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8"/>
  </p:notesMasterIdLst>
  <p:sldIdLst>
    <p:sldId id="1482" r:id="rId2"/>
    <p:sldId id="2050" r:id="rId3"/>
    <p:sldId id="2013" r:id="rId4"/>
    <p:sldId id="2021" r:id="rId5"/>
    <p:sldId id="2014" r:id="rId6"/>
    <p:sldId id="2020" r:id="rId7"/>
    <p:sldId id="2012" r:id="rId8"/>
    <p:sldId id="2023" r:id="rId9"/>
    <p:sldId id="2024" r:id="rId10"/>
    <p:sldId id="2025" r:id="rId11"/>
    <p:sldId id="2026" r:id="rId12"/>
    <p:sldId id="2027" r:id="rId13"/>
    <p:sldId id="2046" r:id="rId14"/>
    <p:sldId id="2028" r:id="rId15"/>
    <p:sldId id="2029" r:id="rId16"/>
    <p:sldId id="2047" r:id="rId17"/>
    <p:sldId id="2031" r:id="rId18"/>
    <p:sldId id="2030" r:id="rId19"/>
    <p:sldId id="2048" r:id="rId20"/>
    <p:sldId id="2032" r:id="rId21"/>
    <p:sldId id="2033" r:id="rId22"/>
    <p:sldId id="2049" r:id="rId23"/>
    <p:sldId id="2034" r:id="rId24"/>
    <p:sldId id="2035" r:id="rId25"/>
    <p:sldId id="2036" r:id="rId26"/>
    <p:sldId id="2037" r:id="rId27"/>
    <p:sldId id="2038" r:id="rId28"/>
    <p:sldId id="2039" r:id="rId29"/>
    <p:sldId id="2040" r:id="rId30"/>
    <p:sldId id="2041" r:id="rId31"/>
    <p:sldId id="2042" r:id="rId32"/>
    <p:sldId id="2043" r:id="rId33"/>
    <p:sldId id="2045" r:id="rId34"/>
    <p:sldId id="2051" r:id="rId35"/>
    <p:sldId id="2044" r:id="rId36"/>
    <p:sldId id="2019" r:id="rId37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EDAE"/>
    <a:srgbClr val="FFA54B"/>
    <a:srgbClr val="FF9933"/>
    <a:srgbClr val="ABBC08"/>
    <a:srgbClr val="8E0000"/>
    <a:srgbClr val="931B1B"/>
    <a:srgbClr val="EE7100"/>
    <a:srgbClr val="90CCAF"/>
    <a:srgbClr val="FFFFCC"/>
    <a:srgbClr val="EDBE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65" d="100"/>
          <a:sy n="65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52" d="100"/>
          <a:sy n="52" d="100"/>
        </p:scale>
        <p:origin x="-2928" y="-96"/>
      </p:cViewPr>
      <p:guideLst>
        <p:guide orient="horz" pos="3066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B0AFBA-1A52-462D-A96C-0D4C6997A473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A90754E6-2991-44B8-BD61-3DE9735A0A3F}">
      <dgm:prSet/>
      <dgm:spPr>
        <a:solidFill>
          <a:srgbClr val="F8EDAE"/>
        </a:solidFill>
      </dgm:spPr>
      <dgm:t>
        <a:bodyPr/>
        <a:lstStyle/>
        <a:p>
          <a:pPr rtl="0"/>
          <a:r>
            <a:rPr lang="el-GR" dirty="0" smtClean="0">
              <a:latin typeface="+mj-lt"/>
            </a:rPr>
            <a:t>Ο σχεδιασμός και η εφαρμογή μιας διδακτικής παρέμβασης για τη διδασκαλία της ασφαλούς πλοήγησης στο διαδίκτυο σε μαθητές δημοτικού σχολείου αξιοποιώντας τη μεθοδολογία του προγράμματος « </a:t>
          </a:r>
          <a:r>
            <a:rPr lang="el-GR" b="1" dirty="0" smtClean="0">
              <a:latin typeface="+mj-lt"/>
            </a:rPr>
            <a:t>ΟΔΥΣΣΕΑΣ».</a:t>
          </a:r>
          <a:endParaRPr lang="el-GR" b="1" dirty="0"/>
        </a:p>
      </dgm:t>
    </dgm:pt>
    <dgm:pt modelId="{98277772-71C3-416C-8A00-FEDF453D31B1}" type="parTrans" cxnId="{6FD62811-DD8D-4ECE-AB64-A6C099437F15}">
      <dgm:prSet/>
      <dgm:spPr/>
      <dgm:t>
        <a:bodyPr/>
        <a:lstStyle/>
        <a:p>
          <a:endParaRPr lang="el-GR"/>
        </a:p>
      </dgm:t>
    </dgm:pt>
    <dgm:pt modelId="{D6463F9D-62B5-488F-A3A5-E4A364F11FDE}" type="sibTrans" cxnId="{6FD62811-DD8D-4ECE-AB64-A6C099437F15}">
      <dgm:prSet/>
      <dgm:spPr/>
      <dgm:t>
        <a:bodyPr/>
        <a:lstStyle/>
        <a:p>
          <a:endParaRPr lang="el-GR"/>
        </a:p>
      </dgm:t>
    </dgm:pt>
    <dgm:pt modelId="{28E87C36-8E3E-44B0-A570-B5A21687239A}" type="pres">
      <dgm:prSet presAssocID="{A0B0AFBA-1A52-462D-A96C-0D4C6997A4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8304CA-F778-4EF1-AA09-07974189CE68}" type="pres">
      <dgm:prSet presAssocID="{A90754E6-2991-44B8-BD61-3DE9735A0A3F}" presName="parentText" presStyleLbl="node1" presStyleIdx="0" presStyleCnt="1" custScaleY="119183" custLinFactNeighborY="1074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FD62811-DD8D-4ECE-AB64-A6C099437F15}" srcId="{A0B0AFBA-1A52-462D-A96C-0D4C6997A473}" destId="{A90754E6-2991-44B8-BD61-3DE9735A0A3F}" srcOrd="0" destOrd="0" parTransId="{98277772-71C3-416C-8A00-FEDF453D31B1}" sibTransId="{D6463F9D-62B5-488F-A3A5-E4A364F11FDE}"/>
    <dgm:cxn modelId="{D6189070-9342-45DE-A28C-27029FC7D385}" type="presOf" srcId="{A90754E6-2991-44B8-BD61-3DE9735A0A3F}" destId="{FE8304CA-F778-4EF1-AA09-07974189CE68}" srcOrd="0" destOrd="0" presId="urn:microsoft.com/office/officeart/2005/8/layout/vList2"/>
    <dgm:cxn modelId="{67A70A75-3C5F-4AA4-8B38-4AA27BDFF164}" type="presOf" srcId="{A0B0AFBA-1A52-462D-A96C-0D4C6997A473}" destId="{28E87C36-8E3E-44B0-A570-B5A21687239A}" srcOrd="0" destOrd="0" presId="urn:microsoft.com/office/officeart/2005/8/layout/vList2"/>
    <dgm:cxn modelId="{D628DDA4-E056-43A6-B2EA-D7B137E0D076}" type="presParOf" srcId="{28E87C36-8E3E-44B0-A570-B5A21687239A}" destId="{FE8304CA-F778-4EF1-AA09-07974189CE6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B61A6-3EF8-4197-BB01-0AAE86A767E9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4DB38502-5CFF-43B8-BE9A-694A42D67F09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D12CC23-A115-41A6-910F-3FBC477FE870}" type="parTrans" cxnId="{6B1DD12D-304D-412D-8C65-4EE7CBDC5059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3E56E4-5A2E-4C88-B788-EBC98481FB06}" type="sibTrans" cxnId="{6B1DD12D-304D-412D-8C65-4EE7CBDC5059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2A3D3-16D2-4D23-BEDA-43E94FC2F4F9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BB48A09-D21F-4492-ACD3-8D68488152C3}" type="parTrans" cxnId="{EE7FB2FF-FAB9-4AF5-8340-D3896200462A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132319-CC21-4737-A30A-237C83B848F6}" type="sibTrans" cxnId="{EE7FB2FF-FAB9-4AF5-8340-D3896200462A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A89A3D-E119-4E52-BBF2-B276B3FF0B9E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χρησιμοποιούν με άνεση τις ΤΠΕ (Powerpoint, Φυλλομετρητές κλπ.)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4B601DD9-F6D2-4C8B-884D-6E461FD971CF}" type="parTrans" cxnId="{1C6821B6-D1DF-47D2-97EC-19AAC4A68DD9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DB3939-342F-4B0A-8333-07B1294F1912}" type="sibTrans" cxnId="{1C6821B6-D1DF-47D2-97EC-19AAC4A68DD9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10AD58-B4B3-42AE-A9A6-9FF187BBE683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είναι σε θέση να συνεργάζονται εξ αποστάσεως με τους μαθητές των απομακρυσμένων τάξεων.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173E9003-6A7D-43B5-A853-69DF6E592724}" type="parTrans" cxnId="{B51D8725-B3A0-45F3-99B9-152BB15226CE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F98962-72D8-4AA6-B9BC-2A1EFA20E298}" type="sibTrans" cxnId="{B51D8725-B3A0-45F3-99B9-152BB15226CE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B09BF0-B7C2-45D6-8318-EC5A4C396CAA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καλλιεργήσουν ομαδοσυνεργατικές δεξιότητες.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3393CB08-8CCF-46A4-955F-17859865AF5D}" type="parTrans" cxnId="{F844F1C7-16A3-4297-B9D7-9D883038CACD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143EF0-DB90-4262-8BB0-1EBE34184C20}" type="sibTrans" cxnId="{F844F1C7-16A3-4297-B9D7-9D883038CACD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BA87FE-53DA-4C85-96ED-721CC008BBAC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Σε επίπεδο Στάσεων 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353DBE-EA67-42E4-8311-705390A39A4D}" type="par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6D724C-0632-48F9-A54F-5AB8E9628289}" type="sib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773282-2754-419B-9224-324031E25F81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στέκονται κριτικά απέναντι στη χρήση του διαδικτύου.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B340E5-DD01-472B-9982-61BF186F70E5}" type="par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473B84-A6FE-4082-9222-44F78C7D0E90}" type="sib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4879F7-9A77-43D7-A8EA-1928977CABF0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υιοθετήσουν στάση σεβασμού του συνομιλητή τους.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25E2F-62C2-44B2-9307-1353675D8C67}" type="par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36566-7EAF-41D6-9D4B-9EFC7CFD8861}" type="sib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EF9A9C-DC05-4806-AEBF-6E679F02C443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εντοπίζουν την υλικοτεχνική υποδομή που απαιτείται για την πραγματοποίηση μιας τηλεδιάσκεψης.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AEF13152-438C-4A27-884F-F58611DC8C13}" type="sibTrans" cxnId="{7B5F1BDC-3742-4B73-ADD6-11D5C20A4643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FE85A4-9013-4493-8143-3CDC9075654E}" type="parTrans" cxnId="{7B5F1BDC-3742-4B73-ADD6-11D5C20A4643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0F2CDA-3006-40B6-9B7B-926C30C0E76F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</a:rPr>
            <a:t>Να αντιληφθούν τον κόσμο του Διαδικτύου, τις δυνατότητες και τους κινδύνους του.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502CEF82-CB47-4523-B5CF-34320D0480A0}" type="sibTrans" cxnId="{156E8D0B-3111-46BA-B770-97C0A0CC03B7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2043F6-AC24-44AE-8EE5-1317A33D98D8}" type="parTrans" cxnId="{156E8D0B-3111-46BA-B770-97C0A0CC03B7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72CC9E-A9D0-4303-B41C-EF133DC3266B}">
      <dgm:prSet custT="1"/>
      <dgm:spPr>
        <a:solidFill>
          <a:srgbClr val="F8EDAE"/>
        </a:solidFill>
      </dgm:spPr>
      <dgm:t>
        <a:bodyPr/>
        <a:lstStyle/>
        <a:p>
          <a:r>
            <a:rPr lang="el-GR" sz="1600" b="1" dirty="0" smtClean="0">
              <a:solidFill>
                <a:schemeClr val="tx1"/>
              </a:solidFill>
            </a:rPr>
            <a:t>Να έλθουν σε επαφή με νέους τρόπους επικοινωνίας, μέσω της τηλεδιάσκεψης.</a:t>
          </a:r>
          <a:endParaRPr lang="el-GR" sz="1600" b="1" dirty="0">
            <a:solidFill>
              <a:schemeClr val="tx1"/>
            </a:solidFill>
          </a:endParaRPr>
        </a:p>
      </dgm:t>
    </dgm:pt>
    <dgm:pt modelId="{419B636B-6F80-4127-A666-B13B5A78A7D6}" type="parTrans" cxnId="{2EC63381-B437-4CD7-A9E7-48DFE13A000C}">
      <dgm:prSet/>
      <dgm:spPr/>
      <dgm:t>
        <a:bodyPr/>
        <a:lstStyle/>
        <a:p>
          <a:endParaRPr lang="el-GR"/>
        </a:p>
      </dgm:t>
    </dgm:pt>
    <dgm:pt modelId="{6902A9CD-27CA-4024-87F7-8BBC32897408}" type="sibTrans" cxnId="{2EC63381-B437-4CD7-A9E7-48DFE13A000C}">
      <dgm:prSet/>
      <dgm:spPr/>
      <dgm:t>
        <a:bodyPr/>
        <a:lstStyle/>
        <a:p>
          <a:endParaRPr lang="el-GR"/>
        </a:p>
      </dgm:t>
    </dgm:pt>
    <dgm:pt modelId="{CA2CED13-9800-4580-9933-C665F56EB05B}" type="pres">
      <dgm:prSet presAssocID="{5AAB61A6-3EF8-4197-BB01-0AAE86A767E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1204250-124A-4557-96EC-75C4E6ACDE76}" type="pres">
      <dgm:prSet presAssocID="{5AAB61A6-3EF8-4197-BB01-0AAE86A767E9}" presName="dummyMaxCanvas" presStyleCnt="0">
        <dgm:presLayoutVars/>
      </dgm:prSet>
      <dgm:spPr/>
    </dgm:pt>
    <dgm:pt modelId="{22E79300-3FCD-4C2B-953B-AE939F1315A5}" type="pres">
      <dgm:prSet presAssocID="{5AAB61A6-3EF8-4197-BB01-0AAE86A767E9}" presName="ThreeNodes_1" presStyleLbl="node1" presStyleIdx="0" presStyleCnt="3" custScaleX="98880" custScaleY="131647" custLinFactNeighborX="-560" custLinFactNeighborY="117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279C57-B2F9-47FB-AFE9-23AE081628DE}" type="pres">
      <dgm:prSet presAssocID="{5AAB61A6-3EF8-4197-BB01-0AAE86A767E9}" presName="ThreeNodes_2" presStyleLbl="node1" presStyleIdx="1" presStyleCnt="3" custScaleY="100001" custLinFactNeighborX="37" custLinFactNeighborY="126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B64A2C-2794-4CF8-A996-D787C7D2EB73}" type="pres">
      <dgm:prSet presAssocID="{5AAB61A6-3EF8-4197-BB01-0AAE86A767E9}" presName="ThreeNodes_3" presStyleLbl="node1" presStyleIdx="2" presStyleCnt="3" custScaleY="95396" custLinFactNeighborX="0" custLinFactNeighborY="-289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07D48E-C050-4CC9-8858-63DBF4D1818C}" type="pres">
      <dgm:prSet presAssocID="{5AAB61A6-3EF8-4197-BB01-0AAE86A767E9}" presName="ThreeConn_1-2" presStyleLbl="fgAccFollowNode1" presStyleIdx="0" presStyleCnt="2" custScaleX="61327" custScale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212C25-2078-4D97-BACC-391875671A43}" type="pres">
      <dgm:prSet presAssocID="{5AAB61A6-3EF8-4197-BB01-0AAE86A767E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05D20D-7E64-4A8B-83F1-B8C080CC81B8}" type="pres">
      <dgm:prSet presAssocID="{5AAB61A6-3EF8-4197-BB01-0AAE86A767E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EB15C1-8DDB-490A-A741-EC3FCE120EF0}" type="pres">
      <dgm:prSet presAssocID="{5AAB61A6-3EF8-4197-BB01-0AAE86A767E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07826F-163A-4F20-8F47-C5E1095D1815}" type="pres">
      <dgm:prSet presAssocID="{5AAB61A6-3EF8-4197-BB01-0AAE86A767E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AA147F3-08B5-4BE4-8419-09682B7E4C1B}" type="presOf" srcId="{1A4879F7-9A77-43D7-A8EA-1928977CABF0}" destId="{3B07826F-163A-4F20-8F47-C5E1095D1815}" srcOrd="1" destOrd="2" presId="urn:microsoft.com/office/officeart/2005/8/layout/vProcess5"/>
    <dgm:cxn modelId="{801B53B0-3312-4155-87D0-056731CE59A5}" type="presOf" srcId="{2D10AD58-B4B3-42AE-A9A6-9FF187BBE683}" destId="{85279C57-B2F9-47FB-AFE9-23AE081628DE}" srcOrd="0" destOrd="2" presId="urn:microsoft.com/office/officeart/2005/8/layout/vProcess5"/>
    <dgm:cxn modelId="{18BED348-54F0-48F1-944A-37D66B0F772C}" type="presOf" srcId="{84E2A3D3-16D2-4D23-BEDA-43E94FC2F4F9}" destId="{3FEB15C1-8DDB-490A-A741-EC3FCE120EF0}" srcOrd="1" destOrd="0" presId="urn:microsoft.com/office/officeart/2005/8/layout/vProcess5"/>
    <dgm:cxn modelId="{2EC63381-B437-4CD7-A9E7-48DFE13A000C}" srcId="{4DB38502-5CFF-43B8-BE9A-694A42D67F09}" destId="{3172CC9E-A9D0-4303-B41C-EF133DC3266B}" srcOrd="1" destOrd="0" parTransId="{419B636B-6F80-4127-A666-B13B5A78A7D6}" sibTransId="{6902A9CD-27CA-4024-87F7-8BBC32897408}"/>
    <dgm:cxn modelId="{65A404EE-FDBD-4A39-A42A-1AF642B2FA05}" srcId="{F5BA87FE-53DA-4C85-96ED-721CC008BBAC}" destId="{1A4879F7-9A77-43D7-A8EA-1928977CABF0}" srcOrd="1" destOrd="0" parTransId="{29725E2F-62C2-44B2-9307-1353675D8C67}" sibTransId="{76336566-7EAF-41D6-9D4B-9EFC7CFD8861}"/>
    <dgm:cxn modelId="{156E8D0B-3111-46BA-B770-97C0A0CC03B7}" srcId="{4DB38502-5CFF-43B8-BE9A-694A42D67F09}" destId="{900F2CDA-3006-40B6-9B7B-926C30C0E76F}" srcOrd="0" destOrd="0" parTransId="{C52043F6-AC24-44AE-8EE5-1317A33D98D8}" sibTransId="{502CEF82-CB47-4523-B5CF-34320D0480A0}"/>
    <dgm:cxn modelId="{F844F1C7-16A3-4297-B9D7-9D883038CACD}" srcId="{84E2A3D3-16D2-4D23-BEDA-43E94FC2F4F9}" destId="{FAB09BF0-B7C2-45D6-8318-EC5A4C396CAA}" srcOrd="2" destOrd="0" parTransId="{3393CB08-8CCF-46A4-955F-17859865AF5D}" sibTransId="{6A143EF0-DB90-4262-8BB0-1EBE34184C20}"/>
    <dgm:cxn modelId="{BF3CC93B-45C8-450C-8D66-D0C6A1F0A4AF}" type="presOf" srcId="{F5BA87FE-53DA-4C85-96ED-721CC008BBAC}" destId="{3B07826F-163A-4F20-8F47-C5E1095D1815}" srcOrd="1" destOrd="0" presId="urn:microsoft.com/office/officeart/2005/8/layout/vProcess5"/>
    <dgm:cxn modelId="{6AD972CF-23ED-4710-B67E-8A3EBF633A33}" type="presOf" srcId="{59773282-2754-419B-9224-324031E25F81}" destId="{3B07826F-163A-4F20-8F47-C5E1095D1815}" srcOrd="1" destOrd="1" presId="urn:microsoft.com/office/officeart/2005/8/layout/vProcess5"/>
    <dgm:cxn modelId="{B3AAE1BF-6462-4A06-8F36-E7CCCC321D76}" type="presOf" srcId="{84E2A3D3-16D2-4D23-BEDA-43E94FC2F4F9}" destId="{85279C57-B2F9-47FB-AFE9-23AE081628DE}" srcOrd="0" destOrd="0" presId="urn:microsoft.com/office/officeart/2005/8/layout/vProcess5"/>
    <dgm:cxn modelId="{727DFBF5-4E94-4FEC-B087-085CC99439B1}" type="presOf" srcId="{FAB09BF0-B7C2-45D6-8318-EC5A4C396CAA}" destId="{3FEB15C1-8DDB-490A-A741-EC3FCE120EF0}" srcOrd="1" destOrd="3" presId="urn:microsoft.com/office/officeart/2005/8/layout/vProcess5"/>
    <dgm:cxn modelId="{D202B56D-2B66-4809-908A-0257BBFC8315}" srcId="{F5BA87FE-53DA-4C85-96ED-721CC008BBAC}" destId="{59773282-2754-419B-9224-324031E25F81}" srcOrd="0" destOrd="0" parTransId="{23B340E5-DD01-472B-9982-61BF186F70E5}" sibTransId="{D1473B84-A6FE-4082-9222-44F78C7D0E90}"/>
    <dgm:cxn modelId="{B51D8725-B3A0-45F3-99B9-152BB15226CE}" srcId="{84E2A3D3-16D2-4D23-BEDA-43E94FC2F4F9}" destId="{2D10AD58-B4B3-42AE-A9A6-9FF187BBE683}" srcOrd="1" destOrd="0" parTransId="{173E9003-6A7D-43B5-A853-69DF6E592724}" sibTransId="{65F98962-72D8-4AA6-B9BC-2A1EFA20E298}"/>
    <dgm:cxn modelId="{C8AF20CC-27CC-41DE-9E80-EFC85AC3733F}" type="presOf" srcId="{4DB38502-5CFF-43B8-BE9A-694A42D67F09}" destId="{ED05D20D-7E64-4A8B-83F1-B8C080CC81B8}" srcOrd="1" destOrd="0" presId="urn:microsoft.com/office/officeart/2005/8/layout/vProcess5"/>
    <dgm:cxn modelId="{4CE3DD18-7118-46FD-8A8A-306102661E1A}" type="presOf" srcId="{59773282-2754-419B-9224-324031E25F81}" destId="{F9B64A2C-2794-4CF8-A996-D787C7D2EB73}" srcOrd="0" destOrd="1" presId="urn:microsoft.com/office/officeart/2005/8/layout/vProcess5"/>
    <dgm:cxn modelId="{8CCD522B-F5BE-4D4C-AD18-3C7A02CAFA84}" type="presOf" srcId="{F5BA87FE-53DA-4C85-96ED-721CC008BBAC}" destId="{F9B64A2C-2794-4CF8-A996-D787C7D2EB73}" srcOrd="0" destOrd="0" presId="urn:microsoft.com/office/officeart/2005/8/layout/vProcess5"/>
    <dgm:cxn modelId="{B7B707A8-1081-43BF-8132-5E9F5E9B1B92}" type="presOf" srcId="{653E56E4-5A2E-4C88-B788-EBC98481FB06}" destId="{7907D48E-C050-4CC9-8858-63DBF4D1818C}" srcOrd="0" destOrd="0" presId="urn:microsoft.com/office/officeart/2005/8/layout/vProcess5"/>
    <dgm:cxn modelId="{6A1CED8F-F2A0-4737-B600-ACAC1F8A9EBC}" srcId="{5AAB61A6-3EF8-4197-BB01-0AAE86A767E9}" destId="{F5BA87FE-53DA-4C85-96ED-721CC008BBAC}" srcOrd="2" destOrd="0" parTransId="{DC353DBE-EA67-42E4-8311-705390A39A4D}" sibTransId="{DE6D724C-0632-48F9-A54F-5AB8E9628289}"/>
    <dgm:cxn modelId="{E78B0344-731E-48A8-98F7-695EF760C919}" type="presOf" srcId="{A6132319-CC21-4737-A30A-237C83B848F6}" destId="{68212C25-2078-4D97-BACC-391875671A43}" srcOrd="0" destOrd="0" presId="urn:microsoft.com/office/officeart/2005/8/layout/vProcess5"/>
    <dgm:cxn modelId="{297987BA-3409-4833-8C20-942CB8352C92}" type="presOf" srcId="{900F2CDA-3006-40B6-9B7B-926C30C0E76F}" destId="{22E79300-3FCD-4C2B-953B-AE939F1315A5}" srcOrd="0" destOrd="1" presId="urn:microsoft.com/office/officeart/2005/8/layout/vProcess5"/>
    <dgm:cxn modelId="{2AABDFDF-8F6F-4593-83AD-6DD423B9D194}" type="presOf" srcId="{C3EF9A9C-DC05-4806-AEBF-6E679F02C443}" destId="{ED05D20D-7E64-4A8B-83F1-B8C080CC81B8}" srcOrd="1" destOrd="3" presId="urn:microsoft.com/office/officeart/2005/8/layout/vProcess5"/>
    <dgm:cxn modelId="{77F668EC-F377-4262-BFA5-766CB830350A}" type="presOf" srcId="{38A89A3D-E119-4E52-BBF2-B276B3FF0B9E}" destId="{85279C57-B2F9-47FB-AFE9-23AE081628DE}" srcOrd="0" destOrd="1" presId="urn:microsoft.com/office/officeart/2005/8/layout/vProcess5"/>
    <dgm:cxn modelId="{6B1DD12D-304D-412D-8C65-4EE7CBDC5059}" srcId="{5AAB61A6-3EF8-4197-BB01-0AAE86A767E9}" destId="{4DB38502-5CFF-43B8-BE9A-694A42D67F09}" srcOrd="0" destOrd="0" parTransId="{6D12CC23-A115-41A6-910F-3FBC477FE870}" sibTransId="{653E56E4-5A2E-4C88-B788-EBC98481FB06}"/>
    <dgm:cxn modelId="{64172536-8918-4889-848F-52BFECFEEC38}" type="presOf" srcId="{5AAB61A6-3EF8-4197-BB01-0AAE86A767E9}" destId="{CA2CED13-9800-4580-9933-C665F56EB05B}" srcOrd="0" destOrd="0" presId="urn:microsoft.com/office/officeart/2005/8/layout/vProcess5"/>
    <dgm:cxn modelId="{60BD2396-63DE-4071-917D-8D2489ED6BEE}" type="presOf" srcId="{2D10AD58-B4B3-42AE-A9A6-9FF187BBE683}" destId="{3FEB15C1-8DDB-490A-A741-EC3FCE120EF0}" srcOrd="1" destOrd="2" presId="urn:microsoft.com/office/officeart/2005/8/layout/vProcess5"/>
    <dgm:cxn modelId="{D435E202-6AF5-4ABF-A8E3-3B998ED5F189}" type="presOf" srcId="{C3EF9A9C-DC05-4806-AEBF-6E679F02C443}" destId="{22E79300-3FCD-4C2B-953B-AE939F1315A5}" srcOrd="0" destOrd="3" presId="urn:microsoft.com/office/officeart/2005/8/layout/vProcess5"/>
    <dgm:cxn modelId="{41DE5971-B329-4555-A52C-D387F31D76F5}" type="presOf" srcId="{38A89A3D-E119-4E52-BBF2-B276B3FF0B9E}" destId="{3FEB15C1-8DDB-490A-A741-EC3FCE120EF0}" srcOrd="1" destOrd="1" presId="urn:microsoft.com/office/officeart/2005/8/layout/vProcess5"/>
    <dgm:cxn modelId="{A0A1926D-51E9-4DA0-9E7A-35AA9C3839FC}" type="presOf" srcId="{3172CC9E-A9D0-4303-B41C-EF133DC3266B}" destId="{ED05D20D-7E64-4A8B-83F1-B8C080CC81B8}" srcOrd="1" destOrd="2" presId="urn:microsoft.com/office/officeart/2005/8/layout/vProcess5"/>
    <dgm:cxn modelId="{1ACCA6F0-E1C3-4521-B3F6-2C2BE3E2A3C0}" type="presOf" srcId="{900F2CDA-3006-40B6-9B7B-926C30C0E76F}" destId="{ED05D20D-7E64-4A8B-83F1-B8C080CC81B8}" srcOrd="1" destOrd="1" presId="urn:microsoft.com/office/officeart/2005/8/layout/vProcess5"/>
    <dgm:cxn modelId="{15E2E2D1-0240-4FDA-A264-BA907BAB0B0D}" type="presOf" srcId="{3172CC9E-A9D0-4303-B41C-EF133DC3266B}" destId="{22E79300-3FCD-4C2B-953B-AE939F1315A5}" srcOrd="0" destOrd="2" presId="urn:microsoft.com/office/officeart/2005/8/layout/vProcess5"/>
    <dgm:cxn modelId="{D1E1C64D-6BBF-463A-967D-0A9785580C01}" type="presOf" srcId="{4DB38502-5CFF-43B8-BE9A-694A42D67F09}" destId="{22E79300-3FCD-4C2B-953B-AE939F1315A5}" srcOrd="0" destOrd="0" presId="urn:microsoft.com/office/officeart/2005/8/layout/vProcess5"/>
    <dgm:cxn modelId="{EE7FB2FF-FAB9-4AF5-8340-D3896200462A}" srcId="{5AAB61A6-3EF8-4197-BB01-0AAE86A767E9}" destId="{84E2A3D3-16D2-4D23-BEDA-43E94FC2F4F9}" srcOrd="1" destOrd="0" parTransId="{6BB48A09-D21F-4492-ACD3-8D68488152C3}" sibTransId="{A6132319-CC21-4737-A30A-237C83B848F6}"/>
    <dgm:cxn modelId="{D42685C9-2334-441A-AE66-C0F3FC138562}" type="presOf" srcId="{1A4879F7-9A77-43D7-A8EA-1928977CABF0}" destId="{F9B64A2C-2794-4CF8-A996-D787C7D2EB73}" srcOrd="0" destOrd="2" presId="urn:microsoft.com/office/officeart/2005/8/layout/vProcess5"/>
    <dgm:cxn modelId="{7B5F1BDC-3742-4B73-ADD6-11D5C20A4643}" srcId="{4DB38502-5CFF-43B8-BE9A-694A42D67F09}" destId="{C3EF9A9C-DC05-4806-AEBF-6E679F02C443}" srcOrd="2" destOrd="0" parTransId="{1FFE85A4-9013-4493-8143-3CDC9075654E}" sibTransId="{AEF13152-438C-4A27-884F-F58611DC8C13}"/>
    <dgm:cxn modelId="{2FFE084D-D717-4875-A637-EC7C06A9E627}" type="presOf" srcId="{FAB09BF0-B7C2-45D6-8318-EC5A4C396CAA}" destId="{85279C57-B2F9-47FB-AFE9-23AE081628DE}" srcOrd="0" destOrd="3" presId="urn:microsoft.com/office/officeart/2005/8/layout/vProcess5"/>
    <dgm:cxn modelId="{1C6821B6-D1DF-47D2-97EC-19AAC4A68DD9}" srcId="{84E2A3D3-16D2-4D23-BEDA-43E94FC2F4F9}" destId="{38A89A3D-E119-4E52-BBF2-B276B3FF0B9E}" srcOrd="0" destOrd="0" parTransId="{4B601DD9-F6D2-4C8B-884D-6E461FD971CF}" sibTransId="{0CDB3939-342F-4B0A-8333-07B1294F1912}"/>
    <dgm:cxn modelId="{64B7EDD1-3AF3-4024-9FF0-1A76ECCE0BCD}" type="presParOf" srcId="{CA2CED13-9800-4580-9933-C665F56EB05B}" destId="{A1204250-124A-4557-96EC-75C4E6ACDE76}" srcOrd="0" destOrd="0" presId="urn:microsoft.com/office/officeart/2005/8/layout/vProcess5"/>
    <dgm:cxn modelId="{FB828D08-C76F-43BB-B4F3-491C1A6BD9B0}" type="presParOf" srcId="{CA2CED13-9800-4580-9933-C665F56EB05B}" destId="{22E79300-3FCD-4C2B-953B-AE939F1315A5}" srcOrd="1" destOrd="0" presId="urn:microsoft.com/office/officeart/2005/8/layout/vProcess5"/>
    <dgm:cxn modelId="{622A13E1-2CC9-4953-9E5A-3D8D06B02BAC}" type="presParOf" srcId="{CA2CED13-9800-4580-9933-C665F56EB05B}" destId="{85279C57-B2F9-47FB-AFE9-23AE081628DE}" srcOrd="2" destOrd="0" presId="urn:microsoft.com/office/officeart/2005/8/layout/vProcess5"/>
    <dgm:cxn modelId="{FFFF8F0A-643B-4160-929C-4CDCF795BFF1}" type="presParOf" srcId="{CA2CED13-9800-4580-9933-C665F56EB05B}" destId="{F9B64A2C-2794-4CF8-A996-D787C7D2EB73}" srcOrd="3" destOrd="0" presId="urn:microsoft.com/office/officeart/2005/8/layout/vProcess5"/>
    <dgm:cxn modelId="{4E8A3968-FD25-452C-8659-9F790FDBD978}" type="presParOf" srcId="{CA2CED13-9800-4580-9933-C665F56EB05B}" destId="{7907D48E-C050-4CC9-8858-63DBF4D1818C}" srcOrd="4" destOrd="0" presId="urn:microsoft.com/office/officeart/2005/8/layout/vProcess5"/>
    <dgm:cxn modelId="{AFCFD0B2-334A-47C2-9B1B-25928057F06E}" type="presParOf" srcId="{CA2CED13-9800-4580-9933-C665F56EB05B}" destId="{68212C25-2078-4D97-BACC-391875671A43}" srcOrd="5" destOrd="0" presId="urn:microsoft.com/office/officeart/2005/8/layout/vProcess5"/>
    <dgm:cxn modelId="{BEBA37F8-6982-4FE4-963B-B1DA1A3EC5E9}" type="presParOf" srcId="{CA2CED13-9800-4580-9933-C665F56EB05B}" destId="{ED05D20D-7E64-4A8B-83F1-B8C080CC81B8}" srcOrd="6" destOrd="0" presId="urn:microsoft.com/office/officeart/2005/8/layout/vProcess5"/>
    <dgm:cxn modelId="{0A7341C0-1014-4520-B224-8287B2574FE4}" type="presParOf" srcId="{CA2CED13-9800-4580-9933-C665F56EB05B}" destId="{3FEB15C1-8DDB-490A-A741-EC3FCE120EF0}" srcOrd="7" destOrd="0" presId="urn:microsoft.com/office/officeart/2005/8/layout/vProcess5"/>
    <dgm:cxn modelId="{D4CB58CB-54F7-4C97-819E-BA10722B7AFE}" type="presParOf" srcId="{CA2CED13-9800-4580-9933-C665F56EB05B}" destId="{3B07826F-163A-4F20-8F47-C5E1095D181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AB61A6-3EF8-4197-BB01-0AAE86A767E9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4DB38502-5CFF-43B8-BE9A-694A42D67F09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D12CC23-A115-41A6-910F-3FBC477FE870}" type="parTrans" cxnId="{6B1DD12D-304D-412D-8C65-4EE7CBDC5059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3E56E4-5A2E-4C88-B788-EBC98481FB06}" type="sibTrans" cxnId="{6B1DD12D-304D-412D-8C65-4EE7CBDC5059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2A3D3-16D2-4D23-BEDA-43E94FC2F4F9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BB48A09-D21F-4492-ACD3-8D68488152C3}" type="parTrans" cxnId="{EE7FB2FF-FAB9-4AF5-8340-D3896200462A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132319-CC21-4737-A30A-237C83B848F6}" type="sibTrans" cxnId="{EE7FB2FF-FAB9-4AF5-8340-D3896200462A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B09BF0-B7C2-45D6-8318-EC5A4C396CAA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επεξεργάζονται κριτικά τις πληροφορίες  και να καταλήγουν σε συμπεράσματα μέσα από διάλογο.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3393CB08-8CCF-46A4-955F-17859865AF5D}" type="parTrans" cxnId="{F844F1C7-16A3-4297-B9D7-9D883038CACD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143EF0-DB90-4262-8BB0-1EBE34184C20}" type="sibTrans" cxnId="{F844F1C7-16A3-4297-B9D7-9D883038CACD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BA87FE-53DA-4C85-96ED-721CC008BBAC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Σε επίπεδο Στάσεων 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353DBE-EA67-42E4-8311-705390A39A4D}" type="par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6D724C-0632-48F9-A54F-5AB8E9628289}" type="sib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773282-2754-419B-9224-324031E25F81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στέκονται κριτικά απέναντι στη χρήση του διαδικτύου.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B340E5-DD01-472B-9982-61BF186F70E5}" type="par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473B84-A6FE-4082-9222-44F78C7D0E90}" type="sib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4879F7-9A77-43D7-A8EA-1928977CABF0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αναλαμβάνουν πρωτοβουλίες ενισχύοντας την  αυτονομία και την αυτενέργειά τους.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25E2F-62C2-44B2-9307-1353675D8C67}" type="par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36566-7EAF-41D6-9D4B-9EFC7CFD8861}" type="sib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6FE77B-D5DF-4A65-8788-6871ADEF0205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Μέσα από την ανάδειξη των υποενοτήτων του θέματος να αντιλαμβάνονται τη θετική – ασφαλή χρήση του διαδικτύου, τον κίνδυνο  της αποπλάνησης μέσω του διαδικτύου και τον εθισμό στο διαδίκτυο.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01CD8C57-362B-452B-BE61-5FB485205BA1}" type="parTrans" cxnId="{E8C90B9C-3D69-4CD1-AD93-8D4FC0FF6865}">
      <dgm:prSet/>
      <dgm:spPr/>
      <dgm:t>
        <a:bodyPr/>
        <a:lstStyle/>
        <a:p>
          <a:endParaRPr lang="el-GR"/>
        </a:p>
      </dgm:t>
    </dgm:pt>
    <dgm:pt modelId="{F47707C3-369A-40C2-B84E-549AA99219CD}" type="sibTrans" cxnId="{E8C90B9C-3D69-4CD1-AD93-8D4FC0FF6865}">
      <dgm:prSet/>
      <dgm:spPr/>
      <dgm:t>
        <a:bodyPr/>
        <a:lstStyle/>
        <a:p>
          <a:endParaRPr lang="el-GR"/>
        </a:p>
      </dgm:t>
    </dgm:pt>
    <dgm:pt modelId="{7A17EF6A-2BF0-4BE9-97A7-77494B6B599C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διερευνούν ένα θέμα και να εντοπίζουν τις θετικές και αρνητικές του διαστάσεις.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3CB032FF-D599-4642-A5FE-726830ECEC24}" type="parTrans" cxnId="{7F950B96-DA2C-4DD7-922E-F63E7C3385F8}">
      <dgm:prSet/>
      <dgm:spPr/>
      <dgm:t>
        <a:bodyPr/>
        <a:lstStyle/>
        <a:p>
          <a:endParaRPr lang="el-GR"/>
        </a:p>
      </dgm:t>
    </dgm:pt>
    <dgm:pt modelId="{A052F893-B67F-41ED-A941-E475903E0C51}" type="sibTrans" cxnId="{7F950B96-DA2C-4DD7-922E-F63E7C3385F8}">
      <dgm:prSet/>
      <dgm:spPr/>
      <dgm:t>
        <a:bodyPr/>
        <a:lstStyle/>
        <a:p>
          <a:endParaRPr lang="el-GR"/>
        </a:p>
      </dgm:t>
    </dgm:pt>
    <dgm:pt modelId="{37C62BCE-76AC-4225-B811-AD03E1ABD134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αναζητούν και να επεξεργάζονται πληροφορίες.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B487B750-5B7D-4BCE-B95A-56B9F47EB424}" type="parTrans" cxnId="{38C2EC48-DF63-4463-8A2D-04231EF50B35}">
      <dgm:prSet/>
      <dgm:spPr/>
      <dgm:t>
        <a:bodyPr/>
        <a:lstStyle/>
        <a:p>
          <a:endParaRPr lang="el-GR"/>
        </a:p>
      </dgm:t>
    </dgm:pt>
    <dgm:pt modelId="{772F2DB2-62BB-40AB-8963-E7F274B33BB1}" type="sibTrans" cxnId="{38C2EC48-DF63-4463-8A2D-04231EF50B35}">
      <dgm:prSet/>
      <dgm:spPr/>
      <dgm:t>
        <a:bodyPr/>
        <a:lstStyle/>
        <a:p>
          <a:endParaRPr lang="el-GR"/>
        </a:p>
      </dgm:t>
    </dgm:pt>
    <dgm:pt modelId="{618A278A-16AA-4567-BC1B-FF7BA433C908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ερευνούν και να ανακαλύπτουν τη γνώση.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56C084CC-FDE8-4CAA-B133-BF3C30F3BF22}" type="parTrans" cxnId="{9A41F491-6F51-482D-884D-9CD8404DAA10}">
      <dgm:prSet/>
      <dgm:spPr/>
      <dgm:t>
        <a:bodyPr/>
        <a:lstStyle/>
        <a:p>
          <a:endParaRPr lang="el-GR"/>
        </a:p>
      </dgm:t>
    </dgm:pt>
    <dgm:pt modelId="{649A27B2-DA12-4F8F-9F97-DAF9C85F1BB1}" type="sibTrans" cxnId="{9A41F491-6F51-482D-884D-9CD8404DAA10}">
      <dgm:prSet/>
      <dgm:spPr/>
      <dgm:t>
        <a:bodyPr/>
        <a:lstStyle/>
        <a:p>
          <a:endParaRPr lang="el-GR"/>
        </a:p>
      </dgm:t>
    </dgm:pt>
    <dgm:pt modelId="{6D482146-60E3-437B-8DC9-C32E37176D7B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συνδιαλέγονται με τους συνομιλητές τους  σε κλίμα σεβασμού, ενσυναίσθησης και ανεκτικότητας.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46937C-7933-445B-A73B-D2236C43EB3E}" type="parTrans" cxnId="{5FE3E340-0E3B-478B-8A3D-3E483B0E2BC0}">
      <dgm:prSet/>
      <dgm:spPr/>
      <dgm:t>
        <a:bodyPr/>
        <a:lstStyle/>
        <a:p>
          <a:endParaRPr lang="el-GR"/>
        </a:p>
      </dgm:t>
    </dgm:pt>
    <dgm:pt modelId="{ED36B41D-E414-474D-9009-451FA29AE20C}" type="sibTrans" cxnId="{5FE3E340-0E3B-478B-8A3D-3E483B0E2BC0}">
      <dgm:prSet/>
      <dgm:spPr/>
      <dgm:t>
        <a:bodyPr/>
        <a:lstStyle/>
        <a:p>
          <a:endParaRPr lang="el-GR"/>
        </a:p>
      </dgm:t>
    </dgm:pt>
    <dgm:pt modelId="{CA2CED13-9800-4580-9933-C665F56EB05B}" type="pres">
      <dgm:prSet presAssocID="{5AAB61A6-3EF8-4197-BB01-0AAE86A767E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1204250-124A-4557-96EC-75C4E6ACDE76}" type="pres">
      <dgm:prSet presAssocID="{5AAB61A6-3EF8-4197-BB01-0AAE86A767E9}" presName="dummyMaxCanvas" presStyleCnt="0">
        <dgm:presLayoutVars/>
      </dgm:prSet>
      <dgm:spPr/>
    </dgm:pt>
    <dgm:pt modelId="{22E79300-3FCD-4C2B-953B-AE939F1315A5}" type="pres">
      <dgm:prSet presAssocID="{5AAB61A6-3EF8-4197-BB01-0AAE86A767E9}" presName="ThreeNodes_1" presStyleLbl="node1" presStyleIdx="0" presStyleCnt="3" custScaleX="98880" custScaleY="98198" custLinFactNeighborX="-560" custLinFactNeighborY="39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279C57-B2F9-47FB-AFE9-23AE081628DE}" type="pres">
      <dgm:prSet presAssocID="{5AAB61A6-3EF8-4197-BB01-0AAE86A767E9}" presName="ThreeNodes_2" presStyleLbl="node1" presStyleIdx="1" presStyleCnt="3" custScaleY="120467" custLinFactNeighborX="-298" custLinFactNeighborY="-500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B64A2C-2794-4CF8-A996-D787C7D2EB73}" type="pres">
      <dgm:prSet presAssocID="{5AAB61A6-3EF8-4197-BB01-0AAE86A767E9}" presName="ThreeNodes_3" presStyleLbl="node1" presStyleIdx="2" presStyleCnt="3" custScaleY="116833" custLinFactNeighborX="-2728" custLinFactNeighborY="111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07D48E-C050-4CC9-8858-63DBF4D1818C}" type="pres">
      <dgm:prSet presAssocID="{5AAB61A6-3EF8-4197-BB01-0AAE86A767E9}" presName="ThreeConn_1-2" presStyleLbl="fgAccFollowNode1" presStyleIdx="0" presStyleCnt="2" custScaleX="61327" custScale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212C25-2078-4D97-BACC-391875671A43}" type="pres">
      <dgm:prSet presAssocID="{5AAB61A6-3EF8-4197-BB01-0AAE86A767E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05D20D-7E64-4A8B-83F1-B8C080CC81B8}" type="pres">
      <dgm:prSet presAssocID="{5AAB61A6-3EF8-4197-BB01-0AAE86A767E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EB15C1-8DDB-490A-A741-EC3FCE120EF0}" type="pres">
      <dgm:prSet presAssocID="{5AAB61A6-3EF8-4197-BB01-0AAE86A767E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07826F-163A-4F20-8F47-C5E1095D1815}" type="pres">
      <dgm:prSet presAssocID="{5AAB61A6-3EF8-4197-BB01-0AAE86A767E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1B0704E-8D55-4539-B954-429B28C8B71D}" type="presOf" srcId="{84E2A3D3-16D2-4D23-BEDA-43E94FC2F4F9}" destId="{3FEB15C1-8DDB-490A-A741-EC3FCE120EF0}" srcOrd="1" destOrd="0" presId="urn:microsoft.com/office/officeart/2005/8/layout/vProcess5"/>
    <dgm:cxn modelId="{E6CAB47B-4F0B-4651-945D-F2B81733256E}" type="presOf" srcId="{6D482146-60E3-437B-8DC9-C32E37176D7B}" destId="{F9B64A2C-2794-4CF8-A996-D787C7D2EB73}" srcOrd="0" destOrd="3" presId="urn:microsoft.com/office/officeart/2005/8/layout/vProcess5"/>
    <dgm:cxn modelId="{9E0852C1-4A1E-4ABC-8F17-4955DA52EC58}" type="presOf" srcId="{A6132319-CC21-4737-A30A-237C83B848F6}" destId="{68212C25-2078-4D97-BACC-391875671A43}" srcOrd="0" destOrd="0" presId="urn:microsoft.com/office/officeart/2005/8/layout/vProcess5"/>
    <dgm:cxn modelId="{E9FDCA82-379A-49E4-9C33-407C933E86AB}" type="presOf" srcId="{1A4879F7-9A77-43D7-A8EA-1928977CABF0}" destId="{3B07826F-163A-4F20-8F47-C5E1095D1815}" srcOrd="1" destOrd="2" presId="urn:microsoft.com/office/officeart/2005/8/layout/vProcess5"/>
    <dgm:cxn modelId="{217D8BB2-A892-4223-94FA-13BF4CEE455C}" type="presOf" srcId="{7A17EF6A-2BF0-4BE9-97A7-77494B6B599C}" destId="{85279C57-B2F9-47FB-AFE9-23AE081628DE}" srcOrd="0" destOrd="1" presId="urn:microsoft.com/office/officeart/2005/8/layout/vProcess5"/>
    <dgm:cxn modelId="{F90AD7DF-7869-44D8-BA73-7FCFD887BB7C}" type="presOf" srcId="{618A278A-16AA-4567-BC1B-FF7BA433C908}" destId="{85279C57-B2F9-47FB-AFE9-23AE081628DE}" srcOrd="0" destOrd="3" presId="urn:microsoft.com/office/officeart/2005/8/layout/vProcess5"/>
    <dgm:cxn modelId="{28B1B667-FDE5-488A-A4CA-0EA852FEDFC9}" type="presOf" srcId="{59773282-2754-419B-9224-324031E25F81}" destId="{F9B64A2C-2794-4CF8-A996-D787C7D2EB73}" srcOrd="0" destOrd="1" presId="urn:microsoft.com/office/officeart/2005/8/layout/vProcess5"/>
    <dgm:cxn modelId="{65A404EE-FDBD-4A39-A42A-1AF642B2FA05}" srcId="{F5BA87FE-53DA-4C85-96ED-721CC008BBAC}" destId="{1A4879F7-9A77-43D7-A8EA-1928977CABF0}" srcOrd="1" destOrd="0" parTransId="{29725E2F-62C2-44B2-9307-1353675D8C67}" sibTransId="{76336566-7EAF-41D6-9D4B-9EFC7CFD8861}"/>
    <dgm:cxn modelId="{874F2EE6-3C6C-4C35-B9D2-0F0E3ABC521D}" type="presOf" srcId="{653E56E4-5A2E-4C88-B788-EBC98481FB06}" destId="{7907D48E-C050-4CC9-8858-63DBF4D1818C}" srcOrd="0" destOrd="0" presId="urn:microsoft.com/office/officeart/2005/8/layout/vProcess5"/>
    <dgm:cxn modelId="{F844F1C7-16A3-4297-B9D7-9D883038CACD}" srcId="{84E2A3D3-16D2-4D23-BEDA-43E94FC2F4F9}" destId="{FAB09BF0-B7C2-45D6-8318-EC5A4C396CAA}" srcOrd="3" destOrd="0" parTransId="{3393CB08-8CCF-46A4-955F-17859865AF5D}" sibTransId="{6A143EF0-DB90-4262-8BB0-1EBE34184C20}"/>
    <dgm:cxn modelId="{9A41F491-6F51-482D-884D-9CD8404DAA10}" srcId="{84E2A3D3-16D2-4D23-BEDA-43E94FC2F4F9}" destId="{618A278A-16AA-4567-BC1B-FF7BA433C908}" srcOrd="2" destOrd="0" parTransId="{56C084CC-FDE8-4CAA-B133-BF3C30F3BF22}" sibTransId="{649A27B2-DA12-4F8F-9F97-DAF9C85F1BB1}"/>
    <dgm:cxn modelId="{F2BEF258-08D8-4C1F-BBF0-3C59B8B9DA94}" type="presOf" srcId="{6D482146-60E3-437B-8DC9-C32E37176D7B}" destId="{3B07826F-163A-4F20-8F47-C5E1095D1815}" srcOrd="1" destOrd="3" presId="urn:microsoft.com/office/officeart/2005/8/layout/vProcess5"/>
    <dgm:cxn modelId="{D202B56D-2B66-4809-908A-0257BBFC8315}" srcId="{F5BA87FE-53DA-4C85-96ED-721CC008BBAC}" destId="{59773282-2754-419B-9224-324031E25F81}" srcOrd="0" destOrd="0" parTransId="{23B340E5-DD01-472B-9982-61BF186F70E5}" sibTransId="{D1473B84-A6FE-4082-9222-44F78C7D0E90}"/>
    <dgm:cxn modelId="{5FE3E340-0E3B-478B-8A3D-3E483B0E2BC0}" srcId="{F5BA87FE-53DA-4C85-96ED-721CC008BBAC}" destId="{6D482146-60E3-437B-8DC9-C32E37176D7B}" srcOrd="2" destOrd="0" parTransId="{0446937C-7933-445B-A73B-D2236C43EB3E}" sibTransId="{ED36B41D-E414-474D-9009-451FA29AE20C}"/>
    <dgm:cxn modelId="{15C34B1D-3529-453B-8320-5D1AA01B4AD7}" type="presOf" srcId="{7A17EF6A-2BF0-4BE9-97A7-77494B6B599C}" destId="{3FEB15C1-8DDB-490A-A741-EC3FCE120EF0}" srcOrd="1" destOrd="1" presId="urn:microsoft.com/office/officeart/2005/8/layout/vProcess5"/>
    <dgm:cxn modelId="{6A1CED8F-F2A0-4737-B600-ACAC1F8A9EBC}" srcId="{5AAB61A6-3EF8-4197-BB01-0AAE86A767E9}" destId="{F5BA87FE-53DA-4C85-96ED-721CC008BBAC}" srcOrd="2" destOrd="0" parTransId="{DC353DBE-EA67-42E4-8311-705390A39A4D}" sibTransId="{DE6D724C-0632-48F9-A54F-5AB8E9628289}"/>
    <dgm:cxn modelId="{393428D4-6E6B-439D-BDC2-AE880728E912}" type="presOf" srcId="{976FE77B-D5DF-4A65-8788-6871ADEF0205}" destId="{22E79300-3FCD-4C2B-953B-AE939F1315A5}" srcOrd="0" destOrd="1" presId="urn:microsoft.com/office/officeart/2005/8/layout/vProcess5"/>
    <dgm:cxn modelId="{51A1E003-1CC9-4644-AE23-DD9F75A016B3}" type="presOf" srcId="{F5BA87FE-53DA-4C85-96ED-721CC008BBAC}" destId="{F9B64A2C-2794-4CF8-A996-D787C7D2EB73}" srcOrd="0" destOrd="0" presId="urn:microsoft.com/office/officeart/2005/8/layout/vProcess5"/>
    <dgm:cxn modelId="{69E700C1-36BE-4662-83E2-0EDF5C71BFD7}" type="presOf" srcId="{37C62BCE-76AC-4225-B811-AD03E1ABD134}" destId="{85279C57-B2F9-47FB-AFE9-23AE081628DE}" srcOrd="0" destOrd="2" presId="urn:microsoft.com/office/officeart/2005/8/layout/vProcess5"/>
    <dgm:cxn modelId="{38C2EC48-DF63-4463-8A2D-04231EF50B35}" srcId="{84E2A3D3-16D2-4D23-BEDA-43E94FC2F4F9}" destId="{37C62BCE-76AC-4225-B811-AD03E1ABD134}" srcOrd="1" destOrd="0" parTransId="{B487B750-5B7D-4BCE-B95A-56B9F47EB424}" sibTransId="{772F2DB2-62BB-40AB-8963-E7F274B33BB1}"/>
    <dgm:cxn modelId="{6B1DD12D-304D-412D-8C65-4EE7CBDC5059}" srcId="{5AAB61A6-3EF8-4197-BB01-0AAE86A767E9}" destId="{4DB38502-5CFF-43B8-BE9A-694A42D67F09}" srcOrd="0" destOrd="0" parTransId="{6D12CC23-A115-41A6-910F-3FBC477FE870}" sibTransId="{653E56E4-5A2E-4C88-B788-EBC98481FB06}"/>
    <dgm:cxn modelId="{E8C90B9C-3D69-4CD1-AD93-8D4FC0FF6865}" srcId="{4DB38502-5CFF-43B8-BE9A-694A42D67F09}" destId="{976FE77B-D5DF-4A65-8788-6871ADEF0205}" srcOrd="0" destOrd="0" parTransId="{01CD8C57-362B-452B-BE61-5FB485205BA1}" sibTransId="{F47707C3-369A-40C2-B84E-549AA99219CD}"/>
    <dgm:cxn modelId="{7CE00409-88C3-4346-AA95-12DC86B2B60F}" type="presOf" srcId="{FAB09BF0-B7C2-45D6-8318-EC5A4C396CAA}" destId="{3FEB15C1-8DDB-490A-A741-EC3FCE120EF0}" srcOrd="1" destOrd="4" presId="urn:microsoft.com/office/officeart/2005/8/layout/vProcess5"/>
    <dgm:cxn modelId="{5CFE97E7-2EB5-487F-98C8-42E06E9C06E0}" type="presOf" srcId="{37C62BCE-76AC-4225-B811-AD03E1ABD134}" destId="{3FEB15C1-8DDB-490A-A741-EC3FCE120EF0}" srcOrd="1" destOrd="2" presId="urn:microsoft.com/office/officeart/2005/8/layout/vProcess5"/>
    <dgm:cxn modelId="{74C1EC90-3144-4F41-958A-AB3A5038354A}" type="presOf" srcId="{FAB09BF0-B7C2-45D6-8318-EC5A4C396CAA}" destId="{85279C57-B2F9-47FB-AFE9-23AE081628DE}" srcOrd="0" destOrd="4" presId="urn:microsoft.com/office/officeart/2005/8/layout/vProcess5"/>
    <dgm:cxn modelId="{95D8DAF0-888C-4795-AA9A-DA02F39E4E30}" type="presOf" srcId="{84E2A3D3-16D2-4D23-BEDA-43E94FC2F4F9}" destId="{85279C57-B2F9-47FB-AFE9-23AE081628DE}" srcOrd="0" destOrd="0" presId="urn:microsoft.com/office/officeart/2005/8/layout/vProcess5"/>
    <dgm:cxn modelId="{C9564E79-545F-457C-9B66-BE33F4DB03E2}" type="presOf" srcId="{976FE77B-D5DF-4A65-8788-6871ADEF0205}" destId="{ED05D20D-7E64-4A8B-83F1-B8C080CC81B8}" srcOrd="1" destOrd="1" presId="urn:microsoft.com/office/officeart/2005/8/layout/vProcess5"/>
    <dgm:cxn modelId="{3967D5CC-928F-4C44-B91C-DFAAF9FFB33B}" type="presOf" srcId="{1A4879F7-9A77-43D7-A8EA-1928977CABF0}" destId="{F9B64A2C-2794-4CF8-A996-D787C7D2EB73}" srcOrd="0" destOrd="2" presId="urn:microsoft.com/office/officeart/2005/8/layout/vProcess5"/>
    <dgm:cxn modelId="{7F950B96-DA2C-4DD7-922E-F63E7C3385F8}" srcId="{84E2A3D3-16D2-4D23-BEDA-43E94FC2F4F9}" destId="{7A17EF6A-2BF0-4BE9-97A7-77494B6B599C}" srcOrd="0" destOrd="0" parTransId="{3CB032FF-D599-4642-A5FE-726830ECEC24}" sibTransId="{A052F893-B67F-41ED-A941-E475903E0C51}"/>
    <dgm:cxn modelId="{75C6CD1F-9280-46BF-A1F3-0687B27C5725}" type="presOf" srcId="{4DB38502-5CFF-43B8-BE9A-694A42D67F09}" destId="{ED05D20D-7E64-4A8B-83F1-B8C080CC81B8}" srcOrd="1" destOrd="0" presId="urn:microsoft.com/office/officeart/2005/8/layout/vProcess5"/>
    <dgm:cxn modelId="{EE7FB2FF-FAB9-4AF5-8340-D3896200462A}" srcId="{5AAB61A6-3EF8-4197-BB01-0AAE86A767E9}" destId="{84E2A3D3-16D2-4D23-BEDA-43E94FC2F4F9}" srcOrd="1" destOrd="0" parTransId="{6BB48A09-D21F-4492-ACD3-8D68488152C3}" sibTransId="{A6132319-CC21-4737-A30A-237C83B848F6}"/>
    <dgm:cxn modelId="{22A2AD2C-D626-4BC8-96AD-A58389D4CC88}" type="presOf" srcId="{4DB38502-5CFF-43B8-BE9A-694A42D67F09}" destId="{22E79300-3FCD-4C2B-953B-AE939F1315A5}" srcOrd="0" destOrd="0" presId="urn:microsoft.com/office/officeart/2005/8/layout/vProcess5"/>
    <dgm:cxn modelId="{3FA7BC5D-5148-477C-8550-DE6E7F99872F}" type="presOf" srcId="{618A278A-16AA-4567-BC1B-FF7BA433C908}" destId="{3FEB15C1-8DDB-490A-A741-EC3FCE120EF0}" srcOrd="1" destOrd="3" presId="urn:microsoft.com/office/officeart/2005/8/layout/vProcess5"/>
    <dgm:cxn modelId="{EC401B6E-B812-464D-96F0-55C343CF22DD}" type="presOf" srcId="{F5BA87FE-53DA-4C85-96ED-721CC008BBAC}" destId="{3B07826F-163A-4F20-8F47-C5E1095D1815}" srcOrd="1" destOrd="0" presId="urn:microsoft.com/office/officeart/2005/8/layout/vProcess5"/>
    <dgm:cxn modelId="{94B3D167-6629-4A63-BAEC-FB5045072AB5}" type="presOf" srcId="{5AAB61A6-3EF8-4197-BB01-0AAE86A767E9}" destId="{CA2CED13-9800-4580-9933-C665F56EB05B}" srcOrd="0" destOrd="0" presId="urn:microsoft.com/office/officeart/2005/8/layout/vProcess5"/>
    <dgm:cxn modelId="{64D6E87F-EC43-4FB5-AF16-6C673DA632FE}" type="presOf" srcId="{59773282-2754-419B-9224-324031E25F81}" destId="{3B07826F-163A-4F20-8F47-C5E1095D1815}" srcOrd="1" destOrd="1" presId="urn:microsoft.com/office/officeart/2005/8/layout/vProcess5"/>
    <dgm:cxn modelId="{286810D2-3E1E-419B-AB6D-83E7988C453B}" type="presParOf" srcId="{CA2CED13-9800-4580-9933-C665F56EB05B}" destId="{A1204250-124A-4557-96EC-75C4E6ACDE76}" srcOrd="0" destOrd="0" presId="urn:microsoft.com/office/officeart/2005/8/layout/vProcess5"/>
    <dgm:cxn modelId="{AD4EB4A1-BA54-4450-8B4A-17A29D924C4C}" type="presParOf" srcId="{CA2CED13-9800-4580-9933-C665F56EB05B}" destId="{22E79300-3FCD-4C2B-953B-AE939F1315A5}" srcOrd="1" destOrd="0" presId="urn:microsoft.com/office/officeart/2005/8/layout/vProcess5"/>
    <dgm:cxn modelId="{95B2CB32-2217-45D1-ADD4-2FE23E03AD20}" type="presParOf" srcId="{CA2CED13-9800-4580-9933-C665F56EB05B}" destId="{85279C57-B2F9-47FB-AFE9-23AE081628DE}" srcOrd="2" destOrd="0" presId="urn:microsoft.com/office/officeart/2005/8/layout/vProcess5"/>
    <dgm:cxn modelId="{2E80DB3A-DC38-4F96-A697-74FC905C03E1}" type="presParOf" srcId="{CA2CED13-9800-4580-9933-C665F56EB05B}" destId="{F9B64A2C-2794-4CF8-A996-D787C7D2EB73}" srcOrd="3" destOrd="0" presId="urn:microsoft.com/office/officeart/2005/8/layout/vProcess5"/>
    <dgm:cxn modelId="{7D06490C-40DA-4115-81AD-559B6764FA4B}" type="presParOf" srcId="{CA2CED13-9800-4580-9933-C665F56EB05B}" destId="{7907D48E-C050-4CC9-8858-63DBF4D1818C}" srcOrd="4" destOrd="0" presId="urn:microsoft.com/office/officeart/2005/8/layout/vProcess5"/>
    <dgm:cxn modelId="{C5EDF549-07E6-4755-998B-9C46FD08CC9A}" type="presParOf" srcId="{CA2CED13-9800-4580-9933-C665F56EB05B}" destId="{68212C25-2078-4D97-BACC-391875671A43}" srcOrd="5" destOrd="0" presId="urn:microsoft.com/office/officeart/2005/8/layout/vProcess5"/>
    <dgm:cxn modelId="{43242A5A-F7E4-4D39-B2EF-9AA01D295210}" type="presParOf" srcId="{CA2CED13-9800-4580-9933-C665F56EB05B}" destId="{ED05D20D-7E64-4A8B-83F1-B8C080CC81B8}" srcOrd="6" destOrd="0" presId="urn:microsoft.com/office/officeart/2005/8/layout/vProcess5"/>
    <dgm:cxn modelId="{5DD307DB-2C7A-4398-AF23-E274C4D04B5F}" type="presParOf" srcId="{CA2CED13-9800-4580-9933-C665F56EB05B}" destId="{3FEB15C1-8DDB-490A-A741-EC3FCE120EF0}" srcOrd="7" destOrd="0" presId="urn:microsoft.com/office/officeart/2005/8/layout/vProcess5"/>
    <dgm:cxn modelId="{2F3D6450-ECFD-46E9-806C-81B2D3E72C24}" type="presParOf" srcId="{CA2CED13-9800-4580-9933-C665F56EB05B}" destId="{3B07826F-163A-4F20-8F47-C5E1095D181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AB61A6-3EF8-4197-BB01-0AAE86A767E9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4DB38502-5CFF-43B8-BE9A-694A42D67F09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D12CC23-A115-41A6-910F-3FBC477FE870}" type="parTrans" cxnId="{6B1DD12D-304D-412D-8C65-4EE7CBDC5059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3E56E4-5A2E-4C88-B788-EBC98481FB06}" type="sibTrans" cxnId="{6B1DD12D-304D-412D-8C65-4EE7CBDC5059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2A3D3-16D2-4D23-BEDA-43E94FC2F4F9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BB48A09-D21F-4492-ACD3-8D68488152C3}" type="parTrans" cxnId="{EE7FB2FF-FAB9-4AF5-8340-D3896200462A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132319-CC21-4737-A30A-237C83B848F6}" type="sibTrans" cxnId="{EE7FB2FF-FAB9-4AF5-8340-D3896200462A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BA87FE-53DA-4C85-96ED-721CC008BBAC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Σε επίπεδο Στάσεων 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353DBE-EA67-42E4-8311-705390A39A4D}" type="par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6D724C-0632-48F9-A54F-5AB8E9628289}" type="sib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773282-2754-419B-9224-324031E25F81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αναπτύσσουν θετική στάση απέναντι  στη χρήση της τεχνολογίας , του διαδικτύου  και των τηλεδιασκέψεων.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B340E5-DD01-472B-9982-61BF186F70E5}" type="par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473B84-A6FE-4082-9222-44F78C7D0E90}" type="sib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4879F7-9A77-43D7-A8EA-1928977CABF0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αντιμετωπίζουν με κριτικό τρόπο τη χρήση του διαδικτύου.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25E2F-62C2-44B2-9307-1353675D8C67}" type="par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36566-7EAF-41D6-9D4B-9EFC7CFD8861}" type="sib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6FE77B-D5DF-4A65-8788-6871ADEF0205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χρησιμοποιούν το εργαλείο της τηλεδιάσκεψης για επικοινωνία και εξ αποστάσεως συνεργασία.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01CD8C57-362B-452B-BE61-5FB485205BA1}" type="parTrans" cxnId="{E8C90B9C-3D69-4CD1-AD93-8D4FC0FF6865}">
      <dgm:prSet/>
      <dgm:spPr/>
      <dgm:t>
        <a:bodyPr/>
        <a:lstStyle/>
        <a:p>
          <a:endParaRPr lang="el-GR"/>
        </a:p>
      </dgm:t>
    </dgm:pt>
    <dgm:pt modelId="{F47707C3-369A-40C2-B84E-549AA99219CD}" type="sibTrans" cxnId="{E8C90B9C-3D69-4CD1-AD93-8D4FC0FF6865}">
      <dgm:prSet/>
      <dgm:spPr/>
      <dgm:t>
        <a:bodyPr/>
        <a:lstStyle/>
        <a:p>
          <a:endParaRPr lang="el-GR"/>
        </a:p>
      </dgm:t>
    </dgm:pt>
    <dgm:pt modelId="{7A17EF6A-2BF0-4BE9-97A7-77494B6B599C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ερευνούν και να ανακαλύπτουν τη γνώση.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3CB032FF-D599-4642-A5FE-726830ECEC24}" type="parTrans" cxnId="{7F950B96-DA2C-4DD7-922E-F63E7C3385F8}">
      <dgm:prSet/>
      <dgm:spPr/>
      <dgm:t>
        <a:bodyPr/>
        <a:lstStyle/>
        <a:p>
          <a:endParaRPr lang="el-GR"/>
        </a:p>
      </dgm:t>
    </dgm:pt>
    <dgm:pt modelId="{A052F893-B67F-41ED-A941-E475903E0C51}" type="sibTrans" cxnId="{7F950B96-DA2C-4DD7-922E-F63E7C3385F8}">
      <dgm:prSet/>
      <dgm:spPr/>
      <dgm:t>
        <a:bodyPr/>
        <a:lstStyle/>
        <a:p>
          <a:endParaRPr lang="el-GR"/>
        </a:p>
      </dgm:t>
    </dgm:pt>
    <dgm:pt modelId="{37C62BCE-76AC-4225-B811-AD03E1ABD134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επεξεργάζονται κριτικά τις πληροφορίες και να καταλήγουν σε συμπεράσματα μέσα από διάλογο.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B487B750-5B7D-4BCE-B95A-56B9F47EB424}" type="parTrans" cxnId="{38C2EC48-DF63-4463-8A2D-04231EF50B35}">
      <dgm:prSet/>
      <dgm:spPr/>
      <dgm:t>
        <a:bodyPr/>
        <a:lstStyle/>
        <a:p>
          <a:endParaRPr lang="el-GR"/>
        </a:p>
      </dgm:t>
    </dgm:pt>
    <dgm:pt modelId="{772F2DB2-62BB-40AB-8963-E7F274B33BB1}" type="sibTrans" cxnId="{38C2EC48-DF63-4463-8A2D-04231EF50B35}">
      <dgm:prSet/>
      <dgm:spPr/>
      <dgm:t>
        <a:bodyPr/>
        <a:lstStyle/>
        <a:p>
          <a:endParaRPr lang="el-GR"/>
        </a:p>
      </dgm:t>
    </dgm:pt>
    <dgm:pt modelId="{618A278A-16AA-4567-BC1B-FF7BA433C908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υλοποιούν εργασίες εξ αποστάσεως ρυθμίζοντας το χρονοδιάγραμμά τους.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56C084CC-FDE8-4CAA-B133-BF3C30F3BF22}" type="parTrans" cxnId="{9A41F491-6F51-482D-884D-9CD8404DAA10}">
      <dgm:prSet/>
      <dgm:spPr/>
      <dgm:t>
        <a:bodyPr/>
        <a:lstStyle/>
        <a:p>
          <a:endParaRPr lang="el-GR"/>
        </a:p>
      </dgm:t>
    </dgm:pt>
    <dgm:pt modelId="{649A27B2-DA12-4F8F-9F97-DAF9C85F1BB1}" type="sibTrans" cxnId="{9A41F491-6F51-482D-884D-9CD8404DAA10}">
      <dgm:prSet/>
      <dgm:spPr/>
      <dgm:t>
        <a:bodyPr/>
        <a:lstStyle/>
        <a:p>
          <a:endParaRPr lang="el-GR"/>
        </a:p>
      </dgm:t>
    </dgm:pt>
    <dgm:pt modelId="{6D482146-60E3-437B-8DC9-C32E37176D7B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υιοθετήσουν μεθόδους  αντιμετώπισης κινδύνων του διαδικτύου.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46937C-7933-445B-A73B-D2236C43EB3E}" type="parTrans" cxnId="{5FE3E340-0E3B-478B-8A3D-3E483B0E2BC0}">
      <dgm:prSet/>
      <dgm:spPr/>
      <dgm:t>
        <a:bodyPr/>
        <a:lstStyle/>
        <a:p>
          <a:endParaRPr lang="el-GR"/>
        </a:p>
      </dgm:t>
    </dgm:pt>
    <dgm:pt modelId="{ED36B41D-E414-474D-9009-451FA29AE20C}" type="sibTrans" cxnId="{5FE3E340-0E3B-478B-8A3D-3E483B0E2BC0}">
      <dgm:prSet/>
      <dgm:spPr/>
      <dgm:t>
        <a:bodyPr/>
        <a:lstStyle/>
        <a:p>
          <a:endParaRPr lang="el-GR"/>
        </a:p>
      </dgm:t>
    </dgm:pt>
    <dgm:pt modelId="{D8B252EF-37DB-47E9-8F77-4D6C68346716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χρησιμοποιούν το διαδίκτυο για επικοινωνία και αναζήτηση πληροφοριών.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ECD6D1B-F91D-4AFF-AF74-D2299979CF51}" type="parTrans" cxnId="{838D021D-94C1-4A23-BEEE-B383CD8DAAC0}">
      <dgm:prSet/>
      <dgm:spPr/>
      <dgm:t>
        <a:bodyPr/>
        <a:lstStyle/>
        <a:p>
          <a:endParaRPr lang="el-GR"/>
        </a:p>
      </dgm:t>
    </dgm:pt>
    <dgm:pt modelId="{B908714E-3BD9-4358-BCBD-BE0F61E3FC4C}" type="sibTrans" cxnId="{838D021D-94C1-4A23-BEEE-B383CD8DAAC0}">
      <dgm:prSet/>
      <dgm:spPr/>
      <dgm:t>
        <a:bodyPr/>
        <a:lstStyle/>
        <a:p>
          <a:endParaRPr lang="el-GR"/>
        </a:p>
      </dgm:t>
    </dgm:pt>
    <dgm:pt modelId="{AAAAF1F0-31E2-46EF-9E82-2C631326381B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σχεδιάζουν σενάρια για δημιουργία κόμικς ή ψηφιακών παραμυθιών.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0AB2779C-B51E-4A92-9E4C-090A15BBD6ED}" type="parTrans" cxnId="{601685BC-CF91-4A87-8A28-D290E9AB5E6E}">
      <dgm:prSet/>
      <dgm:spPr/>
      <dgm:t>
        <a:bodyPr/>
        <a:lstStyle/>
        <a:p>
          <a:endParaRPr lang="el-GR"/>
        </a:p>
      </dgm:t>
    </dgm:pt>
    <dgm:pt modelId="{485EE3E7-BAE6-4164-8CED-4E3B9E5C2003}" type="sibTrans" cxnId="{601685BC-CF91-4A87-8A28-D290E9AB5E6E}">
      <dgm:prSet/>
      <dgm:spPr/>
      <dgm:t>
        <a:bodyPr/>
        <a:lstStyle/>
        <a:p>
          <a:endParaRPr lang="el-GR"/>
        </a:p>
      </dgm:t>
    </dgm:pt>
    <dgm:pt modelId="{CA2CED13-9800-4580-9933-C665F56EB05B}" type="pres">
      <dgm:prSet presAssocID="{5AAB61A6-3EF8-4197-BB01-0AAE86A767E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1204250-124A-4557-96EC-75C4E6ACDE76}" type="pres">
      <dgm:prSet presAssocID="{5AAB61A6-3EF8-4197-BB01-0AAE86A767E9}" presName="dummyMaxCanvas" presStyleCnt="0">
        <dgm:presLayoutVars/>
      </dgm:prSet>
      <dgm:spPr/>
    </dgm:pt>
    <dgm:pt modelId="{22E79300-3FCD-4C2B-953B-AE939F1315A5}" type="pres">
      <dgm:prSet presAssocID="{5AAB61A6-3EF8-4197-BB01-0AAE86A767E9}" presName="ThreeNodes_1" presStyleLbl="node1" presStyleIdx="0" presStyleCnt="3" custScaleX="98880" custScaleY="113890" custLinFactNeighborX="-560" custLinFactNeighborY="39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279C57-B2F9-47FB-AFE9-23AE081628DE}" type="pres">
      <dgm:prSet presAssocID="{5AAB61A6-3EF8-4197-BB01-0AAE86A767E9}" presName="ThreeNodes_2" presStyleLbl="node1" presStyleIdx="1" presStyleCnt="3" custScaleY="102868" custLinFactNeighborX="-1364" custLinFactNeighborY="-27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B64A2C-2794-4CF8-A996-D787C7D2EB73}" type="pres">
      <dgm:prSet presAssocID="{5AAB61A6-3EF8-4197-BB01-0AAE86A767E9}" presName="ThreeNodes_3" presStyleLbl="node1" presStyleIdx="2" presStyleCnt="3" custScaleY="119542" custLinFactNeighborX="-2728" custLinFactNeighborY="-881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07D48E-C050-4CC9-8858-63DBF4D1818C}" type="pres">
      <dgm:prSet presAssocID="{5AAB61A6-3EF8-4197-BB01-0AAE86A767E9}" presName="ThreeConn_1-2" presStyleLbl="fgAccFollowNode1" presStyleIdx="0" presStyleCnt="2" custScaleX="61327" custScale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212C25-2078-4D97-BACC-391875671A43}" type="pres">
      <dgm:prSet presAssocID="{5AAB61A6-3EF8-4197-BB01-0AAE86A767E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05D20D-7E64-4A8B-83F1-B8C080CC81B8}" type="pres">
      <dgm:prSet presAssocID="{5AAB61A6-3EF8-4197-BB01-0AAE86A767E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EB15C1-8DDB-490A-A741-EC3FCE120EF0}" type="pres">
      <dgm:prSet presAssocID="{5AAB61A6-3EF8-4197-BB01-0AAE86A767E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07826F-163A-4F20-8F47-C5E1095D1815}" type="pres">
      <dgm:prSet presAssocID="{5AAB61A6-3EF8-4197-BB01-0AAE86A767E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442BB1F-7AC8-4BF9-A07A-159B7CB98637}" type="presOf" srcId="{618A278A-16AA-4567-BC1B-FF7BA433C908}" destId="{3FEB15C1-8DDB-490A-A741-EC3FCE120EF0}" srcOrd="1" destOrd="3" presId="urn:microsoft.com/office/officeart/2005/8/layout/vProcess5"/>
    <dgm:cxn modelId="{65A404EE-FDBD-4A39-A42A-1AF642B2FA05}" srcId="{F5BA87FE-53DA-4C85-96ED-721CC008BBAC}" destId="{1A4879F7-9A77-43D7-A8EA-1928977CABF0}" srcOrd="1" destOrd="0" parTransId="{29725E2F-62C2-44B2-9307-1353675D8C67}" sibTransId="{76336566-7EAF-41D6-9D4B-9EFC7CFD8861}"/>
    <dgm:cxn modelId="{9A41F491-6F51-482D-884D-9CD8404DAA10}" srcId="{84E2A3D3-16D2-4D23-BEDA-43E94FC2F4F9}" destId="{618A278A-16AA-4567-BC1B-FF7BA433C908}" srcOrd="2" destOrd="0" parTransId="{56C084CC-FDE8-4CAA-B133-BF3C30F3BF22}" sibTransId="{649A27B2-DA12-4F8F-9F97-DAF9C85F1BB1}"/>
    <dgm:cxn modelId="{C31872F8-8552-47A6-8066-47D89FB2F587}" type="presOf" srcId="{1A4879F7-9A77-43D7-A8EA-1928977CABF0}" destId="{F9B64A2C-2794-4CF8-A996-D787C7D2EB73}" srcOrd="0" destOrd="2" presId="urn:microsoft.com/office/officeart/2005/8/layout/vProcess5"/>
    <dgm:cxn modelId="{461942A8-C833-456D-9E49-869F8D369F59}" type="presOf" srcId="{F5BA87FE-53DA-4C85-96ED-721CC008BBAC}" destId="{3B07826F-163A-4F20-8F47-C5E1095D1815}" srcOrd="1" destOrd="0" presId="urn:microsoft.com/office/officeart/2005/8/layout/vProcess5"/>
    <dgm:cxn modelId="{EB739018-22E6-48BC-BF40-AC8508629F8D}" type="presOf" srcId="{7A17EF6A-2BF0-4BE9-97A7-77494B6B599C}" destId="{3FEB15C1-8DDB-490A-A741-EC3FCE120EF0}" srcOrd="1" destOrd="1" presId="urn:microsoft.com/office/officeart/2005/8/layout/vProcess5"/>
    <dgm:cxn modelId="{98BF4E2E-4BCE-483B-A345-DDD538E76FB2}" type="presOf" srcId="{37C62BCE-76AC-4225-B811-AD03E1ABD134}" destId="{85279C57-B2F9-47FB-AFE9-23AE081628DE}" srcOrd="0" destOrd="2" presId="urn:microsoft.com/office/officeart/2005/8/layout/vProcess5"/>
    <dgm:cxn modelId="{D202B56D-2B66-4809-908A-0257BBFC8315}" srcId="{F5BA87FE-53DA-4C85-96ED-721CC008BBAC}" destId="{59773282-2754-419B-9224-324031E25F81}" srcOrd="0" destOrd="0" parTransId="{23B340E5-DD01-472B-9982-61BF186F70E5}" sibTransId="{D1473B84-A6FE-4082-9222-44F78C7D0E90}"/>
    <dgm:cxn modelId="{3EE316F4-D194-447C-BE70-B4C477993661}" type="presOf" srcId="{A6132319-CC21-4737-A30A-237C83B848F6}" destId="{68212C25-2078-4D97-BACC-391875671A43}" srcOrd="0" destOrd="0" presId="urn:microsoft.com/office/officeart/2005/8/layout/vProcess5"/>
    <dgm:cxn modelId="{4240B4C2-7939-4CBF-B75E-1725E322DBFE}" type="presOf" srcId="{AAAAF1F0-31E2-46EF-9E82-2C631326381B}" destId="{ED05D20D-7E64-4A8B-83F1-B8C080CC81B8}" srcOrd="1" destOrd="3" presId="urn:microsoft.com/office/officeart/2005/8/layout/vProcess5"/>
    <dgm:cxn modelId="{601685BC-CF91-4A87-8A28-D290E9AB5E6E}" srcId="{4DB38502-5CFF-43B8-BE9A-694A42D67F09}" destId="{AAAAF1F0-31E2-46EF-9E82-2C631326381B}" srcOrd="2" destOrd="0" parTransId="{0AB2779C-B51E-4A92-9E4C-090A15BBD6ED}" sibTransId="{485EE3E7-BAE6-4164-8CED-4E3B9E5C2003}"/>
    <dgm:cxn modelId="{5FE3E340-0E3B-478B-8A3D-3E483B0E2BC0}" srcId="{F5BA87FE-53DA-4C85-96ED-721CC008BBAC}" destId="{6D482146-60E3-437B-8DC9-C32E37176D7B}" srcOrd="2" destOrd="0" parTransId="{0446937C-7933-445B-A73B-D2236C43EB3E}" sibTransId="{ED36B41D-E414-474D-9009-451FA29AE20C}"/>
    <dgm:cxn modelId="{B2846AAD-C704-42D5-8F06-33078165C444}" type="presOf" srcId="{D8B252EF-37DB-47E9-8F77-4D6C68346716}" destId="{22E79300-3FCD-4C2B-953B-AE939F1315A5}" srcOrd="0" destOrd="2" presId="urn:microsoft.com/office/officeart/2005/8/layout/vProcess5"/>
    <dgm:cxn modelId="{52E49593-722E-43FB-96BE-26878951FB89}" type="presOf" srcId="{84E2A3D3-16D2-4D23-BEDA-43E94FC2F4F9}" destId="{3FEB15C1-8DDB-490A-A741-EC3FCE120EF0}" srcOrd="1" destOrd="0" presId="urn:microsoft.com/office/officeart/2005/8/layout/vProcess5"/>
    <dgm:cxn modelId="{31002744-97CF-4BE0-9884-7B02D8CB53F7}" type="presOf" srcId="{6D482146-60E3-437B-8DC9-C32E37176D7B}" destId="{F9B64A2C-2794-4CF8-A996-D787C7D2EB73}" srcOrd="0" destOrd="3" presId="urn:microsoft.com/office/officeart/2005/8/layout/vProcess5"/>
    <dgm:cxn modelId="{259D99FA-3B3D-449C-87A0-8B1D3D3DF36C}" type="presOf" srcId="{653E56E4-5A2E-4C88-B788-EBC98481FB06}" destId="{7907D48E-C050-4CC9-8858-63DBF4D1818C}" srcOrd="0" destOrd="0" presId="urn:microsoft.com/office/officeart/2005/8/layout/vProcess5"/>
    <dgm:cxn modelId="{6A1CED8F-F2A0-4737-B600-ACAC1F8A9EBC}" srcId="{5AAB61A6-3EF8-4197-BB01-0AAE86A767E9}" destId="{F5BA87FE-53DA-4C85-96ED-721CC008BBAC}" srcOrd="2" destOrd="0" parTransId="{DC353DBE-EA67-42E4-8311-705390A39A4D}" sibTransId="{DE6D724C-0632-48F9-A54F-5AB8E9628289}"/>
    <dgm:cxn modelId="{C4EAA86C-0444-4099-B3AC-9616929E5926}" type="presOf" srcId="{59773282-2754-419B-9224-324031E25F81}" destId="{3B07826F-163A-4F20-8F47-C5E1095D1815}" srcOrd="1" destOrd="1" presId="urn:microsoft.com/office/officeart/2005/8/layout/vProcess5"/>
    <dgm:cxn modelId="{18D47814-CFDB-45A2-BC89-A7D5C7418EDB}" type="presOf" srcId="{D8B252EF-37DB-47E9-8F77-4D6C68346716}" destId="{ED05D20D-7E64-4A8B-83F1-B8C080CC81B8}" srcOrd="1" destOrd="2" presId="urn:microsoft.com/office/officeart/2005/8/layout/vProcess5"/>
    <dgm:cxn modelId="{AA2CA557-8F46-4A36-A683-BF6E1B4E3F9B}" type="presOf" srcId="{AAAAF1F0-31E2-46EF-9E82-2C631326381B}" destId="{22E79300-3FCD-4C2B-953B-AE939F1315A5}" srcOrd="0" destOrd="3" presId="urn:microsoft.com/office/officeart/2005/8/layout/vProcess5"/>
    <dgm:cxn modelId="{29C3959F-DBB2-47AC-ABD7-76CC190970B2}" type="presOf" srcId="{6D482146-60E3-437B-8DC9-C32E37176D7B}" destId="{3B07826F-163A-4F20-8F47-C5E1095D1815}" srcOrd="1" destOrd="3" presId="urn:microsoft.com/office/officeart/2005/8/layout/vProcess5"/>
    <dgm:cxn modelId="{80A272DB-2997-4849-904B-4B9F28F973F6}" type="presOf" srcId="{F5BA87FE-53DA-4C85-96ED-721CC008BBAC}" destId="{F9B64A2C-2794-4CF8-A996-D787C7D2EB73}" srcOrd="0" destOrd="0" presId="urn:microsoft.com/office/officeart/2005/8/layout/vProcess5"/>
    <dgm:cxn modelId="{2AF01DDD-6757-4348-B330-2FD16075368C}" type="presOf" srcId="{7A17EF6A-2BF0-4BE9-97A7-77494B6B599C}" destId="{85279C57-B2F9-47FB-AFE9-23AE081628DE}" srcOrd="0" destOrd="1" presId="urn:microsoft.com/office/officeart/2005/8/layout/vProcess5"/>
    <dgm:cxn modelId="{974596C9-FFAC-4E3F-934C-5AD104509BFD}" type="presOf" srcId="{84E2A3D3-16D2-4D23-BEDA-43E94FC2F4F9}" destId="{85279C57-B2F9-47FB-AFE9-23AE081628DE}" srcOrd="0" destOrd="0" presId="urn:microsoft.com/office/officeart/2005/8/layout/vProcess5"/>
    <dgm:cxn modelId="{C7950353-413D-472F-B871-C958D045D5B8}" type="presOf" srcId="{976FE77B-D5DF-4A65-8788-6871ADEF0205}" destId="{22E79300-3FCD-4C2B-953B-AE939F1315A5}" srcOrd="0" destOrd="1" presId="urn:microsoft.com/office/officeart/2005/8/layout/vProcess5"/>
    <dgm:cxn modelId="{600C1249-8365-4E0C-9AA6-C0F46133A9DE}" type="presOf" srcId="{4DB38502-5CFF-43B8-BE9A-694A42D67F09}" destId="{22E79300-3FCD-4C2B-953B-AE939F1315A5}" srcOrd="0" destOrd="0" presId="urn:microsoft.com/office/officeart/2005/8/layout/vProcess5"/>
    <dgm:cxn modelId="{38C2EC48-DF63-4463-8A2D-04231EF50B35}" srcId="{84E2A3D3-16D2-4D23-BEDA-43E94FC2F4F9}" destId="{37C62BCE-76AC-4225-B811-AD03E1ABD134}" srcOrd="1" destOrd="0" parTransId="{B487B750-5B7D-4BCE-B95A-56B9F47EB424}" sibTransId="{772F2DB2-62BB-40AB-8963-E7F274B33BB1}"/>
    <dgm:cxn modelId="{6B1DD12D-304D-412D-8C65-4EE7CBDC5059}" srcId="{5AAB61A6-3EF8-4197-BB01-0AAE86A767E9}" destId="{4DB38502-5CFF-43B8-BE9A-694A42D67F09}" srcOrd="0" destOrd="0" parTransId="{6D12CC23-A115-41A6-910F-3FBC477FE870}" sibTransId="{653E56E4-5A2E-4C88-B788-EBC98481FB06}"/>
    <dgm:cxn modelId="{E8C90B9C-3D69-4CD1-AD93-8D4FC0FF6865}" srcId="{4DB38502-5CFF-43B8-BE9A-694A42D67F09}" destId="{976FE77B-D5DF-4A65-8788-6871ADEF0205}" srcOrd="0" destOrd="0" parTransId="{01CD8C57-362B-452B-BE61-5FB485205BA1}" sibTransId="{F47707C3-369A-40C2-B84E-549AA99219CD}"/>
    <dgm:cxn modelId="{6A215339-A5AB-4380-B1DA-EFB8EE21BE51}" type="presOf" srcId="{618A278A-16AA-4567-BC1B-FF7BA433C908}" destId="{85279C57-B2F9-47FB-AFE9-23AE081628DE}" srcOrd="0" destOrd="3" presId="urn:microsoft.com/office/officeart/2005/8/layout/vProcess5"/>
    <dgm:cxn modelId="{09357B16-5DBC-422E-8661-D68396585BCD}" type="presOf" srcId="{37C62BCE-76AC-4225-B811-AD03E1ABD134}" destId="{3FEB15C1-8DDB-490A-A741-EC3FCE120EF0}" srcOrd="1" destOrd="2" presId="urn:microsoft.com/office/officeart/2005/8/layout/vProcess5"/>
    <dgm:cxn modelId="{015624E5-B546-40AB-A8E0-D2225A2A86B1}" type="presOf" srcId="{1A4879F7-9A77-43D7-A8EA-1928977CABF0}" destId="{3B07826F-163A-4F20-8F47-C5E1095D1815}" srcOrd="1" destOrd="2" presId="urn:microsoft.com/office/officeart/2005/8/layout/vProcess5"/>
    <dgm:cxn modelId="{3A314952-1E0F-4A53-B6C5-E9B3AEEB2915}" type="presOf" srcId="{5AAB61A6-3EF8-4197-BB01-0AAE86A767E9}" destId="{CA2CED13-9800-4580-9933-C665F56EB05B}" srcOrd="0" destOrd="0" presId="urn:microsoft.com/office/officeart/2005/8/layout/vProcess5"/>
    <dgm:cxn modelId="{08F954C9-C6DA-431A-9F39-70A3B8B17C24}" type="presOf" srcId="{4DB38502-5CFF-43B8-BE9A-694A42D67F09}" destId="{ED05D20D-7E64-4A8B-83F1-B8C080CC81B8}" srcOrd="1" destOrd="0" presId="urn:microsoft.com/office/officeart/2005/8/layout/vProcess5"/>
    <dgm:cxn modelId="{7F950B96-DA2C-4DD7-922E-F63E7C3385F8}" srcId="{84E2A3D3-16D2-4D23-BEDA-43E94FC2F4F9}" destId="{7A17EF6A-2BF0-4BE9-97A7-77494B6B599C}" srcOrd="0" destOrd="0" parTransId="{3CB032FF-D599-4642-A5FE-726830ECEC24}" sibTransId="{A052F893-B67F-41ED-A941-E475903E0C51}"/>
    <dgm:cxn modelId="{F4C72251-37F0-4708-A633-CED61782708A}" type="presOf" srcId="{976FE77B-D5DF-4A65-8788-6871ADEF0205}" destId="{ED05D20D-7E64-4A8B-83F1-B8C080CC81B8}" srcOrd="1" destOrd="1" presId="urn:microsoft.com/office/officeart/2005/8/layout/vProcess5"/>
    <dgm:cxn modelId="{838D021D-94C1-4A23-BEEE-B383CD8DAAC0}" srcId="{4DB38502-5CFF-43B8-BE9A-694A42D67F09}" destId="{D8B252EF-37DB-47E9-8F77-4D6C68346716}" srcOrd="1" destOrd="0" parTransId="{6ECD6D1B-F91D-4AFF-AF74-D2299979CF51}" sibTransId="{B908714E-3BD9-4358-BCBD-BE0F61E3FC4C}"/>
    <dgm:cxn modelId="{EE7FB2FF-FAB9-4AF5-8340-D3896200462A}" srcId="{5AAB61A6-3EF8-4197-BB01-0AAE86A767E9}" destId="{84E2A3D3-16D2-4D23-BEDA-43E94FC2F4F9}" srcOrd="1" destOrd="0" parTransId="{6BB48A09-D21F-4492-ACD3-8D68488152C3}" sibTransId="{A6132319-CC21-4737-A30A-237C83B848F6}"/>
    <dgm:cxn modelId="{B03487FA-E417-4930-A5FC-A5B8467E49DB}" type="presOf" srcId="{59773282-2754-419B-9224-324031E25F81}" destId="{F9B64A2C-2794-4CF8-A996-D787C7D2EB73}" srcOrd="0" destOrd="1" presId="urn:microsoft.com/office/officeart/2005/8/layout/vProcess5"/>
    <dgm:cxn modelId="{8E5AAC21-CA39-459F-AC41-201591EE87CB}" type="presParOf" srcId="{CA2CED13-9800-4580-9933-C665F56EB05B}" destId="{A1204250-124A-4557-96EC-75C4E6ACDE76}" srcOrd="0" destOrd="0" presId="urn:microsoft.com/office/officeart/2005/8/layout/vProcess5"/>
    <dgm:cxn modelId="{D8BA39DD-B37F-4E5A-BE67-5064F0884252}" type="presParOf" srcId="{CA2CED13-9800-4580-9933-C665F56EB05B}" destId="{22E79300-3FCD-4C2B-953B-AE939F1315A5}" srcOrd="1" destOrd="0" presId="urn:microsoft.com/office/officeart/2005/8/layout/vProcess5"/>
    <dgm:cxn modelId="{E8901DEB-E19E-45E2-BCBB-0BF5C10EDAD8}" type="presParOf" srcId="{CA2CED13-9800-4580-9933-C665F56EB05B}" destId="{85279C57-B2F9-47FB-AFE9-23AE081628DE}" srcOrd="2" destOrd="0" presId="urn:microsoft.com/office/officeart/2005/8/layout/vProcess5"/>
    <dgm:cxn modelId="{FA0B37C1-BE41-42E5-AAE9-AFCA2971BE16}" type="presParOf" srcId="{CA2CED13-9800-4580-9933-C665F56EB05B}" destId="{F9B64A2C-2794-4CF8-A996-D787C7D2EB73}" srcOrd="3" destOrd="0" presId="urn:microsoft.com/office/officeart/2005/8/layout/vProcess5"/>
    <dgm:cxn modelId="{A73FE103-369A-4035-B3FA-3995816E898D}" type="presParOf" srcId="{CA2CED13-9800-4580-9933-C665F56EB05B}" destId="{7907D48E-C050-4CC9-8858-63DBF4D1818C}" srcOrd="4" destOrd="0" presId="urn:microsoft.com/office/officeart/2005/8/layout/vProcess5"/>
    <dgm:cxn modelId="{AE6F14D7-B09F-48D9-8CE6-57BE7D829FEE}" type="presParOf" srcId="{CA2CED13-9800-4580-9933-C665F56EB05B}" destId="{68212C25-2078-4D97-BACC-391875671A43}" srcOrd="5" destOrd="0" presId="urn:microsoft.com/office/officeart/2005/8/layout/vProcess5"/>
    <dgm:cxn modelId="{07DDF820-93BD-433E-8BE0-4E441ABA4513}" type="presParOf" srcId="{CA2CED13-9800-4580-9933-C665F56EB05B}" destId="{ED05D20D-7E64-4A8B-83F1-B8C080CC81B8}" srcOrd="6" destOrd="0" presId="urn:microsoft.com/office/officeart/2005/8/layout/vProcess5"/>
    <dgm:cxn modelId="{5CD7F497-AAA2-4EA0-AB27-657ECCA4CB76}" type="presParOf" srcId="{CA2CED13-9800-4580-9933-C665F56EB05B}" destId="{3FEB15C1-8DDB-490A-A741-EC3FCE120EF0}" srcOrd="7" destOrd="0" presId="urn:microsoft.com/office/officeart/2005/8/layout/vProcess5"/>
    <dgm:cxn modelId="{4412EC1A-3429-462B-AC8E-3BE52B5E555A}" type="presParOf" srcId="{CA2CED13-9800-4580-9933-C665F56EB05B}" destId="{3B07826F-163A-4F20-8F47-C5E1095D181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AB61A6-3EF8-4197-BB01-0AAE86A767E9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4DB38502-5CFF-43B8-BE9A-694A42D67F09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D12CC23-A115-41A6-910F-3FBC477FE870}" type="parTrans" cxnId="{6B1DD12D-304D-412D-8C65-4EE7CBDC5059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3E56E4-5A2E-4C88-B788-EBC98481FB06}" type="sibTrans" cxnId="{6B1DD12D-304D-412D-8C65-4EE7CBDC5059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E2A3D3-16D2-4D23-BEDA-43E94FC2F4F9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BB48A09-D21F-4492-ACD3-8D68488152C3}" type="parTrans" cxnId="{EE7FB2FF-FAB9-4AF5-8340-D3896200462A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132319-CC21-4737-A30A-237C83B848F6}" type="sibTrans" cxnId="{EE7FB2FF-FAB9-4AF5-8340-D3896200462A}">
      <dgm:prSet custT="1"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BA87FE-53DA-4C85-96ED-721CC008BBAC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Σε επίπεδο Στάσεων 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353DBE-EA67-42E4-8311-705390A39A4D}" type="par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6D724C-0632-48F9-A54F-5AB8E9628289}" type="sibTrans" cxnId="{6A1CED8F-F2A0-4737-B600-ACAC1F8A9EBC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773282-2754-419B-9224-324031E25F81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αναπτύσσουν θετική στάση απέναντι  στη χρήση της τεχνολογίας , του διαδικτύου  και των τηλεδιασκέψεων.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B340E5-DD01-472B-9982-61BF186F70E5}" type="par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473B84-A6FE-4082-9222-44F78C7D0E90}" type="sibTrans" cxnId="{D202B56D-2B66-4809-908A-0257BBFC831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4879F7-9A77-43D7-A8EA-1928977CABF0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αντιμετωπίζουν με κριτικό τρόπο τη χρήση του διαδικτύου.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25E2F-62C2-44B2-9307-1353675D8C67}" type="par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36566-7EAF-41D6-9D4B-9EFC7CFD8861}" type="sibTrans" cxnId="{65A404EE-FDBD-4A39-A42A-1AF642B2FA05}">
      <dgm:prSet/>
      <dgm:spPr/>
      <dgm:t>
        <a:bodyPr/>
        <a:lstStyle/>
        <a:p>
          <a:endParaRPr lang="el-G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6FE77B-D5DF-4A65-8788-6871ADEF0205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χρησιμοποιούν το εργαλείο της τηλεδιάσκεψης για επικοινωνία και εξ αποστάσεως συνεργασία.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01CD8C57-362B-452B-BE61-5FB485205BA1}" type="parTrans" cxnId="{E8C90B9C-3D69-4CD1-AD93-8D4FC0FF6865}">
      <dgm:prSet/>
      <dgm:spPr/>
      <dgm:t>
        <a:bodyPr/>
        <a:lstStyle/>
        <a:p>
          <a:endParaRPr lang="el-GR"/>
        </a:p>
      </dgm:t>
    </dgm:pt>
    <dgm:pt modelId="{F47707C3-369A-40C2-B84E-549AA99219CD}" type="sibTrans" cxnId="{E8C90B9C-3D69-4CD1-AD93-8D4FC0FF6865}">
      <dgm:prSet/>
      <dgm:spPr/>
      <dgm:t>
        <a:bodyPr/>
        <a:lstStyle/>
        <a:p>
          <a:endParaRPr lang="el-GR"/>
        </a:p>
      </dgm:t>
    </dgm:pt>
    <dgm:pt modelId="{7A17EF6A-2BF0-4BE9-97A7-77494B6B599C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υλοποιούν εργασίες εξ αποστάσεως.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3CB032FF-D599-4642-A5FE-726830ECEC24}" type="parTrans" cxnId="{7F950B96-DA2C-4DD7-922E-F63E7C3385F8}">
      <dgm:prSet/>
      <dgm:spPr/>
      <dgm:t>
        <a:bodyPr/>
        <a:lstStyle/>
        <a:p>
          <a:endParaRPr lang="el-GR"/>
        </a:p>
      </dgm:t>
    </dgm:pt>
    <dgm:pt modelId="{A052F893-B67F-41ED-A941-E475903E0C51}" type="sibTrans" cxnId="{7F950B96-DA2C-4DD7-922E-F63E7C3385F8}">
      <dgm:prSet/>
      <dgm:spPr/>
      <dgm:t>
        <a:bodyPr/>
        <a:lstStyle/>
        <a:p>
          <a:endParaRPr lang="el-GR"/>
        </a:p>
      </dgm:t>
    </dgm:pt>
    <dgm:pt modelId="{37C62BCE-76AC-4225-B811-AD03E1ABD134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ερευνούν και να ανακαλύπτουν τη γνώση.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B487B750-5B7D-4BCE-B95A-56B9F47EB424}" type="parTrans" cxnId="{38C2EC48-DF63-4463-8A2D-04231EF50B35}">
      <dgm:prSet/>
      <dgm:spPr/>
      <dgm:t>
        <a:bodyPr/>
        <a:lstStyle/>
        <a:p>
          <a:endParaRPr lang="el-GR"/>
        </a:p>
      </dgm:t>
    </dgm:pt>
    <dgm:pt modelId="{772F2DB2-62BB-40AB-8963-E7F274B33BB1}" type="sibTrans" cxnId="{38C2EC48-DF63-4463-8A2D-04231EF50B35}">
      <dgm:prSet/>
      <dgm:spPr/>
      <dgm:t>
        <a:bodyPr/>
        <a:lstStyle/>
        <a:p>
          <a:endParaRPr lang="el-GR"/>
        </a:p>
      </dgm:t>
    </dgm:pt>
    <dgm:pt modelId="{618A278A-16AA-4567-BC1B-FF7BA433C908}">
      <dgm:prSet custT="1"/>
      <dgm:spPr>
        <a:solidFill>
          <a:srgbClr val="FFA54B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 επεξεργάζονται κριτικά τις πληροφορίες  και να καταλήγουν σε συμπεράσματα μέσα από διάλογο.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56C084CC-FDE8-4CAA-B133-BF3C30F3BF22}" type="parTrans" cxnId="{9A41F491-6F51-482D-884D-9CD8404DAA10}">
      <dgm:prSet/>
      <dgm:spPr/>
      <dgm:t>
        <a:bodyPr/>
        <a:lstStyle/>
        <a:p>
          <a:endParaRPr lang="el-GR"/>
        </a:p>
      </dgm:t>
    </dgm:pt>
    <dgm:pt modelId="{649A27B2-DA12-4F8F-9F97-DAF9C85F1BB1}" type="sibTrans" cxnId="{9A41F491-6F51-482D-884D-9CD8404DAA10}">
      <dgm:prSet/>
      <dgm:spPr/>
      <dgm:t>
        <a:bodyPr/>
        <a:lstStyle/>
        <a:p>
          <a:endParaRPr lang="el-GR"/>
        </a:p>
      </dgm:t>
    </dgm:pt>
    <dgm:pt modelId="{6D482146-60E3-437B-8DC9-C32E37176D7B}">
      <dgm:prSet custT="1"/>
      <dgm:spPr/>
      <dgm:t>
        <a:bodyPr/>
        <a:lstStyle/>
        <a:p>
          <a:pPr rtl="0"/>
          <a:r>
            <a:rPr lang="el-G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υιοθετήσουν μεθόδους  αντιμετώπισης κινδύνων του διαδικτύου.</a:t>
          </a:r>
          <a:endParaRPr lang="el-G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46937C-7933-445B-A73B-D2236C43EB3E}" type="parTrans" cxnId="{5FE3E340-0E3B-478B-8A3D-3E483B0E2BC0}">
      <dgm:prSet/>
      <dgm:spPr/>
      <dgm:t>
        <a:bodyPr/>
        <a:lstStyle/>
        <a:p>
          <a:endParaRPr lang="el-GR"/>
        </a:p>
      </dgm:t>
    </dgm:pt>
    <dgm:pt modelId="{ED36B41D-E414-474D-9009-451FA29AE20C}" type="sibTrans" cxnId="{5FE3E340-0E3B-478B-8A3D-3E483B0E2BC0}">
      <dgm:prSet/>
      <dgm:spPr/>
      <dgm:t>
        <a:bodyPr/>
        <a:lstStyle/>
        <a:p>
          <a:endParaRPr lang="el-GR"/>
        </a:p>
      </dgm:t>
    </dgm:pt>
    <dgm:pt modelId="{D8B252EF-37DB-47E9-8F77-4D6C68346716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χρησιμοποιούν το διαδίκτυο για επικοινωνία και αναζήτηση πληροφοριών.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6ECD6D1B-F91D-4AFF-AF74-D2299979CF51}" type="parTrans" cxnId="{838D021D-94C1-4A23-BEEE-B383CD8DAAC0}">
      <dgm:prSet/>
      <dgm:spPr/>
      <dgm:t>
        <a:bodyPr/>
        <a:lstStyle/>
        <a:p>
          <a:endParaRPr lang="el-GR"/>
        </a:p>
      </dgm:t>
    </dgm:pt>
    <dgm:pt modelId="{B908714E-3BD9-4358-BCBD-BE0F61E3FC4C}" type="sibTrans" cxnId="{838D021D-94C1-4A23-BEEE-B383CD8DAAC0}">
      <dgm:prSet/>
      <dgm:spPr/>
      <dgm:t>
        <a:bodyPr/>
        <a:lstStyle/>
        <a:p>
          <a:endParaRPr lang="el-GR"/>
        </a:p>
      </dgm:t>
    </dgm:pt>
    <dgm:pt modelId="{AAAAF1F0-31E2-46EF-9E82-2C631326381B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1600" b="1" dirty="0" smtClean="0">
              <a:solidFill>
                <a:schemeClr val="tx1"/>
              </a:solidFill>
              <a:effectLst/>
            </a:rPr>
            <a:t>Να δημιουργούν ψηφιακά παραμύθια ή κόμικ με τη χρήση κατάλληλων εργαλείων.</a:t>
          </a:r>
          <a:endParaRPr lang="el-GR" sz="1600" b="1" dirty="0">
            <a:solidFill>
              <a:schemeClr val="tx1"/>
            </a:solidFill>
            <a:effectLst/>
          </a:endParaRPr>
        </a:p>
      </dgm:t>
    </dgm:pt>
    <dgm:pt modelId="{0AB2779C-B51E-4A92-9E4C-090A15BBD6ED}" type="parTrans" cxnId="{601685BC-CF91-4A87-8A28-D290E9AB5E6E}">
      <dgm:prSet/>
      <dgm:spPr/>
      <dgm:t>
        <a:bodyPr/>
        <a:lstStyle/>
        <a:p>
          <a:endParaRPr lang="el-GR"/>
        </a:p>
      </dgm:t>
    </dgm:pt>
    <dgm:pt modelId="{485EE3E7-BAE6-4164-8CED-4E3B9E5C2003}" type="sibTrans" cxnId="{601685BC-CF91-4A87-8A28-D290E9AB5E6E}">
      <dgm:prSet/>
      <dgm:spPr/>
      <dgm:t>
        <a:bodyPr/>
        <a:lstStyle/>
        <a:p>
          <a:endParaRPr lang="el-GR"/>
        </a:p>
      </dgm:t>
    </dgm:pt>
    <dgm:pt modelId="{CA2CED13-9800-4580-9933-C665F56EB05B}" type="pres">
      <dgm:prSet presAssocID="{5AAB61A6-3EF8-4197-BB01-0AAE86A767E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1204250-124A-4557-96EC-75C4E6ACDE76}" type="pres">
      <dgm:prSet presAssocID="{5AAB61A6-3EF8-4197-BB01-0AAE86A767E9}" presName="dummyMaxCanvas" presStyleCnt="0">
        <dgm:presLayoutVars/>
      </dgm:prSet>
      <dgm:spPr/>
    </dgm:pt>
    <dgm:pt modelId="{22E79300-3FCD-4C2B-953B-AE939F1315A5}" type="pres">
      <dgm:prSet presAssocID="{5AAB61A6-3EF8-4197-BB01-0AAE86A767E9}" presName="ThreeNodes_1" presStyleLbl="node1" presStyleIdx="0" presStyleCnt="3" custScaleX="98880" custScaleY="113890" custLinFactNeighborX="-560" custLinFactNeighborY="39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279C57-B2F9-47FB-AFE9-23AE081628DE}" type="pres">
      <dgm:prSet presAssocID="{5AAB61A6-3EF8-4197-BB01-0AAE86A767E9}" presName="ThreeNodes_2" presStyleLbl="node1" presStyleIdx="1" presStyleCnt="3" custScaleY="95002" custLinFactNeighborX="-1364" custLinFactNeighborY="-27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B64A2C-2794-4CF8-A996-D787C7D2EB73}" type="pres">
      <dgm:prSet presAssocID="{5AAB61A6-3EF8-4197-BB01-0AAE86A767E9}" presName="ThreeNodes_3" presStyleLbl="node1" presStyleIdx="2" presStyleCnt="3" custScaleY="126117" custLinFactNeighborX="-2728" custLinFactNeighborY="-881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07D48E-C050-4CC9-8858-63DBF4D1818C}" type="pres">
      <dgm:prSet presAssocID="{5AAB61A6-3EF8-4197-BB01-0AAE86A767E9}" presName="ThreeConn_1-2" presStyleLbl="fgAccFollowNode1" presStyleIdx="0" presStyleCnt="2" custScaleX="61327" custScale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212C25-2078-4D97-BACC-391875671A43}" type="pres">
      <dgm:prSet presAssocID="{5AAB61A6-3EF8-4197-BB01-0AAE86A767E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05D20D-7E64-4A8B-83F1-B8C080CC81B8}" type="pres">
      <dgm:prSet presAssocID="{5AAB61A6-3EF8-4197-BB01-0AAE86A767E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EB15C1-8DDB-490A-A741-EC3FCE120EF0}" type="pres">
      <dgm:prSet presAssocID="{5AAB61A6-3EF8-4197-BB01-0AAE86A767E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07826F-163A-4F20-8F47-C5E1095D1815}" type="pres">
      <dgm:prSet presAssocID="{5AAB61A6-3EF8-4197-BB01-0AAE86A767E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DCF93F6-768C-4AAC-83A6-E4DAF34C7581}" type="presOf" srcId="{618A278A-16AA-4567-BC1B-FF7BA433C908}" destId="{3FEB15C1-8DDB-490A-A741-EC3FCE120EF0}" srcOrd="1" destOrd="3" presId="urn:microsoft.com/office/officeart/2005/8/layout/vProcess5"/>
    <dgm:cxn modelId="{33F4D2CB-201A-443A-9E75-2C90791AD3C3}" type="presOf" srcId="{F5BA87FE-53DA-4C85-96ED-721CC008BBAC}" destId="{F9B64A2C-2794-4CF8-A996-D787C7D2EB73}" srcOrd="0" destOrd="0" presId="urn:microsoft.com/office/officeart/2005/8/layout/vProcess5"/>
    <dgm:cxn modelId="{D41D5411-FA2D-4313-B375-41F2DA40C6DB}" type="presOf" srcId="{D8B252EF-37DB-47E9-8F77-4D6C68346716}" destId="{22E79300-3FCD-4C2B-953B-AE939F1315A5}" srcOrd="0" destOrd="2" presId="urn:microsoft.com/office/officeart/2005/8/layout/vProcess5"/>
    <dgm:cxn modelId="{932E17C2-2884-4A67-89F1-339D33511E9D}" type="presOf" srcId="{84E2A3D3-16D2-4D23-BEDA-43E94FC2F4F9}" destId="{3FEB15C1-8DDB-490A-A741-EC3FCE120EF0}" srcOrd="1" destOrd="0" presId="urn:microsoft.com/office/officeart/2005/8/layout/vProcess5"/>
    <dgm:cxn modelId="{65A404EE-FDBD-4A39-A42A-1AF642B2FA05}" srcId="{F5BA87FE-53DA-4C85-96ED-721CC008BBAC}" destId="{1A4879F7-9A77-43D7-A8EA-1928977CABF0}" srcOrd="1" destOrd="0" parTransId="{29725E2F-62C2-44B2-9307-1353675D8C67}" sibTransId="{76336566-7EAF-41D6-9D4B-9EFC7CFD8861}"/>
    <dgm:cxn modelId="{263687DE-DEC5-4F62-8A60-56E11E8D2ECC}" type="presOf" srcId="{6D482146-60E3-437B-8DC9-C32E37176D7B}" destId="{3B07826F-163A-4F20-8F47-C5E1095D1815}" srcOrd="1" destOrd="3" presId="urn:microsoft.com/office/officeart/2005/8/layout/vProcess5"/>
    <dgm:cxn modelId="{BA1EB667-7CDD-4830-8878-A6E64ED7C5E0}" type="presOf" srcId="{59773282-2754-419B-9224-324031E25F81}" destId="{F9B64A2C-2794-4CF8-A996-D787C7D2EB73}" srcOrd="0" destOrd="1" presId="urn:microsoft.com/office/officeart/2005/8/layout/vProcess5"/>
    <dgm:cxn modelId="{9A41F491-6F51-482D-884D-9CD8404DAA10}" srcId="{84E2A3D3-16D2-4D23-BEDA-43E94FC2F4F9}" destId="{618A278A-16AA-4567-BC1B-FF7BA433C908}" srcOrd="2" destOrd="0" parTransId="{56C084CC-FDE8-4CAA-B133-BF3C30F3BF22}" sibTransId="{649A27B2-DA12-4F8F-9F97-DAF9C85F1BB1}"/>
    <dgm:cxn modelId="{8FCB8B3D-56BD-4CCE-A590-7AAF69E3C892}" type="presOf" srcId="{37C62BCE-76AC-4225-B811-AD03E1ABD134}" destId="{3FEB15C1-8DDB-490A-A741-EC3FCE120EF0}" srcOrd="1" destOrd="2" presId="urn:microsoft.com/office/officeart/2005/8/layout/vProcess5"/>
    <dgm:cxn modelId="{49B3AAE0-F901-4141-8918-44A27539F00D}" type="presOf" srcId="{84E2A3D3-16D2-4D23-BEDA-43E94FC2F4F9}" destId="{85279C57-B2F9-47FB-AFE9-23AE081628DE}" srcOrd="0" destOrd="0" presId="urn:microsoft.com/office/officeart/2005/8/layout/vProcess5"/>
    <dgm:cxn modelId="{7685035F-6589-4BC6-9E16-0C2DD3B227FF}" type="presOf" srcId="{1A4879F7-9A77-43D7-A8EA-1928977CABF0}" destId="{3B07826F-163A-4F20-8F47-C5E1095D1815}" srcOrd="1" destOrd="2" presId="urn:microsoft.com/office/officeart/2005/8/layout/vProcess5"/>
    <dgm:cxn modelId="{D202B56D-2B66-4809-908A-0257BBFC8315}" srcId="{F5BA87FE-53DA-4C85-96ED-721CC008BBAC}" destId="{59773282-2754-419B-9224-324031E25F81}" srcOrd="0" destOrd="0" parTransId="{23B340E5-DD01-472B-9982-61BF186F70E5}" sibTransId="{D1473B84-A6FE-4082-9222-44F78C7D0E90}"/>
    <dgm:cxn modelId="{601685BC-CF91-4A87-8A28-D290E9AB5E6E}" srcId="{4DB38502-5CFF-43B8-BE9A-694A42D67F09}" destId="{AAAAF1F0-31E2-46EF-9E82-2C631326381B}" srcOrd="2" destOrd="0" parTransId="{0AB2779C-B51E-4A92-9E4C-090A15BBD6ED}" sibTransId="{485EE3E7-BAE6-4164-8CED-4E3B9E5C2003}"/>
    <dgm:cxn modelId="{5FE3E340-0E3B-478B-8A3D-3E483B0E2BC0}" srcId="{F5BA87FE-53DA-4C85-96ED-721CC008BBAC}" destId="{6D482146-60E3-437B-8DC9-C32E37176D7B}" srcOrd="2" destOrd="0" parTransId="{0446937C-7933-445B-A73B-D2236C43EB3E}" sibTransId="{ED36B41D-E414-474D-9009-451FA29AE20C}"/>
    <dgm:cxn modelId="{F7A4DEDD-DF3C-4986-A897-CB10F11B9515}" type="presOf" srcId="{D8B252EF-37DB-47E9-8F77-4D6C68346716}" destId="{ED05D20D-7E64-4A8B-83F1-B8C080CC81B8}" srcOrd="1" destOrd="2" presId="urn:microsoft.com/office/officeart/2005/8/layout/vProcess5"/>
    <dgm:cxn modelId="{D14243C0-62B4-4E63-8DC6-F555E0DC9FD0}" type="presOf" srcId="{5AAB61A6-3EF8-4197-BB01-0AAE86A767E9}" destId="{CA2CED13-9800-4580-9933-C665F56EB05B}" srcOrd="0" destOrd="0" presId="urn:microsoft.com/office/officeart/2005/8/layout/vProcess5"/>
    <dgm:cxn modelId="{45B3511C-7FF6-4466-B674-9B811BB24A39}" type="presOf" srcId="{618A278A-16AA-4567-BC1B-FF7BA433C908}" destId="{85279C57-B2F9-47FB-AFE9-23AE081628DE}" srcOrd="0" destOrd="3" presId="urn:microsoft.com/office/officeart/2005/8/layout/vProcess5"/>
    <dgm:cxn modelId="{6A1CED8F-F2A0-4737-B600-ACAC1F8A9EBC}" srcId="{5AAB61A6-3EF8-4197-BB01-0AAE86A767E9}" destId="{F5BA87FE-53DA-4C85-96ED-721CC008BBAC}" srcOrd="2" destOrd="0" parTransId="{DC353DBE-EA67-42E4-8311-705390A39A4D}" sibTransId="{DE6D724C-0632-48F9-A54F-5AB8E9628289}"/>
    <dgm:cxn modelId="{B58746BB-B955-45C3-9A98-892566254AB5}" type="presOf" srcId="{A6132319-CC21-4737-A30A-237C83B848F6}" destId="{68212C25-2078-4D97-BACC-391875671A43}" srcOrd="0" destOrd="0" presId="urn:microsoft.com/office/officeart/2005/8/layout/vProcess5"/>
    <dgm:cxn modelId="{E7C42FDE-FD18-43B0-9E2E-F5993A99CBD9}" type="presOf" srcId="{7A17EF6A-2BF0-4BE9-97A7-77494B6B599C}" destId="{3FEB15C1-8DDB-490A-A741-EC3FCE120EF0}" srcOrd="1" destOrd="1" presId="urn:microsoft.com/office/officeart/2005/8/layout/vProcess5"/>
    <dgm:cxn modelId="{CE235E81-56AB-4C7F-8DF7-50242D3AF38C}" type="presOf" srcId="{59773282-2754-419B-9224-324031E25F81}" destId="{3B07826F-163A-4F20-8F47-C5E1095D1815}" srcOrd="1" destOrd="1" presId="urn:microsoft.com/office/officeart/2005/8/layout/vProcess5"/>
    <dgm:cxn modelId="{9FB73E5D-7FEA-4C28-8E17-818DA3501BE0}" type="presOf" srcId="{653E56E4-5A2E-4C88-B788-EBC98481FB06}" destId="{7907D48E-C050-4CC9-8858-63DBF4D1818C}" srcOrd="0" destOrd="0" presId="urn:microsoft.com/office/officeart/2005/8/layout/vProcess5"/>
    <dgm:cxn modelId="{EFB4402F-613C-4BFD-82A3-910E05943CFD}" type="presOf" srcId="{1A4879F7-9A77-43D7-A8EA-1928977CABF0}" destId="{F9B64A2C-2794-4CF8-A996-D787C7D2EB73}" srcOrd="0" destOrd="2" presId="urn:microsoft.com/office/officeart/2005/8/layout/vProcess5"/>
    <dgm:cxn modelId="{3C41764F-4939-4F82-8644-78C349F47017}" type="presOf" srcId="{976FE77B-D5DF-4A65-8788-6871ADEF0205}" destId="{ED05D20D-7E64-4A8B-83F1-B8C080CC81B8}" srcOrd="1" destOrd="1" presId="urn:microsoft.com/office/officeart/2005/8/layout/vProcess5"/>
    <dgm:cxn modelId="{26CC0C3B-3B41-43D4-95BE-7CAB13CE2AB8}" type="presOf" srcId="{AAAAF1F0-31E2-46EF-9E82-2C631326381B}" destId="{22E79300-3FCD-4C2B-953B-AE939F1315A5}" srcOrd="0" destOrd="3" presId="urn:microsoft.com/office/officeart/2005/8/layout/vProcess5"/>
    <dgm:cxn modelId="{38C2EC48-DF63-4463-8A2D-04231EF50B35}" srcId="{84E2A3D3-16D2-4D23-BEDA-43E94FC2F4F9}" destId="{37C62BCE-76AC-4225-B811-AD03E1ABD134}" srcOrd="1" destOrd="0" parTransId="{B487B750-5B7D-4BCE-B95A-56B9F47EB424}" sibTransId="{772F2DB2-62BB-40AB-8963-E7F274B33BB1}"/>
    <dgm:cxn modelId="{74C12234-4512-4F71-8BE2-4B010C236906}" type="presOf" srcId="{7A17EF6A-2BF0-4BE9-97A7-77494B6B599C}" destId="{85279C57-B2F9-47FB-AFE9-23AE081628DE}" srcOrd="0" destOrd="1" presId="urn:microsoft.com/office/officeart/2005/8/layout/vProcess5"/>
    <dgm:cxn modelId="{6B1DD12D-304D-412D-8C65-4EE7CBDC5059}" srcId="{5AAB61A6-3EF8-4197-BB01-0AAE86A767E9}" destId="{4DB38502-5CFF-43B8-BE9A-694A42D67F09}" srcOrd="0" destOrd="0" parTransId="{6D12CC23-A115-41A6-910F-3FBC477FE870}" sibTransId="{653E56E4-5A2E-4C88-B788-EBC98481FB06}"/>
    <dgm:cxn modelId="{E8C90B9C-3D69-4CD1-AD93-8D4FC0FF6865}" srcId="{4DB38502-5CFF-43B8-BE9A-694A42D67F09}" destId="{976FE77B-D5DF-4A65-8788-6871ADEF0205}" srcOrd="0" destOrd="0" parTransId="{01CD8C57-362B-452B-BE61-5FB485205BA1}" sibTransId="{F47707C3-369A-40C2-B84E-549AA99219CD}"/>
    <dgm:cxn modelId="{DA0CACA2-0CA6-4853-B09C-96235A0C9EC8}" type="presOf" srcId="{6D482146-60E3-437B-8DC9-C32E37176D7B}" destId="{F9B64A2C-2794-4CF8-A996-D787C7D2EB73}" srcOrd="0" destOrd="3" presId="urn:microsoft.com/office/officeart/2005/8/layout/vProcess5"/>
    <dgm:cxn modelId="{7F950B96-DA2C-4DD7-922E-F63E7C3385F8}" srcId="{84E2A3D3-16D2-4D23-BEDA-43E94FC2F4F9}" destId="{7A17EF6A-2BF0-4BE9-97A7-77494B6B599C}" srcOrd="0" destOrd="0" parTransId="{3CB032FF-D599-4642-A5FE-726830ECEC24}" sibTransId="{A052F893-B67F-41ED-A941-E475903E0C51}"/>
    <dgm:cxn modelId="{5C9A6449-B167-41B4-AFF1-B43AD6F9D02D}" type="presOf" srcId="{4DB38502-5CFF-43B8-BE9A-694A42D67F09}" destId="{ED05D20D-7E64-4A8B-83F1-B8C080CC81B8}" srcOrd="1" destOrd="0" presId="urn:microsoft.com/office/officeart/2005/8/layout/vProcess5"/>
    <dgm:cxn modelId="{51148D8C-23B6-456B-BC46-5FDD249E5979}" type="presOf" srcId="{4DB38502-5CFF-43B8-BE9A-694A42D67F09}" destId="{22E79300-3FCD-4C2B-953B-AE939F1315A5}" srcOrd="0" destOrd="0" presId="urn:microsoft.com/office/officeart/2005/8/layout/vProcess5"/>
    <dgm:cxn modelId="{62AAC763-ECDB-488D-8F17-7E8613D0DE0C}" type="presOf" srcId="{37C62BCE-76AC-4225-B811-AD03E1ABD134}" destId="{85279C57-B2F9-47FB-AFE9-23AE081628DE}" srcOrd="0" destOrd="2" presId="urn:microsoft.com/office/officeart/2005/8/layout/vProcess5"/>
    <dgm:cxn modelId="{838D021D-94C1-4A23-BEEE-B383CD8DAAC0}" srcId="{4DB38502-5CFF-43B8-BE9A-694A42D67F09}" destId="{D8B252EF-37DB-47E9-8F77-4D6C68346716}" srcOrd="1" destOrd="0" parTransId="{6ECD6D1B-F91D-4AFF-AF74-D2299979CF51}" sibTransId="{B908714E-3BD9-4358-BCBD-BE0F61E3FC4C}"/>
    <dgm:cxn modelId="{EE7FB2FF-FAB9-4AF5-8340-D3896200462A}" srcId="{5AAB61A6-3EF8-4197-BB01-0AAE86A767E9}" destId="{84E2A3D3-16D2-4D23-BEDA-43E94FC2F4F9}" srcOrd="1" destOrd="0" parTransId="{6BB48A09-D21F-4492-ACD3-8D68488152C3}" sibTransId="{A6132319-CC21-4737-A30A-237C83B848F6}"/>
    <dgm:cxn modelId="{6959D39F-650C-4C42-9555-B45EFD527C29}" type="presOf" srcId="{976FE77B-D5DF-4A65-8788-6871ADEF0205}" destId="{22E79300-3FCD-4C2B-953B-AE939F1315A5}" srcOrd="0" destOrd="1" presId="urn:microsoft.com/office/officeart/2005/8/layout/vProcess5"/>
    <dgm:cxn modelId="{D0BCEC74-E72F-4E02-A8EB-F002573B9FEE}" type="presOf" srcId="{F5BA87FE-53DA-4C85-96ED-721CC008BBAC}" destId="{3B07826F-163A-4F20-8F47-C5E1095D1815}" srcOrd="1" destOrd="0" presId="urn:microsoft.com/office/officeart/2005/8/layout/vProcess5"/>
    <dgm:cxn modelId="{020E335C-C999-4F36-8D2D-F64A3BA0EFA0}" type="presOf" srcId="{AAAAF1F0-31E2-46EF-9E82-2C631326381B}" destId="{ED05D20D-7E64-4A8B-83F1-B8C080CC81B8}" srcOrd="1" destOrd="3" presId="urn:microsoft.com/office/officeart/2005/8/layout/vProcess5"/>
    <dgm:cxn modelId="{C6408216-869B-4B2F-8D99-64190F9EBB2C}" type="presParOf" srcId="{CA2CED13-9800-4580-9933-C665F56EB05B}" destId="{A1204250-124A-4557-96EC-75C4E6ACDE76}" srcOrd="0" destOrd="0" presId="urn:microsoft.com/office/officeart/2005/8/layout/vProcess5"/>
    <dgm:cxn modelId="{CD21B294-5DC2-454B-ABA2-A192A92AE589}" type="presParOf" srcId="{CA2CED13-9800-4580-9933-C665F56EB05B}" destId="{22E79300-3FCD-4C2B-953B-AE939F1315A5}" srcOrd="1" destOrd="0" presId="urn:microsoft.com/office/officeart/2005/8/layout/vProcess5"/>
    <dgm:cxn modelId="{7D3F2C58-E241-4241-AF90-BEF45852DE9E}" type="presParOf" srcId="{CA2CED13-9800-4580-9933-C665F56EB05B}" destId="{85279C57-B2F9-47FB-AFE9-23AE081628DE}" srcOrd="2" destOrd="0" presId="urn:microsoft.com/office/officeart/2005/8/layout/vProcess5"/>
    <dgm:cxn modelId="{3D16E4A0-B85B-47F1-AC30-FC23E6C2369B}" type="presParOf" srcId="{CA2CED13-9800-4580-9933-C665F56EB05B}" destId="{F9B64A2C-2794-4CF8-A996-D787C7D2EB73}" srcOrd="3" destOrd="0" presId="urn:microsoft.com/office/officeart/2005/8/layout/vProcess5"/>
    <dgm:cxn modelId="{204D4F15-1742-4F34-9FEE-503A2ACA93D2}" type="presParOf" srcId="{CA2CED13-9800-4580-9933-C665F56EB05B}" destId="{7907D48E-C050-4CC9-8858-63DBF4D1818C}" srcOrd="4" destOrd="0" presId="urn:microsoft.com/office/officeart/2005/8/layout/vProcess5"/>
    <dgm:cxn modelId="{8693B2AA-7375-4845-B221-2A46C6CC1C16}" type="presParOf" srcId="{CA2CED13-9800-4580-9933-C665F56EB05B}" destId="{68212C25-2078-4D97-BACC-391875671A43}" srcOrd="5" destOrd="0" presId="urn:microsoft.com/office/officeart/2005/8/layout/vProcess5"/>
    <dgm:cxn modelId="{1A326897-CBCC-4D2D-96A3-E3EC33297E38}" type="presParOf" srcId="{CA2CED13-9800-4580-9933-C665F56EB05B}" destId="{ED05D20D-7E64-4A8B-83F1-B8C080CC81B8}" srcOrd="6" destOrd="0" presId="urn:microsoft.com/office/officeart/2005/8/layout/vProcess5"/>
    <dgm:cxn modelId="{45B5E49E-144F-4C00-B624-03A78DC9A0E9}" type="presParOf" srcId="{CA2CED13-9800-4580-9933-C665F56EB05B}" destId="{3FEB15C1-8DDB-490A-A741-EC3FCE120EF0}" srcOrd="7" destOrd="0" presId="urn:microsoft.com/office/officeart/2005/8/layout/vProcess5"/>
    <dgm:cxn modelId="{F5C4715A-6787-4B2B-B1CD-5F3976BE308C}" type="presParOf" srcId="{CA2CED13-9800-4580-9933-C665F56EB05B}" destId="{3B07826F-163A-4F20-8F47-C5E1095D181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DF1C6D5-DA64-49AE-8FE8-5EEAFAF1E108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A3A5867C-77D2-4A40-AFAF-D4996A8FB4C1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el-GR" sz="2400" b="1" dirty="0" smtClean="0"/>
            <a:t>Είδος έρευνας:</a:t>
          </a:r>
          <a:endParaRPr lang="el-GR" sz="2400" dirty="0"/>
        </a:p>
      </dgm:t>
    </dgm:pt>
    <dgm:pt modelId="{D1B981FE-568B-4A30-8A7F-EC07B1643A03}" type="parTrans" cxnId="{589C000E-7FA6-43B5-A11F-7A91CD02DED9}">
      <dgm:prSet/>
      <dgm:spPr/>
      <dgm:t>
        <a:bodyPr/>
        <a:lstStyle/>
        <a:p>
          <a:endParaRPr lang="el-GR"/>
        </a:p>
      </dgm:t>
    </dgm:pt>
    <dgm:pt modelId="{188D043A-04DF-48A3-9F47-74302D665EBD}" type="sibTrans" cxnId="{589C000E-7FA6-43B5-A11F-7A91CD02DED9}">
      <dgm:prSet/>
      <dgm:spPr/>
      <dgm:t>
        <a:bodyPr/>
        <a:lstStyle/>
        <a:p>
          <a:endParaRPr lang="el-GR"/>
        </a:p>
      </dgm:t>
    </dgm:pt>
    <dgm:pt modelId="{5305FEFA-B7C5-4137-BCF5-AC3EEF801C9B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el-GR" sz="2400" b="1" dirty="0" smtClean="0"/>
            <a:t>Μεθοδολογική προσέγγιση:</a:t>
          </a:r>
          <a:endParaRPr lang="el-GR" sz="2400" dirty="0"/>
        </a:p>
      </dgm:t>
    </dgm:pt>
    <dgm:pt modelId="{F2EB5C9A-4E76-4DBB-9D17-E871888F88C2}" type="parTrans" cxnId="{FD212226-E4D7-45B2-9D7C-9266B37BD7FC}">
      <dgm:prSet/>
      <dgm:spPr/>
      <dgm:t>
        <a:bodyPr/>
        <a:lstStyle/>
        <a:p>
          <a:endParaRPr lang="el-GR"/>
        </a:p>
      </dgm:t>
    </dgm:pt>
    <dgm:pt modelId="{2C96E5EC-2867-44BD-9FCC-FB54F4D583C0}" type="sibTrans" cxnId="{FD212226-E4D7-45B2-9D7C-9266B37BD7FC}">
      <dgm:prSet/>
      <dgm:spPr/>
      <dgm:t>
        <a:bodyPr/>
        <a:lstStyle/>
        <a:p>
          <a:endParaRPr lang="el-GR"/>
        </a:p>
      </dgm:t>
    </dgm:pt>
    <dgm:pt modelId="{DA65EE03-B0A0-41D2-A726-1C4A8FF478F0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el-GR" sz="2400" b="1" dirty="0" smtClean="0"/>
            <a:t>Χρονική περίοδος διενέργειας έρευνας:</a:t>
          </a:r>
          <a:endParaRPr lang="el-GR" sz="2400" dirty="0"/>
        </a:p>
      </dgm:t>
    </dgm:pt>
    <dgm:pt modelId="{6DC35BF9-03BB-4606-BE94-BE7312328021}" type="parTrans" cxnId="{1AEA6D94-617D-4516-BB4E-A91E521E48F3}">
      <dgm:prSet/>
      <dgm:spPr/>
      <dgm:t>
        <a:bodyPr/>
        <a:lstStyle/>
        <a:p>
          <a:endParaRPr lang="el-GR"/>
        </a:p>
      </dgm:t>
    </dgm:pt>
    <dgm:pt modelId="{DCC1F119-5F6A-4331-9448-EE20704F058A}" type="sibTrans" cxnId="{1AEA6D94-617D-4516-BB4E-A91E521E48F3}">
      <dgm:prSet/>
      <dgm:spPr/>
      <dgm:t>
        <a:bodyPr/>
        <a:lstStyle/>
        <a:p>
          <a:endParaRPr lang="el-GR"/>
        </a:p>
      </dgm:t>
    </dgm:pt>
    <dgm:pt modelId="{7D0FE48A-0016-4042-915B-ADB59A1EC236}">
      <dgm:prSet custT="1"/>
      <dgm:spPr>
        <a:solidFill>
          <a:srgbClr val="F8EDAE">
            <a:alpha val="90000"/>
          </a:srgbClr>
        </a:solidFill>
      </dgm:spPr>
      <dgm:t>
        <a:bodyPr/>
        <a:lstStyle/>
        <a:p>
          <a:pPr rtl="0"/>
          <a:r>
            <a:rPr lang="el-GR" sz="2000" dirty="0" smtClean="0"/>
            <a:t>Εφαρμοσμένη εκπαιδευτική έρευνα δράσης, συγχρονική, επιτόπια</a:t>
          </a:r>
          <a:endParaRPr lang="el-GR" sz="2000" dirty="0"/>
        </a:p>
      </dgm:t>
    </dgm:pt>
    <dgm:pt modelId="{99E45393-2BB7-4673-B02E-06299EA81252}" type="parTrans" cxnId="{FDD74CC8-B26F-4DFC-8EAD-7C626D546067}">
      <dgm:prSet/>
      <dgm:spPr/>
      <dgm:t>
        <a:bodyPr/>
        <a:lstStyle/>
        <a:p>
          <a:endParaRPr lang="el-GR"/>
        </a:p>
      </dgm:t>
    </dgm:pt>
    <dgm:pt modelId="{0B0C4AB1-A3A8-4B17-9455-A08B4807DA3A}" type="sibTrans" cxnId="{FDD74CC8-B26F-4DFC-8EAD-7C626D546067}">
      <dgm:prSet/>
      <dgm:spPr/>
      <dgm:t>
        <a:bodyPr/>
        <a:lstStyle/>
        <a:p>
          <a:endParaRPr lang="el-GR"/>
        </a:p>
      </dgm:t>
    </dgm:pt>
    <dgm:pt modelId="{99A48A71-CB5E-4D44-A444-C84835BCAF17}">
      <dgm:prSet custT="1"/>
      <dgm:spPr>
        <a:solidFill>
          <a:srgbClr val="F8EDAE">
            <a:alpha val="89804"/>
          </a:srgbClr>
        </a:solidFill>
      </dgm:spPr>
      <dgm:t>
        <a:bodyPr/>
        <a:lstStyle/>
        <a:p>
          <a:pPr rtl="0"/>
          <a:r>
            <a:rPr lang="el-GR" sz="2200" dirty="0" smtClean="0"/>
            <a:t>Ποιοτική</a:t>
          </a:r>
          <a:endParaRPr lang="el-GR" sz="2200" dirty="0"/>
        </a:p>
      </dgm:t>
    </dgm:pt>
    <dgm:pt modelId="{3D6035F7-C58B-4060-87CB-F3BE869BB6A7}" type="parTrans" cxnId="{7DFAE3A1-8559-4853-B85A-AA59E681828A}">
      <dgm:prSet/>
      <dgm:spPr/>
      <dgm:t>
        <a:bodyPr/>
        <a:lstStyle/>
        <a:p>
          <a:endParaRPr lang="el-GR"/>
        </a:p>
      </dgm:t>
    </dgm:pt>
    <dgm:pt modelId="{35231EF7-3198-4576-9A8E-7A433D75DDD2}" type="sibTrans" cxnId="{7DFAE3A1-8559-4853-B85A-AA59E681828A}">
      <dgm:prSet/>
      <dgm:spPr/>
      <dgm:t>
        <a:bodyPr/>
        <a:lstStyle/>
        <a:p>
          <a:endParaRPr lang="el-GR"/>
        </a:p>
      </dgm:t>
    </dgm:pt>
    <dgm:pt modelId="{FC113DC9-6072-4970-AB11-FB3E18BAE0F3}">
      <dgm:prSet custT="1"/>
      <dgm:spPr>
        <a:solidFill>
          <a:srgbClr val="F8EDAE">
            <a:alpha val="90000"/>
          </a:srgbClr>
        </a:solidFill>
      </dgm:spPr>
      <dgm:t>
        <a:bodyPr/>
        <a:lstStyle/>
        <a:p>
          <a:pPr rtl="0"/>
          <a:r>
            <a:rPr lang="el-GR" sz="2000" dirty="0" smtClean="0"/>
            <a:t>Φεβρουάριος - Ιούνιος 2020.</a:t>
          </a:r>
          <a:endParaRPr lang="el-GR" sz="2000" dirty="0"/>
        </a:p>
      </dgm:t>
    </dgm:pt>
    <dgm:pt modelId="{A902B1D7-112A-436E-9A93-F911B3AC1516}" type="parTrans" cxnId="{7B0BFD02-AED0-4C91-940A-63B0C11BC591}">
      <dgm:prSet/>
      <dgm:spPr/>
      <dgm:t>
        <a:bodyPr/>
        <a:lstStyle/>
        <a:p>
          <a:endParaRPr lang="el-GR"/>
        </a:p>
      </dgm:t>
    </dgm:pt>
    <dgm:pt modelId="{D02E984B-74F6-4EDE-A3F5-1A809F9AE6E8}" type="sibTrans" cxnId="{7B0BFD02-AED0-4C91-940A-63B0C11BC591}">
      <dgm:prSet/>
      <dgm:spPr/>
      <dgm:t>
        <a:bodyPr/>
        <a:lstStyle/>
        <a:p>
          <a:endParaRPr lang="el-GR"/>
        </a:p>
      </dgm:t>
    </dgm:pt>
    <dgm:pt modelId="{D76BA453-726E-4CB5-A056-BF70D0C6ABAF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el-GR" sz="2400" b="1" dirty="0" smtClean="0"/>
            <a:t>Ερευνητικό εργαλείο:</a:t>
          </a:r>
          <a:endParaRPr lang="el-GR" sz="2400" dirty="0"/>
        </a:p>
      </dgm:t>
    </dgm:pt>
    <dgm:pt modelId="{7F773571-7ABD-4BA7-82D4-233E6EC9DB39}" type="parTrans" cxnId="{0416E3F9-9953-49C0-BDEA-AEA156DBE729}">
      <dgm:prSet/>
      <dgm:spPr/>
      <dgm:t>
        <a:bodyPr/>
        <a:lstStyle/>
        <a:p>
          <a:endParaRPr lang="el-GR"/>
        </a:p>
      </dgm:t>
    </dgm:pt>
    <dgm:pt modelId="{93355AB3-44AB-4D93-A9FC-860AB6E06846}" type="sibTrans" cxnId="{0416E3F9-9953-49C0-BDEA-AEA156DBE729}">
      <dgm:prSet/>
      <dgm:spPr/>
      <dgm:t>
        <a:bodyPr/>
        <a:lstStyle/>
        <a:p>
          <a:endParaRPr lang="el-GR"/>
        </a:p>
      </dgm:t>
    </dgm:pt>
    <dgm:pt modelId="{3323CD06-CC47-43D5-BF09-66DE3218FDA9}">
      <dgm:prSet custT="1"/>
      <dgm:spPr>
        <a:solidFill>
          <a:srgbClr val="F8EDAE">
            <a:alpha val="90000"/>
          </a:srgbClr>
        </a:solidFill>
      </dgm:spPr>
      <dgm:t>
        <a:bodyPr/>
        <a:lstStyle/>
        <a:p>
          <a:pPr rtl="0"/>
          <a:r>
            <a:rPr lang="el-GR" sz="2200" dirty="0" smtClean="0"/>
            <a:t>Ερωτηματολόγια μαθητών</a:t>
          </a:r>
          <a:endParaRPr lang="el-GR" sz="2200" dirty="0"/>
        </a:p>
      </dgm:t>
    </dgm:pt>
    <dgm:pt modelId="{57660F10-A264-4D7D-B25F-374C6ADAE344}" type="parTrans" cxnId="{6018885D-BA38-4C70-92A6-40B21E4D24B9}">
      <dgm:prSet/>
      <dgm:spPr/>
      <dgm:t>
        <a:bodyPr/>
        <a:lstStyle/>
        <a:p>
          <a:endParaRPr lang="el-GR"/>
        </a:p>
      </dgm:t>
    </dgm:pt>
    <dgm:pt modelId="{EBD3B0B3-CC95-4B81-BE2C-FA6E203E1B43}" type="sibTrans" cxnId="{6018885D-BA38-4C70-92A6-40B21E4D24B9}">
      <dgm:prSet/>
      <dgm:spPr/>
      <dgm:t>
        <a:bodyPr/>
        <a:lstStyle/>
        <a:p>
          <a:endParaRPr lang="el-GR"/>
        </a:p>
      </dgm:t>
    </dgm:pt>
    <dgm:pt modelId="{C836E304-44FF-4A53-8941-6B58E335F3E5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el-GR" sz="2400" b="1" dirty="0" smtClean="0"/>
            <a:t>Δείγμα έρευνας:</a:t>
          </a:r>
          <a:endParaRPr lang="el-GR" sz="2400" dirty="0"/>
        </a:p>
      </dgm:t>
    </dgm:pt>
    <dgm:pt modelId="{316AF39E-92E8-4E66-93B7-AA464B3ACB38}" type="parTrans" cxnId="{211CA621-E4A7-4A15-8D0B-329CB4053CC4}">
      <dgm:prSet/>
      <dgm:spPr/>
      <dgm:t>
        <a:bodyPr/>
        <a:lstStyle/>
        <a:p>
          <a:endParaRPr lang="el-GR"/>
        </a:p>
      </dgm:t>
    </dgm:pt>
    <dgm:pt modelId="{94AC824F-FD34-4E05-A673-2D305EE0F77D}" type="sibTrans" cxnId="{211CA621-E4A7-4A15-8D0B-329CB4053CC4}">
      <dgm:prSet/>
      <dgm:spPr/>
      <dgm:t>
        <a:bodyPr/>
        <a:lstStyle/>
        <a:p>
          <a:endParaRPr lang="el-GR"/>
        </a:p>
      </dgm:t>
    </dgm:pt>
    <dgm:pt modelId="{A1316BFB-1D3B-457E-9EEE-1A7737AB585A}">
      <dgm:prSet/>
      <dgm:spPr>
        <a:solidFill>
          <a:srgbClr val="F8EDAE">
            <a:alpha val="90000"/>
          </a:srgbClr>
        </a:solidFill>
      </dgm:spPr>
      <dgm:t>
        <a:bodyPr/>
        <a:lstStyle/>
        <a:p>
          <a:pPr rtl="0"/>
          <a:r>
            <a:rPr lang="el-GR" dirty="0" smtClean="0"/>
            <a:t>8 μαθητές Ε’-Στ’ τάξης του 3/Θ Δημοτικού Σχολείου Αγίου Λουκά.</a:t>
          </a:r>
          <a:endParaRPr lang="el-GR" dirty="0"/>
        </a:p>
      </dgm:t>
    </dgm:pt>
    <dgm:pt modelId="{6178CAE6-6870-46C9-AD87-6AD22E3E961F}" type="parTrans" cxnId="{D1D65D27-4AE2-467B-B474-B4B43B2BF660}">
      <dgm:prSet/>
      <dgm:spPr/>
      <dgm:t>
        <a:bodyPr/>
        <a:lstStyle/>
        <a:p>
          <a:endParaRPr lang="el-GR"/>
        </a:p>
      </dgm:t>
    </dgm:pt>
    <dgm:pt modelId="{9B84DCA3-237F-484D-B051-D6D23CCFE5F2}" type="sibTrans" cxnId="{D1D65D27-4AE2-467B-B474-B4B43B2BF660}">
      <dgm:prSet/>
      <dgm:spPr/>
      <dgm:t>
        <a:bodyPr/>
        <a:lstStyle/>
        <a:p>
          <a:endParaRPr lang="el-GR"/>
        </a:p>
      </dgm:t>
    </dgm:pt>
    <dgm:pt modelId="{7E2B4E9A-B905-4D34-9A6E-8FC971B9339D}" type="pres">
      <dgm:prSet presAssocID="{BDF1C6D5-DA64-49AE-8FE8-5EEAFAF1E1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380E11B-555C-411B-B690-E7565EFA1D82}" type="pres">
      <dgm:prSet presAssocID="{A3A5867C-77D2-4A40-AFAF-D4996A8FB4C1}" presName="linNode" presStyleCnt="0"/>
      <dgm:spPr/>
    </dgm:pt>
    <dgm:pt modelId="{6DEB6E87-E405-4950-9C09-09DE609C567D}" type="pres">
      <dgm:prSet presAssocID="{A3A5867C-77D2-4A40-AFAF-D4996A8FB4C1}" presName="parentText" presStyleLbl="node1" presStyleIdx="0" presStyleCnt="5" custLinFactNeighborX="-28850" custLinFactNeighborY="-8191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2291109-D7DD-4309-B094-5A20258FC970}" type="pres">
      <dgm:prSet presAssocID="{A3A5867C-77D2-4A40-AFAF-D4996A8FB4C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E6BB51D-2D72-40AB-B8C7-C17C1E34EFFB}" type="pres">
      <dgm:prSet presAssocID="{188D043A-04DF-48A3-9F47-74302D665EBD}" presName="sp" presStyleCnt="0"/>
      <dgm:spPr/>
    </dgm:pt>
    <dgm:pt modelId="{20BCE97F-38FD-4E8F-9191-7D57A9CD9090}" type="pres">
      <dgm:prSet presAssocID="{5305FEFA-B7C5-4137-BCF5-AC3EEF801C9B}" presName="linNode" presStyleCnt="0"/>
      <dgm:spPr/>
    </dgm:pt>
    <dgm:pt modelId="{BFA7B182-D827-46EE-ABCC-01ED37962553}" type="pres">
      <dgm:prSet presAssocID="{5305FEFA-B7C5-4137-BCF5-AC3EEF801C9B}" presName="parentText" presStyleLbl="node1" presStyleIdx="1" presStyleCnt="5" custLinFactNeighborY="-113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A0190C-338D-4C97-BD15-B7B2C1291B75}" type="pres">
      <dgm:prSet presAssocID="{5305FEFA-B7C5-4137-BCF5-AC3EEF801C9B}" presName="descendantText" presStyleLbl="alignAccFollowNode1" presStyleIdx="1" presStyleCnt="5" custScaleX="100098" custLinFactNeighborX="10572" custLinFactNeighborY="-181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C39E4A-7F97-46C8-96EF-9332AC9CE619}" type="pres">
      <dgm:prSet presAssocID="{2C96E5EC-2867-44BD-9FCC-FB54F4D583C0}" presName="sp" presStyleCnt="0"/>
      <dgm:spPr/>
    </dgm:pt>
    <dgm:pt modelId="{0C2393A3-7C3A-4A13-88C2-02185DFF6616}" type="pres">
      <dgm:prSet presAssocID="{DA65EE03-B0A0-41D2-A726-1C4A8FF478F0}" presName="linNode" presStyleCnt="0"/>
      <dgm:spPr/>
    </dgm:pt>
    <dgm:pt modelId="{4FE730DA-4000-40EA-A330-15D5729E764B}" type="pres">
      <dgm:prSet presAssocID="{DA65EE03-B0A0-41D2-A726-1C4A8FF478F0}" presName="parentText" presStyleLbl="node1" presStyleIdx="2" presStyleCnt="5" custScaleY="12250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45CAA9C-BF72-4CD7-BC4C-CA11150452A1}" type="pres">
      <dgm:prSet presAssocID="{DA65EE03-B0A0-41D2-A726-1C4A8FF478F0}" presName="descendantText" presStyleLbl="alignAccFollowNode1" presStyleIdx="2" presStyleCnt="5" custScaleX="94175" custScaleY="10493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4F6A25-6863-4DD0-9E4C-D89B73108C43}" type="pres">
      <dgm:prSet presAssocID="{DCC1F119-5F6A-4331-9448-EE20704F058A}" presName="sp" presStyleCnt="0"/>
      <dgm:spPr/>
    </dgm:pt>
    <dgm:pt modelId="{3C63EB87-1C35-4C51-830A-B9729E6BD04E}" type="pres">
      <dgm:prSet presAssocID="{D76BA453-726E-4CB5-A056-BF70D0C6ABAF}" presName="linNode" presStyleCnt="0"/>
      <dgm:spPr/>
    </dgm:pt>
    <dgm:pt modelId="{DEF78AC2-2324-4DD4-BFEB-6B377249E158}" type="pres">
      <dgm:prSet presAssocID="{D76BA453-726E-4CB5-A056-BF70D0C6ABAF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5AC7B15-EF91-449C-86B8-FD9C09E38C8E}" type="pres">
      <dgm:prSet presAssocID="{D76BA453-726E-4CB5-A056-BF70D0C6ABAF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7795D8D-46E1-449F-A929-EFBFA01974BD}" type="pres">
      <dgm:prSet presAssocID="{93355AB3-44AB-4D93-A9FC-860AB6E06846}" presName="sp" presStyleCnt="0"/>
      <dgm:spPr/>
    </dgm:pt>
    <dgm:pt modelId="{76D64496-8C96-449C-AE44-A822E90129AF}" type="pres">
      <dgm:prSet presAssocID="{C836E304-44FF-4A53-8941-6B58E335F3E5}" presName="linNode" presStyleCnt="0"/>
      <dgm:spPr/>
    </dgm:pt>
    <dgm:pt modelId="{89180363-CE4D-498A-B6B8-3E342CE30B94}" type="pres">
      <dgm:prSet presAssocID="{C836E304-44FF-4A53-8941-6B58E335F3E5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1E2BCE-DFC6-4B1A-89CE-9800A77616D0}" type="pres">
      <dgm:prSet presAssocID="{C836E304-44FF-4A53-8941-6B58E335F3E5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E8D40F9-C197-423B-9EB2-FCCED10FA737}" type="presOf" srcId="{5305FEFA-B7C5-4137-BCF5-AC3EEF801C9B}" destId="{BFA7B182-D827-46EE-ABCC-01ED37962553}" srcOrd="0" destOrd="0" presId="urn:microsoft.com/office/officeart/2005/8/layout/vList5"/>
    <dgm:cxn modelId="{3B96891E-379B-4A4D-AFCC-705D20C5EDAA}" type="presOf" srcId="{FC113DC9-6072-4970-AB11-FB3E18BAE0F3}" destId="{045CAA9C-BF72-4CD7-BC4C-CA11150452A1}" srcOrd="0" destOrd="0" presId="urn:microsoft.com/office/officeart/2005/8/layout/vList5"/>
    <dgm:cxn modelId="{1AEA6D94-617D-4516-BB4E-A91E521E48F3}" srcId="{BDF1C6D5-DA64-49AE-8FE8-5EEAFAF1E108}" destId="{DA65EE03-B0A0-41D2-A726-1C4A8FF478F0}" srcOrd="2" destOrd="0" parTransId="{6DC35BF9-03BB-4606-BE94-BE7312328021}" sibTransId="{DCC1F119-5F6A-4331-9448-EE20704F058A}"/>
    <dgm:cxn modelId="{BB1A80B8-8DD1-480A-8580-D8D9E7405EB2}" type="presOf" srcId="{BDF1C6D5-DA64-49AE-8FE8-5EEAFAF1E108}" destId="{7E2B4E9A-B905-4D34-9A6E-8FC971B9339D}" srcOrd="0" destOrd="0" presId="urn:microsoft.com/office/officeart/2005/8/layout/vList5"/>
    <dgm:cxn modelId="{D1D65D27-4AE2-467B-B474-B4B43B2BF660}" srcId="{C836E304-44FF-4A53-8941-6B58E335F3E5}" destId="{A1316BFB-1D3B-457E-9EEE-1A7737AB585A}" srcOrd="0" destOrd="0" parTransId="{6178CAE6-6870-46C9-AD87-6AD22E3E961F}" sibTransId="{9B84DCA3-237F-484D-B051-D6D23CCFE5F2}"/>
    <dgm:cxn modelId="{589C000E-7FA6-43B5-A11F-7A91CD02DED9}" srcId="{BDF1C6D5-DA64-49AE-8FE8-5EEAFAF1E108}" destId="{A3A5867C-77D2-4A40-AFAF-D4996A8FB4C1}" srcOrd="0" destOrd="0" parTransId="{D1B981FE-568B-4A30-8A7F-EC07B1643A03}" sibTransId="{188D043A-04DF-48A3-9F47-74302D665EBD}"/>
    <dgm:cxn modelId="{EF0972D5-C518-43E2-BEF3-0753A34A0F8A}" type="presOf" srcId="{D76BA453-726E-4CB5-A056-BF70D0C6ABAF}" destId="{DEF78AC2-2324-4DD4-BFEB-6B377249E158}" srcOrd="0" destOrd="0" presId="urn:microsoft.com/office/officeart/2005/8/layout/vList5"/>
    <dgm:cxn modelId="{FD212226-E4D7-45B2-9D7C-9266B37BD7FC}" srcId="{BDF1C6D5-DA64-49AE-8FE8-5EEAFAF1E108}" destId="{5305FEFA-B7C5-4137-BCF5-AC3EEF801C9B}" srcOrd="1" destOrd="0" parTransId="{F2EB5C9A-4E76-4DBB-9D17-E871888F88C2}" sibTransId="{2C96E5EC-2867-44BD-9FCC-FB54F4D583C0}"/>
    <dgm:cxn modelId="{6018885D-BA38-4C70-92A6-40B21E4D24B9}" srcId="{D76BA453-726E-4CB5-A056-BF70D0C6ABAF}" destId="{3323CD06-CC47-43D5-BF09-66DE3218FDA9}" srcOrd="0" destOrd="0" parTransId="{57660F10-A264-4D7D-B25F-374C6ADAE344}" sibTransId="{EBD3B0B3-CC95-4B81-BE2C-FA6E203E1B43}"/>
    <dgm:cxn modelId="{211CA621-E4A7-4A15-8D0B-329CB4053CC4}" srcId="{BDF1C6D5-DA64-49AE-8FE8-5EEAFAF1E108}" destId="{C836E304-44FF-4A53-8941-6B58E335F3E5}" srcOrd="4" destOrd="0" parTransId="{316AF39E-92E8-4E66-93B7-AA464B3ACB38}" sibTransId="{94AC824F-FD34-4E05-A673-2D305EE0F77D}"/>
    <dgm:cxn modelId="{A8E4F4B0-F477-4F57-AE59-283689D08696}" type="presOf" srcId="{7D0FE48A-0016-4042-915B-ADB59A1EC236}" destId="{92291109-D7DD-4309-B094-5A20258FC970}" srcOrd="0" destOrd="0" presId="urn:microsoft.com/office/officeart/2005/8/layout/vList5"/>
    <dgm:cxn modelId="{3F0AA43D-27A1-4BB6-8679-C1F2C039DE50}" type="presOf" srcId="{99A48A71-CB5E-4D44-A444-C84835BCAF17}" destId="{93A0190C-338D-4C97-BD15-B7B2C1291B75}" srcOrd="0" destOrd="0" presId="urn:microsoft.com/office/officeart/2005/8/layout/vList5"/>
    <dgm:cxn modelId="{685A8313-8222-42DC-9EFC-6E8AE9D7A592}" type="presOf" srcId="{A1316BFB-1D3B-457E-9EEE-1A7737AB585A}" destId="{391E2BCE-DFC6-4B1A-89CE-9800A77616D0}" srcOrd="0" destOrd="0" presId="urn:microsoft.com/office/officeart/2005/8/layout/vList5"/>
    <dgm:cxn modelId="{FDD74CC8-B26F-4DFC-8EAD-7C626D546067}" srcId="{A3A5867C-77D2-4A40-AFAF-D4996A8FB4C1}" destId="{7D0FE48A-0016-4042-915B-ADB59A1EC236}" srcOrd="0" destOrd="0" parTransId="{99E45393-2BB7-4673-B02E-06299EA81252}" sibTransId="{0B0C4AB1-A3A8-4B17-9455-A08B4807DA3A}"/>
    <dgm:cxn modelId="{786D4367-257F-4050-B851-B1191DAC36D6}" type="presOf" srcId="{C836E304-44FF-4A53-8941-6B58E335F3E5}" destId="{89180363-CE4D-498A-B6B8-3E342CE30B94}" srcOrd="0" destOrd="0" presId="urn:microsoft.com/office/officeart/2005/8/layout/vList5"/>
    <dgm:cxn modelId="{7B0BFD02-AED0-4C91-940A-63B0C11BC591}" srcId="{DA65EE03-B0A0-41D2-A726-1C4A8FF478F0}" destId="{FC113DC9-6072-4970-AB11-FB3E18BAE0F3}" srcOrd="0" destOrd="0" parTransId="{A902B1D7-112A-436E-9A93-F911B3AC1516}" sibTransId="{D02E984B-74F6-4EDE-A3F5-1A809F9AE6E8}"/>
    <dgm:cxn modelId="{B358B0FF-3ED2-40B4-BA57-2AEBD2281B89}" type="presOf" srcId="{A3A5867C-77D2-4A40-AFAF-D4996A8FB4C1}" destId="{6DEB6E87-E405-4950-9C09-09DE609C567D}" srcOrd="0" destOrd="0" presId="urn:microsoft.com/office/officeart/2005/8/layout/vList5"/>
    <dgm:cxn modelId="{4052EC80-21C1-43BC-A32E-04665EC7F197}" type="presOf" srcId="{DA65EE03-B0A0-41D2-A726-1C4A8FF478F0}" destId="{4FE730DA-4000-40EA-A330-15D5729E764B}" srcOrd="0" destOrd="0" presId="urn:microsoft.com/office/officeart/2005/8/layout/vList5"/>
    <dgm:cxn modelId="{0416E3F9-9953-49C0-BDEA-AEA156DBE729}" srcId="{BDF1C6D5-DA64-49AE-8FE8-5EEAFAF1E108}" destId="{D76BA453-726E-4CB5-A056-BF70D0C6ABAF}" srcOrd="3" destOrd="0" parTransId="{7F773571-7ABD-4BA7-82D4-233E6EC9DB39}" sibTransId="{93355AB3-44AB-4D93-A9FC-860AB6E06846}"/>
    <dgm:cxn modelId="{2C3E5DBD-4693-4E13-BE34-3208A03C4706}" type="presOf" srcId="{3323CD06-CC47-43D5-BF09-66DE3218FDA9}" destId="{25AC7B15-EF91-449C-86B8-FD9C09E38C8E}" srcOrd="0" destOrd="0" presId="urn:microsoft.com/office/officeart/2005/8/layout/vList5"/>
    <dgm:cxn modelId="{7DFAE3A1-8559-4853-B85A-AA59E681828A}" srcId="{5305FEFA-B7C5-4137-BCF5-AC3EEF801C9B}" destId="{99A48A71-CB5E-4D44-A444-C84835BCAF17}" srcOrd="0" destOrd="0" parTransId="{3D6035F7-C58B-4060-87CB-F3BE869BB6A7}" sibTransId="{35231EF7-3198-4576-9A8E-7A433D75DDD2}"/>
    <dgm:cxn modelId="{EC869664-DF48-429D-BE0C-CBD16EA847BD}" type="presParOf" srcId="{7E2B4E9A-B905-4D34-9A6E-8FC971B9339D}" destId="{1380E11B-555C-411B-B690-E7565EFA1D82}" srcOrd="0" destOrd="0" presId="urn:microsoft.com/office/officeart/2005/8/layout/vList5"/>
    <dgm:cxn modelId="{65B8FB83-2F7E-4C2F-923B-BC1862C134F9}" type="presParOf" srcId="{1380E11B-555C-411B-B690-E7565EFA1D82}" destId="{6DEB6E87-E405-4950-9C09-09DE609C567D}" srcOrd="0" destOrd="0" presId="urn:microsoft.com/office/officeart/2005/8/layout/vList5"/>
    <dgm:cxn modelId="{E66B656D-B1B8-495D-8B04-FBC894673A1A}" type="presParOf" srcId="{1380E11B-555C-411B-B690-E7565EFA1D82}" destId="{92291109-D7DD-4309-B094-5A20258FC970}" srcOrd="1" destOrd="0" presId="urn:microsoft.com/office/officeart/2005/8/layout/vList5"/>
    <dgm:cxn modelId="{DCF18673-56B0-4EC3-AD01-5ED126EBC773}" type="presParOf" srcId="{7E2B4E9A-B905-4D34-9A6E-8FC971B9339D}" destId="{9E6BB51D-2D72-40AB-B8C7-C17C1E34EFFB}" srcOrd="1" destOrd="0" presId="urn:microsoft.com/office/officeart/2005/8/layout/vList5"/>
    <dgm:cxn modelId="{DA7D0180-7F54-4AE8-864C-46BCE57078D7}" type="presParOf" srcId="{7E2B4E9A-B905-4D34-9A6E-8FC971B9339D}" destId="{20BCE97F-38FD-4E8F-9191-7D57A9CD9090}" srcOrd="2" destOrd="0" presId="urn:microsoft.com/office/officeart/2005/8/layout/vList5"/>
    <dgm:cxn modelId="{77E06D33-5E46-4357-9534-642184463EA9}" type="presParOf" srcId="{20BCE97F-38FD-4E8F-9191-7D57A9CD9090}" destId="{BFA7B182-D827-46EE-ABCC-01ED37962553}" srcOrd="0" destOrd="0" presId="urn:microsoft.com/office/officeart/2005/8/layout/vList5"/>
    <dgm:cxn modelId="{B565990D-7FA3-4871-AF5B-588D4CF9A861}" type="presParOf" srcId="{20BCE97F-38FD-4E8F-9191-7D57A9CD9090}" destId="{93A0190C-338D-4C97-BD15-B7B2C1291B75}" srcOrd="1" destOrd="0" presId="urn:microsoft.com/office/officeart/2005/8/layout/vList5"/>
    <dgm:cxn modelId="{DDED2925-0DF6-4A6A-A847-9AC4B579F1BD}" type="presParOf" srcId="{7E2B4E9A-B905-4D34-9A6E-8FC971B9339D}" destId="{DAC39E4A-7F97-46C8-96EF-9332AC9CE619}" srcOrd="3" destOrd="0" presId="urn:microsoft.com/office/officeart/2005/8/layout/vList5"/>
    <dgm:cxn modelId="{12CAED49-93FB-41C6-A857-AFA506ADFE09}" type="presParOf" srcId="{7E2B4E9A-B905-4D34-9A6E-8FC971B9339D}" destId="{0C2393A3-7C3A-4A13-88C2-02185DFF6616}" srcOrd="4" destOrd="0" presId="urn:microsoft.com/office/officeart/2005/8/layout/vList5"/>
    <dgm:cxn modelId="{3834F218-6BD1-4CEC-9E2E-500B7D5B6025}" type="presParOf" srcId="{0C2393A3-7C3A-4A13-88C2-02185DFF6616}" destId="{4FE730DA-4000-40EA-A330-15D5729E764B}" srcOrd="0" destOrd="0" presId="urn:microsoft.com/office/officeart/2005/8/layout/vList5"/>
    <dgm:cxn modelId="{71FB5B30-06E9-4B8C-9B19-DE39FF0AB105}" type="presParOf" srcId="{0C2393A3-7C3A-4A13-88C2-02185DFF6616}" destId="{045CAA9C-BF72-4CD7-BC4C-CA11150452A1}" srcOrd="1" destOrd="0" presId="urn:microsoft.com/office/officeart/2005/8/layout/vList5"/>
    <dgm:cxn modelId="{B330FBC1-B3AF-4A40-91F5-70E02B67AD7F}" type="presParOf" srcId="{7E2B4E9A-B905-4D34-9A6E-8FC971B9339D}" destId="{E24F6A25-6863-4DD0-9E4C-D89B73108C43}" srcOrd="5" destOrd="0" presId="urn:microsoft.com/office/officeart/2005/8/layout/vList5"/>
    <dgm:cxn modelId="{78BC9FE9-FE0A-4870-B46E-05FB1A4B37B6}" type="presParOf" srcId="{7E2B4E9A-B905-4D34-9A6E-8FC971B9339D}" destId="{3C63EB87-1C35-4C51-830A-B9729E6BD04E}" srcOrd="6" destOrd="0" presId="urn:microsoft.com/office/officeart/2005/8/layout/vList5"/>
    <dgm:cxn modelId="{2AAB48D9-83D4-4C1C-BB3C-AFC169A71B48}" type="presParOf" srcId="{3C63EB87-1C35-4C51-830A-B9729E6BD04E}" destId="{DEF78AC2-2324-4DD4-BFEB-6B377249E158}" srcOrd="0" destOrd="0" presId="urn:microsoft.com/office/officeart/2005/8/layout/vList5"/>
    <dgm:cxn modelId="{9D7516E8-6465-4DEE-AEA6-0B7261A98478}" type="presParOf" srcId="{3C63EB87-1C35-4C51-830A-B9729E6BD04E}" destId="{25AC7B15-EF91-449C-86B8-FD9C09E38C8E}" srcOrd="1" destOrd="0" presId="urn:microsoft.com/office/officeart/2005/8/layout/vList5"/>
    <dgm:cxn modelId="{47E52274-8DBB-41EA-A145-B8EA62A6059C}" type="presParOf" srcId="{7E2B4E9A-B905-4D34-9A6E-8FC971B9339D}" destId="{A7795D8D-46E1-449F-A929-EFBFA01974BD}" srcOrd="7" destOrd="0" presId="urn:microsoft.com/office/officeart/2005/8/layout/vList5"/>
    <dgm:cxn modelId="{9470250A-FC3B-47A3-BB9A-22BA8E897A79}" type="presParOf" srcId="{7E2B4E9A-B905-4D34-9A6E-8FC971B9339D}" destId="{76D64496-8C96-449C-AE44-A822E90129AF}" srcOrd="8" destOrd="0" presId="urn:microsoft.com/office/officeart/2005/8/layout/vList5"/>
    <dgm:cxn modelId="{C609E275-F3EC-4055-9B38-F94F3B2522BB}" type="presParOf" srcId="{76D64496-8C96-449C-AE44-A822E90129AF}" destId="{89180363-CE4D-498A-B6B8-3E342CE30B94}" srcOrd="0" destOrd="0" presId="urn:microsoft.com/office/officeart/2005/8/layout/vList5"/>
    <dgm:cxn modelId="{EEDE95DF-CF63-4B2F-A211-411E6C3102A7}" type="presParOf" srcId="{76D64496-8C96-449C-AE44-A822E90129AF}" destId="{391E2BCE-DFC6-4B1A-89CE-9800A77616D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17EEF0-5893-4EC3-AC57-7A2AD6DDA1B9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6BEC3097-7CB2-4295-9BD2-409D983E538F}">
      <dgm:prSet custT="1"/>
      <dgm:spPr>
        <a:solidFill>
          <a:srgbClr val="F8EDAE"/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900" dirty="0" smtClean="0">
              <a:solidFill>
                <a:schemeClr val="tx1"/>
              </a:solidFill>
            </a:rPr>
            <a:t>Από τη βιβλιογραφία και τα ερευνητικά ερωτήματα, προέκυψαν τα βασικά αντικείμενα και στη βάση αυτών δημιουργήθηκαν δυο ερωτηματολόγια (πριν-μετά).</a:t>
          </a:r>
          <a:endParaRPr lang="el-GR" sz="1900" dirty="0">
            <a:solidFill>
              <a:schemeClr val="tx1"/>
            </a:solidFill>
          </a:endParaRPr>
        </a:p>
      </dgm:t>
    </dgm:pt>
    <dgm:pt modelId="{66DE22E2-6687-46B2-8AD0-71A8B31C7EBF}" type="parTrans" cxnId="{8523CF21-3211-4236-A9C5-4C20628FF05C}">
      <dgm:prSet/>
      <dgm:spPr/>
      <dgm:t>
        <a:bodyPr/>
        <a:lstStyle/>
        <a:p>
          <a:endParaRPr lang="el-GR"/>
        </a:p>
      </dgm:t>
    </dgm:pt>
    <dgm:pt modelId="{77C0E53C-67D1-4846-8171-54BDDB14BDD4}" type="sibTrans" cxnId="{8523CF21-3211-4236-A9C5-4C20628FF05C}">
      <dgm:prSet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el-GR"/>
        </a:p>
      </dgm:t>
    </dgm:pt>
    <dgm:pt modelId="{2249FFD4-EAD7-413B-98E0-29A0934724A3}">
      <dgm:prSet/>
      <dgm:spPr>
        <a:solidFill>
          <a:srgbClr val="C00000"/>
        </a:solidFill>
      </dgm:spPr>
      <dgm:t>
        <a:bodyPr/>
        <a:lstStyle/>
        <a:p>
          <a:pPr rtl="0"/>
          <a:r>
            <a:rPr lang="el-GR" dirty="0" smtClean="0"/>
            <a:t>Οι ερωτήσεις ήταν ανά αντικείμενο.</a:t>
          </a:r>
          <a:endParaRPr lang="el-GR" dirty="0"/>
        </a:p>
      </dgm:t>
    </dgm:pt>
    <dgm:pt modelId="{A8C60F02-38FE-4173-8B94-7E96819E5FFC}" type="parTrans" cxnId="{598C2059-CEEF-4B78-AFF4-B659D3FAEDEE}">
      <dgm:prSet/>
      <dgm:spPr/>
      <dgm:t>
        <a:bodyPr/>
        <a:lstStyle/>
        <a:p>
          <a:endParaRPr lang="el-GR"/>
        </a:p>
      </dgm:t>
    </dgm:pt>
    <dgm:pt modelId="{B3ADBDA5-9ACD-43B9-BEA0-29F8CBEE6AF7}" type="sibTrans" cxnId="{598C2059-CEEF-4B78-AFF4-B659D3FAEDEE}">
      <dgm:prSet/>
      <dgm:spPr>
        <a:solidFill>
          <a:schemeClr val="accent2">
            <a:lumMod val="75000"/>
            <a:alpha val="90000"/>
          </a:schemeClr>
        </a:solidFill>
      </dgm:spPr>
      <dgm:t>
        <a:bodyPr/>
        <a:lstStyle/>
        <a:p>
          <a:endParaRPr lang="el-GR"/>
        </a:p>
      </dgm:t>
    </dgm:pt>
    <dgm:pt modelId="{D7045EA6-9CD1-4A1A-8449-87EDD457CB1E}">
      <dgm:prSet/>
      <dgm:spPr>
        <a:solidFill>
          <a:srgbClr val="F8EDAE"/>
        </a:solidFill>
      </dgm:spPr>
      <dgm:t>
        <a:bodyPr/>
        <a:lstStyle/>
        <a:p>
          <a:pPr rtl="0"/>
          <a:r>
            <a:rPr lang="el-GR" dirty="0" smtClean="0">
              <a:solidFill>
                <a:schemeClr val="tx1"/>
              </a:solidFill>
            </a:rPr>
            <a:t>Η επεξεργασία των δεδομένων  πραγματοποιήθηκε με την τεχνική της Ανάλυσης Περιεχομένου.</a:t>
          </a:r>
          <a:endParaRPr lang="el-GR" dirty="0">
            <a:solidFill>
              <a:schemeClr val="tx1"/>
            </a:solidFill>
          </a:endParaRPr>
        </a:p>
      </dgm:t>
    </dgm:pt>
    <dgm:pt modelId="{522D9BE5-F6B1-4B11-B379-EF8EA8FC280D}" type="parTrans" cxnId="{C621679E-6526-4421-853C-028F4BC8E8F3}">
      <dgm:prSet/>
      <dgm:spPr/>
      <dgm:t>
        <a:bodyPr/>
        <a:lstStyle/>
        <a:p>
          <a:endParaRPr lang="el-GR"/>
        </a:p>
      </dgm:t>
    </dgm:pt>
    <dgm:pt modelId="{41186C82-988D-4BBD-B268-756DCA15A573}" type="sibTrans" cxnId="{C621679E-6526-4421-853C-028F4BC8E8F3}">
      <dgm:prSet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l-GR"/>
        </a:p>
      </dgm:t>
    </dgm:pt>
    <dgm:pt modelId="{9A44AD40-4480-4FCF-92CD-5BC59A437EB3}">
      <dgm:prSet/>
      <dgm:spPr>
        <a:solidFill>
          <a:srgbClr val="FF9933"/>
        </a:solidFill>
      </dgm:spPr>
      <dgm:t>
        <a:bodyPr/>
        <a:lstStyle/>
        <a:p>
          <a:pPr rtl="0"/>
          <a:r>
            <a:rPr lang="el-GR" dirty="0" smtClean="0">
              <a:solidFill>
                <a:schemeClr val="tx1"/>
              </a:solidFill>
            </a:rPr>
            <a:t>Έγινε κατηγοριοποίηση των απόψεων των μαθητών με βάση 6 άξονες.</a:t>
          </a:r>
          <a:endParaRPr lang="el-GR" dirty="0">
            <a:solidFill>
              <a:schemeClr val="tx1"/>
            </a:solidFill>
          </a:endParaRPr>
        </a:p>
      </dgm:t>
    </dgm:pt>
    <dgm:pt modelId="{6F9DB520-AEC8-41E8-99EC-BDE238F3C3DD}" type="parTrans" cxnId="{B54497B8-D122-48AA-96E7-D01ED933E4B4}">
      <dgm:prSet/>
      <dgm:spPr/>
      <dgm:t>
        <a:bodyPr/>
        <a:lstStyle/>
        <a:p>
          <a:endParaRPr lang="el-GR"/>
        </a:p>
      </dgm:t>
    </dgm:pt>
    <dgm:pt modelId="{1FE2E0AC-0D07-4746-BF9A-370DADA05912}" type="sibTrans" cxnId="{B54497B8-D122-48AA-96E7-D01ED933E4B4}">
      <dgm:prSet/>
      <dgm:spPr/>
      <dgm:t>
        <a:bodyPr/>
        <a:lstStyle/>
        <a:p>
          <a:endParaRPr lang="el-GR"/>
        </a:p>
      </dgm:t>
    </dgm:pt>
    <dgm:pt modelId="{69293E84-A156-43E1-BEF6-2A120D2B21BE}" type="pres">
      <dgm:prSet presAssocID="{8217EEF0-5893-4EC3-AC57-7A2AD6DDA1B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5DC3C00-B060-4B07-8B2F-908AC7977539}" type="pres">
      <dgm:prSet presAssocID="{8217EEF0-5893-4EC3-AC57-7A2AD6DDA1B9}" presName="dummyMaxCanvas" presStyleCnt="0">
        <dgm:presLayoutVars/>
      </dgm:prSet>
      <dgm:spPr/>
    </dgm:pt>
    <dgm:pt modelId="{DF3A7BF4-C4D5-4F9A-AD0D-6B584DEA4273}" type="pres">
      <dgm:prSet presAssocID="{8217EEF0-5893-4EC3-AC57-7A2AD6DDA1B9}" presName="FourNodes_1" presStyleLbl="node1" presStyleIdx="0" presStyleCnt="4" custScaleX="110872" custLinFactNeighborX="5593" custLinFactNeighborY="69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D0E6EF-51AD-45AB-8226-088B2B4DD3BC}" type="pres">
      <dgm:prSet presAssocID="{8217EEF0-5893-4EC3-AC57-7A2AD6DDA1B9}" presName="FourNodes_2" presStyleLbl="node1" presStyleIdx="1" presStyleCnt="4" custLinFactNeighborX="4759" custLinFactNeighborY="13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65CF63-B667-44F2-A9B6-11A455DABD1E}" type="pres">
      <dgm:prSet presAssocID="{8217EEF0-5893-4EC3-AC57-7A2AD6DDA1B9}" presName="FourNodes_3" presStyleLbl="node1" presStyleIdx="2" presStyleCnt="4" custLinFactNeighborX="-95" custLinFactNeighborY="26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3986CE3-D1FB-449E-B359-C358C62F67F7}" type="pres">
      <dgm:prSet presAssocID="{8217EEF0-5893-4EC3-AC57-7A2AD6DDA1B9}" presName="FourNodes_4" presStyleLbl="node1" presStyleIdx="3" presStyleCnt="4" custLinFactNeighborX="-4484" custLinFactNeighborY="-4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A82D55-60EA-4198-8330-47419FDF77A8}" type="pres">
      <dgm:prSet presAssocID="{8217EEF0-5893-4EC3-AC57-7A2AD6DDA1B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4DFD38C-E5BE-420D-BC37-1274FFD1846B}" type="pres">
      <dgm:prSet presAssocID="{8217EEF0-5893-4EC3-AC57-7A2AD6DDA1B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CE040D5-2B1E-477A-90B1-65E1A9F493FD}" type="pres">
      <dgm:prSet presAssocID="{8217EEF0-5893-4EC3-AC57-7A2AD6DDA1B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B14A21-5EB5-46D5-80F8-4F2245127B41}" type="pres">
      <dgm:prSet presAssocID="{8217EEF0-5893-4EC3-AC57-7A2AD6DDA1B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454D09D-BC7F-4AD2-AC28-09BDB38FBC4C}" type="pres">
      <dgm:prSet presAssocID="{8217EEF0-5893-4EC3-AC57-7A2AD6DDA1B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6B05037-078D-4519-8ECF-3EE092C22060}" type="pres">
      <dgm:prSet presAssocID="{8217EEF0-5893-4EC3-AC57-7A2AD6DDA1B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05DABF3-E902-4761-92F8-BF6007DAF5D2}" type="pres">
      <dgm:prSet presAssocID="{8217EEF0-5893-4EC3-AC57-7A2AD6DDA1B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6667E12-3935-44E1-BC65-3334D4D9126D}" type="presOf" srcId="{9A44AD40-4480-4FCF-92CD-5BC59A437EB3}" destId="{605DABF3-E902-4761-92F8-BF6007DAF5D2}" srcOrd="1" destOrd="0" presId="urn:microsoft.com/office/officeart/2005/8/layout/vProcess5"/>
    <dgm:cxn modelId="{04F43A94-0916-4487-B733-71567DEAA44D}" type="presOf" srcId="{6BEC3097-7CB2-4295-9BD2-409D983E538F}" destId="{81B14A21-5EB5-46D5-80F8-4F2245127B41}" srcOrd="1" destOrd="0" presId="urn:microsoft.com/office/officeart/2005/8/layout/vProcess5"/>
    <dgm:cxn modelId="{FA5615A9-AF8B-4EFF-BF42-5B8EA5636B47}" type="presOf" srcId="{9A44AD40-4480-4FCF-92CD-5BC59A437EB3}" destId="{D3986CE3-D1FB-449E-B359-C358C62F67F7}" srcOrd="0" destOrd="0" presId="urn:microsoft.com/office/officeart/2005/8/layout/vProcess5"/>
    <dgm:cxn modelId="{855BEFA8-6EB3-4CCC-952C-254A380C22A5}" type="presOf" srcId="{77C0E53C-67D1-4846-8171-54BDDB14BDD4}" destId="{4CA82D55-60EA-4198-8330-47419FDF77A8}" srcOrd="0" destOrd="0" presId="urn:microsoft.com/office/officeart/2005/8/layout/vProcess5"/>
    <dgm:cxn modelId="{8523CF21-3211-4236-A9C5-4C20628FF05C}" srcId="{8217EEF0-5893-4EC3-AC57-7A2AD6DDA1B9}" destId="{6BEC3097-7CB2-4295-9BD2-409D983E538F}" srcOrd="0" destOrd="0" parTransId="{66DE22E2-6687-46B2-8AD0-71A8B31C7EBF}" sibTransId="{77C0E53C-67D1-4846-8171-54BDDB14BDD4}"/>
    <dgm:cxn modelId="{A1E44D5C-1251-401B-A57C-B3E6027479D6}" type="presOf" srcId="{B3ADBDA5-9ACD-43B9-BEA0-29F8CBEE6AF7}" destId="{04DFD38C-E5BE-420D-BC37-1274FFD1846B}" srcOrd="0" destOrd="0" presId="urn:microsoft.com/office/officeart/2005/8/layout/vProcess5"/>
    <dgm:cxn modelId="{598C2059-CEEF-4B78-AFF4-B659D3FAEDEE}" srcId="{8217EEF0-5893-4EC3-AC57-7A2AD6DDA1B9}" destId="{2249FFD4-EAD7-413B-98E0-29A0934724A3}" srcOrd="1" destOrd="0" parTransId="{A8C60F02-38FE-4173-8B94-7E96819E5FFC}" sibTransId="{B3ADBDA5-9ACD-43B9-BEA0-29F8CBEE6AF7}"/>
    <dgm:cxn modelId="{571F7542-0F99-4227-99F2-395067040916}" type="presOf" srcId="{D7045EA6-9CD1-4A1A-8449-87EDD457CB1E}" destId="{B6B05037-078D-4519-8ECF-3EE092C22060}" srcOrd="1" destOrd="0" presId="urn:microsoft.com/office/officeart/2005/8/layout/vProcess5"/>
    <dgm:cxn modelId="{DA1648F4-44F0-44E5-91C8-5863426F906F}" type="presOf" srcId="{41186C82-988D-4BBD-B268-756DCA15A573}" destId="{7CE040D5-2B1E-477A-90B1-65E1A9F493FD}" srcOrd="0" destOrd="0" presId="urn:microsoft.com/office/officeart/2005/8/layout/vProcess5"/>
    <dgm:cxn modelId="{C621679E-6526-4421-853C-028F4BC8E8F3}" srcId="{8217EEF0-5893-4EC3-AC57-7A2AD6DDA1B9}" destId="{D7045EA6-9CD1-4A1A-8449-87EDD457CB1E}" srcOrd="2" destOrd="0" parTransId="{522D9BE5-F6B1-4B11-B379-EF8EA8FC280D}" sibTransId="{41186C82-988D-4BBD-B268-756DCA15A573}"/>
    <dgm:cxn modelId="{74906881-A98C-4906-A5DB-20C5C08C1B68}" type="presOf" srcId="{2249FFD4-EAD7-413B-98E0-29A0934724A3}" destId="{9454D09D-BC7F-4AD2-AC28-09BDB38FBC4C}" srcOrd="1" destOrd="0" presId="urn:microsoft.com/office/officeart/2005/8/layout/vProcess5"/>
    <dgm:cxn modelId="{F58E6AB2-09FF-4AE0-AFA5-17B3A0D0C119}" type="presOf" srcId="{8217EEF0-5893-4EC3-AC57-7A2AD6DDA1B9}" destId="{69293E84-A156-43E1-BEF6-2A120D2B21BE}" srcOrd="0" destOrd="0" presId="urn:microsoft.com/office/officeart/2005/8/layout/vProcess5"/>
    <dgm:cxn modelId="{3902E533-EECD-4DCA-B27B-D97AD0B0D603}" type="presOf" srcId="{2249FFD4-EAD7-413B-98E0-29A0934724A3}" destId="{45D0E6EF-51AD-45AB-8226-088B2B4DD3BC}" srcOrd="0" destOrd="0" presId="urn:microsoft.com/office/officeart/2005/8/layout/vProcess5"/>
    <dgm:cxn modelId="{C23D06EF-4AC7-4D80-8427-9665FBA52D83}" type="presOf" srcId="{D7045EA6-9CD1-4A1A-8449-87EDD457CB1E}" destId="{9D65CF63-B667-44F2-A9B6-11A455DABD1E}" srcOrd="0" destOrd="0" presId="urn:microsoft.com/office/officeart/2005/8/layout/vProcess5"/>
    <dgm:cxn modelId="{B54497B8-D122-48AA-96E7-D01ED933E4B4}" srcId="{8217EEF0-5893-4EC3-AC57-7A2AD6DDA1B9}" destId="{9A44AD40-4480-4FCF-92CD-5BC59A437EB3}" srcOrd="3" destOrd="0" parTransId="{6F9DB520-AEC8-41E8-99EC-BDE238F3C3DD}" sibTransId="{1FE2E0AC-0D07-4746-BF9A-370DADA05912}"/>
    <dgm:cxn modelId="{DE9945F1-C6E0-4811-BE5A-3C94324DFEC8}" type="presOf" srcId="{6BEC3097-7CB2-4295-9BD2-409D983E538F}" destId="{DF3A7BF4-C4D5-4F9A-AD0D-6B584DEA4273}" srcOrd="0" destOrd="0" presId="urn:microsoft.com/office/officeart/2005/8/layout/vProcess5"/>
    <dgm:cxn modelId="{FBD5E56A-D702-481D-9ACB-4FB49E4106B9}" type="presParOf" srcId="{69293E84-A156-43E1-BEF6-2A120D2B21BE}" destId="{85DC3C00-B060-4B07-8B2F-908AC7977539}" srcOrd="0" destOrd="0" presId="urn:microsoft.com/office/officeart/2005/8/layout/vProcess5"/>
    <dgm:cxn modelId="{41A7C875-B86C-4A33-ABB5-AEF6C5194D61}" type="presParOf" srcId="{69293E84-A156-43E1-BEF6-2A120D2B21BE}" destId="{DF3A7BF4-C4D5-4F9A-AD0D-6B584DEA4273}" srcOrd="1" destOrd="0" presId="urn:microsoft.com/office/officeart/2005/8/layout/vProcess5"/>
    <dgm:cxn modelId="{78760370-D99E-4FE7-8018-427B7682820E}" type="presParOf" srcId="{69293E84-A156-43E1-BEF6-2A120D2B21BE}" destId="{45D0E6EF-51AD-45AB-8226-088B2B4DD3BC}" srcOrd="2" destOrd="0" presId="urn:microsoft.com/office/officeart/2005/8/layout/vProcess5"/>
    <dgm:cxn modelId="{D1A1B6F9-6973-4507-BE54-BA2E2AB4A2D5}" type="presParOf" srcId="{69293E84-A156-43E1-BEF6-2A120D2B21BE}" destId="{9D65CF63-B667-44F2-A9B6-11A455DABD1E}" srcOrd="3" destOrd="0" presId="urn:microsoft.com/office/officeart/2005/8/layout/vProcess5"/>
    <dgm:cxn modelId="{E59F09EA-F85F-408D-A184-2B0A189F5D64}" type="presParOf" srcId="{69293E84-A156-43E1-BEF6-2A120D2B21BE}" destId="{D3986CE3-D1FB-449E-B359-C358C62F67F7}" srcOrd="4" destOrd="0" presId="urn:microsoft.com/office/officeart/2005/8/layout/vProcess5"/>
    <dgm:cxn modelId="{A20A6A85-537D-441C-A004-8B3900396CCC}" type="presParOf" srcId="{69293E84-A156-43E1-BEF6-2A120D2B21BE}" destId="{4CA82D55-60EA-4198-8330-47419FDF77A8}" srcOrd="5" destOrd="0" presId="urn:microsoft.com/office/officeart/2005/8/layout/vProcess5"/>
    <dgm:cxn modelId="{C2962D41-F7FA-4762-802D-137475BD6A81}" type="presParOf" srcId="{69293E84-A156-43E1-BEF6-2A120D2B21BE}" destId="{04DFD38C-E5BE-420D-BC37-1274FFD1846B}" srcOrd="6" destOrd="0" presId="urn:microsoft.com/office/officeart/2005/8/layout/vProcess5"/>
    <dgm:cxn modelId="{71155484-9080-4E90-9A98-F538857031F5}" type="presParOf" srcId="{69293E84-A156-43E1-BEF6-2A120D2B21BE}" destId="{7CE040D5-2B1E-477A-90B1-65E1A9F493FD}" srcOrd="7" destOrd="0" presId="urn:microsoft.com/office/officeart/2005/8/layout/vProcess5"/>
    <dgm:cxn modelId="{60636014-781B-4442-9A5D-AD286F44278F}" type="presParOf" srcId="{69293E84-A156-43E1-BEF6-2A120D2B21BE}" destId="{81B14A21-5EB5-46D5-80F8-4F2245127B41}" srcOrd="8" destOrd="0" presId="urn:microsoft.com/office/officeart/2005/8/layout/vProcess5"/>
    <dgm:cxn modelId="{B717B445-0270-42DA-A437-3253F47ECB63}" type="presParOf" srcId="{69293E84-A156-43E1-BEF6-2A120D2B21BE}" destId="{9454D09D-BC7F-4AD2-AC28-09BDB38FBC4C}" srcOrd="9" destOrd="0" presId="urn:microsoft.com/office/officeart/2005/8/layout/vProcess5"/>
    <dgm:cxn modelId="{E98C3408-8CAB-4559-BAE0-B6C5E06390DF}" type="presParOf" srcId="{69293E84-A156-43E1-BEF6-2A120D2B21BE}" destId="{B6B05037-078D-4519-8ECF-3EE092C22060}" srcOrd="10" destOrd="0" presId="urn:microsoft.com/office/officeart/2005/8/layout/vProcess5"/>
    <dgm:cxn modelId="{53708537-594E-43BD-B3C5-EBF11AACBD37}" type="presParOf" srcId="{69293E84-A156-43E1-BEF6-2A120D2B21BE}" destId="{605DABF3-E902-4761-92F8-BF6007DAF5D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35D1C8-646F-4CCD-B2BB-D28187F509B5}" type="doc">
      <dgm:prSet loTypeId="urn:microsoft.com/office/officeart/2005/8/layout/vProcess5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81E4EE39-7106-469D-8FE0-CE8B8374E54C}">
      <dgm:prSet custT="1"/>
      <dgm:spPr>
        <a:solidFill>
          <a:srgbClr val="F8EDAE"/>
        </a:solidFill>
      </dgm:spPr>
      <dgm:t>
        <a:bodyPr/>
        <a:lstStyle/>
        <a:p>
          <a:pPr rtl="0"/>
          <a:r>
            <a:rPr lang="el-GR" sz="2400" b="1" dirty="0" smtClean="0">
              <a:solidFill>
                <a:schemeClr val="tx1"/>
              </a:solidFill>
            </a:rPr>
            <a:t>Δείγμα ευκολίας (8 μαθητές του 3/θ </a:t>
          </a:r>
          <a:r>
            <a:rPr lang="el-GR" sz="2400" b="1" dirty="0" err="1" smtClean="0">
              <a:solidFill>
                <a:schemeClr val="tx1"/>
              </a:solidFill>
            </a:rPr>
            <a:t>Δ.Σ.Αγίου</a:t>
          </a:r>
          <a:r>
            <a:rPr lang="el-GR" sz="2400" b="1" dirty="0" smtClean="0">
              <a:solidFill>
                <a:schemeClr val="tx1"/>
              </a:solidFill>
            </a:rPr>
            <a:t> Λουκά)</a:t>
          </a:r>
          <a:endParaRPr lang="el-GR" sz="2400" b="1" dirty="0">
            <a:solidFill>
              <a:schemeClr val="tx1"/>
            </a:solidFill>
          </a:endParaRPr>
        </a:p>
      </dgm:t>
    </dgm:pt>
    <dgm:pt modelId="{EA4BB319-2615-46C7-AC6C-AE310F9F66E6}" type="parTrans" cxnId="{53B1571F-D03C-4262-9728-DD3F3C1CCF74}">
      <dgm:prSet/>
      <dgm:spPr/>
      <dgm:t>
        <a:bodyPr/>
        <a:lstStyle/>
        <a:p>
          <a:endParaRPr lang="el-GR" sz="2400"/>
        </a:p>
      </dgm:t>
    </dgm:pt>
    <dgm:pt modelId="{7AF86EE1-1050-4E0C-93AD-05A9112768EF}" type="sibTrans" cxnId="{53B1571F-D03C-4262-9728-DD3F3C1CCF74}">
      <dgm:prSet custT="1"/>
      <dgm:spPr>
        <a:solidFill>
          <a:schemeClr val="accent4">
            <a:lumMod val="75000"/>
            <a:alpha val="89804"/>
          </a:schemeClr>
        </a:solidFill>
      </dgm:spPr>
      <dgm:t>
        <a:bodyPr/>
        <a:lstStyle/>
        <a:p>
          <a:endParaRPr lang="el-GR" sz="2400" dirty="0"/>
        </a:p>
      </dgm:t>
    </dgm:pt>
    <dgm:pt modelId="{2A58064C-91BD-4B2C-BFB7-DF2ABF3FB88B}">
      <dgm:prSet custT="1"/>
      <dgm:spPr>
        <a:solidFill>
          <a:srgbClr val="8E0000"/>
        </a:solidFill>
      </dgm:spPr>
      <dgm:t>
        <a:bodyPr/>
        <a:lstStyle/>
        <a:p>
          <a:pPr algn="l" rtl="0"/>
          <a:r>
            <a:rPr lang="el-GR" sz="2400" b="1" dirty="0" smtClean="0"/>
            <a:t>Τα αποτελέσματα που προέκυψαν δεν μπορούν να γενικευτούν για τον ευρύτερο πληθυσμό.</a:t>
          </a:r>
          <a:endParaRPr lang="el-GR" sz="2400" b="1" dirty="0"/>
        </a:p>
      </dgm:t>
    </dgm:pt>
    <dgm:pt modelId="{6D79811A-BE23-4C76-9C1F-1A29AAE4AB82}" type="sibTrans" cxnId="{79A45702-B387-4870-8EC7-CCE4C47FE1FE}">
      <dgm:prSet/>
      <dgm:spPr/>
      <dgm:t>
        <a:bodyPr/>
        <a:lstStyle/>
        <a:p>
          <a:endParaRPr lang="el-GR" sz="2400"/>
        </a:p>
      </dgm:t>
    </dgm:pt>
    <dgm:pt modelId="{FE5CE85B-C665-4DE8-A7A0-CFBA65B4D4CD}" type="parTrans" cxnId="{79A45702-B387-4870-8EC7-CCE4C47FE1FE}">
      <dgm:prSet/>
      <dgm:spPr/>
      <dgm:t>
        <a:bodyPr/>
        <a:lstStyle/>
        <a:p>
          <a:endParaRPr lang="el-GR" sz="2400"/>
        </a:p>
      </dgm:t>
    </dgm:pt>
    <dgm:pt modelId="{54594147-76DE-42C4-8ED0-1E89E6C16E93}" type="pres">
      <dgm:prSet presAssocID="{EE35D1C8-646F-4CCD-B2BB-D28187F509B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530EB-6D02-4DE1-8513-8EC9CA841229}" type="pres">
      <dgm:prSet presAssocID="{EE35D1C8-646F-4CCD-B2BB-D28187F509B5}" presName="dummyMaxCanvas" presStyleCnt="0">
        <dgm:presLayoutVars/>
      </dgm:prSet>
      <dgm:spPr/>
      <dgm:t>
        <a:bodyPr/>
        <a:lstStyle/>
        <a:p>
          <a:endParaRPr lang="el-GR"/>
        </a:p>
      </dgm:t>
    </dgm:pt>
    <dgm:pt modelId="{B274D14E-B177-43EB-B242-B36813B2D6A4}" type="pres">
      <dgm:prSet presAssocID="{EE35D1C8-646F-4CCD-B2BB-D28187F509B5}" presName="TwoNodes_1" presStyleLbl="node1" presStyleIdx="0" presStyleCnt="2" custLinFactNeighborX="2223" custLinFactNeighborY="-661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EAE7A7-46D2-425B-880E-E1942362F600}" type="pres">
      <dgm:prSet presAssocID="{EE35D1C8-646F-4CCD-B2BB-D28187F509B5}" presName="TwoNodes_2" presStyleLbl="node1" presStyleIdx="1" presStyleCnt="2" custLinFactNeighborX="-7643" custLinFactNeighborY="-31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DDA689-A4BC-4089-896A-BE05F850234C}" type="pres">
      <dgm:prSet presAssocID="{EE35D1C8-646F-4CCD-B2BB-D28187F509B5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CD545DA-936B-4975-AF8A-E6125A8C7655}" type="pres">
      <dgm:prSet presAssocID="{EE35D1C8-646F-4CCD-B2BB-D28187F509B5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8BCA296-ECE5-4F31-86AA-B0971F406FDA}" type="pres">
      <dgm:prSet presAssocID="{EE35D1C8-646F-4CCD-B2BB-D28187F509B5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AB3A8B7-B372-4C2E-A053-AB64365A6F5A}" type="presOf" srcId="{2A58064C-91BD-4B2C-BFB7-DF2ABF3FB88B}" destId="{48BCA296-ECE5-4F31-86AA-B0971F406FDA}" srcOrd="1" destOrd="0" presId="urn:microsoft.com/office/officeart/2005/8/layout/vProcess5"/>
    <dgm:cxn modelId="{68978D3E-8D9C-47B1-B858-527EBDAAE5AF}" type="presOf" srcId="{2A58064C-91BD-4B2C-BFB7-DF2ABF3FB88B}" destId="{08EAE7A7-46D2-425B-880E-E1942362F600}" srcOrd="0" destOrd="0" presId="urn:microsoft.com/office/officeart/2005/8/layout/vProcess5"/>
    <dgm:cxn modelId="{B19A5999-6B5A-4F51-9C8E-97B4A3F79BEC}" type="presOf" srcId="{81E4EE39-7106-469D-8FE0-CE8B8374E54C}" destId="{FCD545DA-936B-4975-AF8A-E6125A8C7655}" srcOrd="1" destOrd="0" presId="urn:microsoft.com/office/officeart/2005/8/layout/vProcess5"/>
    <dgm:cxn modelId="{53B1571F-D03C-4262-9728-DD3F3C1CCF74}" srcId="{EE35D1C8-646F-4CCD-B2BB-D28187F509B5}" destId="{81E4EE39-7106-469D-8FE0-CE8B8374E54C}" srcOrd="0" destOrd="0" parTransId="{EA4BB319-2615-46C7-AC6C-AE310F9F66E6}" sibTransId="{7AF86EE1-1050-4E0C-93AD-05A9112768EF}"/>
    <dgm:cxn modelId="{153D4FDE-97AC-4745-8878-9E66039DDE68}" type="presOf" srcId="{EE35D1C8-646F-4CCD-B2BB-D28187F509B5}" destId="{54594147-76DE-42C4-8ED0-1E89E6C16E93}" srcOrd="0" destOrd="0" presId="urn:microsoft.com/office/officeart/2005/8/layout/vProcess5"/>
    <dgm:cxn modelId="{79A45702-B387-4870-8EC7-CCE4C47FE1FE}" srcId="{EE35D1C8-646F-4CCD-B2BB-D28187F509B5}" destId="{2A58064C-91BD-4B2C-BFB7-DF2ABF3FB88B}" srcOrd="1" destOrd="0" parTransId="{FE5CE85B-C665-4DE8-A7A0-CFBA65B4D4CD}" sibTransId="{6D79811A-BE23-4C76-9C1F-1A29AAE4AB82}"/>
    <dgm:cxn modelId="{1C087947-0985-4E94-A72B-25C0A99029D6}" type="presOf" srcId="{81E4EE39-7106-469D-8FE0-CE8B8374E54C}" destId="{B274D14E-B177-43EB-B242-B36813B2D6A4}" srcOrd="0" destOrd="0" presId="urn:microsoft.com/office/officeart/2005/8/layout/vProcess5"/>
    <dgm:cxn modelId="{D7BFE0C5-05BE-4E4C-9EAA-671A46E43031}" type="presOf" srcId="{7AF86EE1-1050-4E0C-93AD-05A9112768EF}" destId="{74DDA689-A4BC-4089-896A-BE05F850234C}" srcOrd="0" destOrd="0" presId="urn:microsoft.com/office/officeart/2005/8/layout/vProcess5"/>
    <dgm:cxn modelId="{C1B1217F-A051-487F-95D9-93A7D02CD95D}" type="presParOf" srcId="{54594147-76DE-42C4-8ED0-1E89E6C16E93}" destId="{330530EB-6D02-4DE1-8513-8EC9CA841229}" srcOrd="0" destOrd="0" presId="urn:microsoft.com/office/officeart/2005/8/layout/vProcess5"/>
    <dgm:cxn modelId="{9188590D-6EF7-4398-B822-225201BEC015}" type="presParOf" srcId="{54594147-76DE-42C4-8ED0-1E89E6C16E93}" destId="{B274D14E-B177-43EB-B242-B36813B2D6A4}" srcOrd="1" destOrd="0" presId="urn:microsoft.com/office/officeart/2005/8/layout/vProcess5"/>
    <dgm:cxn modelId="{BDDD73EC-A456-403A-B977-A62F4A632C2C}" type="presParOf" srcId="{54594147-76DE-42C4-8ED0-1E89E6C16E93}" destId="{08EAE7A7-46D2-425B-880E-E1942362F600}" srcOrd="2" destOrd="0" presId="urn:microsoft.com/office/officeart/2005/8/layout/vProcess5"/>
    <dgm:cxn modelId="{F08341F3-A3F8-4EE2-BC19-FB190F9AAEA1}" type="presParOf" srcId="{54594147-76DE-42C4-8ED0-1E89E6C16E93}" destId="{74DDA689-A4BC-4089-896A-BE05F850234C}" srcOrd="3" destOrd="0" presId="urn:microsoft.com/office/officeart/2005/8/layout/vProcess5"/>
    <dgm:cxn modelId="{96F9CFC1-0513-4219-B62B-9211A6C999B3}" type="presParOf" srcId="{54594147-76DE-42C4-8ED0-1E89E6C16E93}" destId="{FCD545DA-936B-4975-AF8A-E6125A8C7655}" srcOrd="4" destOrd="0" presId="urn:microsoft.com/office/officeart/2005/8/layout/vProcess5"/>
    <dgm:cxn modelId="{78356C53-2C86-4647-A89E-7FA2CAC33531}" type="presParOf" srcId="{54594147-76DE-42C4-8ED0-1E89E6C16E93}" destId="{48BCA296-ECE5-4F31-86AA-B0971F406FD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80BF8C0-54D1-4519-9DFD-11A88A256915}" type="doc">
      <dgm:prSet loTypeId="urn:microsoft.com/office/officeart/2005/8/layout/vList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l-GR"/>
        </a:p>
      </dgm:t>
    </dgm:pt>
    <dgm:pt modelId="{BE609F6F-FA89-4933-9FE0-8BB4EB9A5E9E}">
      <dgm:prSet custT="1"/>
      <dgm:spPr>
        <a:solidFill>
          <a:srgbClr val="F8EDAE"/>
        </a:solidFill>
      </dgm:spPr>
      <dgm:t>
        <a:bodyPr/>
        <a:lstStyle/>
        <a:p>
          <a:pPr algn="l" rtl="0"/>
          <a:r>
            <a:rPr lang="el-GR" sz="2800" dirty="0" smtClean="0">
              <a:solidFill>
                <a:schemeClr val="tx1"/>
              </a:solidFill>
            </a:rPr>
            <a:t>Στην παρούσα ΔΕ επιχειρήθηκε να διερευνηθεί </a:t>
          </a:r>
          <a:r>
            <a:rPr lang="el-GR" sz="2800" smtClean="0">
              <a:solidFill>
                <a:schemeClr val="tx1"/>
              </a:solidFill>
            </a:rPr>
            <a:t>η συνεισφορά του </a:t>
          </a:r>
          <a:r>
            <a:rPr lang="el-GR" sz="2800" dirty="0" smtClean="0">
              <a:solidFill>
                <a:schemeClr val="tx1"/>
              </a:solidFill>
            </a:rPr>
            <a:t>προγράμματος </a:t>
          </a:r>
          <a:r>
            <a:rPr lang="el-GR" sz="2800" b="1" dirty="0" smtClean="0">
              <a:solidFill>
                <a:schemeClr val="tx1"/>
              </a:solidFill>
            </a:rPr>
            <a:t>«ΟΔΥΣΣΕΑΣ 2020» </a:t>
          </a:r>
          <a:r>
            <a:rPr lang="el-GR" sz="2800" dirty="0" smtClean="0">
              <a:solidFill>
                <a:schemeClr val="tx1"/>
              </a:solidFill>
            </a:rPr>
            <a:t>στην ασφαλή χρήση του διαδικτύου από τους μαθητές, έρευνα η οποία μπορεί να αποτελέσει </a:t>
          </a:r>
          <a:r>
            <a:rPr lang="el-GR" sz="2800" smtClean="0">
              <a:solidFill>
                <a:schemeClr val="tx1"/>
              </a:solidFill>
            </a:rPr>
            <a:t>στο μέλλον, </a:t>
          </a:r>
          <a:r>
            <a:rPr lang="el-GR" sz="2800" dirty="0" smtClean="0">
              <a:solidFill>
                <a:schemeClr val="tx1"/>
              </a:solidFill>
            </a:rPr>
            <a:t>τη βάση για το σχεδιασμό και την υλοποίηση πιλοτικών προγραμμάτων </a:t>
          </a:r>
          <a:r>
            <a:rPr lang="el-GR" sz="2800" b="1" dirty="0" smtClean="0">
              <a:solidFill>
                <a:schemeClr val="tx1"/>
              </a:solidFill>
            </a:rPr>
            <a:t>αυτοδύναμης εξ αποστάσεως </a:t>
          </a:r>
          <a:r>
            <a:rPr lang="el-GR" sz="2800" dirty="0" smtClean="0">
              <a:solidFill>
                <a:schemeClr val="tx1"/>
              </a:solidFill>
            </a:rPr>
            <a:t>εκπαίδευσης σε μαθητές πρωτοβάθμιας εκπαίδευσης.</a:t>
          </a:r>
          <a:endParaRPr lang="el-GR" sz="2800" dirty="0">
            <a:solidFill>
              <a:schemeClr val="tx1"/>
            </a:solidFill>
          </a:endParaRPr>
        </a:p>
      </dgm:t>
    </dgm:pt>
    <dgm:pt modelId="{78FE8EBC-964A-4657-97F4-F822406B0E7E}" type="parTrans" cxnId="{A50A6673-60B4-40C9-815E-60F18B9FD354}">
      <dgm:prSet/>
      <dgm:spPr/>
      <dgm:t>
        <a:bodyPr/>
        <a:lstStyle/>
        <a:p>
          <a:endParaRPr lang="el-GR"/>
        </a:p>
      </dgm:t>
    </dgm:pt>
    <dgm:pt modelId="{371AF8A1-5640-4FEC-BDD4-802960234990}" type="sibTrans" cxnId="{A50A6673-60B4-40C9-815E-60F18B9FD354}">
      <dgm:prSet/>
      <dgm:spPr/>
      <dgm:t>
        <a:bodyPr/>
        <a:lstStyle/>
        <a:p>
          <a:endParaRPr lang="el-GR"/>
        </a:p>
      </dgm:t>
    </dgm:pt>
    <dgm:pt modelId="{1DFBAB38-E91B-45CD-A589-62FF21A40495}" type="pres">
      <dgm:prSet presAssocID="{C80BF8C0-54D1-4519-9DFD-11A88A2569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DAF3CC1-9994-4DFB-996C-0B4A0634148B}" type="pres">
      <dgm:prSet presAssocID="{BE609F6F-FA89-4933-9FE0-8BB4EB9A5E9E}" presName="parentText" presStyleLbl="node1" presStyleIdx="0" presStyleCnt="1" custScaleY="1114768" custLinFactNeighborX="181" custLinFactNeighborY="-2186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C76D0F9-35C6-443C-A07E-90E2C5B93726}" type="presOf" srcId="{BE609F6F-FA89-4933-9FE0-8BB4EB9A5E9E}" destId="{7DAF3CC1-9994-4DFB-996C-0B4A0634148B}" srcOrd="0" destOrd="0" presId="urn:microsoft.com/office/officeart/2005/8/layout/vList2"/>
    <dgm:cxn modelId="{A50A6673-60B4-40C9-815E-60F18B9FD354}" srcId="{C80BF8C0-54D1-4519-9DFD-11A88A256915}" destId="{BE609F6F-FA89-4933-9FE0-8BB4EB9A5E9E}" srcOrd="0" destOrd="0" parTransId="{78FE8EBC-964A-4657-97F4-F822406B0E7E}" sibTransId="{371AF8A1-5640-4FEC-BDD4-802960234990}"/>
    <dgm:cxn modelId="{2A5C23A1-BF9A-489F-8143-86E467A286DD}" type="presOf" srcId="{C80BF8C0-54D1-4519-9DFD-11A88A256915}" destId="{1DFBAB38-E91B-45CD-A589-62FF21A40495}" srcOrd="0" destOrd="0" presId="urn:microsoft.com/office/officeart/2005/8/layout/vList2"/>
    <dgm:cxn modelId="{626EB9F5-5233-4FC8-96D2-3170E0CCAC53}" type="presParOf" srcId="{1DFBAB38-E91B-45CD-A589-62FF21A40495}" destId="{7DAF3CC1-9994-4DFB-996C-0B4A063414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8304CA-F778-4EF1-AA09-07974189CE68}">
      <dsp:nvSpPr>
        <dsp:cNvPr id="0" name=""/>
        <dsp:cNvSpPr/>
      </dsp:nvSpPr>
      <dsp:spPr>
        <a:xfrm>
          <a:off x="0" y="103177"/>
          <a:ext cx="7416824" cy="2682904"/>
        </a:xfrm>
        <a:prstGeom prst="roundRect">
          <a:avLst/>
        </a:prstGeom>
        <a:solidFill>
          <a:srgbClr val="F8EDAE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+mj-lt"/>
            </a:rPr>
            <a:t>Ο σχεδιασμός και η εφαρμογή μιας διδακτικής παρέμβασης για τη διδασκαλία της ασφαλούς πλοήγησης στο διαδίκτυο σε μαθητές δημοτικού σχολείου αξιοποιώντας τη μεθοδολογία του προγράμματος « </a:t>
          </a:r>
          <a:r>
            <a:rPr lang="el-GR" sz="2600" b="1" kern="1200" dirty="0" smtClean="0">
              <a:latin typeface="+mj-lt"/>
            </a:rPr>
            <a:t>ΟΔΥΣΣΕΑΣ».</a:t>
          </a:r>
          <a:endParaRPr lang="el-GR" sz="2600" b="1" kern="1200" dirty="0"/>
        </a:p>
      </dsp:txBody>
      <dsp:txXfrm>
        <a:off x="0" y="103177"/>
        <a:ext cx="7416824" cy="26829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E79300-3FCD-4C2B-953B-AE939F1315A5}">
      <dsp:nvSpPr>
        <dsp:cNvPr id="0" name=""/>
        <dsp:cNvSpPr/>
      </dsp:nvSpPr>
      <dsp:spPr>
        <a:xfrm>
          <a:off x="0" y="60269"/>
          <a:ext cx="6628613" cy="2087820"/>
        </a:xfrm>
        <a:prstGeom prst="roundRect">
          <a:avLst>
            <a:gd name="adj" fmla="val 10000"/>
          </a:avLst>
        </a:prstGeom>
        <a:solidFill>
          <a:srgbClr val="F8ED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</a:rPr>
            <a:t>Να αντιληφθούν τον κόσμο του Διαδικτύου, τις δυνατότητες και τους κινδύνους του.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</a:rPr>
            <a:t>Να έλθουν σε επαφή με νέους τρόπους επικοινωνίας, μέσω της τηλεδιάσκεψης.</a:t>
          </a:r>
          <a:endParaRPr lang="el-GR" sz="1600" b="1" kern="1200" dirty="0">
            <a:solidFill>
              <a:schemeClr val="tx1"/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εντοπίζουν την υλικοτεχνική υποδομή που απαιτείται για την πραγματοποίηση μιας τηλεδιάσκεψης.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0" y="60269"/>
        <a:ext cx="5028305" cy="2087820"/>
      </dsp:txXfrm>
    </dsp:sp>
    <dsp:sp modelId="{85279C57-B2F9-47FB-AFE9-23AE081628DE}">
      <dsp:nvSpPr>
        <dsp:cNvPr id="0" name=""/>
        <dsp:cNvSpPr/>
      </dsp:nvSpPr>
      <dsp:spPr>
        <a:xfrm>
          <a:off x="593982" y="2176773"/>
          <a:ext cx="6703695" cy="1585939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χρησιμοποιούν με άνεση τις ΤΠΕ (Powerpoint, Φυλλομετρητές κλπ.)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είναι σε θέση να συνεργάζονται εξ αποστάσεως με τους μαθητές των απομακρυσμένων τάξεων.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καλλιεργήσουν ομαδοσυνεργατικές δεξιότητες.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593982" y="2176773"/>
        <a:ext cx="5081342" cy="1585939"/>
      </dsp:txXfrm>
    </dsp:sp>
    <dsp:sp modelId="{F9B64A2C-2794-4CF8-A996-D787C7D2EB73}">
      <dsp:nvSpPr>
        <dsp:cNvPr id="0" name=""/>
        <dsp:cNvSpPr/>
      </dsp:nvSpPr>
      <dsp:spPr>
        <a:xfrm>
          <a:off x="1183004" y="3816542"/>
          <a:ext cx="6703695" cy="1512907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Σε επίπεδο Στάσεων 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στέκονται κριτικά απέναντι στη χρήση του διαδικτύου.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υιοθετήσουν στάση σεβασμού του συνομιλητή τους.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83004" y="3816542"/>
        <a:ext cx="5081342" cy="1512907"/>
      </dsp:txXfrm>
    </dsp:sp>
    <dsp:sp modelId="{7907D48E-C050-4CC9-8858-63DBF4D1818C}">
      <dsp:nvSpPr>
        <dsp:cNvPr id="0" name=""/>
        <dsp:cNvSpPr/>
      </dsp:nvSpPr>
      <dsp:spPr>
        <a:xfrm>
          <a:off x="5872175" y="1328133"/>
          <a:ext cx="632189" cy="103085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72175" y="1328133"/>
        <a:ext cx="632189" cy="1030850"/>
      </dsp:txXfrm>
    </dsp:sp>
    <dsp:sp modelId="{68212C25-2078-4D97-BACC-391875671A43}">
      <dsp:nvSpPr>
        <dsp:cNvPr id="0" name=""/>
        <dsp:cNvSpPr/>
      </dsp:nvSpPr>
      <dsp:spPr>
        <a:xfrm>
          <a:off x="6264347" y="3167804"/>
          <a:ext cx="1030850" cy="103085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4347" y="3167804"/>
        <a:ext cx="1030850" cy="10308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E79300-3FCD-4C2B-953B-AE939F1315A5}">
      <dsp:nvSpPr>
        <dsp:cNvPr id="0" name=""/>
        <dsp:cNvSpPr/>
      </dsp:nvSpPr>
      <dsp:spPr>
        <a:xfrm>
          <a:off x="0" y="9609"/>
          <a:ext cx="6628613" cy="1515254"/>
        </a:xfrm>
        <a:prstGeom prst="roundRect">
          <a:avLst>
            <a:gd name="adj" fmla="val 10000"/>
          </a:avLst>
        </a:prstGeom>
        <a:solidFill>
          <a:srgbClr val="F8ED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Μέσα από την ανάδειξη των υποενοτήτων του θέματος να αντιλαμβάνονται τη θετική – ασφαλή χρήση του διαδικτύου, τον κίνδυνο  της αποπλάνησης μέσω του διαδικτύου και τον εθισμό στο διαδίκτυο.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0" y="9609"/>
        <a:ext cx="5071556" cy="1515254"/>
      </dsp:txXfrm>
    </dsp:sp>
    <dsp:sp modelId="{85279C57-B2F9-47FB-AFE9-23AE081628DE}">
      <dsp:nvSpPr>
        <dsp:cNvPr id="0" name=""/>
        <dsp:cNvSpPr/>
      </dsp:nvSpPr>
      <dsp:spPr>
        <a:xfrm>
          <a:off x="571525" y="1500193"/>
          <a:ext cx="6703695" cy="1858879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διερευνούν ένα θέμα και να εντοπίζουν τις θετικές και αρνητικές του διαστάσεις.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αναζητούν και να επεξεργάζονται πληροφορίες.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ερευνούν και να ανακαλύπτουν τη γνώση.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επεξεργάζονται κριτικά τις πληροφορίες  και να καταλήγουν σε συμπεράσματα μέσα από διάλογο.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571525" y="1500193"/>
        <a:ext cx="5109202" cy="1858879"/>
      </dsp:txXfrm>
    </dsp:sp>
    <dsp:sp modelId="{F9B64A2C-2794-4CF8-A996-D787C7D2EB73}">
      <dsp:nvSpPr>
        <dsp:cNvPr id="0" name=""/>
        <dsp:cNvSpPr/>
      </dsp:nvSpPr>
      <dsp:spPr>
        <a:xfrm>
          <a:off x="1000128" y="3405667"/>
          <a:ext cx="6703695" cy="1802804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Σε επίπεδο Στάσεων 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στέκονται κριτικά απέναντι στη χρήση του διαδικτύου.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αναλαμβάνουν πρωτοβουλίες ενισχύοντας την  αυτονομία και την αυτενέργειά τους.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συνδιαλέγονται με τους συνομιλητές τους  σε κλίμα σεβασμού, ενσυναίσθησης και ανεκτικότητας.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00128" y="3405667"/>
        <a:ext cx="5109202" cy="1802804"/>
      </dsp:txXfrm>
    </dsp:sp>
    <dsp:sp modelId="{7907D48E-C050-4CC9-8858-63DBF4D1818C}">
      <dsp:nvSpPr>
        <dsp:cNvPr id="0" name=""/>
        <dsp:cNvSpPr/>
      </dsp:nvSpPr>
      <dsp:spPr>
        <a:xfrm>
          <a:off x="5894648" y="1105218"/>
          <a:ext cx="615103" cy="1002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94648" y="1105218"/>
        <a:ext cx="615103" cy="1002989"/>
      </dsp:txXfrm>
    </dsp:sp>
    <dsp:sp modelId="{68212C25-2078-4D97-BACC-391875671A43}">
      <dsp:nvSpPr>
        <dsp:cNvPr id="0" name=""/>
        <dsp:cNvSpPr/>
      </dsp:nvSpPr>
      <dsp:spPr>
        <a:xfrm>
          <a:off x="6292207" y="2895169"/>
          <a:ext cx="1002989" cy="1002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92207" y="2895169"/>
        <a:ext cx="1002989" cy="100298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E79300-3FCD-4C2B-953B-AE939F1315A5}">
      <dsp:nvSpPr>
        <dsp:cNvPr id="0" name=""/>
        <dsp:cNvSpPr/>
      </dsp:nvSpPr>
      <dsp:spPr>
        <a:xfrm>
          <a:off x="0" y="-71173"/>
          <a:ext cx="6628613" cy="1830616"/>
        </a:xfrm>
        <a:prstGeom prst="roundRect">
          <a:avLst>
            <a:gd name="adj" fmla="val 10000"/>
          </a:avLst>
        </a:prstGeom>
        <a:solidFill>
          <a:srgbClr val="F8ED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χρησιμοποιούν το εργαλείο της τηλεδιάσκεψης για επικοινωνία και εξ αποστάσεως συνεργασία.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χρησιμοποιούν το διαδίκτυο για επικοινωνία και αναζήτηση πληροφοριών.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σχεδιάζουν σενάρια για δημιουργία κόμικς ή ψηφιακών παραμυθιών.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0" y="-71173"/>
        <a:ext cx="5006679" cy="1830616"/>
      </dsp:txXfrm>
    </dsp:sp>
    <dsp:sp modelId="{85279C57-B2F9-47FB-AFE9-23AE081628DE}">
      <dsp:nvSpPr>
        <dsp:cNvPr id="0" name=""/>
        <dsp:cNvSpPr/>
      </dsp:nvSpPr>
      <dsp:spPr>
        <a:xfrm>
          <a:off x="500064" y="1785942"/>
          <a:ext cx="6703695" cy="1653453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ερευνούν και να ανακαλύπτουν τη γνώση.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επεξεργάζονται κριτικά τις πληροφορίες και να καταλήγουν σε συμπεράσματα μέσα από διάλογο.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υλοποιούν εργασίες εξ αποστάσεως ρυθμίζοντας το χρονοδιάγραμμά τους.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500064" y="1785942"/>
        <a:ext cx="5067411" cy="1653453"/>
      </dsp:txXfrm>
    </dsp:sp>
    <dsp:sp modelId="{F9B64A2C-2794-4CF8-A996-D787C7D2EB73}">
      <dsp:nvSpPr>
        <dsp:cNvPr id="0" name=""/>
        <dsp:cNvSpPr/>
      </dsp:nvSpPr>
      <dsp:spPr>
        <a:xfrm>
          <a:off x="1000128" y="3429024"/>
          <a:ext cx="6703695" cy="1921464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Σε επίπεδο Στάσεων 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αναπτύσσουν θετική στάση απέναντι  στη χρήση της τεχνολογίας , του διαδικτύου  και των τηλεδιασκέψεων.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αντιμετωπίζουν με κριτικό τρόπο τη χρήση του διαδικτύου.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υιοθετήσουν μεθόδους  αντιμετώπισης κινδύνων του διαδικτύου.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00128" y="3429024"/>
        <a:ext cx="5067411" cy="1921464"/>
      </dsp:txXfrm>
    </dsp:sp>
    <dsp:sp modelId="{7907D48E-C050-4CC9-8858-63DBF4D1818C}">
      <dsp:nvSpPr>
        <dsp:cNvPr id="0" name=""/>
        <dsp:cNvSpPr/>
      </dsp:nvSpPr>
      <dsp:spPr>
        <a:xfrm>
          <a:off x="5860938" y="1196198"/>
          <a:ext cx="640732" cy="104478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60938" y="1196198"/>
        <a:ext cx="640732" cy="1044780"/>
      </dsp:txXfrm>
    </dsp:sp>
    <dsp:sp modelId="{68212C25-2078-4D97-BACC-391875671A43}">
      <dsp:nvSpPr>
        <dsp:cNvPr id="0" name=""/>
        <dsp:cNvSpPr/>
      </dsp:nvSpPr>
      <dsp:spPr>
        <a:xfrm>
          <a:off x="6250416" y="3060730"/>
          <a:ext cx="1044780" cy="104478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50416" y="3060730"/>
        <a:ext cx="1044780" cy="10447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E79300-3FCD-4C2B-953B-AE939F1315A5}">
      <dsp:nvSpPr>
        <dsp:cNvPr id="0" name=""/>
        <dsp:cNvSpPr/>
      </dsp:nvSpPr>
      <dsp:spPr>
        <a:xfrm>
          <a:off x="0" y="-94992"/>
          <a:ext cx="6628613" cy="1781800"/>
        </a:xfrm>
        <a:prstGeom prst="roundRect">
          <a:avLst>
            <a:gd name="adj" fmla="val 10000"/>
          </a:avLst>
        </a:prstGeom>
        <a:solidFill>
          <a:srgbClr val="F8EDA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Γνώσεων 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χρησιμοποιούν το εργαλείο της τηλεδιάσκεψης για επικοινωνία και εξ αποστάσεως συνεργασία.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χρησιμοποιούν το διαδίκτυο για επικοινωνία και αναζήτηση πληροφοριών.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δημιουργούν ψηφιακά παραμύθια ή κόμικ με τη χρήση κατάλληλων εργαλείων.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0" y="-94992"/>
        <a:ext cx="5049930" cy="1781800"/>
      </dsp:txXfrm>
    </dsp:sp>
    <dsp:sp modelId="{85279C57-B2F9-47FB-AFE9-23AE081628DE}">
      <dsp:nvSpPr>
        <dsp:cNvPr id="0" name=""/>
        <dsp:cNvSpPr/>
      </dsp:nvSpPr>
      <dsp:spPr>
        <a:xfrm>
          <a:off x="500064" y="1774132"/>
          <a:ext cx="6703695" cy="1486298"/>
        </a:xfrm>
        <a:prstGeom prst="roundRect">
          <a:avLst>
            <a:gd name="adj" fmla="val 10000"/>
          </a:avLst>
        </a:prstGeom>
        <a:solidFill>
          <a:srgbClr val="FFA5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Σε επίπεδο Δεξιοτήτων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υλοποιούν εργασίες εξ αποστάσεως.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ερευνούν και να ανακαλύπτουν τη γνώση.</a:t>
          </a:r>
          <a:endParaRPr lang="el-GR" sz="1600" b="1" kern="1200" dirty="0">
            <a:solidFill>
              <a:schemeClr val="tx1"/>
            </a:solidFill>
            <a:effectLst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solidFill>
                <a:schemeClr val="tx1"/>
              </a:solidFill>
              <a:effectLst/>
            </a:rPr>
            <a:t>Να  επεξεργάζονται κριτικά τις πληροφορίες  και να καταλήγουν σε συμπεράσματα μέσα από διάλογο.</a:t>
          </a:r>
          <a:endParaRPr lang="el-GR" sz="1600" b="1" kern="1200" dirty="0">
            <a:solidFill>
              <a:schemeClr val="tx1"/>
            </a:solidFill>
            <a:effectLst/>
          </a:endParaRPr>
        </a:p>
      </dsp:txBody>
      <dsp:txXfrm>
        <a:off x="500064" y="1774132"/>
        <a:ext cx="5095272" cy="1486298"/>
      </dsp:txXfrm>
    </dsp:sp>
    <dsp:sp modelId="{F9B64A2C-2794-4CF8-A996-D787C7D2EB73}">
      <dsp:nvSpPr>
        <dsp:cNvPr id="0" name=""/>
        <dsp:cNvSpPr/>
      </dsp:nvSpPr>
      <dsp:spPr>
        <a:xfrm>
          <a:off x="1000128" y="3260434"/>
          <a:ext cx="6703695" cy="1973090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Σε επίπεδο Στάσεων 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αναπτύσσουν θετική στάση απέναντι  στη χρήση της τεχνολογίας , του διαδικτύου  και των τηλεδιασκέψεων.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αντιμετωπίζουν με κριτικό τρόπο τη χρήση του διαδικτύου.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Να υιοθετήσουν μεθόδους  αντιμετώπισης κινδύνων του διαδικτύου.</a:t>
          </a:r>
          <a:endParaRPr lang="el-G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00128" y="3260434"/>
        <a:ext cx="5095272" cy="1973090"/>
      </dsp:txXfrm>
    </dsp:sp>
    <dsp:sp modelId="{7907D48E-C050-4CC9-8858-63DBF4D1818C}">
      <dsp:nvSpPr>
        <dsp:cNvPr id="0" name=""/>
        <dsp:cNvSpPr/>
      </dsp:nvSpPr>
      <dsp:spPr>
        <a:xfrm>
          <a:off x="5883411" y="1138583"/>
          <a:ext cx="623646" cy="101691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83411" y="1138583"/>
        <a:ext cx="623646" cy="1016919"/>
      </dsp:txXfrm>
    </dsp:sp>
    <dsp:sp modelId="{68212C25-2078-4D97-BACC-391875671A43}">
      <dsp:nvSpPr>
        <dsp:cNvPr id="0" name=""/>
        <dsp:cNvSpPr/>
      </dsp:nvSpPr>
      <dsp:spPr>
        <a:xfrm>
          <a:off x="6278277" y="2953394"/>
          <a:ext cx="1016919" cy="101691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78277" y="2953394"/>
        <a:ext cx="1016919" cy="101691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291109-D7DD-4309-B094-5A20258FC970}">
      <dsp:nvSpPr>
        <dsp:cNvPr id="0" name=""/>
        <dsp:cNvSpPr/>
      </dsp:nvSpPr>
      <dsp:spPr>
        <a:xfrm rot="5400000">
          <a:off x="4676953" y="-1946340"/>
          <a:ext cx="653127" cy="4709192"/>
        </a:xfrm>
        <a:prstGeom prst="round2SameRect">
          <a:avLst/>
        </a:prstGeom>
        <a:solidFill>
          <a:srgbClr val="F8EDAE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Εφαρμοσμένη εκπαιδευτική έρευνα δράσης, συγχρονική, επιτόπια</a:t>
          </a:r>
          <a:endParaRPr lang="el-GR" sz="2000" kern="1200" dirty="0"/>
        </a:p>
      </dsp:txBody>
      <dsp:txXfrm rot="5400000">
        <a:off x="4676953" y="-1946340"/>
        <a:ext cx="653127" cy="4709192"/>
      </dsp:txXfrm>
    </dsp:sp>
    <dsp:sp modelId="{6DEB6E87-E405-4950-9C09-09DE609C567D}">
      <dsp:nvSpPr>
        <dsp:cNvPr id="0" name=""/>
        <dsp:cNvSpPr/>
      </dsp:nvSpPr>
      <dsp:spPr>
        <a:xfrm>
          <a:off x="0" y="0"/>
          <a:ext cx="2648921" cy="81640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Είδος έρευνας:</a:t>
          </a:r>
          <a:endParaRPr lang="el-GR" sz="2400" kern="1200" dirty="0"/>
        </a:p>
      </dsp:txBody>
      <dsp:txXfrm>
        <a:off x="0" y="0"/>
        <a:ext cx="2648921" cy="816409"/>
      </dsp:txXfrm>
    </dsp:sp>
    <dsp:sp modelId="{93A0190C-338D-4C97-BD15-B7B2C1291B75}">
      <dsp:nvSpPr>
        <dsp:cNvPr id="0" name=""/>
        <dsp:cNvSpPr/>
      </dsp:nvSpPr>
      <dsp:spPr>
        <a:xfrm rot="5400000">
          <a:off x="4676947" y="-1207456"/>
          <a:ext cx="653127" cy="4709204"/>
        </a:xfrm>
        <a:prstGeom prst="round2SameRect">
          <a:avLst/>
        </a:prstGeom>
        <a:solidFill>
          <a:srgbClr val="F8EDAE">
            <a:alpha val="89804"/>
          </a:srgbClr>
        </a:solidFill>
        <a:ln w="12700" cap="flat" cmpd="sng" algn="ctr">
          <a:solidFill>
            <a:schemeClr val="accent3">
              <a:tint val="40000"/>
              <a:alpha val="90000"/>
              <a:hueOff val="507285"/>
              <a:satOff val="25000"/>
              <a:lumOff val="4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/>
            <a:t>Ποιοτική</a:t>
          </a:r>
          <a:endParaRPr lang="el-GR" sz="2200" kern="1200" dirty="0"/>
        </a:p>
      </dsp:txBody>
      <dsp:txXfrm rot="5400000">
        <a:off x="4676947" y="-1207456"/>
        <a:ext cx="653127" cy="4709204"/>
      </dsp:txXfrm>
    </dsp:sp>
    <dsp:sp modelId="{BFA7B182-D827-46EE-ABCC-01ED37962553}">
      <dsp:nvSpPr>
        <dsp:cNvPr id="0" name=""/>
        <dsp:cNvSpPr/>
      </dsp:nvSpPr>
      <dsp:spPr>
        <a:xfrm>
          <a:off x="0" y="847998"/>
          <a:ext cx="2646334" cy="81640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Μεθοδολογική προσέγγιση:</a:t>
          </a:r>
          <a:endParaRPr lang="el-GR" sz="2400" kern="1200" dirty="0"/>
        </a:p>
      </dsp:txBody>
      <dsp:txXfrm>
        <a:off x="0" y="847998"/>
        <a:ext cx="2646334" cy="816409"/>
      </dsp:txXfrm>
    </dsp:sp>
    <dsp:sp modelId="{045CAA9C-BF72-4CD7-BC4C-CA11150452A1}">
      <dsp:nvSpPr>
        <dsp:cNvPr id="0" name=""/>
        <dsp:cNvSpPr/>
      </dsp:nvSpPr>
      <dsp:spPr>
        <a:xfrm rot="5400000">
          <a:off x="4518940" y="-697"/>
          <a:ext cx="685339" cy="4430551"/>
        </a:xfrm>
        <a:prstGeom prst="round2SameRect">
          <a:avLst/>
        </a:prstGeom>
        <a:solidFill>
          <a:srgbClr val="F8EDAE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Φεβρουάριος - Ιούνιος 2020.</a:t>
          </a:r>
          <a:endParaRPr lang="el-GR" sz="2000" kern="1200" dirty="0"/>
        </a:p>
      </dsp:txBody>
      <dsp:txXfrm rot="5400000">
        <a:off x="4518940" y="-697"/>
        <a:ext cx="685339" cy="4430551"/>
      </dsp:txXfrm>
    </dsp:sp>
    <dsp:sp modelId="{4FE730DA-4000-40EA-A330-15D5729E764B}">
      <dsp:nvSpPr>
        <dsp:cNvPr id="0" name=""/>
        <dsp:cNvSpPr/>
      </dsp:nvSpPr>
      <dsp:spPr>
        <a:xfrm>
          <a:off x="0" y="1714510"/>
          <a:ext cx="2646334" cy="1000134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Χρονική περίοδος διενέργειας έρευνας:</a:t>
          </a:r>
          <a:endParaRPr lang="el-GR" sz="2400" kern="1200" dirty="0"/>
        </a:p>
      </dsp:txBody>
      <dsp:txXfrm>
        <a:off x="0" y="1714510"/>
        <a:ext cx="2646334" cy="1000134"/>
      </dsp:txXfrm>
    </dsp:sp>
    <dsp:sp modelId="{25AC7B15-EF91-449C-86B8-FD9C09E38C8E}">
      <dsp:nvSpPr>
        <dsp:cNvPr id="0" name=""/>
        <dsp:cNvSpPr/>
      </dsp:nvSpPr>
      <dsp:spPr>
        <a:xfrm rot="5400000">
          <a:off x="4676953" y="809073"/>
          <a:ext cx="653127" cy="4709192"/>
        </a:xfrm>
        <a:prstGeom prst="round2SameRect">
          <a:avLst/>
        </a:prstGeom>
        <a:solidFill>
          <a:srgbClr val="F8EDAE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1521856"/>
              <a:satOff val="75000"/>
              <a:lumOff val="1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/>
            <a:t>Ερωτηματολόγια μαθητών</a:t>
          </a:r>
          <a:endParaRPr lang="el-GR" sz="2200" kern="1200" dirty="0"/>
        </a:p>
      </dsp:txBody>
      <dsp:txXfrm rot="5400000">
        <a:off x="4676953" y="809073"/>
        <a:ext cx="653127" cy="4709192"/>
      </dsp:txXfrm>
    </dsp:sp>
    <dsp:sp modelId="{DEF78AC2-2324-4DD4-BFEB-6B377249E158}">
      <dsp:nvSpPr>
        <dsp:cNvPr id="0" name=""/>
        <dsp:cNvSpPr/>
      </dsp:nvSpPr>
      <dsp:spPr>
        <a:xfrm>
          <a:off x="0" y="2755465"/>
          <a:ext cx="2648921" cy="81640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Ερευνητικό εργαλείο:</a:t>
          </a:r>
          <a:endParaRPr lang="el-GR" sz="2400" kern="1200" dirty="0"/>
        </a:p>
      </dsp:txBody>
      <dsp:txXfrm>
        <a:off x="0" y="2755465"/>
        <a:ext cx="2648921" cy="816409"/>
      </dsp:txXfrm>
    </dsp:sp>
    <dsp:sp modelId="{391E2BCE-DFC6-4B1A-89CE-9800A77616D0}">
      <dsp:nvSpPr>
        <dsp:cNvPr id="0" name=""/>
        <dsp:cNvSpPr/>
      </dsp:nvSpPr>
      <dsp:spPr>
        <a:xfrm rot="5400000">
          <a:off x="4676953" y="1666303"/>
          <a:ext cx="653127" cy="4709192"/>
        </a:xfrm>
        <a:prstGeom prst="round2SameRect">
          <a:avLst/>
        </a:prstGeom>
        <a:solidFill>
          <a:srgbClr val="F8EDAE">
            <a:alpha val="90000"/>
          </a:srgb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8 μαθητές Ε’-Στ’ τάξης του 3/Θ Δημοτικού Σχολείου Αγίου Λουκά.</a:t>
          </a:r>
          <a:endParaRPr lang="el-GR" sz="1800" kern="1200" dirty="0"/>
        </a:p>
      </dsp:txBody>
      <dsp:txXfrm rot="5400000">
        <a:off x="4676953" y="1666303"/>
        <a:ext cx="653127" cy="4709192"/>
      </dsp:txXfrm>
    </dsp:sp>
    <dsp:sp modelId="{89180363-CE4D-498A-B6B8-3E342CE30B94}">
      <dsp:nvSpPr>
        <dsp:cNvPr id="0" name=""/>
        <dsp:cNvSpPr/>
      </dsp:nvSpPr>
      <dsp:spPr>
        <a:xfrm>
          <a:off x="0" y="3612695"/>
          <a:ext cx="2648921" cy="81640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Δείγμα έρευνας:</a:t>
          </a:r>
          <a:endParaRPr lang="el-GR" sz="2400" kern="1200" dirty="0"/>
        </a:p>
      </dsp:txBody>
      <dsp:txXfrm>
        <a:off x="0" y="3612695"/>
        <a:ext cx="2648921" cy="816409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TJvBfeUFA4" TargetMode="External"/><Relationship Id="rId2" Type="http://schemas.openxmlformats.org/officeDocument/2006/relationships/hyperlink" Target="https://www.youtube.com/watch?v=ApH2VlgQEI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Z1SeDukiWw&amp;t=83s" TargetMode="External"/><Relationship Id="rId2" Type="http://schemas.openxmlformats.org/officeDocument/2006/relationships/hyperlink" Target="https://www.saferinternet.gr/index.php?Page=1&amp;SearchPhrase=%CE%BF+%CE%BA%CF%8C%CF%83%CE%BC%CE%BF%CF%82+%CF%84%CE%BF%CF%85+%CE%B4%CE%B9%CE%B1%CE%B4%CE%B9%CE%BA%CF%84%CF%8D%CE%BF%CF%85&amp;action=search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display?v=pp3npg5nn19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95DNle8S_I&amp;feature=youtu.be&amp;fbclid=IwAR16FVUnsc82OOxHjEa5iZzC1IqKZgseYVyI3Gq6qQrqawyYwnwa_vEG1y4" TargetMode="External"/><Relationship Id="rId2" Type="http://schemas.openxmlformats.org/officeDocument/2006/relationships/hyperlink" Target="https://www.saferinternet.gr/index.php?Page=1&amp;SearchPhrase=%CE%BF+%CE%BA%CF%8C%CF%83%CE%BC%CE%BF%CF%82+%CF%84%CE%BF%CF%85+%CE%B4%CE%B9%CE%B1%CE%B4%CE%B9%CE%BA%CF%84%CF%8D%CE%BF%CF%85&amp;action=search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ead.bookcreator.com/nTTyqwfPBXY6ZMTJfv0kZ4lGr9y1/JM2W-7YrQdWuE_4ZFdYMCA?fbclid=IwAR0BnSgQfdsUO30d9-ybLOtPu-sR-evCI2qIfbEyNjYhfp74VFUqU2Mr8jU" TargetMode="External"/><Relationship Id="rId2" Type="http://schemas.openxmlformats.org/officeDocument/2006/relationships/hyperlink" Target="https://read.bookcreator.com/nJBxArOnQPSVxKsTCaUr5dhZy943/aKamZPAaSNub_gfkS98ss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ad.bookcreator.com/QrO2GGZwlhUfVQiJk0X0BNzfjph1/T0h8Z7FPSjq6a9sI2mr_Pg" TargetMode="External"/><Relationship Id="rId5" Type="http://schemas.openxmlformats.org/officeDocument/2006/relationships/hyperlink" Target="https://read.bookcreator.com/WEyQKR9F2tevdi7ilvTxB3toUpg1/cgJS-s-1SsGCzP33HqPriw" TargetMode="External"/><Relationship Id="rId4" Type="http://schemas.openxmlformats.org/officeDocument/2006/relationships/hyperlink" Target="https://read.bookcreator.com/fzYRuQdpArNO5fuFX6efNcpt3Vg2/1VBoXkqNSvaIukUFcaUTaQ?fbclid=IwAR1I83jbRXbMwuG_KOxJ9wc-zX_EMPmWj397vXcXDkdMnvpGhfsWfmACJa8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214422"/>
            <a:ext cx="6430090" cy="207170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l-GR" sz="2000" i="1" dirty="0" smtClean="0">
                <a:latin typeface="Times New Roman" pitchFamily="18" charset="0"/>
                <a:cs typeface="Times New Roman" pitchFamily="18" charset="0"/>
              </a:rPr>
              <a:t>«Σχεδιασμός, υλοποίηση και αποτίμηση διδακτικής παρέμβασης με τη μέθοδο της εξ αποστάσεως εκπαίδευσης (ΕξΑΕ) για τη διδασκαλία της ασφαλούς πλοήγησης στο διαδίκτυο σε μαθητές δημοτικού σχολείου»</a:t>
            </a:r>
            <a:br>
              <a:rPr lang="el-GR" sz="2000" i="1" dirty="0" smtClean="0">
                <a:latin typeface="Times New Roman" pitchFamily="18" charset="0"/>
                <a:cs typeface="Times New Roman" pitchFamily="18" charset="0"/>
              </a:rPr>
            </a:br>
            <a:endParaRPr lang="el-GR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14480" y="271462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571604" y="3071810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Σταματούκου Μαριάνα </a:t>
            </a:r>
            <a:endParaRPr lang="el-GR" sz="2000" b="1" dirty="0"/>
          </a:p>
        </p:txBody>
      </p:sp>
      <p:sp>
        <p:nvSpPr>
          <p:cNvPr id="13" name="9 - Ορθογώνιο"/>
          <p:cNvSpPr/>
          <p:nvPr/>
        </p:nvSpPr>
        <p:spPr>
          <a:xfrm>
            <a:off x="1643042" y="378619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graphicFrame>
        <p:nvGraphicFramePr>
          <p:cNvPr id="1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1500166" y="4214818"/>
          <a:ext cx="735811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2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1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744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6520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Αναστασιάδης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Κρήτης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Ιωάννης-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Ευάγγελος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Παπαβασιλείου</a:t>
                      </a:r>
                    </a:p>
                    <a:p>
                      <a:pPr algn="l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</a:t>
                      </a:r>
                    </a:p>
                    <a:p>
                      <a:pPr algn="l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Κρήτης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200" dirty="0" smtClean="0"/>
              <a:t>Βρίσκονται συνήθως σε χωριά ή αγροτικές περιοχές.</a:t>
            </a:r>
          </a:p>
          <a:p>
            <a:r>
              <a:rPr lang="el-GR" sz="2200" dirty="0" smtClean="0"/>
              <a:t>Κύρια στρατηγική εργασίας αποτελούν οι σιωπηρές εργασίας.</a:t>
            </a:r>
          </a:p>
          <a:p>
            <a:r>
              <a:rPr lang="el-GR" sz="2200" dirty="0" smtClean="0"/>
              <a:t>Ο εκπαιδευτικός εργάζεται ταυτόχρονα με δύο ή περισσότερες τάξεις.</a:t>
            </a:r>
          </a:p>
          <a:p>
            <a:r>
              <a:rPr lang="el-GR" sz="2200" dirty="0" smtClean="0"/>
              <a:t>Η διδασκαλία μαθημάτων ειδικοτήτων ενδέχεται να μην πραγματοποιείται.</a:t>
            </a:r>
          </a:p>
          <a:p>
            <a:r>
              <a:rPr lang="el-GR" sz="2200" dirty="0" smtClean="0"/>
              <a:t>Υπάρχει κοινό Αναλυτικό Πρόγραμμα με τα Πολυθέσια Σχολεία αλλά μικρότερη αναλογία μαθητών – δασκάλων.</a:t>
            </a:r>
          </a:p>
          <a:p>
            <a:pPr>
              <a:buNone/>
            </a:pPr>
            <a:endParaRPr lang="el-GR" sz="2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849295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 smtClean="0"/>
              <a:t>Θεωρητικό Πλαίσιο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3100" dirty="0" smtClean="0"/>
              <a:t>Το Ολιγοθέσιο Δημοτικό Σχολείο</a:t>
            </a:r>
            <a:endParaRPr lang="el-GR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200" dirty="0" smtClean="0"/>
              <a:t>Παρέχει απεριόριστες ευκαιρίες εκπαίδευσης και επιμόρφωσης ανάλογα με τα ενδιαφέροντα και τις ανάγκες του κάθε ανθρώπου.</a:t>
            </a:r>
          </a:p>
          <a:p>
            <a:r>
              <a:rPr lang="el-GR" sz="2200" dirty="0" smtClean="0"/>
              <a:t>Αναπτύσσει τον παγκόσμιο διάλογο χωρίς εμφανή όρια.</a:t>
            </a:r>
          </a:p>
          <a:p>
            <a:r>
              <a:rPr lang="el-GR" sz="2200" dirty="0" smtClean="0"/>
              <a:t>Συμβάλει στην εξ αποστάσεως  πώληση  προϊόντων μέσω ηλεκτρονικών αγορών. </a:t>
            </a:r>
          </a:p>
          <a:p>
            <a:r>
              <a:rPr lang="el-GR" sz="2200" dirty="0" smtClean="0"/>
              <a:t>Παροχή εργασίας μέσω τηλεργασίας.</a:t>
            </a:r>
            <a:endParaRPr lang="el-GR" sz="2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77785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 smtClean="0"/>
              <a:t>Θεωρητικό Πλαίσιο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3100" dirty="0" smtClean="0"/>
              <a:t>Το Διαδίκτυο</a:t>
            </a:r>
            <a:endParaRPr lang="el-GR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285860"/>
            <a:ext cx="78867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3200" dirty="0" smtClean="0"/>
              <a:t>Σκοπός ( με βάση το μεθοδολογικό πλαίσιο)</a:t>
            </a:r>
          </a:p>
          <a:p>
            <a:pPr>
              <a:lnSpc>
                <a:spcPct val="100000"/>
              </a:lnSpc>
              <a:buNone/>
            </a:pPr>
            <a:r>
              <a:rPr lang="el-GR" sz="2400" b="1" dirty="0" smtClean="0"/>
              <a:t>1</a:t>
            </a:r>
            <a:r>
              <a:rPr lang="el-GR" sz="2400" b="1" baseline="30000" dirty="0" smtClean="0"/>
              <a:t>η</a:t>
            </a:r>
            <a:r>
              <a:rPr lang="el-GR" sz="2400" b="1" dirty="0" smtClean="0"/>
              <a:t> Τηλεδιάσκεψη: </a:t>
            </a:r>
            <a:r>
              <a:rPr lang="el-GR" sz="2400" dirty="0" smtClean="0"/>
              <a:t>Γνωριμία των τάξεων και ανάδειξη του θέματος.</a:t>
            </a:r>
          </a:p>
          <a:p>
            <a:pPr>
              <a:lnSpc>
                <a:spcPct val="100000"/>
              </a:lnSpc>
              <a:buNone/>
            </a:pPr>
            <a:r>
              <a:rPr lang="el-GR" sz="2400" b="1" dirty="0" smtClean="0"/>
              <a:t>2</a:t>
            </a:r>
            <a:r>
              <a:rPr lang="el-GR" sz="2400" b="1" baseline="30000" dirty="0" smtClean="0"/>
              <a:t>η</a:t>
            </a:r>
            <a:r>
              <a:rPr lang="el-GR" sz="2400" b="1" dirty="0" smtClean="0"/>
              <a:t> Τηλεδιάσκεψη: </a:t>
            </a:r>
            <a:r>
              <a:rPr lang="el-GR" sz="2400" dirty="0" smtClean="0"/>
              <a:t>Διερεύνηση του θέματος και ανάδειξη των υποενοτήτων .</a:t>
            </a:r>
          </a:p>
          <a:p>
            <a:pPr>
              <a:lnSpc>
                <a:spcPct val="100000"/>
              </a:lnSpc>
              <a:buNone/>
            </a:pPr>
            <a:r>
              <a:rPr lang="el-GR" sz="2400" b="1" dirty="0" smtClean="0"/>
              <a:t>3</a:t>
            </a:r>
            <a:r>
              <a:rPr lang="el-GR" sz="2400" b="1" baseline="30000" dirty="0" smtClean="0"/>
              <a:t>η</a:t>
            </a:r>
            <a:r>
              <a:rPr lang="el-GR" sz="2400" b="1" dirty="0" smtClean="0"/>
              <a:t> Τηλεδιάσκεψη: </a:t>
            </a:r>
            <a:r>
              <a:rPr lang="el-GR" sz="2400" dirty="0" smtClean="0"/>
              <a:t>Οι μαθητές συνεργάζονται σε ομάδες ανταλλάσσοντας ιδέες και απόψεις σχετικά με το πώς θα δουλέψουν το θέμα τους.</a:t>
            </a:r>
          </a:p>
          <a:p>
            <a:pPr>
              <a:buNone/>
            </a:pPr>
            <a:r>
              <a:rPr lang="el-GR" sz="2400" b="1" dirty="0" smtClean="0"/>
              <a:t>4</a:t>
            </a:r>
            <a:r>
              <a:rPr lang="el-GR" sz="2400" b="1" baseline="30000" dirty="0" smtClean="0"/>
              <a:t>η</a:t>
            </a:r>
            <a:r>
              <a:rPr lang="el-GR" sz="2400" b="1" dirty="0" smtClean="0"/>
              <a:t> Τηλεδιάσκεψη: </a:t>
            </a:r>
            <a:r>
              <a:rPr lang="el-GR" sz="2400" dirty="0" smtClean="0"/>
              <a:t>Οι μαθητές παρουσιάζουν τις εργασίες τους και ακολουθεί διάλογος και συζήτηση.</a:t>
            </a:r>
            <a:endParaRPr lang="el-GR" sz="2400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77785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 smtClean="0"/>
              <a:t>Διδακτική Παρέμβαση</a:t>
            </a:r>
            <a:br>
              <a:rPr lang="el-GR" sz="3200" dirty="0" smtClean="0"/>
            </a:br>
            <a:r>
              <a:rPr lang="el-GR" sz="3200" dirty="0" smtClean="0"/>
              <a:t>Τηλεδιασκέψεις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849295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/>
              <a:t>Διδακτική Παρέμβαση – 1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82082188"/>
              </p:ext>
            </p:extLst>
          </p:nvPr>
        </p:nvGraphicFramePr>
        <p:xfrm>
          <a:off x="628650" y="1142984"/>
          <a:ext cx="788670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714348" y="1428736"/>
            <a:ext cx="7886700" cy="47149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400" b="1" dirty="0" smtClean="0"/>
              <a:t>Δραστηριότητες πριν την 1</a:t>
            </a:r>
            <a:r>
              <a:rPr lang="el-GR" sz="2400" b="1" baseline="30000" dirty="0" smtClean="0"/>
              <a:t>η</a:t>
            </a:r>
            <a:r>
              <a:rPr lang="el-GR" sz="2400" b="1" dirty="0" smtClean="0"/>
              <a:t> Τηλεδιάσκεψη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Ενημέρωση μαθητών 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Ενημέρωση γονέων 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Οι μαθητές γράφουν έκθεση σχετικά με τις προσδοκίες τους από τις τηλεδιασκέψεις.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Οι μαθητές ζωγραφίζουν αποτυπώνοντας τις προσδοκίες τους από τις τηλεδιασκέψεις.</a:t>
            </a:r>
          </a:p>
          <a:p>
            <a:r>
              <a:rPr lang="el-GR" sz="2200" dirty="0" smtClean="0"/>
              <a:t>Οι μαθητές προετοιμάζουν το υλικό το υλικό των παρουσιάσεών τους.</a:t>
            </a:r>
          </a:p>
          <a:p>
            <a:pPr lvl="0"/>
            <a:r>
              <a:rPr lang="el-GR" sz="2200" dirty="0" smtClean="0"/>
              <a:t>Οι μαθητές συμπληρώνουν τα ερωτηματολόγια (EXANTE &amp; TET)</a:t>
            </a:r>
          </a:p>
          <a:p>
            <a:pPr>
              <a:buNone/>
            </a:pPr>
            <a:endParaRPr lang="el-GR" sz="2400" dirty="0" smtClean="0"/>
          </a:p>
          <a:p>
            <a:pPr>
              <a:buNone/>
            </a:pPr>
            <a:endParaRPr lang="el-GR" sz="24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1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928662" y="1500174"/>
            <a:ext cx="7886700" cy="48577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l-GR" sz="2200" dirty="0" smtClean="0"/>
              <a:t>Εισαγωγή – Καλωσόρισμα από τους δασκάλους των Αγίου Λουκά/</a:t>
            </a:r>
            <a:r>
              <a:rPr lang="el-GR" sz="2200" dirty="0" err="1" smtClean="0"/>
              <a:t>Κατωχωρίου</a:t>
            </a:r>
            <a:r>
              <a:rPr lang="el-GR" sz="2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Γνωριμία των μαθητών μεταξύ τους.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Προβολή βίντεο </a:t>
            </a:r>
            <a:r>
              <a:rPr lang="el-GR" sz="2200" dirty="0" smtClean="0">
                <a:hlinkClick r:id="rId2"/>
              </a:rPr>
              <a:t>«Ο κόσμος του διαδικτύου».</a:t>
            </a:r>
            <a:endParaRPr lang="el-GR" sz="2200" dirty="0" smtClean="0"/>
          </a:p>
          <a:p>
            <a:pPr>
              <a:lnSpc>
                <a:spcPct val="100000"/>
              </a:lnSpc>
            </a:pPr>
            <a:r>
              <a:rPr lang="el-GR" sz="2200" b="1" dirty="0" smtClean="0"/>
              <a:t>Δραστηριότητα 1</a:t>
            </a:r>
            <a:r>
              <a:rPr lang="el-GR" sz="2200" b="1" baseline="30000" dirty="0" smtClean="0"/>
              <a:t>η</a:t>
            </a:r>
            <a:r>
              <a:rPr lang="el-GR" sz="2200" dirty="0" smtClean="0"/>
              <a:t>: Συμπληρώνουμε τα οφέλη και τους κινδύνους του διαδικτύου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Προβολή βίντεο </a:t>
            </a:r>
            <a:r>
              <a:rPr lang="el-GR" sz="2200" dirty="0" smtClean="0">
                <a:hlinkClick r:id="rId3"/>
              </a:rPr>
              <a:t>« Βλέπεις κάτι παράξενο; Ζήτησε βοήθεια!»</a:t>
            </a:r>
            <a:endParaRPr lang="el-GR" sz="2200" dirty="0" smtClean="0"/>
          </a:p>
          <a:p>
            <a:pPr>
              <a:lnSpc>
                <a:spcPct val="100000"/>
              </a:lnSpc>
            </a:pPr>
            <a:r>
              <a:rPr lang="el-GR" sz="2200" b="1" dirty="0" smtClean="0"/>
              <a:t>Δραστηριότητα 2</a:t>
            </a:r>
            <a:r>
              <a:rPr lang="el-GR" sz="2200" b="1" baseline="30000" dirty="0" smtClean="0"/>
              <a:t>η</a:t>
            </a:r>
            <a:r>
              <a:rPr lang="el-GR" sz="2200" dirty="0" smtClean="0"/>
              <a:t>: Οι μαθητές γράφουν τι θα έκαναν εκείνοι στη θέση του ήρωα.</a:t>
            </a:r>
          </a:p>
          <a:p>
            <a:pPr>
              <a:lnSpc>
                <a:spcPct val="100000"/>
              </a:lnSpc>
            </a:pPr>
            <a:r>
              <a:rPr lang="el-GR" sz="2200" b="1" dirty="0" smtClean="0"/>
              <a:t>Δραστηριότητα 3</a:t>
            </a:r>
            <a:r>
              <a:rPr lang="el-GR" sz="2200" b="1" baseline="30000" dirty="0" smtClean="0"/>
              <a:t>η</a:t>
            </a:r>
            <a:r>
              <a:rPr lang="el-GR" sz="2200" dirty="0" smtClean="0"/>
              <a:t>: Γράφουν και αιτιολογούν ποιο σημείο του βίντεο τους έκανε περισσότερη εντύπωση.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Σύνοψη- ανατροφοδότηση-κλείσιμο τηλεδιάσκεψης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Συμπλήρωση από τους μαθητές του ερωτηματολογίου  </a:t>
            </a:r>
            <a:r>
              <a:rPr lang="en-US" sz="2200" dirty="0" smtClean="0"/>
              <a:t>ONGOING 1</a:t>
            </a:r>
            <a:r>
              <a:rPr lang="el-GR" sz="2200" dirty="0" smtClean="0"/>
              <a:t>, μετά το τέλος της τηλεδιάσκεψης.</a:t>
            </a:r>
          </a:p>
          <a:p>
            <a:pPr>
              <a:buNone/>
            </a:pPr>
            <a:endParaRPr lang="el-GR" sz="2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1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2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82082188"/>
              </p:ext>
            </p:extLst>
          </p:nvPr>
        </p:nvGraphicFramePr>
        <p:xfrm>
          <a:off x="642910" y="1357298"/>
          <a:ext cx="788670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500174"/>
            <a:ext cx="7886700" cy="4676789"/>
          </a:xfrm>
        </p:spPr>
        <p:txBody>
          <a:bodyPr/>
          <a:lstStyle/>
          <a:p>
            <a:pPr>
              <a:buNone/>
            </a:pPr>
            <a:r>
              <a:rPr lang="el-GR" sz="2200" b="1" dirty="0" smtClean="0"/>
              <a:t>Δραστηριότητες πριν την 2</a:t>
            </a:r>
            <a:r>
              <a:rPr lang="el-GR" sz="2200" b="1" baseline="30000" dirty="0" smtClean="0"/>
              <a:t>η</a:t>
            </a:r>
            <a:r>
              <a:rPr lang="el-GR" sz="2200" b="1" dirty="0" smtClean="0"/>
              <a:t> Τηλεδιάσκεψη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Συζήτηση πάνω στις εμπειρίες των μαθητών σχετικά με την πρώτη τηλεδιάσκεψη.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Διερεύνηση του θέματος της ασφάλειας στο διαδίκτυο, μέσα από </a:t>
            </a:r>
            <a:r>
              <a:rPr lang="el-GR" sz="2200" dirty="0" smtClean="0">
                <a:hlinkClick r:id="rId2"/>
              </a:rPr>
              <a:t>ιστοσελίδες</a:t>
            </a:r>
            <a:r>
              <a:rPr lang="el-GR" sz="2200" dirty="0" smtClean="0"/>
              <a:t>, </a:t>
            </a:r>
            <a:r>
              <a:rPr lang="el-GR" sz="2200" dirty="0" smtClean="0">
                <a:hlinkClick r:id="rId3"/>
              </a:rPr>
              <a:t>βίντεο </a:t>
            </a:r>
            <a:r>
              <a:rPr lang="el-GR" sz="2200" dirty="0" smtClean="0"/>
              <a:t>και άρθρα.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Δημιουργία </a:t>
            </a:r>
            <a:r>
              <a:rPr lang="en-US" sz="2200" dirty="0" smtClean="0"/>
              <a:t>Word Cloud</a:t>
            </a:r>
            <a:r>
              <a:rPr lang="el-GR" sz="2200" dirty="0" smtClean="0"/>
              <a:t> σχετικό με  τη λέξη διαδίκτυο, με την εφαρμογή της τεχνικής του καταιγισμού ιδεών 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Δημιουργία του σεναρίου της 2</a:t>
            </a:r>
            <a:r>
              <a:rPr lang="el-GR" sz="2200" baseline="30000" dirty="0" smtClean="0"/>
              <a:t>ης</a:t>
            </a:r>
            <a:r>
              <a:rPr lang="el-GR" sz="2200" dirty="0" smtClean="0"/>
              <a:t> τηλεδιάσκεψης.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Συμπλήρωση της φόρμας της 2</a:t>
            </a:r>
            <a:r>
              <a:rPr lang="el-GR" sz="2200" baseline="30000" dirty="0" smtClean="0"/>
              <a:t>ης</a:t>
            </a:r>
            <a:r>
              <a:rPr lang="el-GR" sz="2200" dirty="0" smtClean="0"/>
              <a:t> Τηλεδιάσκεψης και ανάρτησή της στο </a:t>
            </a:r>
            <a:r>
              <a:rPr lang="en-US" sz="2200" dirty="0" smtClean="0"/>
              <a:t>LSN.</a:t>
            </a:r>
            <a:endParaRPr lang="el-GR" sz="2200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2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57224" y="1500174"/>
            <a:ext cx="7886700" cy="471490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None/>
            </a:pPr>
            <a:r>
              <a:rPr lang="el-GR" sz="2200" b="1" dirty="0" smtClean="0"/>
              <a:t>Δραστηριότητες 2</a:t>
            </a:r>
            <a:r>
              <a:rPr lang="el-GR" sz="2200" b="1" baseline="30000" dirty="0" smtClean="0"/>
              <a:t>ης</a:t>
            </a:r>
            <a:r>
              <a:rPr lang="el-GR" sz="2200" b="1" dirty="0" smtClean="0"/>
              <a:t> Τηλεδιάσκεψης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Εισαγωγικό χαιρετισμό από τη δασκάλα προς τους μαθητές. 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Οι μαθητές και η εκπαιδευτικός βρίσκονται στο σπίτι τους.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Διαμοίραση του </a:t>
            </a:r>
            <a:r>
              <a:rPr lang="en-US" sz="1800" dirty="0" smtClean="0"/>
              <a:t>Word Cloud </a:t>
            </a:r>
            <a:r>
              <a:rPr lang="el-GR" sz="1800" dirty="0" smtClean="0"/>
              <a:t>για να θυμηθούν λέξεις και έννοιες σχετικές με το διαδίκτυο.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Προβολή τριών βίντεο σχετικά με τις υποενότητες που θα αναδειχθούν.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Στη συνέχεια μαθητές λύνουν ένα </a:t>
            </a:r>
            <a:r>
              <a:rPr lang="el-GR" sz="1800" dirty="0" smtClean="0">
                <a:hlinkClick r:id="rId2"/>
              </a:rPr>
              <a:t>ηλεκτρονικό σταυρόλεξο </a:t>
            </a:r>
            <a:r>
              <a:rPr lang="el-GR" sz="1800" dirty="0" smtClean="0"/>
              <a:t>και απαντούν στο φύλλο εργασίας.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Ανακεφαλαίωση και ανάδειξη των 3 υποενοτήτων με τις οποίες θα ασχοληθούν οι μαθητές (Θετική – ασφαλής χρήση του διαδικτύου,  αποπλάνηση μέσω διαδικτύου και εθισμός)</a:t>
            </a:r>
          </a:p>
          <a:p>
            <a:pPr>
              <a:lnSpc>
                <a:spcPct val="100000"/>
              </a:lnSpc>
            </a:pPr>
            <a:r>
              <a:rPr lang="el-GR" sz="1800" dirty="0" smtClean="0"/>
              <a:t>Κλείσιμο</a:t>
            </a:r>
          </a:p>
          <a:p>
            <a:pPr lvl="0">
              <a:lnSpc>
                <a:spcPct val="100000"/>
              </a:lnSpc>
            </a:pPr>
            <a:r>
              <a:rPr lang="el-GR" sz="1800" dirty="0" smtClean="0"/>
              <a:t>Συμπλήρωση του ερωτηματολογίου ONGOING 2, από τους μαθητές, μετά το τέλος της τηλεδιάσκεψης.</a:t>
            </a:r>
          </a:p>
          <a:p>
            <a:pPr>
              <a:lnSpc>
                <a:spcPct val="100000"/>
              </a:lnSpc>
              <a:buNone/>
            </a:pPr>
            <a:endParaRPr lang="el-GR" sz="1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2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3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82082188"/>
              </p:ext>
            </p:extLst>
          </p:nvPr>
        </p:nvGraphicFramePr>
        <p:xfrm>
          <a:off x="714348" y="1214422"/>
          <a:ext cx="78867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357298"/>
            <a:ext cx="7886700" cy="481966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sz="2400" dirty="0" smtClean="0">
                <a:latin typeface="Segoe Script" pitchFamily="34" charset="0"/>
              </a:rPr>
              <a:t>Ιδιαίτερες ευχαριστίες</a:t>
            </a:r>
          </a:p>
          <a:p>
            <a:r>
              <a:rPr lang="el-GR" sz="2400" dirty="0" smtClean="0">
                <a:latin typeface="Segoe Script" pitchFamily="34" charset="0"/>
              </a:rPr>
              <a:t>Στην οικογένειά μου.</a:t>
            </a:r>
          </a:p>
          <a:p>
            <a:r>
              <a:rPr lang="el-GR" sz="2400" dirty="0" smtClean="0">
                <a:latin typeface="Segoe Script" pitchFamily="34" charset="0"/>
              </a:rPr>
              <a:t>Στην ομάδα μου «Αμαδρυάδες», Εύη, Μαρκέλλα, Φώτη.</a:t>
            </a:r>
          </a:p>
          <a:p>
            <a:r>
              <a:rPr lang="el-GR" sz="2400" dirty="0" smtClean="0">
                <a:latin typeface="Segoe Script" pitchFamily="34" charset="0"/>
              </a:rPr>
              <a:t>Στον κ. Αναστασιάδη, τον κ. Κωτσίδη και τον κ. Συννεφάκη για την πολύτιμη βοήθειά τους σε όλη τη διάρκεια του ΠΜΣ.</a:t>
            </a:r>
          </a:p>
          <a:p>
            <a:r>
              <a:rPr lang="el-GR" sz="2400" dirty="0" smtClean="0">
                <a:latin typeface="Segoe Script" pitchFamily="34" charset="0"/>
              </a:rPr>
              <a:t>Στην τριμελή επιτροπή αξιολόγησης για τη συμβολή της στην ολοκλήρωση της ΔΕ μου.</a:t>
            </a:r>
          </a:p>
          <a:p>
            <a:pPr>
              <a:buNone/>
            </a:pPr>
            <a:endParaRPr lang="el-GR" sz="2400" dirty="0">
              <a:latin typeface="Segoe Print" pitchFamily="2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Ευχαριστίες</a:t>
            </a: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57224" y="1428736"/>
            <a:ext cx="7886700" cy="460535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None/>
            </a:pPr>
            <a:r>
              <a:rPr lang="el-GR" sz="2200" b="1" dirty="0" smtClean="0"/>
              <a:t>Δραστηριότητες πριν την 3</a:t>
            </a:r>
            <a:r>
              <a:rPr lang="el-GR" sz="2200" b="1" baseline="30000" dirty="0" smtClean="0"/>
              <a:t>η</a:t>
            </a:r>
            <a:r>
              <a:rPr lang="el-GR" sz="2200" b="1" dirty="0" smtClean="0"/>
              <a:t> Τηλεδιάσκεψη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Συζήτηση πάνω στις εμπειρίες των μαθητών σχετικά με την 2</a:t>
            </a:r>
            <a:r>
              <a:rPr lang="el-GR" sz="2200" baseline="30000" dirty="0" smtClean="0"/>
              <a:t>η</a:t>
            </a:r>
            <a:r>
              <a:rPr lang="el-GR" sz="2200" dirty="0" smtClean="0"/>
              <a:t> τηλεδιάσκεψη.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Υπενθύμιση των υποενοτήτων που ορίστηκαν στην  2</a:t>
            </a:r>
            <a:r>
              <a:rPr lang="el-GR" sz="2200" baseline="30000" dirty="0" smtClean="0"/>
              <a:t>η</a:t>
            </a:r>
            <a:r>
              <a:rPr lang="el-GR" sz="2200" dirty="0" smtClean="0"/>
              <a:t> τηλεδιάσκεψη και ανάθεση τους στον κάθε μαθητή.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Διερεύνηση των θεμάτων των υποενοτήτων μέσα από έρευνα των παιδιών σε </a:t>
            </a:r>
            <a:r>
              <a:rPr lang="el-GR" sz="2200" dirty="0" smtClean="0">
                <a:hlinkClick r:id="rId2"/>
              </a:rPr>
              <a:t>ιστοσελίδες</a:t>
            </a:r>
            <a:r>
              <a:rPr lang="el-GR" sz="2200" dirty="0" smtClean="0"/>
              <a:t>, </a:t>
            </a:r>
            <a:r>
              <a:rPr lang="el-GR" sz="2200" dirty="0" smtClean="0">
                <a:hlinkClick r:id="rId3"/>
              </a:rPr>
              <a:t>βίντεο </a:t>
            </a:r>
            <a:r>
              <a:rPr lang="el-GR" sz="2200" dirty="0" smtClean="0"/>
              <a:t>και άρθρα.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Συνεργασία του εκπαιδευτικού με τους μαθητές για καθοδήγηση.</a:t>
            </a:r>
          </a:p>
          <a:p>
            <a:r>
              <a:rPr lang="el-GR" sz="2200" dirty="0" smtClean="0"/>
              <a:t>Δημιουργία του σεναρίου της 3</a:t>
            </a:r>
            <a:r>
              <a:rPr lang="el-GR" sz="2200" baseline="30000" dirty="0" smtClean="0"/>
              <a:t>ης</a:t>
            </a:r>
            <a:r>
              <a:rPr lang="el-GR" sz="2200" dirty="0" smtClean="0"/>
              <a:t> τηλεδιάσκεψης.</a:t>
            </a:r>
          </a:p>
          <a:p>
            <a:r>
              <a:rPr lang="el-GR" sz="2200" dirty="0" smtClean="0"/>
              <a:t>Συμπλήρωση της φόρμας της 3</a:t>
            </a:r>
            <a:r>
              <a:rPr lang="el-GR" sz="2200" baseline="30000" dirty="0" smtClean="0"/>
              <a:t>ης</a:t>
            </a:r>
            <a:r>
              <a:rPr lang="el-GR" sz="2200" dirty="0" smtClean="0"/>
              <a:t> τηλεδιάσκεψης και ανάρτησή της στο </a:t>
            </a:r>
            <a:r>
              <a:rPr lang="en-US" sz="2200" dirty="0" smtClean="0"/>
              <a:t>LSN.</a:t>
            </a:r>
            <a:endParaRPr lang="el-GR" sz="2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3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57224" y="1500174"/>
            <a:ext cx="7886700" cy="47863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200" b="1" dirty="0" smtClean="0"/>
              <a:t>Δραστηριότητες 3</a:t>
            </a:r>
            <a:r>
              <a:rPr lang="el-GR" sz="2200" b="1" baseline="30000" dirty="0" smtClean="0"/>
              <a:t>ης</a:t>
            </a:r>
            <a:r>
              <a:rPr lang="el-GR" sz="2200" b="1" dirty="0" smtClean="0"/>
              <a:t> Τηλεδιάσκεψης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Εισαγωγή – Καλωσόρισμα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Υπενθύμιση του τι είχε συζητηθεί στην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Τηλεδιάσκεψη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Κάθε παιδί παρουσιάζει στους συμμαθητές του, τα αποτελέσματα της έρευνας του.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Στη συνέχει οι μαθητές δημιουργούν το σενάριο της ιστορίας τους σε έξι καρέ 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Παρουσίαση του σεναρίου που δημιούργησαν στην ολομέλεια.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Ανταλλαγή απόψεων για τα εικονογραφημένα σενάρια.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Σύνοψη και αποχαιρετισμός. Κλείσιμο ΤΔ.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Συμπλήρωση του ερωτηματολογίου </a:t>
            </a:r>
            <a:r>
              <a:rPr lang="en-US" sz="2000" dirty="0" smtClean="0"/>
              <a:t>ONGOING 3</a:t>
            </a:r>
            <a:r>
              <a:rPr lang="el-GR" sz="2000" dirty="0" smtClean="0"/>
              <a:t>, από τους μαθητές μετά το τέλος της τηλεδιάσκεψης.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3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4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82082188"/>
              </p:ext>
            </p:extLst>
          </p:nvPr>
        </p:nvGraphicFramePr>
        <p:xfrm>
          <a:off x="785786" y="1214422"/>
          <a:ext cx="78867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785786" y="1285860"/>
            <a:ext cx="7886700" cy="507209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sz="2200" b="1" dirty="0" smtClean="0"/>
              <a:t>Δραστηριότητες πριν την 4</a:t>
            </a:r>
            <a:r>
              <a:rPr lang="el-GR" sz="2200" b="1" baseline="30000" dirty="0" smtClean="0"/>
              <a:t>η</a:t>
            </a:r>
            <a:r>
              <a:rPr lang="el-GR" sz="2200" b="1" dirty="0" smtClean="0"/>
              <a:t> Τηλεδιάσκεψη</a:t>
            </a:r>
            <a:endParaRPr lang="el-GR" sz="2100" dirty="0" smtClean="0"/>
          </a:p>
          <a:p>
            <a:pPr>
              <a:lnSpc>
                <a:spcPct val="110000"/>
              </a:lnSpc>
            </a:pPr>
            <a:r>
              <a:rPr lang="el-GR" sz="2100" dirty="0" smtClean="0"/>
              <a:t>Συζήτηση πάνω στις εμπειρίες των μαθητών σχετικά με την 3</a:t>
            </a:r>
            <a:r>
              <a:rPr lang="el-GR" sz="2100" baseline="30000" dirty="0" smtClean="0"/>
              <a:t>η</a:t>
            </a:r>
            <a:r>
              <a:rPr lang="el-GR" sz="2100" dirty="0" smtClean="0"/>
              <a:t> Τηλεδιάσκεψη.</a:t>
            </a:r>
          </a:p>
          <a:p>
            <a:pPr>
              <a:lnSpc>
                <a:spcPct val="110000"/>
              </a:lnSpc>
            </a:pPr>
            <a:r>
              <a:rPr lang="el-GR" sz="2100" dirty="0" smtClean="0"/>
              <a:t>Συζήτηση σχετικά με τον τρόπο παρουσίασης των παραδοτέων τους.</a:t>
            </a:r>
            <a:endParaRPr lang="en-US" sz="2100" dirty="0" smtClean="0"/>
          </a:p>
          <a:p>
            <a:pPr>
              <a:lnSpc>
                <a:spcPct val="110000"/>
              </a:lnSpc>
            </a:pPr>
            <a:r>
              <a:rPr lang="el-GR" sz="2100" dirty="0" smtClean="0"/>
              <a:t>Παρουσίαση των απαραίτητων εργαλείων για τη δημιουργία των παραδοτέων και εξοικείωση των μαθητών με αυτά.</a:t>
            </a:r>
          </a:p>
          <a:p>
            <a:pPr>
              <a:lnSpc>
                <a:spcPct val="100000"/>
              </a:lnSpc>
            </a:pPr>
            <a:r>
              <a:rPr lang="el-GR" sz="2100" dirty="0" smtClean="0"/>
              <a:t>Δημιουργία των τεχνουργημάτων.</a:t>
            </a:r>
            <a:endParaRPr lang="en-US" sz="2100" dirty="0" smtClean="0"/>
          </a:p>
          <a:p>
            <a:pPr>
              <a:lnSpc>
                <a:spcPct val="100000"/>
              </a:lnSpc>
              <a:buNone/>
            </a:pPr>
            <a:r>
              <a:rPr lang="en-US" sz="1600" dirty="0" smtClean="0">
                <a:hlinkClick r:id="rId2"/>
              </a:rPr>
              <a:t>https://read.bookcreator.com/nJBxArOnQPSVxKsTCaUr5dhZy943/aKamZPAaSNub_gfkS98ssg</a:t>
            </a:r>
            <a:endParaRPr lang="en-US" sz="1600" dirty="0" smtClean="0"/>
          </a:p>
          <a:p>
            <a:pPr>
              <a:lnSpc>
                <a:spcPct val="100000"/>
              </a:lnSpc>
              <a:buNone/>
            </a:pPr>
            <a:r>
              <a:rPr lang="en-US" sz="1600" dirty="0" smtClean="0">
                <a:hlinkClick r:id="rId3"/>
              </a:rPr>
              <a:t>https://read.bookcreator.com/nTTyqwfPBXY6ZMTJfv0kZ4lGr9y1/JM2W-7YrQdWuE_4ZFdYMCA?fbclid=IwAR0BnSgQfdsUO30d9-ybLOtPu-sR-evCI2qIfbEyNjYhfp74VFUqU2Mr8jU</a:t>
            </a:r>
            <a:endParaRPr lang="en-US" sz="1600" dirty="0" smtClean="0"/>
          </a:p>
          <a:p>
            <a:pPr>
              <a:lnSpc>
                <a:spcPct val="100000"/>
              </a:lnSpc>
              <a:buNone/>
            </a:pPr>
            <a:r>
              <a:rPr lang="en-US" sz="1600" dirty="0" smtClean="0">
                <a:hlinkClick r:id="rId4"/>
              </a:rPr>
              <a:t>https://read.bookcreator.com/fzYRuQdpArNO5fuFX6efNcpt3Vg2/1VBoXkqNSvaIukUFcaUTaQ?fbclid=IwAR1I83jbRXbMwuG_KOxJ9wc-zX_EMPmWj397vXcXDkdMnvpGhfsWfmACJa8</a:t>
            </a:r>
            <a:endParaRPr lang="en-US" sz="1600" dirty="0" smtClean="0"/>
          </a:p>
          <a:p>
            <a:pPr>
              <a:lnSpc>
                <a:spcPct val="100000"/>
              </a:lnSpc>
              <a:buNone/>
            </a:pPr>
            <a:r>
              <a:rPr lang="en-US" sz="1600" dirty="0" smtClean="0">
                <a:hlinkClick r:id="rId5"/>
              </a:rPr>
              <a:t>https://read.bookcreator.com/WEyQKR9F2tevdi7ilvTxB3toUpg1/cgJS-s-1SsGCzP33HqPriw</a:t>
            </a:r>
            <a:endParaRPr lang="en-US" sz="1600" dirty="0" smtClean="0"/>
          </a:p>
          <a:p>
            <a:pPr>
              <a:lnSpc>
                <a:spcPct val="100000"/>
              </a:lnSpc>
              <a:buNone/>
            </a:pPr>
            <a:r>
              <a:rPr lang="en-US" sz="1500" dirty="0" smtClean="0">
                <a:hlinkClick r:id="rId6"/>
              </a:rPr>
              <a:t>https://read.bookcreator.com/QrO2GGZwlhUfVQiJk0X0BNzfjph1/T0h8Z7FPSjq6a9sI2mr_Pg</a:t>
            </a:r>
            <a:endParaRPr lang="en-US" sz="1500" dirty="0" smtClean="0"/>
          </a:p>
          <a:p>
            <a:pPr>
              <a:lnSpc>
                <a:spcPct val="100000"/>
              </a:lnSpc>
            </a:pPr>
            <a:r>
              <a:rPr lang="el-GR" sz="2100" dirty="0" smtClean="0"/>
              <a:t>Συμπλήρωση της φόρμας της 4</a:t>
            </a:r>
            <a:r>
              <a:rPr lang="el-GR" sz="2100" baseline="30000" dirty="0" smtClean="0"/>
              <a:t>ης</a:t>
            </a:r>
            <a:r>
              <a:rPr lang="el-GR" sz="2100" dirty="0" smtClean="0"/>
              <a:t> τηλεδιάσκεψης.</a:t>
            </a:r>
          </a:p>
          <a:p>
            <a:pPr>
              <a:buNone/>
            </a:pPr>
            <a:endParaRPr lang="el-GR" sz="2200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4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785786" y="1285860"/>
            <a:ext cx="7886700" cy="485778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sz="2200" b="1" dirty="0" smtClean="0"/>
              <a:t>Δραστηριότητες 4</a:t>
            </a:r>
            <a:r>
              <a:rPr lang="el-GR" sz="2200" b="1" baseline="30000" dirty="0" smtClean="0"/>
              <a:t>ης</a:t>
            </a:r>
            <a:r>
              <a:rPr lang="el-GR" sz="2200" b="1" dirty="0" smtClean="0"/>
              <a:t> Τηλεδιάσκεψης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Εισαγωγή – Καλωσόρισμα από τον εκπαιδευτικό.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Κάθε μαθητής ατομικά παρουσιάζει στην ολομέλεια το τεχνούργημά του.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Οι μαθητές ανταλλάσσουν απόψεις και συζητούν γύρω από τα παραδοτέα.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Οι μαθητές καλούνται να γράψουν σε ένα χαρτί τα συναισθήματά τους σχετικά με το πρόγραμμα ΟΔΥΣΣΕΑΣ και να μιλήσουν γ αυτά στους συμμαθητές τους.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Σύνοψη και αποχαιρετισμό. Κλείσιμο της ΤΔ.</a:t>
            </a:r>
          </a:p>
          <a:p>
            <a:pPr>
              <a:lnSpc>
                <a:spcPct val="100000"/>
              </a:lnSpc>
            </a:pPr>
            <a:r>
              <a:rPr lang="el-GR" sz="2200" dirty="0" smtClean="0"/>
              <a:t>Συμπλήρωση του ερωτηματολογίου </a:t>
            </a:r>
            <a:r>
              <a:rPr lang="en-US" sz="2200" dirty="0" smtClean="0"/>
              <a:t>ONGOING 4, TET,  EXPOST, </a:t>
            </a:r>
            <a:r>
              <a:rPr lang="el-GR" sz="2200" dirty="0" smtClean="0"/>
              <a:t>από τους μαθητές, μετά το τέλος της τηλεδιάσκεψης. Παραγωγή ενός σύντομου κειμένου σχετικά με τις εντυπώσεις τους από το πρόγραμμα και δημιουργία ζωγραφιάς.</a:t>
            </a:r>
          </a:p>
          <a:p>
            <a:pPr>
              <a:lnSpc>
                <a:spcPct val="100000"/>
              </a:lnSpc>
              <a:buNone/>
            </a:pPr>
            <a:endParaRPr lang="el-GR" sz="2100" dirty="0" smtClean="0"/>
          </a:p>
          <a:p>
            <a:pPr>
              <a:buNone/>
            </a:pPr>
            <a:endParaRPr lang="el-GR" sz="21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Διδακτική Παρέμβαση – 4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τηλεδιάσκεψη</a:t>
            </a:r>
            <a:endParaRPr lang="el-GR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Μεθοδολογία έρευνας</a:t>
            </a:r>
            <a:endParaRPr lang="el-GR" sz="3600" dirty="0"/>
          </a:p>
        </p:txBody>
      </p:sp>
      <p:graphicFrame>
        <p:nvGraphicFramePr>
          <p:cNvPr id="4" name="Διάγραμμα 4"/>
          <p:cNvGraphicFramePr/>
          <p:nvPr>
            <p:extLst>
              <p:ext uri="{D42A27DB-BD31-4B8C-83A1-F6EECF244321}">
                <p14:modId xmlns:p14="http://schemas.microsoft.com/office/powerpoint/2010/main" xmlns="" val="3852275049"/>
              </p:ext>
            </p:extLst>
          </p:nvPr>
        </p:nvGraphicFramePr>
        <p:xfrm>
          <a:off x="1142976" y="1714488"/>
          <a:ext cx="7358114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Μεθοδολογία έρευνας</a:t>
            </a:r>
            <a:endParaRPr lang="el-GR" sz="3600" dirty="0"/>
          </a:p>
        </p:txBody>
      </p:sp>
      <p:graphicFrame>
        <p:nvGraphicFramePr>
          <p:cNvPr id="4" name="Διάγραμμα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1153063"/>
              </p:ext>
            </p:extLst>
          </p:nvPr>
        </p:nvGraphicFramePr>
        <p:xfrm>
          <a:off x="857224" y="1357298"/>
          <a:ext cx="7886700" cy="4891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357313"/>
          <a:ext cx="7886700" cy="523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/>
                <a:gridCol w="394335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7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l-GR" sz="1700" baseline="30000" dirty="0" smtClean="0">
                          <a:solidFill>
                            <a:schemeClr val="tx1"/>
                          </a:solidFill>
                        </a:rPr>
                        <a:t>ος</a:t>
                      </a:r>
                      <a:r>
                        <a:rPr lang="el-GR" sz="1700" baseline="0" dirty="0" smtClean="0">
                          <a:solidFill>
                            <a:schemeClr val="tx1"/>
                          </a:solidFill>
                        </a:rPr>
                        <a:t>  Άξονας</a:t>
                      </a:r>
                    </a:p>
                    <a:p>
                      <a:r>
                        <a:rPr lang="el-GR" sz="1700" baseline="0" dirty="0" smtClean="0">
                          <a:solidFill>
                            <a:schemeClr val="tx1"/>
                          </a:solidFill>
                        </a:rPr>
                        <a:t>Κοινωνική Επάρκεια</a:t>
                      </a:r>
                      <a:endParaRPr lang="el-GR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EDA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Συνεργασία με το δάσκαλο μέσω Τ/Δ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Επικοινωνία με τους συμμαθητές μέσω Τ/Δ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Απόκτηση φίλων μέσω Τ/Δ</a:t>
                      </a:r>
                      <a:endParaRPr lang="el-GR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8ED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l-GR" sz="1700" b="1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ος</a:t>
                      </a: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Άξονας: Σχολική Επάρκεια</a:t>
                      </a:r>
                      <a:endParaRPr lang="el-GR" sz="1700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Κίνητρα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Οργάνωση/ Σχεδιασμός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Απόψεις για το Δημοτικό Σχολείο</a:t>
                      </a:r>
                      <a:endParaRPr lang="el-GR" sz="1700" b="1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l-GR" sz="1700" b="1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ος</a:t>
                      </a: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Άξονας: Συναισθηματική Επάρκεια</a:t>
                      </a:r>
                      <a:endParaRPr lang="el-GR" sz="1700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Συναισθήματα για το Δημοτικό Σχολείο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Διάθεση αποδοχής νέων εμπειριών μέσω Τ/Δ</a:t>
                      </a:r>
                      <a:endParaRPr lang="el-GR" sz="1700" b="1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l-GR" sz="1700" b="1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ος</a:t>
                      </a: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Άξονας: Διαδίκτυο</a:t>
                      </a:r>
                      <a:endParaRPr lang="el-GR" sz="1700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Απόψεις για την ασφαλή χρήση του    Διαδικτύου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Απόψεις για τους κινδύνους του Διαδικτύου</a:t>
                      </a:r>
                      <a:endParaRPr lang="el-GR" sz="1700" b="1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l-GR" sz="1700" b="1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ος</a:t>
                      </a: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Άξονας: Τηλεδιάσκεψη</a:t>
                      </a:r>
                      <a:endParaRPr lang="el-GR" sz="1700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Προσδοκίες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Απόκτηση γνώσεων μέσω Τ/Δ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Συναισθήματα για την Τ/Δ</a:t>
                      </a:r>
                      <a:endParaRPr lang="el-GR" sz="1700" b="1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l-GR" sz="1700" b="1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ος </a:t>
                      </a: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Άξονας: Διάφορα</a:t>
                      </a:r>
                      <a:endParaRPr lang="el-GR" sz="1700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1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Απόψεις που δεν αφορούν την έρευνα</a:t>
                      </a:r>
                      <a:endParaRPr lang="el-GR" sz="1700" b="1" dirty="0"/>
                    </a:p>
                  </a:txBody>
                  <a:tcPr>
                    <a:solidFill>
                      <a:srgbClr val="F8EDAE"/>
                    </a:solidFill>
                  </a:tcPr>
                </a:tc>
              </a:tr>
            </a:tbl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706419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Κωδικοποίηση</a:t>
            </a:r>
            <a:endParaRPr lang="el-GR" sz="3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428736"/>
            <a:ext cx="7886700" cy="4929222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el-GR" sz="2200" b="1" u="sng" dirty="0" smtClean="0"/>
              <a:t>1</a:t>
            </a:r>
            <a:r>
              <a:rPr lang="el-GR" sz="2200" b="1" u="sng" baseline="30000" dirty="0" smtClean="0"/>
              <a:t>ος </a:t>
            </a:r>
            <a:r>
              <a:rPr lang="el-GR" sz="2200" b="1" u="sng" dirty="0" smtClean="0"/>
              <a:t>Άξονας: Κοινωνική Επάρκεια</a:t>
            </a:r>
          </a:p>
          <a:p>
            <a:pPr lvl="0">
              <a:lnSpc>
                <a:spcPct val="100000"/>
              </a:lnSpc>
            </a:pPr>
            <a:r>
              <a:rPr lang="el-GR" sz="2100" dirty="0" smtClean="0"/>
              <a:t>Η τηλεδιάσκεψη ενίσχυσε την κοινωνική επάρκεια των μαθητών.</a:t>
            </a:r>
          </a:p>
          <a:p>
            <a:pPr lvl="0">
              <a:lnSpc>
                <a:spcPct val="100000"/>
              </a:lnSpc>
            </a:pPr>
            <a:r>
              <a:rPr lang="el-GR" sz="2100" dirty="0" smtClean="0"/>
              <a:t> Οι μαθητές εκφράζουν θετικά συναισθήματα από την επικοινωνία που είχαν στις τηλεδιασκέψεις τόσο με τους συμμαθητές τους, όσο και με το δάσκαλο της τάξης τους.</a:t>
            </a:r>
          </a:p>
          <a:p>
            <a:pPr lvl="0">
              <a:lnSpc>
                <a:spcPct val="100000"/>
              </a:lnSpc>
            </a:pPr>
            <a:r>
              <a:rPr lang="el-GR" sz="2100" dirty="0" smtClean="0"/>
              <a:t>Τονίζουν όμως ότι η φυσική παρουσία στο σχολείο είναι αναντικατάστατη.</a:t>
            </a:r>
          </a:p>
          <a:p>
            <a:pPr lvl="0">
              <a:buNone/>
            </a:pPr>
            <a:r>
              <a:rPr lang="el-GR" sz="2200" b="1" u="sng" dirty="0" smtClean="0"/>
              <a:t>2</a:t>
            </a:r>
            <a:r>
              <a:rPr lang="el-GR" sz="2200" b="1" u="sng" baseline="30000" dirty="0" smtClean="0"/>
              <a:t>ος </a:t>
            </a:r>
            <a:r>
              <a:rPr lang="el-GR" sz="2200" b="1" u="sng" dirty="0" smtClean="0"/>
              <a:t>Άξονας: Σχολική Επάρκεια</a:t>
            </a:r>
          </a:p>
          <a:p>
            <a:pPr lvl="0"/>
            <a:r>
              <a:rPr lang="el-GR" sz="2000" dirty="0" smtClean="0"/>
              <a:t>Οι ελλείψεις σε μαθήματα ειδικοτήτων επηρεάζει τους μαθητές που θέλουν να τα διδαχθούν κανονικά.</a:t>
            </a:r>
          </a:p>
          <a:p>
            <a:pPr lvl="0"/>
            <a:r>
              <a:rPr lang="el-GR" sz="2000" dirty="0" smtClean="0"/>
              <a:t>Προκαλεί εντύπωση, η πρόταση από ένα μέρος των μαθητών ότι επιθυμούν την εισαγωγή μαθημάτων ΤΠΕ στο σχολείο.</a:t>
            </a:r>
          </a:p>
          <a:p>
            <a:pPr lvl="0">
              <a:buNone/>
            </a:pPr>
            <a:endParaRPr lang="el-GR" sz="2000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Αποτελέσματα – Κύρια ευρήματα</a:t>
            </a:r>
            <a:endParaRPr lang="el-GR" sz="3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500174"/>
            <a:ext cx="7886700" cy="4786346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l-GR" sz="2200" b="1" u="sng" dirty="0" smtClean="0"/>
              <a:t>3</a:t>
            </a:r>
            <a:r>
              <a:rPr lang="el-GR" sz="2200" b="1" u="sng" baseline="30000" dirty="0" smtClean="0"/>
              <a:t>ος </a:t>
            </a:r>
            <a:r>
              <a:rPr lang="el-GR" sz="2200" b="1" u="sng" dirty="0" smtClean="0"/>
              <a:t>Άξονας: Συναισθηματική Επάρκεια</a:t>
            </a:r>
          </a:p>
          <a:p>
            <a:pPr lvl="0">
              <a:lnSpc>
                <a:spcPct val="100000"/>
              </a:lnSpc>
            </a:pPr>
            <a:r>
              <a:rPr lang="el-GR" sz="2100" dirty="0" smtClean="0"/>
              <a:t>Οι μαθητές εκφράζουν συναισθήματα χαράς τα οποία αποδίδουν στη συνάντηση με τους φίλους τους και με την εκπαιδευτικό τους.</a:t>
            </a:r>
          </a:p>
          <a:p>
            <a:r>
              <a:rPr lang="el-GR" sz="2100" dirty="0" smtClean="0"/>
              <a:t>Αναφορικά με τα συναισθήματά τους για το σχολείο δηλώνουν χαρούμενοι τόσο στις αρχικές όσο και στις τελικές τους απαντήσεις.</a:t>
            </a:r>
          </a:p>
          <a:p>
            <a:pPr lvl="0">
              <a:buNone/>
            </a:pPr>
            <a:r>
              <a:rPr lang="el-GR" sz="2100" b="1" u="sng" dirty="0" smtClean="0"/>
              <a:t>4</a:t>
            </a:r>
            <a:r>
              <a:rPr lang="el-GR" sz="2100" b="1" u="sng" baseline="30000" dirty="0" smtClean="0"/>
              <a:t>ος </a:t>
            </a:r>
            <a:r>
              <a:rPr lang="el-GR" sz="2100" b="1" u="sng" dirty="0" smtClean="0"/>
              <a:t>Άξονας: Διαδίκτυο</a:t>
            </a:r>
          </a:p>
          <a:p>
            <a:pPr lvl="0"/>
            <a:r>
              <a:rPr lang="el-GR" sz="2100" dirty="0" smtClean="0"/>
              <a:t>Οι μαθητές ήδη από τις αρχικές απαντήσεις γνωρίζουν ότι η πλοήγηση στο διαδίκτυο δεν είναι πάντοτε ασφαλής.</a:t>
            </a:r>
          </a:p>
          <a:p>
            <a:pPr lvl="0"/>
            <a:r>
              <a:rPr lang="el-GR" sz="2100" dirty="0" smtClean="0"/>
              <a:t>Στις τελικές απαντήσεις είναι σε θέση να προτείνουν πιο αποτελεσματικούς τρόπους για την ασφαλή χρήση του.</a:t>
            </a:r>
          </a:p>
          <a:p>
            <a:pPr lvl="0"/>
            <a:r>
              <a:rPr lang="el-GR" sz="2100" dirty="0" smtClean="0"/>
              <a:t>Στις τελικές τους απαντήσεις οι μαθητές φαίνεται να είναι γεμάτοι σιγουριά και αυτοπεποίθηση για την ορθή χρήση του διαδικτύου.</a:t>
            </a:r>
          </a:p>
          <a:p>
            <a:endParaRPr lang="el-GR" sz="20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Αποτελέσματα – Κύρια ευρήματα</a:t>
            </a:r>
            <a:endParaRPr lang="el-G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 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el-GR" dirty="0">
              <a:latin typeface="+mj-lt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="" xmlns:p14="http://schemas.microsoft.com/office/powerpoint/2010/main" val="2339439755"/>
              </p:ext>
            </p:extLst>
          </p:nvPr>
        </p:nvGraphicFramePr>
        <p:xfrm>
          <a:off x="1142976" y="2143116"/>
          <a:ext cx="7416824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785786" y="1357298"/>
            <a:ext cx="7886700" cy="500066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l-GR" sz="2000" b="1" u="sng" dirty="0" smtClean="0"/>
              <a:t>5</a:t>
            </a:r>
            <a:r>
              <a:rPr lang="el-GR" sz="2000" b="1" u="sng" baseline="30000" dirty="0" smtClean="0"/>
              <a:t>ος </a:t>
            </a:r>
            <a:r>
              <a:rPr lang="el-GR" sz="2000" b="1" u="sng" dirty="0" smtClean="0"/>
              <a:t>Άξονας:  Τηλεδιάσκεψη</a:t>
            </a:r>
          </a:p>
          <a:p>
            <a:pPr lvl="0"/>
            <a:r>
              <a:rPr lang="el-GR" sz="2200" dirty="0" smtClean="0"/>
              <a:t>Από τις αρχικές τους απόψεις, οι μαθητές φαίνεται να έχουν μεγάλες προσδοκίες από τη διαδικασία των τηλεδιασκέψεων.</a:t>
            </a:r>
          </a:p>
          <a:p>
            <a:pPr lvl="0"/>
            <a:r>
              <a:rPr lang="el-GR" sz="2200" dirty="0" smtClean="0"/>
              <a:t>Όσον αφορά τα συναισθήματά τους, νιώθουν χαρά ,ενθουσιασμό αλλά και ανησυχία μήπως υπάρξουν τεχνικά προβλήματα στη σύνδεση του διαδικτύου.</a:t>
            </a:r>
          </a:p>
          <a:p>
            <a:pPr lvl="0"/>
            <a:r>
              <a:rPr lang="el-GR" sz="2200" dirty="0" smtClean="0"/>
              <a:t>Στις τελικές τους απαντήσεις, αναφέρουν ότι μέσω των τηλεδιασκέψεων γνωρίστηκαν με συμμαθητές που δεν έκαναν τόση παρέα.</a:t>
            </a:r>
          </a:p>
          <a:p>
            <a:pPr lvl="0"/>
            <a:r>
              <a:rPr lang="el-GR" sz="2200" dirty="0" smtClean="0"/>
              <a:t>Όλα τα παιδιά παραδέχονται ότι έμαθαν αρκετά πράγματα από τις τηλεδιασκέψεις για τον Η/Υ και κυρίως πώς να χρησιμοποιούν με ασφάλεια τις δυνατότητες του διαδικτύου.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Αποτελέσματα – Κύρια ευρήματα</a:t>
            </a:r>
            <a:endParaRPr lang="el-GR" sz="3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928662" y="1500174"/>
            <a:ext cx="7886700" cy="47863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l-GR" sz="2000" dirty="0" smtClean="0"/>
              <a:t>Η διαδικασία των τηλεδιασκέψεων ήταν ιδιαίτερα σημαντική για τους μαθητές του συγκεκριμένου σχολείου.</a:t>
            </a:r>
            <a:endParaRPr lang="en-US" sz="2000" dirty="0" smtClean="0"/>
          </a:p>
          <a:p>
            <a:pPr>
              <a:lnSpc>
                <a:spcPct val="100000"/>
              </a:lnSpc>
            </a:pPr>
            <a:r>
              <a:rPr lang="el-GR" sz="2000" dirty="0" smtClean="0"/>
              <a:t>Η εφαρμογή της αυτοδύναμης εξ αποστάσεως εκπαίδευσης, έδωσε τη δυνατότητα στους μαθητές να συμμετέχουν στο πρόγραμμα «ΟΔΥΣΣΕΑΣ 2020» και να το ολοκληρώσουν με επιτυχία.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Γνώρισαν μια νέα εκπαιδευτική διαδικασία, με νέα διδακτικά αντικείμενα από το χώρο των υπολογιστών και της πληροφορικής.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Το αλληλεπιδραστικό εκπαιδευτικό υλικό τους βοηθούσε να συμμετέχουν ενεργά και οι ανατροφοδοτήσεις από το δάσκαλο της τάξης τους ενθάρρυναν και τους καθοδηγούσαν.</a:t>
            </a:r>
          </a:p>
          <a:p>
            <a:r>
              <a:rPr lang="el-GR" sz="2000" dirty="0" smtClean="0"/>
              <a:t>Από τις δηλώσεις τους όμως είναι φανερό ότι η πρόσωπο με πρόσωπο επικοινωνία είναι αναντικατάστατη.</a:t>
            </a:r>
          </a:p>
          <a:p>
            <a:pPr>
              <a:buNone/>
            </a:pPr>
            <a:endParaRPr lang="el-GR" sz="20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Συμπεράσματα έρευνας</a:t>
            </a:r>
            <a:endParaRPr lang="el-GR" sz="3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Περιορισμοί</a:t>
            </a:r>
            <a:endParaRPr lang="el-GR" sz="3600" dirty="0"/>
          </a:p>
        </p:txBody>
      </p:sp>
      <p:graphicFrame>
        <p:nvGraphicFramePr>
          <p:cNvPr id="4" name="Διάγραμμα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7018940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χάρτης Ευβοιας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0364" y="2428868"/>
            <a:ext cx="2314381" cy="1746251"/>
          </a:xfrm>
        </p:spPr>
      </p:pic>
      <p:pic>
        <p:nvPicPr>
          <p:cNvPr id="5" name="4 - Εικόνα" descr="87155285_898276070631819_494761902008277401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214422"/>
            <a:ext cx="2857520" cy="1984389"/>
          </a:xfrm>
          <a:prstGeom prst="rect">
            <a:avLst/>
          </a:prstGeom>
        </p:spPr>
      </p:pic>
      <p:pic>
        <p:nvPicPr>
          <p:cNvPr id="6" name="5 - Εικόνα" descr="87492660_196150861736935_261838537416192819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3214686"/>
            <a:ext cx="3143272" cy="2357454"/>
          </a:xfrm>
          <a:prstGeom prst="rect">
            <a:avLst/>
          </a:prstGeom>
        </p:spPr>
      </p:pic>
      <p:pic>
        <p:nvPicPr>
          <p:cNvPr id="8" name="7 - Εικόνα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29454" y="214290"/>
            <a:ext cx="2000232" cy="1219697"/>
          </a:xfrm>
          <a:prstGeom prst="rect">
            <a:avLst/>
          </a:prstGeom>
        </p:spPr>
      </p:pic>
      <p:pic>
        <p:nvPicPr>
          <p:cNvPr id="9" name="8 - Εικόνα" descr="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7" y="214290"/>
            <a:ext cx="3214710" cy="4071942"/>
          </a:xfrm>
          <a:prstGeom prst="rect">
            <a:avLst/>
          </a:prstGeom>
        </p:spPr>
      </p:pic>
      <p:pic>
        <p:nvPicPr>
          <p:cNvPr id="10" name="9 - Εικόνα" descr="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4009536"/>
            <a:ext cx="2274927" cy="2301075"/>
          </a:xfrm>
          <a:prstGeom prst="rect">
            <a:avLst/>
          </a:prstGeom>
        </p:spPr>
      </p:pic>
      <p:pic>
        <p:nvPicPr>
          <p:cNvPr id="11" name="10 - Εικόνα" descr="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2976" y="4429132"/>
            <a:ext cx="2071702" cy="1715481"/>
          </a:xfrm>
          <a:prstGeom prst="rect">
            <a:avLst/>
          </a:prstGeom>
        </p:spPr>
      </p:pic>
      <p:pic>
        <p:nvPicPr>
          <p:cNvPr id="12" name="11 - Εικόνα" descr="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14424" y="1714488"/>
            <a:ext cx="2229576" cy="1500198"/>
          </a:xfrm>
          <a:prstGeom prst="rect">
            <a:avLst/>
          </a:prstGeom>
        </p:spPr>
      </p:pic>
      <p:pic>
        <p:nvPicPr>
          <p:cNvPr id="13" name="12 - Εικόνα" descr="7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2000" y="214290"/>
            <a:ext cx="1928826" cy="100239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139491035_875606789883085_6005791242886828256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285728"/>
            <a:ext cx="3914323" cy="2247691"/>
          </a:xfrm>
        </p:spPr>
      </p:pic>
      <p:pic>
        <p:nvPicPr>
          <p:cNvPr id="5" name="4 - Εικόνα" descr="σεν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2561" y="785794"/>
            <a:ext cx="4531439" cy="3000396"/>
          </a:xfrm>
          <a:prstGeom prst="rect">
            <a:avLst/>
          </a:prstGeom>
        </p:spPr>
      </p:pic>
      <p:pic>
        <p:nvPicPr>
          <p:cNvPr id="6" name="5 - Εικόνα" descr="Τ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714620"/>
            <a:ext cx="3071834" cy="2052902"/>
          </a:xfrm>
          <a:prstGeom prst="rect">
            <a:avLst/>
          </a:prstGeom>
        </p:spPr>
      </p:pic>
      <p:pic>
        <p:nvPicPr>
          <p:cNvPr id="7" name="6 - Εικόνα" descr="σεν 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3429000"/>
            <a:ext cx="4727308" cy="319600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Σύνοψη</a:t>
            </a:r>
            <a:endParaRPr lang="el-GR" sz="3600" dirty="0"/>
          </a:p>
        </p:txBody>
      </p:sp>
      <p:graphicFrame>
        <p:nvGraphicFramePr>
          <p:cNvPr id="4" name="Διάγραμμα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2074254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142976" y="285749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xmlns="" val="102612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214290"/>
            <a:ext cx="7199240" cy="910454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 </a:t>
            </a:r>
            <a:r>
              <a:rPr lang="el-GR" sz="3600" dirty="0"/>
              <a:t>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28728" y="1357299"/>
            <a:ext cx="6840760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2600" dirty="0" smtClean="0">
                <a:latin typeface="+mn-lt"/>
              </a:rPr>
              <a:t>Η διερεύνηση του κατά πόσο η συγκεκριμένη μεθοδολογία  ενισχύει στους μαθητές δεξιότητες που είναι απαραίτητες για την ασφαλή χρήση του διαδικτύου.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2600" dirty="0" smtClean="0">
                <a:latin typeface="+mn-lt"/>
              </a:rPr>
              <a:t>Ο σχεδιασμός και η υλοποίηση πιλοτικών προγραμμάτων αυτοδύναμης εξ αποστάσεως εκπαίδευσης σε μαθητές πρωτοβάθμιας.</a:t>
            </a:r>
          </a:p>
          <a:p>
            <a:endParaRPr lang="el-GR" sz="2900" dirty="0" smtClean="0">
              <a:latin typeface="+mj-lt"/>
            </a:endParaRPr>
          </a:p>
          <a:p>
            <a:pPr algn="ctr"/>
            <a:endParaRPr lang="el-GR" sz="2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500042"/>
            <a:ext cx="7776864" cy="696710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Ερευνητικά 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200" dirty="0" smtClean="0">
                <a:latin typeface="+mn-lt"/>
              </a:rPr>
              <a:t>Σε ποιο βαθμό η προτεινόμενη μεθοδολογία  επηρέασε τη διάθεση αποδοχής νέων εμπειριών από τα παιδιά;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2200" dirty="0" smtClean="0">
                <a:latin typeface="+mn-lt"/>
              </a:rPr>
              <a:t>Σε ποιο βαθμό η προτεινόμενη μεθοδολογία ενίσχυσε τις σχέσεις των παιδιών με τους εκπαιδευτικούς;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200" dirty="0" smtClean="0">
                <a:latin typeface="+mn-lt"/>
              </a:rPr>
              <a:t>Σε ποιο βαθμό η προτεινόμενη μεθοδολογία ενίσχυσε τις σχέσεις των παιδιών της τάξης;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2200" dirty="0" smtClean="0">
                <a:latin typeface="+mn-lt"/>
              </a:rPr>
              <a:t>Σε ποιο βαθμό η προτεινόμενη μεθοδολογία ενίσχυσε τις γνώσεις των παιδιών για την ασφαλή πλοήγηση στο διαδίκτυο;</a:t>
            </a:r>
          </a:p>
          <a:p>
            <a:pPr lvl="0"/>
            <a:endParaRPr lang="el-GR" sz="2000" dirty="0" smtClean="0"/>
          </a:p>
          <a:p>
            <a:pPr lvl="0"/>
            <a:endParaRPr lang="el-GR" sz="2000" dirty="0" smtClean="0"/>
          </a:p>
          <a:p>
            <a:endParaRPr lang="el-GR" sz="2200" dirty="0" smtClean="0"/>
          </a:p>
          <a:p>
            <a:pPr lvl="0"/>
            <a:endParaRPr lang="el-GR" sz="3200" dirty="0" smtClean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 </a:t>
            </a:r>
            <a:r>
              <a:rPr lang="el-GR" sz="3600" dirty="0"/>
              <a:t>Δομή της εργασίας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00174"/>
            <a:ext cx="68407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Ανάλυση του θεωρητικού και εννοιολογικού πλαισίου στο οποίο βασίστηκε η έρευνα.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Ακολουθεί η διδακτική παρέμβαση, η μεθοδολογία της έρευνας και η παρουσίαση των αποτελεσμάτων.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Τέλος παρουσιάζονται τα βασικά συμπεράσματα που προέκυψαν.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 </a:t>
            </a:r>
            <a:r>
              <a:rPr lang="el-GR" sz="3600" dirty="0"/>
              <a:t>Θεωρητικό </a:t>
            </a:r>
            <a:r>
              <a:rPr lang="el-GR" sz="3600" dirty="0" smtClean="0"/>
              <a:t>Πλαίσιο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285852" y="1785926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latin typeface="+mn-lt"/>
              </a:rPr>
              <a:t>Το θεωρητικό μέρος δομείται σε </a:t>
            </a: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τρία</a:t>
            </a:r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l-GR" sz="2800" dirty="0" smtClean="0">
                <a:latin typeface="+mn-lt"/>
              </a:rPr>
              <a:t>κεφάλαια.</a:t>
            </a:r>
          </a:p>
          <a:p>
            <a:endParaRPr lang="el-GR" sz="2800" dirty="0" smtClean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ΤΠΕ και Εκπαίδευση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ολιγοθέσιο Δημοτικό Σχολεί</a:t>
            </a:r>
            <a:r>
              <a:rPr lang="el-GR" sz="2800" dirty="0" smtClean="0">
                <a:latin typeface="+mn-lt"/>
              </a:rPr>
              <a:t>ο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Διαδίκτυο</a:t>
            </a:r>
            <a:endPara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 αποστάσεως εκπαίδευση</a:t>
            </a:r>
            <a:r>
              <a:rPr lang="el-GR" sz="2200" b="1" dirty="0" smtClean="0"/>
              <a:t>: </a:t>
            </a:r>
            <a:r>
              <a:rPr lang="el-GR" sz="2200" dirty="0" smtClean="0"/>
              <a:t>Αξιοποίηση πολυμορφικού εκπαιδευτικού υλικού για τη συγκρότηση εκπαιδευτικών δομών από απόσταση (Βασάλα, 2005).</a:t>
            </a:r>
          </a:p>
          <a:p>
            <a:pPr>
              <a:buNone/>
            </a:pPr>
            <a:endParaRPr lang="el-GR" sz="2200" dirty="0" smtClean="0"/>
          </a:p>
          <a:p>
            <a:pPr>
              <a:buNone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Τηλεδιάσκεψη: </a:t>
            </a:r>
            <a:r>
              <a:rPr lang="el-GR" sz="2200" dirty="0" smtClean="0"/>
              <a:t>Επικοινωνία σε πραγματικό χρόνο μέσω κινούμενης εικόνας, ήχου και δεδομένων ανάμεσα σε δυο ή περισσότερα απομακρυσμένα σημεία ( </a:t>
            </a:r>
            <a:r>
              <a:rPr lang="en-US" sz="2200" dirty="0" smtClean="0"/>
              <a:t>Reed &amp; Woodruff, 1995 </a:t>
            </a:r>
            <a:r>
              <a:rPr lang="el-GR" sz="2200" dirty="0" smtClean="0"/>
              <a:t>∙ </a:t>
            </a:r>
            <a:r>
              <a:rPr lang="en-US" sz="2200" dirty="0" err="1" smtClean="0"/>
              <a:t>Suthers</a:t>
            </a:r>
            <a:r>
              <a:rPr lang="el-GR" sz="2200" dirty="0" smtClean="0"/>
              <a:t>, 2001∙ </a:t>
            </a:r>
            <a:r>
              <a:rPr lang="en-US" sz="2200" dirty="0" smtClean="0"/>
              <a:t>Gibson </a:t>
            </a:r>
            <a:r>
              <a:rPr lang="el-GR" sz="2200" dirty="0" smtClean="0"/>
              <a:t>και </a:t>
            </a:r>
            <a:r>
              <a:rPr lang="en-US" sz="2200" dirty="0" smtClean="0"/>
              <a:t>Cohen</a:t>
            </a:r>
            <a:r>
              <a:rPr lang="el-GR" sz="2200" dirty="0" smtClean="0"/>
              <a:t>, 2003).</a:t>
            </a:r>
            <a:endParaRPr lang="el-GR" sz="2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372350" cy="1071570"/>
          </a:xfrm>
        </p:spPr>
        <p:txBody>
          <a:bodyPr>
            <a:normAutofit/>
          </a:bodyPr>
          <a:lstStyle/>
          <a:p>
            <a:pPr algn="ctr"/>
            <a:r>
              <a:rPr lang="el-GR" sz="3200" dirty="0" smtClean="0"/>
              <a:t>Θεωρητικό Πλαίσιο</a:t>
            </a:r>
            <a:br>
              <a:rPr lang="el-GR" sz="3200" dirty="0" smtClean="0"/>
            </a:br>
            <a:r>
              <a:rPr lang="el-GR" sz="2800" dirty="0" smtClean="0"/>
              <a:t>ΤΠΕ και Εκπαίδευση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Διαδραστική Τηλεδιάσκεψη</a:t>
            </a:r>
            <a:r>
              <a:rPr lang="el-GR" sz="2200" b="1" dirty="0" smtClean="0"/>
              <a:t>: </a:t>
            </a:r>
            <a:r>
              <a:rPr lang="el-GR" sz="2200" dirty="0" smtClean="0"/>
              <a:t>Συνεργατική οικοδόμηση της γνώσης από απόσταση σε πραγματικό χρόνο.</a:t>
            </a:r>
          </a:p>
          <a:p>
            <a:pPr>
              <a:buNone/>
            </a:pPr>
            <a:r>
              <a:rPr lang="el-GR" sz="2200" dirty="0" smtClean="0"/>
              <a:t>Συμβάλει στο άνοιγμα του σχολείου σε ευρύτερα κοινωνικά και μαθησιακά περιβάλλοντα</a:t>
            </a:r>
          </a:p>
          <a:p>
            <a:pPr>
              <a:buNone/>
            </a:pPr>
            <a:r>
              <a:rPr lang="el-G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Πρόγραμμα «ΟΔΥΣΣΕΑΣ»: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200" dirty="0" smtClean="0"/>
              <a:t>Ανάπτυξη και υλοποίηση διαθεματικών δραστηριοτήτων συνεργατικής οικοδόμησης της γνώσης από απόσταση μέσω διαδραστικών τηλεδιασκέψεων μεταξύ Δημοτικών Σχολείων.</a:t>
            </a:r>
            <a:endParaRPr lang="el-GR" sz="2200" b="1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77785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 smtClean="0"/>
              <a:t>Θεωρητικό Πλαίσιο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3100" dirty="0" smtClean="0"/>
              <a:t>ΤΠΕ και Εκπαίδευση</a:t>
            </a:r>
            <a:endParaRPr lang="el-GR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4012</TotalTime>
  <Words>2405</Words>
  <Application>Microsoft Office PowerPoint</Application>
  <PresentationFormat>Προβολή στην οθόνη (4:3)</PresentationFormat>
  <Paragraphs>269</Paragraphs>
  <Slides>36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Θέμα του Office</vt:lpstr>
      <vt:lpstr>«Σχεδιασμός, υλοποίηση και αποτίμηση διδακτικής παρέμβασης με τη μέθοδο της εξ αποστάσεως εκπαίδευσης (ΕξΑΕ) για τη διδασκαλία της ασφαλούς πλοήγησης στο διαδίκτυο σε μαθητές δημοτικού σχολείου» </vt:lpstr>
      <vt:lpstr>Ευχαριστίες</vt:lpstr>
      <vt:lpstr> Σκοπός</vt:lpstr>
      <vt:lpstr> Συνεισφορά της διπλωματικής</vt:lpstr>
      <vt:lpstr>Ερευνητικά Ερωτήματα</vt:lpstr>
      <vt:lpstr> Δομή της εργασίας </vt:lpstr>
      <vt:lpstr> Θεωρητικό Πλαίσιο</vt:lpstr>
      <vt:lpstr>Θεωρητικό Πλαίσιο ΤΠΕ και Εκπαίδευση</vt:lpstr>
      <vt:lpstr>Θεωρητικό Πλαίσιο ΤΠΕ και Εκπαίδευση</vt:lpstr>
      <vt:lpstr>Θεωρητικό Πλαίσιο Το Ολιγοθέσιο Δημοτικό Σχολείο</vt:lpstr>
      <vt:lpstr>Θεωρητικό Πλαίσιο Το Διαδίκτυο</vt:lpstr>
      <vt:lpstr>Διδακτική Παρέμβαση Τηλεδιασκέψεις</vt:lpstr>
      <vt:lpstr>Διδακτική Παρέμβαση – 1η τηλεδιάσκεψη</vt:lpstr>
      <vt:lpstr>Διδακτική Παρέμβαση – 1η τηλεδιάσκεψη</vt:lpstr>
      <vt:lpstr>Διδακτική Παρέμβαση – 1η τηλεδιάσκεψη</vt:lpstr>
      <vt:lpstr>Διδακτική Παρέμβαση – 2η τηλεδιάσκεψη</vt:lpstr>
      <vt:lpstr>Διδακτική Παρέμβαση – 2η τηλεδιάσκεψη</vt:lpstr>
      <vt:lpstr>Διδακτική Παρέμβαση – 2η τηλεδιάσκεψη</vt:lpstr>
      <vt:lpstr>Διδακτική Παρέμβαση – 3η τηλεδιάσκεψη</vt:lpstr>
      <vt:lpstr>Διδακτική Παρέμβαση – 3η τηλεδιάσκεψη</vt:lpstr>
      <vt:lpstr>Διδακτική Παρέμβαση – 3η τηλεδιάσκεψη</vt:lpstr>
      <vt:lpstr>Διδακτική Παρέμβαση – 4η τηλεδιάσκεψη</vt:lpstr>
      <vt:lpstr>Διδακτική Παρέμβαση – 4η τηλεδιάσκεψη</vt:lpstr>
      <vt:lpstr>Διδακτική Παρέμβαση – 4η τηλεδιάσκεψη</vt:lpstr>
      <vt:lpstr>Μεθοδολογία έρευνας</vt:lpstr>
      <vt:lpstr>Μεθοδολογία έρευνας</vt:lpstr>
      <vt:lpstr>Κωδικοποίηση</vt:lpstr>
      <vt:lpstr>Αποτελέσματα – Κύρια ευρήματα</vt:lpstr>
      <vt:lpstr>Αποτελέσματα – Κύρια ευρήματα</vt:lpstr>
      <vt:lpstr>Αποτελέσματα – Κύρια ευρήματα</vt:lpstr>
      <vt:lpstr>Συμπεράσματα έρευνας</vt:lpstr>
      <vt:lpstr>Περιορισμοί</vt:lpstr>
      <vt:lpstr>Διαφάνεια 33</vt:lpstr>
      <vt:lpstr>Διαφάνεια 34</vt:lpstr>
      <vt:lpstr>Σύνοψη</vt:lpstr>
      <vt:lpstr>Διαφάνεια 36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1724</cp:revision>
  <dcterms:created xsi:type="dcterms:W3CDTF">2003-10-16T17:37:47Z</dcterms:created>
  <dcterms:modified xsi:type="dcterms:W3CDTF">2021-01-15T17:43:20Z</dcterms:modified>
</cp:coreProperties>
</file>