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9" r:id="rId2"/>
    <p:sldId id="264" r:id="rId3"/>
    <p:sldId id="262" r:id="rId4"/>
    <p:sldId id="265" r:id="rId5"/>
    <p:sldId id="268" r:id="rId6"/>
    <p:sldId id="270" r:id="rId7"/>
    <p:sldId id="284" r:id="rId8"/>
    <p:sldId id="283" r:id="rId9"/>
    <p:sldId id="285" r:id="rId10"/>
    <p:sldId id="287" r:id="rId11"/>
    <p:sldId id="286" r:id="rId12"/>
    <p:sldId id="291" r:id="rId13"/>
    <p:sldId id="290" r:id="rId14"/>
    <p:sldId id="293" r:id="rId15"/>
    <p:sldId id="294" r:id="rId16"/>
    <p:sldId id="318" r:id="rId17"/>
    <p:sldId id="319" r:id="rId18"/>
    <p:sldId id="313" r:id="rId19"/>
    <p:sldId id="317" r:id="rId20"/>
    <p:sldId id="292" r:id="rId21"/>
    <p:sldId id="296" r:id="rId22"/>
    <p:sldId id="316" r:id="rId23"/>
    <p:sldId id="266" r:id="rId24"/>
    <p:sldId id="298" r:id="rId25"/>
    <p:sldId id="299" r:id="rId26"/>
    <p:sldId id="300" r:id="rId27"/>
    <p:sldId id="301" r:id="rId28"/>
    <p:sldId id="302" r:id="rId29"/>
    <p:sldId id="304" r:id="rId30"/>
    <p:sldId id="305" r:id="rId31"/>
    <p:sldId id="306" r:id="rId32"/>
    <p:sldId id="297" r:id="rId33"/>
    <p:sldId id="295" r:id="rId34"/>
    <p:sldId id="315" r:id="rId35"/>
    <p:sldId id="314" r:id="rId36"/>
    <p:sldId id="310" r:id="rId37"/>
    <p:sldId id="320" r:id="rId38"/>
    <p:sldId id="322" r:id="rId39"/>
    <p:sldId id="321" r:id="rId4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Default Section" id="{C95EC73E-1698-4EA9-9344-F0DB7B5B660F}">
          <p14:sldIdLst>
            <p14:sldId id="259"/>
            <p14:sldId id="264"/>
            <p14:sldId id="262"/>
            <p14:sldId id="265"/>
            <p14:sldId id="268"/>
            <p14:sldId id="270"/>
          </p14:sldIdLst>
        </p14:section>
        <p14:section name="θεωρητικό πλαίσιο" id="{A1626C56-9C1B-4A4D-BB67-C9BA3988BB12}">
          <p14:sldIdLst>
            <p14:sldId id="284"/>
            <p14:sldId id="283"/>
            <p14:sldId id="285"/>
            <p14:sldId id="287"/>
            <p14:sldId id="286"/>
          </p14:sldIdLst>
        </p14:section>
        <p14:section name="Μεθολογία της έρευνας" id="{8AB62FEA-6AF9-41E3-B03E-C677F94F635A}">
          <p14:sldIdLst>
            <p14:sldId id="291"/>
            <p14:sldId id="290"/>
            <p14:sldId id="293"/>
            <p14:sldId id="294"/>
            <p14:sldId id="313"/>
            <p14:sldId id="317"/>
            <p14:sldId id="292"/>
            <p14:sldId id="296"/>
            <p14:sldId id="316"/>
            <p14:sldId id="266"/>
            <p14:sldId id="298"/>
            <p14:sldId id="299"/>
            <p14:sldId id="300"/>
            <p14:sldId id="301"/>
            <p14:sldId id="302"/>
            <p14:sldId id="304"/>
            <p14:sldId id="305"/>
            <p14:sldId id="306"/>
            <p14:sldId id="297"/>
            <p14:sldId id="295"/>
            <p14:sldId id="315"/>
            <p14:sldId id="314"/>
            <p14:sldId id="310"/>
          </p14:sldIdLst>
        </p14:section>
      </p14:sectionLst>
    </p:ex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rilaos" initials="P" lastIdx="1" clrIdx="0">
    <p:extLst>
      <p:ext uri="{19B8F6BF-5375-455C-9EA6-DF929625EA0E}">
        <p15:presenceInfo xmlns="" xmlns:p15="http://schemas.microsoft.com/office/powerpoint/2012/main" userId="Parilao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9B859"/>
    <a:srgbClr val="455672"/>
    <a:srgbClr val="FFFFFF"/>
    <a:srgbClr val="77AEAF"/>
    <a:srgbClr val="E3E6EA"/>
    <a:srgbClr val="F6A52C"/>
    <a:srgbClr val="C9563E"/>
    <a:srgbClr val="E15635"/>
    <a:srgbClr val="B4B8BF"/>
    <a:srgbClr val="E6E6E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309" autoAdjust="0"/>
    <p:restoredTop sz="86918" autoAdjust="0"/>
  </p:normalViewPr>
  <p:slideViewPr>
    <p:cSldViewPr snapToGrid="0">
      <p:cViewPr>
        <p:scale>
          <a:sx n="62" d="100"/>
          <a:sy n="62" d="100"/>
        </p:scale>
        <p:origin x="-882"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2418"/>
    </p:cViewPr>
  </p:sorterViewPr>
  <p:notesViewPr>
    <p:cSldViewPr snapToGrid="0">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624C5-9D0C-43AE-B9B3-5A7F18B95968}" type="datetimeFigureOut">
              <a:rPr lang="el-GR" smtClean="0"/>
              <a:pPr/>
              <a:t>15/1/2021</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5956E-A1C5-4A67-891F-482592EB2C04}" type="slidenum">
              <a:rPr lang="el-GR" smtClean="0"/>
              <a:pPr/>
              <a:t>‹#›</a:t>
            </a:fld>
            <a:endParaRPr lang="el-GR"/>
          </a:p>
        </p:txBody>
      </p:sp>
    </p:spTree>
    <p:extLst>
      <p:ext uri="{BB962C8B-B14F-4D97-AF65-F5344CB8AC3E}">
        <p14:creationId xmlns="" xmlns:p14="http://schemas.microsoft.com/office/powerpoint/2010/main" val="3208378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2</a:t>
            </a:fld>
            <a:endParaRPr lang="en-US"/>
          </a:p>
        </p:txBody>
      </p:sp>
    </p:spTree>
    <p:extLst>
      <p:ext uri="{BB962C8B-B14F-4D97-AF65-F5344CB8AC3E}">
        <p14:creationId xmlns="" xmlns:p14="http://schemas.microsoft.com/office/powerpoint/2010/main" val="2633012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20</a:t>
            </a:fld>
            <a:endParaRPr lang="en-US"/>
          </a:p>
        </p:txBody>
      </p:sp>
    </p:spTree>
    <p:extLst>
      <p:ext uri="{BB962C8B-B14F-4D97-AF65-F5344CB8AC3E}">
        <p14:creationId xmlns="" xmlns:p14="http://schemas.microsoft.com/office/powerpoint/2010/main" val="1945581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22</a:t>
            </a:fld>
            <a:endParaRPr lang="en-US"/>
          </a:p>
        </p:txBody>
      </p:sp>
    </p:spTree>
    <p:extLst>
      <p:ext uri="{BB962C8B-B14F-4D97-AF65-F5344CB8AC3E}">
        <p14:creationId xmlns="" xmlns:p14="http://schemas.microsoft.com/office/powerpoint/2010/main" val="2381954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33</a:t>
            </a:fld>
            <a:endParaRPr lang="en-US"/>
          </a:p>
        </p:txBody>
      </p:sp>
    </p:spTree>
    <p:extLst>
      <p:ext uri="{BB962C8B-B14F-4D97-AF65-F5344CB8AC3E}">
        <p14:creationId xmlns="" xmlns:p14="http://schemas.microsoft.com/office/powerpoint/2010/main" val="1945581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34</a:t>
            </a:fld>
            <a:endParaRPr lang="en-US"/>
          </a:p>
        </p:txBody>
      </p:sp>
    </p:spTree>
    <p:extLst>
      <p:ext uri="{BB962C8B-B14F-4D97-AF65-F5344CB8AC3E}">
        <p14:creationId xmlns="" xmlns:p14="http://schemas.microsoft.com/office/powerpoint/2010/main" val="1945581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35</a:t>
            </a:fld>
            <a:endParaRPr lang="en-US"/>
          </a:p>
        </p:txBody>
      </p:sp>
    </p:spTree>
    <p:extLst>
      <p:ext uri="{BB962C8B-B14F-4D97-AF65-F5344CB8AC3E}">
        <p14:creationId xmlns="" xmlns:p14="http://schemas.microsoft.com/office/powerpoint/2010/main" val="1945581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36</a:t>
            </a:fld>
            <a:endParaRPr lang="en-US"/>
          </a:p>
        </p:txBody>
      </p:sp>
    </p:spTree>
    <p:extLst>
      <p:ext uri="{BB962C8B-B14F-4D97-AF65-F5344CB8AC3E}">
        <p14:creationId xmlns="" xmlns:p14="http://schemas.microsoft.com/office/powerpoint/2010/main" val="1945581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CD5956E-A1C5-4A67-891F-482592EB2C04}" type="slidenum">
              <a:rPr lang="el-GR" smtClean="0"/>
              <a:pPr/>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6</a:t>
            </a:fld>
            <a:endParaRPr lang="en-US"/>
          </a:p>
        </p:txBody>
      </p:sp>
    </p:spTree>
    <p:extLst>
      <p:ext uri="{BB962C8B-B14F-4D97-AF65-F5344CB8AC3E}">
        <p14:creationId xmlns="" xmlns:p14="http://schemas.microsoft.com/office/powerpoint/2010/main" val="2400398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8</a:t>
            </a:fld>
            <a:endParaRPr lang="en-US"/>
          </a:p>
        </p:txBody>
      </p:sp>
    </p:spTree>
    <p:extLst>
      <p:ext uri="{BB962C8B-B14F-4D97-AF65-F5344CB8AC3E}">
        <p14:creationId xmlns="" xmlns:p14="http://schemas.microsoft.com/office/powerpoint/2010/main" val="3131569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9</a:t>
            </a:fld>
            <a:endParaRPr lang="en-US"/>
          </a:p>
        </p:txBody>
      </p:sp>
    </p:spTree>
    <p:extLst>
      <p:ext uri="{BB962C8B-B14F-4D97-AF65-F5344CB8AC3E}">
        <p14:creationId xmlns="" xmlns:p14="http://schemas.microsoft.com/office/powerpoint/2010/main" val="697133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10</a:t>
            </a:fld>
            <a:endParaRPr lang="en-US"/>
          </a:p>
        </p:txBody>
      </p:sp>
    </p:spTree>
    <p:extLst>
      <p:ext uri="{BB962C8B-B14F-4D97-AF65-F5344CB8AC3E}">
        <p14:creationId xmlns="" xmlns:p14="http://schemas.microsoft.com/office/powerpoint/2010/main" val="2470509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12</a:t>
            </a:fld>
            <a:endParaRPr lang="en-US"/>
          </a:p>
        </p:txBody>
      </p:sp>
    </p:spTree>
    <p:extLst>
      <p:ext uri="{BB962C8B-B14F-4D97-AF65-F5344CB8AC3E}">
        <p14:creationId xmlns="" xmlns:p14="http://schemas.microsoft.com/office/powerpoint/2010/main" val="3631358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18</a:t>
            </a:fld>
            <a:endParaRPr lang="en-US"/>
          </a:p>
        </p:txBody>
      </p:sp>
    </p:spTree>
    <p:extLst>
      <p:ext uri="{BB962C8B-B14F-4D97-AF65-F5344CB8AC3E}">
        <p14:creationId xmlns="" xmlns:p14="http://schemas.microsoft.com/office/powerpoint/2010/main" val="1945581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pPr/>
              <a:t>19</a:t>
            </a:fld>
            <a:endParaRPr lang="en-US"/>
          </a:p>
        </p:txBody>
      </p:sp>
    </p:spTree>
    <p:extLst>
      <p:ext uri="{BB962C8B-B14F-4D97-AF65-F5344CB8AC3E}">
        <p14:creationId xmlns="" xmlns:p14="http://schemas.microsoft.com/office/powerpoint/2010/main" val="1945581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07"/>
        <p:cNvGrpSpPr/>
        <p:nvPr/>
      </p:nvGrpSpPr>
      <p:grpSpPr>
        <a:xfrm>
          <a:off x="0" y="0"/>
          <a:ext cx="0" cy="0"/>
          <a:chOff x="0" y="0"/>
          <a:chExt cx="0" cy="0"/>
        </a:xfrm>
      </p:grpSpPr>
      <p:sp>
        <p:nvSpPr>
          <p:cNvPr id="308" name="Google Shape;308;p37"/>
          <p:cNvSpPr/>
          <p:nvPr/>
        </p:nvSpPr>
        <p:spPr>
          <a:xfrm rot="10800000">
            <a:off x="134923" y="1578969"/>
            <a:ext cx="3145923" cy="461264"/>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9" name="Google Shape;309;p37"/>
          <p:cNvSpPr/>
          <p:nvPr/>
        </p:nvSpPr>
        <p:spPr>
          <a:xfrm rot="10800000">
            <a:off x="5" y="1172885"/>
            <a:ext cx="1988772" cy="739604"/>
          </a:xfrm>
          <a:custGeom>
            <a:avLst/>
            <a:gdLst/>
            <a:ahLst/>
            <a:cxnLst/>
            <a:rect l="l" t="t" r="r" b="b"/>
            <a:pathLst>
              <a:path w="34031" h="15053" extrusionOk="0">
                <a:moveTo>
                  <a:pt x="34030" y="0"/>
                </a:moveTo>
                <a:lnTo>
                  <a:pt x="33538" y="16"/>
                </a:lnTo>
                <a:cubicBezTo>
                  <a:pt x="32645" y="62"/>
                  <a:pt x="31783" y="93"/>
                  <a:pt x="30952" y="154"/>
                </a:cubicBezTo>
                <a:cubicBezTo>
                  <a:pt x="27659" y="354"/>
                  <a:pt x="24842" y="662"/>
                  <a:pt x="22795" y="1401"/>
                </a:cubicBezTo>
                <a:cubicBezTo>
                  <a:pt x="20658" y="2169"/>
                  <a:pt x="17105" y="2575"/>
                  <a:pt x="14155" y="2575"/>
                </a:cubicBezTo>
                <a:cubicBezTo>
                  <a:pt x="13557" y="2575"/>
                  <a:pt x="12984" y="2558"/>
                  <a:pt x="12452" y="2524"/>
                </a:cubicBezTo>
                <a:cubicBezTo>
                  <a:pt x="12342" y="2517"/>
                  <a:pt x="12224" y="2514"/>
                  <a:pt x="12100" y="2514"/>
                </a:cubicBezTo>
                <a:cubicBezTo>
                  <a:pt x="10368" y="2514"/>
                  <a:pt x="7341" y="3189"/>
                  <a:pt x="4757" y="3879"/>
                </a:cubicBezTo>
                <a:cubicBezTo>
                  <a:pt x="4233" y="4002"/>
                  <a:pt x="3741" y="4140"/>
                  <a:pt x="3279" y="4263"/>
                </a:cubicBezTo>
                <a:cubicBezTo>
                  <a:pt x="1386" y="4787"/>
                  <a:pt x="1" y="5218"/>
                  <a:pt x="1" y="5218"/>
                </a:cubicBezTo>
                <a:lnTo>
                  <a:pt x="3033" y="14714"/>
                </a:lnTo>
                <a:lnTo>
                  <a:pt x="34030" y="15053"/>
                </a:lnTo>
                <a:lnTo>
                  <a:pt x="34030"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0" name="Google Shape;310;p37"/>
          <p:cNvSpPr/>
          <p:nvPr/>
        </p:nvSpPr>
        <p:spPr>
          <a:xfrm rot="10800000">
            <a:off x="6" y="1133576"/>
            <a:ext cx="3363027" cy="861061"/>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1" name="Google Shape;311;p37"/>
          <p:cNvSpPr/>
          <p:nvPr/>
        </p:nvSpPr>
        <p:spPr>
          <a:xfrm rot="10800000" flipH="1">
            <a:off x="9544668" y="1516156"/>
            <a:ext cx="2647328" cy="643277"/>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2" name="Google Shape;312;p37"/>
          <p:cNvSpPr txBox="1">
            <a:spLocks noGrp="1"/>
          </p:cNvSpPr>
          <p:nvPr>
            <p:ph type="body" idx="1"/>
          </p:nvPr>
        </p:nvSpPr>
        <p:spPr>
          <a:xfrm>
            <a:off x="953000" y="2216133"/>
            <a:ext cx="10286000" cy="39288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Font typeface="Livvic"/>
              <a:buAutoNum type="arabicPeriod"/>
              <a:defRPr sz="1600"/>
            </a:lvl1pPr>
            <a:lvl2pPr marL="1219170" lvl="1" indent="-406390" rtl="0">
              <a:lnSpc>
                <a:spcPct val="100000"/>
              </a:lnSpc>
              <a:spcBef>
                <a:spcPts val="0"/>
              </a:spcBef>
              <a:spcAft>
                <a:spcPts val="0"/>
              </a:spcAft>
              <a:buClr>
                <a:srgbClr val="434343"/>
              </a:buClr>
              <a:buSzPts val="1200"/>
              <a:buFont typeface="Roboto Condensed Light"/>
              <a:buAutoNum type="alphaLcPeriod"/>
              <a:defRPr sz="1600"/>
            </a:lvl2pPr>
            <a:lvl3pPr marL="1828754" lvl="2" indent="-406390" rtl="0">
              <a:lnSpc>
                <a:spcPct val="100000"/>
              </a:lnSpc>
              <a:spcBef>
                <a:spcPts val="2133"/>
              </a:spcBef>
              <a:spcAft>
                <a:spcPts val="0"/>
              </a:spcAft>
              <a:buClr>
                <a:srgbClr val="434343"/>
              </a:buClr>
              <a:buSzPts val="1200"/>
              <a:buFont typeface="Roboto Condensed Light"/>
              <a:buAutoNum type="romanLcPeriod"/>
              <a:defRPr sz="1600"/>
            </a:lvl3pPr>
            <a:lvl4pPr marL="2438339" lvl="3" indent="-406390" rtl="0">
              <a:lnSpc>
                <a:spcPct val="100000"/>
              </a:lnSpc>
              <a:spcBef>
                <a:spcPts val="2133"/>
              </a:spcBef>
              <a:spcAft>
                <a:spcPts val="0"/>
              </a:spcAft>
              <a:buClr>
                <a:srgbClr val="434343"/>
              </a:buClr>
              <a:buSzPts val="1200"/>
              <a:buFont typeface="Roboto Condensed Light"/>
              <a:buAutoNum type="arabicPeriod"/>
              <a:defRPr sz="1600"/>
            </a:lvl4pPr>
            <a:lvl5pPr marL="3047924" lvl="4" indent="-406390" rtl="0">
              <a:lnSpc>
                <a:spcPct val="100000"/>
              </a:lnSpc>
              <a:spcBef>
                <a:spcPts val="2133"/>
              </a:spcBef>
              <a:spcAft>
                <a:spcPts val="0"/>
              </a:spcAft>
              <a:buClr>
                <a:srgbClr val="434343"/>
              </a:buClr>
              <a:buSzPts val="1200"/>
              <a:buFont typeface="Roboto Condensed Light"/>
              <a:buAutoNum type="alphaLcPeriod"/>
              <a:defRPr sz="1600"/>
            </a:lvl5pPr>
            <a:lvl6pPr marL="3657509" lvl="5" indent="-406390" rtl="0">
              <a:lnSpc>
                <a:spcPct val="100000"/>
              </a:lnSpc>
              <a:spcBef>
                <a:spcPts val="2133"/>
              </a:spcBef>
              <a:spcAft>
                <a:spcPts val="0"/>
              </a:spcAft>
              <a:buClr>
                <a:srgbClr val="434343"/>
              </a:buClr>
              <a:buSzPts val="1200"/>
              <a:buFont typeface="Roboto Condensed Light"/>
              <a:buAutoNum type="romanLcPeriod"/>
              <a:defRPr sz="1600"/>
            </a:lvl6pPr>
            <a:lvl7pPr marL="4267093" lvl="6" indent="-406390" rtl="0">
              <a:lnSpc>
                <a:spcPct val="100000"/>
              </a:lnSpc>
              <a:spcBef>
                <a:spcPts val="2133"/>
              </a:spcBef>
              <a:spcAft>
                <a:spcPts val="0"/>
              </a:spcAft>
              <a:buClr>
                <a:srgbClr val="434343"/>
              </a:buClr>
              <a:buSzPts val="1200"/>
              <a:buFont typeface="Roboto Condensed Light"/>
              <a:buAutoNum type="arabicPeriod"/>
              <a:defRPr sz="1600"/>
            </a:lvl7pPr>
            <a:lvl8pPr marL="4876678" lvl="7" indent="-406390" rtl="0">
              <a:lnSpc>
                <a:spcPct val="100000"/>
              </a:lnSpc>
              <a:spcBef>
                <a:spcPts val="2133"/>
              </a:spcBef>
              <a:spcAft>
                <a:spcPts val="0"/>
              </a:spcAft>
              <a:buClr>
                <a:srgbClr val="434343"/>
              </a:buClr>
              <a:buSzPts val="1200"/>
              <a:buFont typeface="Roboto Condensed Light"/>
              <a:buAutoNum type="alphaLcPeriod"/>
              <a:defRPr sz="1600"/>
            </a:lvl8pPr>
            <a:lvl9pPr marL="5486263" lvl="8" indent="-406390" rtl="0">
              <a:lnSpc>
                <a:spcPct val="100000"/>
              </a:lnSpc>
              <a:spcBef>
                <a:spcPts val="2133"/>
              </a:spcBef>
              <a:spcAft>
                <a:spcPts val="2133"/>
              </a:spcAft>
              <a:buClr>
                <a:srgbClr val="434343"/>
              </a:buClr>
              <a:buSzPts val="1200"/>
              <a:buFont typeface="Roboto Condensed Light"/>
              <a:buAutoNum type="romanLcPeriod"/>
              <a:defRPr sz="1600"/>
            </a:lvl9pPr>
          </a:lstStyle>
          <a:p>
            <a:endParaRPr/>
          </a:p>
        </p:txBody>
      </p:sp>
      <p:sp>
        <p:nvSpPr>
          <p:cNvPr id="313" name="Google Shape;313;p37"/>
          <p:cNvSpPr txBox="1">
            <a:spLocks noGrp="1"/>
          </p:cNvSpPr>
          <p:nvPr>
            <p:ph type="title"/>
          </p:nvPr>
        </p:nvSpPr>
        <p:spPr>
          <a:xfrm>
            <a:off x="953000" y="721433"/>
            <a:ext cx="10286000" cy="13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 xmlns:p14="http://schemas.microsoft.com/office/powerpoint/2010/main" val="374085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90"/>
        <p:cNvGrpSpPr/>
        <p:nvPr/>
      </p:nvGrpSpPr>
      <p:grpSpPr>
        <a:xfrm>
          <a:off x="0" y="0"/>
          <a:ext cx="0" cy="0"/>
          <a:chOff x="0" y="0"/>
          <a:chExt cx="0" cy="0"/>
        </a:xfrm>
      </p:grpSpPr>
      <p:sp>
        <p:nvSpPr>
          <p:cNvPr id="391" name="Google Shape;391;p48"/>
          <p:cNvSpPr txBox="1">
            <a:spLocks noGrp="1"/>
          </p:cNvSpPr>
          <p:nvPr>
            <p:ph type="title"/>
          </p:nvPr>
        </p:nvSpPr>
        <p:spPr>
          <a:xfrm>
            <a:off x="4364500" y="4784533"/>
            <a:ext cx="6874400" cy="377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600"/>
              <a:buNone/>
              <a:defRPr sz="2133">
                <a:latin typeface="Barlow"/>
                <a:ea typeface="Barlow"/>
                <a:cs typeface="Barlow"/>
                <a:sym typeface="Barlow"/>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endParaRPr/>
          </a:p>
        </p:txBody>
      </p:sp>
      <p:sp>
        <p:nvSpPr>
          <p:cNvPr id="392" name="Google Shape;392;p48"/>
          <p:cNvSpPr txBox="1">
            <a:spLocks noGrp="1"/>
          </p:cNvSpPr>
          <p:nvPr>
            <p:ph type="subTitle" idx="1"/>
          </p:nvPr>
        </p:nvSpPr>
        <p:spPr>
          <a:xfrm>
            <a:off x="4364167" y="1695867"/>
            <a:ext cx="6874400" cy="271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Font typeface="Barlow Black"/>
              <a:buNone/>
              <a:defRPr sz="2933" b="1">
                <a:solidFill>
                  <a:schemeClr val="dk1"/>
                </a:solidFill>
                <a:latin typeface="Syncopate"/>
                <a:ea typeface="Syncopate"/>
                <a:cs typeface="Syncopate"/>
                <a:sym typeface="Syncopate"/>
              </a:defRPr>
            </a:lvl1pPr>
            <a:lvl2pPr lvl="1" rtl="0">
              <a:spcBef>
                <a:spcPts val="2133"/>
              </a:spcBef>
              <a:spcAft>
                <a:spcPts val="0"/>
              </a:spcAft>
              <a:buSzPts val="3600"/>
              <a:buFont typeface="Barlow Black"/>
              <a:buNone/>
              <a:defRPr sz="4800">
                <a:latin typeface="Barlow Black"/>
                <a:ea typeface="Barlow Black"/>
                <a:cs typeface="Barlow Black"/>
                <a:sym typeface="Barlow Black"/>
              </a:defRPr>
            </a:lvl2pPr>
            <a:lvl3pPr lvl="2" rtl="0">
              <a:spcBef>
                <a:spcPts val="2133"/>
              </a:spcBef>
              <a:spcAft>
                <a:spcPts val="0"/>
              </a:spcAft>
              <a:buSzPts val="3600"/>
              <a:buFont typeface="Barlow Black"/>
              <a:buNone/>
              <a:defRPr sz="4800">
                <a:latin typeface="Barlow Black"/>
                <a:ea typeface="Barlow Black"/>
                <a:cs typeface="Barlow Black"/>
                <a:sym typeface="Barlow Black"/>
              </a:defRPr>
            </a:lvl3pPr>
            <a:lvl4pPr lvl="3" rtl="0">
              <a:spcBef>
                <a:spcPts val="2133"/>
              </a:spcBef>
              <a:spcAft>
                <a:spcPts val="0"/>
              </a:spcAft>
              <a:buSzPts val="3600"/>
              <a:buFont typeface="Barlow Black"/>
              <a:buNone/>
              <a:defRPr sz="4800">
                <a:latin typeface="Barlow Black"/>
                <a:ea typeface="Barlow Black"/>
                <a:cs typeface="Barlow Black"/>
                <a:sym typeface="Barlow Black"/>
              </a:defRPr>
            </a:lvl4pPr>
            <a:lvl5pPr lvl="4" rtl="0">
              <a:spcBef>
                <a:spcPts val="2133"/>
              </a:spcBef>
              <a:spcAft>
                <a:spcPts val="0"/>
              </a:spcAft>
              <a:buSzPts val="3600"/>
              <a:buFont typeface="Barlow Black"/>
              <a:buNone/>
              <a:defRPr sz="4800">
                <a:latin typeface="Barlow Black"/>
                <a:ea typeface="Barlow Black"/>
                <a:cs typeface="Barlow Black"/>
                <a:sym typeface="Barlow Black"/>
              </a:defRPr>
            </a:lvl5pPr>
            <a:lvl6pPr lvl="5" rtl="0">
              <a:spcBef>
                <a:spcPts val="2133"/>
              </a:spcBef>
              <a:spcAft>
                <a:spcPts val="0"/>
              </a:spcAft>
              <a:buSzPts val="3600"/>
              <a:buFont typeface="Barlow Black"/>
              <a:buNone/>
              <a:defRPr sz="4800">
                <a:latin typeface="Barlow Black"/>
                <a:ea typeface="Barlow Black"/>
                <a:cs typeface="Barlow Black"/>
                <a:sym typeface="Barlow Black"/>
              </a:defRPr>
            </a:lvl6pPr>
            <a:lvl7pPr lvl="6" rtl="0">
              <a:spcBef>
                <a:spcPts val="2133"/>
              </a:spcBef>
              <a:spcAft>
                <a:spcPts val="0"/>
              </a:spcAft>
              <a:buSzPts val="3600"/>
              <a:buFont typeface="Barlow Black"/>
              <a:buNone/>
              <a:defRPr sz="4800">
                <a:latin typeface="Barlow Black"/>
                <a:ea typeface="Barlow Black"/>
                <a:cs typeface="Barlow Black"/>
                <a:sym typeface="Barlow Black"/>
              </a:defRPr>
            </a:lvl7pPr>
            <a:lvl8pPr lvl="7" rtl="0">
              <a:spcBef>
                <a:spcPts val="2133"/>
              </a:spcBef>
              <a:spcAft>
                <a:spcPts val="0"/>
              </a:spcAft>
              <a:buSzPts val="3600"/>
              <a:buFont typeface="Barlow Black"/>
              <a:buNone/>
              <a:defRPr sz="4800">
                <a:latin typeface="Barlow Black"/>
                <a:ea typeface="Barlow Black"/>
                <a:cs typeface="Barlow Black"/>
                <a:sym typeface="Barlow Black"/>
              </a:defRPr>
            </a:lvl8pPr>
            <a:lvl9pPr lvl="8" rtl="0">
              <a:spcBef>
                <a:spcPts val="2133"/>
              </a:spcBef>
              <a:spcAft>
                <a:spcPts val="2133"/>
              </a:spcAft>
              <a:buSzPts val="3600"/>
              <a:buFont typeface="Barlow Black"/>
              <a:buNone/>
              <a:defRPr sz="4800">
                <a:latin typeface="Barlow Black"/>
                <a:ea typeface="Barlow Black"/>
                <a:cs typeface="Barlow Black"/>
                <a:sym typeface="Barlow Black"/>
              </a:defRPr>
            </a:lvl9pPr>
          </a:lstStyle>
          <a:p>
            <a:endParaRPr/>
          </a:p>
        </p:txBody>
      </p:sp>
      <p:sp>
        <p:nvSpPr>
          <p:cNvPr id="393" name="Google Shape;393;p48"/>
          <p:cNvSpPr/>
          <p:nvPr/>
        </p:nvSpPr>
        <p:spPr>
          <a:xfrm rot="3179764" flipH="1">
            <a:off x="-904253" y="3531939"/>
            <a:ext cx="6310040" cy="1583879"/>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48"/>
          <p:cNvSpPr/>
          <p:nvPr/>
        </p:nvSpPr>
        <p:spPr>
          <a:xfrm rot="5400000" flipH="1">
            <a:off x="-1951235" y="1950635"/>
            <a:ext cx="6858028" cy="2956701"/>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5" name="Google Shape;395;p48"/>
          <p:cNvSpPr/>
          <p:nvPr/>
        </p:nvSpPr>
        <p:spPr>
          <a:xfrm>
            <a:off x="-560" y="3470383"/>
            <a:ext cx="4782683" cy="3387652"/>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 name="Google Shape;396;p48"/>
          <p:cNvSpPr/>
          <p:nvPr/>
        </p:nvSpPr>
        <p:spPr>
          <a:xfrm>
            <a:off x="-560" y="5951497"/>
            <a:ext cx="2708501" cy="906512"/>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393032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97"/>
        <p:cNvGrpSpPr/>
        <p:nvPr/>
      </p:nvGrpSpPr>
      <p:grpSpPr>
        <a:xfrm>
          <a:off x="0" y="0"/>
          <a:ext cx="0" cy="0"/>
          <a:chOff x="0" y="0"/>
          <a:chExt cx="0" cy="0"/>
        </a:xfrm>
      </p:grpSpPr>
      <p:sp>
        <p:nvSpPr>
          <p:cNvPr id="398" name="Google Shape;398;p49"/>
          <p:cNvSpPr txBox="1">
            <a:spLocks noGrp="1"/>
          </p:cNvSpPr>
          <p:nvPr>
            <p:ph type="subTitle" idx="1"/>
          </p:nvPr>
        </p:nvSpPr>
        <p:spPr>
          <a:xfrm>
            <a:off x="953000" y="4935300"/>
            <a:ext cx="2323600" cy="4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133" b="1">
                <a:latin typeface="Syncopate"/>
                <a:ea typeface="Syncopate"/>
                <a:cs typeface="Syncopate"/>
                <a:sym typeface="Syncopate"/>
              </a:defRPr>
            </a:lvl1pPr>
            <a:lvl2pPr lvl="1" rtl="0">
              <a:spcBef>
                <a:spcPts val="2133"/>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399" name="Google Shape;399;p49"/>
          <p:cNvSpPr txBox="1">
            <a:spLocks noGrp="1"/>
          </p:cNvSpPr>
          <p:nvPr>
            <p:ph type="subTitle" idx="2"/>
          </p:nvPr>
        </p:nvSpPr>
        <p:spPr>
          <a:xfrm>
            <a:off x="4934200" y="4935300"/>
            <a:ext cx="2323600" cy="4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133" b="1">
                <a:solidFill>
                  <a:schemeClr val="dk1"/>
                </a:solidFill>
                <a:latin typeface="Syncopate"/>
                <a:ea typeface="Syncopate"/>
                <a:cs typeface="Syncopate"/>
                <a:sym typeface="Syncopate"/>
              </a:defRPr>
            </a:lvl1pPr>
            <a:lvl2pPr lvl="1" rtl="0">
              <a:spcBef>
                <a:spcPts val="2133"/>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00" name="Google Shape;400;p49"/>
          <p:cNvSpPr txBox="1">
            <a:spLocks noGrp="1"/>
          </p:cNvSpPr>
          <p:nvPr>
            <p:ph type="subTitle" idx="3"/>
          </p:nvPr>
        </p:nvSpPr>
        <p:spPr>
          <a:xfrm>
            <a:off x="8915400" y="4935300"/>
            <a:ext cx="2323600" cy="4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133" b="1">
                <a:solidFill>
                  <a:schemeClr val="dk1"/>
                </a:solidFill>
                <a:latin typeface="Syncopate"/>
                <a:ea typeface="Syncopate"/>
                <a:cs typeface="Syncopate"/>
                <a:sym typeface="Syncopate"/>
              </a:defRPr>
            </a:lvl1pPr>
            <a:lvl2pPr lvl="1" rtl="0">
              <a:spcBef>
                <a:spcPts val="2133"/>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01" name="Google Shape;401;p49"/>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02" name="Google Shape;402;p49"/>
          <p:cNvSpPr txBox="1">
            <a:spLocks noGrp="1"/>
          </p:cNvSpPr>
          <p:nvPr>
            <p:ph type="subTitle" idx="4"/>
          </p:nvPr>
        </p:nvSpPr>
        <p:spPr>
          <a:xfrm>
            <a:off x="953000" y="3033067"/>
            <a:ext cx="2323600" cy="8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dk1"/>
                </a:solidFill>
              </a:defRPr>
            </a:lvl1pPr>
            <a:lvl2pPr lvl="1" rtl="0">
              <a:spcBef>
                <a:spcPts val="2133"/>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03" name="Google Shape;403;p49"/>
          <p:cNvSpPr txBox="1">
            <a:spLocks noGrp="1"/>
          </p:cNvSpPr>
          <p:nvPr>
            <p:ph type="subTitle" idx="5"/>
          </p:nvPr>
        </p:nvSpPr>
        <p:spPr>
          <a:xfrm>
            <a:off x="953000" y="2605800"/>
            <a:ext cx="2323600" cy="4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133" b="1">
                <a:latin typeface="Syncopate"/>
                <a:ea typeface="Syncopate"/>
                <a:cs typeface="Syncopate"/>
                <a:sym typeface="Syncopate"/>
              </a:defRPr>
            </a:lvl1pPr>
            <a:lvl2pPr lvl="1" rtl="0">
              <a:spcBef>
                <a:spcPts val="2133"/>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04" name="Google Shape;404;p49"/>
          <p:cNvSpPr txBox="1">
            <a:spLocks noGrp="1"/>
          </p:cNvSpPr>
          <p:nvPr>
            <p:ph type="subTitle" idx="6"/>
          </p:nvPr>
        </p:nvSpPr>
        <p:spPr>
          <a:xfrm>
            <a:off x="4934200" y="3033067"/>
            <a:ext cx="2323600" cy="8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dk1"/>
                </a:solidFill>
              </a:defRPr>
            </a:lvl1pPr>
            <a:lvl2pPr lvl="1" rtl="0">
              <a:spcBef>
                <a:spcPts val="2133"/>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05" name="Google Shape;405;p49"/>
          <p:cNvSpPr txBox="1">
            <a:spLocks noGrp="1"/>
          </p:cNvSpPr>
          <p:nvPr>
            <p:ph type="subTitle" idx="7"/>
          </p:nvPr>
        </p:nvSpPr>
        <p:spPr>
          <a:xfrm>
            <a:off x="4934200" y="2605800"/>
            <a:ext cx="2323600" cy="4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133" b="1">
                <a:latin typeface="Syncopate"/>
                <a:ea typeface="Syncopate"/>
                <a:cs typeface="Syncopate"/>
                <a:sym typeface="Syncopate"/>
              </a:defRPr>
            </a:lvl1pPr>
            <a:lvl2pPr lvl="1" rtl="0">
              <a:spcBef>
                <a:spcPts val="2133"/>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06" name="Google Shape;406;p49"/>
          <p:cNvSpPr txBox="1">
            <a:spLocks noGrp="1"/>
          </p:cNvSpPr>
          <p:nvPr>
            <p:ph type="subTitle" idx="8"/>
          </p:nvPr>
        </p:nvSpPr>
        <p:spPr>
          <a:xfrm>
            <a:off x="8915400" y="3033067"/>
            <a:ext cx="2323600" cy="8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dk1"/>
                </a:solidFill>
              </a:defRPr>
            </a:lvl1pPr>
            <a:lvl2pPr lvl="1" rtl="0">
              <a:spcBef>
                <a:spcPts val="2133"/>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07" name="Google Shape;407;p49"/>
          <p:cNvSpPr txBox="1">
            <a:spLocks noGrp="1"/>
          </p:cNvSpPr>
          <p:nvPr>
            <p:ph type="subTitle" idx="9"/>
          </p:nvPr>
        </p:nvSpPr>
        <p:spPr>
          <a:xfrm>
            <a:off x="8915400" y="2605800"/>
            <a:ext cx="2323600" cy="4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133" b="1">
                <a:latin typeface="Syncopate"/>
                <a:ea typeface="Syncopate"/>
                <a:cs typeface="Syncopate"/>
                <a:sym typeface="Syncopate"/>
              </a:defRPr>
            </a:lvl1pPr>
            <a:lvl2pPr lvl="1" rtl="0">
              <a:spcBef>
                <a:spcPts val="2133"/>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08" name="Google Shape;408;p49"/>
          <p:cNvSpPr txBox="1">
            <a:spLocks noGrp="1"/>
          </p:cNvSpPr>
          <p:nvPr>
            <p:ph type="subTitle" idx="13"/>
          </p:nvPr>
        </p:nvSpPr>
        <p:spPr>
          <a:xfrm>
            <a:off x="953000" y="5362500"/>
            <a:ext cx="2323600" cy="8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dk1"/>
                </a:solidFill>
              </a:defRPr>
            </a:lvl1pPr>
            <a:lvl2pPr lvl="1" rtl="0">
              <a:spcBef>
                <a:spcPts val="2133"/>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09" name="Google Shape;409;p49"/>
          <p:cNvSpPr txBox="1">
            <a:spLocks noGrp="1"/>
          </p:cNvSpPr>
          <p:nvPr>
            <p:ph type="subTitle" idx="14"/>
          </p:nvPr>
        </p:nvSpPr>
        <p:spPr>
          <a:xfrm>
            <a:off x="4934200" y="5362500"/>
            <a:ext cx="2323600" cy="8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dk1"/>
                </a:solidFill>
              </a:defRPr>
            </a:lvl1pPr>
            <a:lvl2pPr lvl="1" rtl="0">
              <a:spcBef>
                <a:spcPts val="2133"/>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10" name="Google Shape;410;p49"/>
          <p:cNvSpPr txBox="1">
            <a:spLocks noGrp="1"/>
          </p:cNvSpPr>
          <p:nvPr>
            <p:ph type="subTitle" idx="15"/>
          </p:nvPr>
        </p:nvSpPr>
        <p:spPr>
          <a:xfrm>
            <a:off x="8915400" y="5362500"/>
            <a:ext cx="2323600" cy="8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dk1"/>
                </a:solidFill>
              </a:defRPr>
            </a:lvl1pPr>
            <a:lvl2pPr lvl="1" rtl="0">
              <a:spcBef>
                <a:spcPts val="2133"/>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11" name="Google Shape;411;p49"/>
          <p:cNvSpPr/>
          <p:nvPr/>
        </p:nvSpPr>
        <p:spPr>
          <a:xfrm rot="5400000">
            <a:off x="-541202" y="865709"/>
            <a:ext cx="1778543" cy="665860"/>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2" name="Google Shape;412;p49"/>
          <p:cNvSpPr/>
          <p:nvPr/>
        </p:nvSpPr>
        <p:spPr>
          <a:xfrm rot="5400000">
            <a:off x="-548163" y="548183"/>
            <a:ext cx="1927304" cy="830919"/>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3" name="Google Shape;413;p49"/>
          <p:cNvSpPr/>
          <p:nvPr/>
        </p:nvSpPr>
        <p:spPr>
          <a:xfrm>
            <a:off x="11511004" y="0"/>
            <a:ext cx="681009" cy="1997375"/>
          </a:xfrm>
          <a:custGeom>
            <a:avLst/>
            <a:gdLst/>
            <a:ahLst/>
            <a:cxnLst/>
            <a:rect l="l" t="t" r="r" b="b"/>
            <a:pathLst>
              <a:path w="20194" h="36108" extrusionOk="0">
                <a:moveTo>
                  <a:pt x="20194" y="1"/>
                </a:moveTo>
                <a:lnTo>
                  <a:pt x="20194" y="34338"/>
                </a:lnTo>
                <a:cubicBezTo>
                  <a:pt x="20117" y="34338"/>
                  <a:pt x="20055" y="34338"/>
                  <a:pt x="19994" y="34353"/>
                </a:cubicBezTo>
                <a:cubicBezTo>
                  <a:pt x="17839" y="34523"/>
                  <a:pt x="15700" y="34723"/>
                  <a:pt x="13560" y="35000"/>
                </a:cubicBezTo>
                <a:cubicBezTo>
                  <a:pt x="11867" y="35215"/>
                  <a:pt x="10174" y="35462"/>
                  <a:pt x="8497" y="35754"/>
                </a:cubicBezTo>
                <a:cubicBezTo>
                  <a:pt x="7958" y="35846"/>
                  <a:pt x="7404" y="35939"/>
                  <a:pt x="6865" y="36000"/>
                </a:cubicBezTo>
                <a:cubicBezTo>
                  <a:pt x="5742" y="36108"/>
                  <a:pt x="4618" y="36031"/>
                  <a:pt x="3602" y="35385"/>
                </a:cubicBezTo>
                <a:cubicBezTo>
                  <a:pt x="2956" y="34984"/>
                  <a:pt x="2340" y="34492"/>
                  <a:pt x="1601" y="34246"/>
                </a:cubicBezTo>
                <a:cubicBezTo>
                  <a:pt x="1324" y="34169"/>
                  <a:pt x="1032" y="34123"/>
                  <a:pt x="740" y="34123"/>
                </a:cubicBezTo>
                <a:cubicBezTo>
                  <a:pt x="647" y="34107"/>
                  <a:pt x="278" y="34061"/>
                  <a:pt x="1" y="34046"/>
                </a:cubicBezTo>
                <a:cubicBezTo>
                  <a:pt x="1" y="34030"/>
                  <a:pt x="1" y="33999"/>
                  <a:pt x="1" y="33969"/>
                </a:cubicBezTo>
                <a:cubicBezTo>
                  <a:pt x="16" y="33922"/>
                  <a:pt x="32" y="33892"/>
                  <a:pt x="32" y="33892"/>
                </a:cubicBezTo>
                <a:cubicBezTo>
                  <a:pt x="109" y="33769"/>
                  <a:pt x="185" y="33630"/>
                  <a:pt x="278" y="33507"/>
                </a:cubicBezTo>
                <a:cubicBezTo>
                  <a:pt x="539" y="33138"/>
                  <a:pt x="817" y="32784"/>
                  <a:pt x="1124" y="32445"/>
                </a:cubicBezTo>
                <a:cubicBezTo>
                  <a:pt x="1909" y="31537"/>
                  <a:pt x="2817" y="30690"/>
                  <a:pt x="3371" y="29598"/>
                </a:cubicBezTo>
                <a:cubicBezTo>
                  <a:pt x="3710" y="28905"/>
                  <a:pt x="3910" y="28151"/>
                  <a:pt x="3926" y="27366"/>
                </a:cubicBezTo>
                <a:cubicBezTo>
                  <a:pt x="3956" y="26689"/>
                  <a:pt x="3910" y="25996"/>
                  <a:pt x="3802" y="25319"/>
                </a:cubicBezTo>
                <a:cubicBezTo>
                  <a:pt x="3695" y="24642"/>
                  <a:pt x="3648" y="23949"/>
                  <a:pt x="3695" y="23272"/>
                </a:cubicBezTo>
                <a:cubicBezTo>
                  <a:pt x="3756" y="22518"/>
                  <a:pt x="4218" y="21964"/>
                  <a:pt x="4449" y="21256"/>
                </a:cubicBezTo>
                <a:cubicBezTo>
                  <a:pt x="5003" y="19578"/>
                  <a:pt x="3864" y="17977"/>
                  <a:pt x="4356" y="16315"/>
                </a:cubicBezTo>
                <a:cubicBezTo>
                  <a:pt x="4834" y="14745"/>
                  <a:pt x="5649" y="13191"/>
                  <a:pt x="6881" y="12098"/>
                </a:cubicBezTo>
                <a:cubicBezTo>
                  <a:pt x="7958" y="11128"/>
                  <a:pt x="9174" y="10328"/>
                  <a:pt x="10174" y="9266"/>
                </a:cubicBezTo>
                <a:cubicBezTo>
                  <a:pt x="11098" y="8266"/>
                  <a:pt x="11913" y="7158"/>
                  <a:pt x="12591" y="5972"/>
                </a:cubicBezTo>
                <a:cubicBezTo>
                  <a:pt x="14299" y="3110"/>
                  <a:pt x="17085" y="1232"/>
                  <a:pt x="20194"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4" name="Google Shape;414;p49"/>
          <p:cNvSpPr/>
          <p:nvPr/>
        </p:nvSpPr>
        <p:spPr>
          <a:xfrm>
            <a:off x="33" y="991134"/>
            <a:ext cx="920632" cy="1276479"/>
          </a:xfrm>
          <a:custGeom>
            <a:avLst/>
            <a:gdLst/>
            <a:ahLst/>
            <a:cxnLst/>
            <a:rect l="l" t="t" r="r" b="b"/>
            <a:pathLst>
              <a:path w="21579" h="24565" extrusionOk="0">
                <a:moveTo>
                  <a:pt x="21348" y="20517"/>
                </a:moveTo>
                <a:cubicBezTo>
                  <a:pt x="21240" y="20779"/>
                  <a:pt x="21071" y="21009"/>
                  <a:pt x="20871" y="21210"/>
                </a:cubicBezTo>
                <a:cubicBezTo>
                  <a:pt x="19947" y="22195"/>
                  <a:pt x="18993" y="23226"/>
                  <a:pt x="17746" y="23764"/>
                </a:cubicBezTo>
                <a:cubicBezTo>
                  <a:pt x="17731" y="23764"/>
                  <a:pt x="17731" y="23764"/>
                  <a:pt x="17715" y="23764"/>
                </a:cubicBezTo>
                <a:cubicBezTo>
                  <a:pt x="16746" y="24180"/>
                  <a:pt x="15684" y="24257"/>
                  <a:pt x="14637" y="24319"/>
                </a:cubicBezTo>
                <a:cubicBezTo>
                  <a:pt x="9758" y="24565"/>
                  <a:pt x="4849" y="24319"/>
                  <a:pt x="0" y="23580"/>
                </a:cubicBezTo>
                <a:lnTo>
                  <a:pt x="0" y="1"/>
                </a:lnTo>
                <a:cubicBezTo>
                  <a:pt x="1647" y="2309"/>
                  <a:pt x="4125" y="4372"/>
                  <a:pt x="4141" y="7158"/>
                </a:cubicBezTo>
                <a:cubicBezTo>
                  <a:pt x="4141" y="7666"/>
                  <a:pt x="4064" y="8173"/>
                  <a:pt x="4094" y="8666"/>
                </a:cubicBezTo>
                <a:cubicBezTo>
                  <a:pt x="4110" y="8928"/>
                  <a:pt x="4171" y="9189"/>
                  <a:pt x="4279" y="9435"/>
                </a:cubicBezTo>
                <a:cubicBezTo>
                  <a:pt x="4402" y="9697"/>
                  <a:pt x="4587" y="9943"/>
                  <a:pt x="4818" y="10128"/>
                </a:cubicBezTo>
                <a:cubicBezTo>
                  <a:pt x="5203" y="10436"/>
                  <a:pt x="5634" y="10682"/>
                  <a:pt x="6080" y="10882"/>
                </a:cubicBezTo>
                <a:cubicBezTo>
                  <a:pt x="7773" y="11713"/>
                  <a:pt x="9466" y="12621"/>
                  <a:pt x="10728" y="14022"/>
                </a:cubicBezTo>
                <a:cubicBezTo>
                  <a:pt x="11405" y="14792"/>
                  <a:pt x="11944" y="15684"/>
                  <a:pt x="12636" y="16438"/>
                </a:cubicBezTo>
                <a:cubicBezTo>
                  <a:pt x="12775" y="16592"/>
                  <a:pt x="12913" y="16731"/>
                  <a:pt x="13052" y="16854"/>
                </a:cubicBezTo>
                <a:cubicBezTo>
                  <a:pt x="14422" y="18101"/>
                  <a:pt x="16192" y="18778"/>
                  <a:pt x="18039" y="18762"/>
                </a:cubicBezTo>
                <a:cubicBezTo>
                  <a:pt x="18777" y="18747"/>
                  <a:pt x="19547" y="18624"/>
                  <a:pt x="20255" y="18855"/>
                </a:cubicBezTo>
                <a:cubicBezTo>
                  <a:pt x="20963" y="19070"/>
                  <a:pt x="21579" y="19824"/>
                  <a:pt x="21348" y="20517"/>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5" name="Google Shape;415;p49"/>
          <p:cNvSpPr/>
          <p:nvPr/>
        </p:nvSpPr>
        <p:spPr>
          <a:xfrm rot="-5400000">
            <a:off x="10972770" y="388881"/>
            <a:ext cx="1615420" cy="837692"/>
          </a:xfrm>
          <a:custGeom>
            <a:avLst/>
            <a:gdLst/>
            <a:ahLst/>
            <a:cxnLst/>
            <a:rect l="l" t="t" r="r" b="b"/>
            <a:pathLst>
              <a:path w="40248" h="20871" extrusionOk="0">
                <a:moveTo>
                  <a:pt x="40248" y="0"/>
                </a:moveTo>
                <a:lnTo>
                  <a:pt x="40248" y="20701"/>
                </a:lnTo>
                <a:lnTo>
                  <a:pt x="20193" y="20701"/>
                </a:lnTo>
                <a:cubicBezTo>
                  <a:pt x="17977" y="20871"/>
                  <a:pt x="15730" y="20871"/>
                  <a:pt x="13514" y="20701"/>
                </a:cubicBezTo>
                <a:lnTo>
                  <a:pt x="493" y="20701"/>
                </a:lnTo>
                <a:lnTo>
                  <a:pt x="493" y="17361"/>
                </a:lnTo>
                <a:cubicBezTo>
                  <a:pt x="323" y="17285"/>
                  <a:pt x="154" y="17208"/>
                  <a:pt x="0" y="17115"/>
                </a:cubicBezTo>
                <a:cubicBezTo>
                  <a:pt x="154" y="17038"/>
                  <a:pt x="323" y="16977"/>
                  <a:pt x="493" y="16915"/>
                </a:cubicBezTo>
                <a:cubicBezTo>
                  <a:pt x="1170" y="16669"/>
                  <a:pt x="1893" y="16500"/>
                  <a:pt x="2571" y="16315"/>
                </a:cubicBezTo>
                <a:cubicBezTo>
                  <a:pt x="8435" y="14637"/>
                  <a:pt x="12729" y="9466"/>
                  <a:pt x="18393" y="7280"/>
                </a:cubicBezTo>
                <a:cubicBezTo>
                  <a:pt x="18685" y="7173"/>
                  <a:pt x="18962" y="7065"/>
                  <a:pt x="19270" y="6973"/>
                </a:cubicBezTo>
                <a:cubicBezTo>
                  <a:pt x="19762" y="6819"/>
                  <a:pt x="20270" y="6680"/>
                  <a:pt x="20778" y="6557"/>
                </a:cubicBezTo>
                <a:cubicBezTo>
                  <a:pt x="20870" y="6542"/>
                  <a:pt x="20947" y="6526"/>
                  <a:pt x="21040" y="6511"/>
                </a:cubicBezTo>
                <a:cubicBezTo>
                  <a:pt x="21224" y="6465"/>
                  <a:pt x="21409" y="6434"/>
                  <a:pt x="21578" y="6403"/>
                </a:cubicBezTo>
                <a:cubicBezTo>
                  <a:pt x="24026" y="5941"/>
                  <a:pt x="26534" y="5834"/>
                  <a:pt x="28982" y="5372"/>
                </a:cubicBezTo>
                <a:cubicBezTo>
                  <a:pt x="29951" y="5172"/>
                  <a:pt x="30905" y="4926"/>
                  <a:pt x="31829" y="4633"/>
                </a:cubicBezTo>
                <a:cubicBezTo>
                  <a:pt x="34230" y="3848"/>
                  <a:pt x="36492" y="2709"/>
                  <a:pt x="38555" y="1278"/>
                </a:cubicBezTo>
                <a:cubicBezTo>
                  <a:pt x="39140" y="862"/>
                  <a:pt x="39709" y="447"/>
                  <a:pt x="40248"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6" name="Google Shape;416;p49"/>
          <p:cNvSpPr/>
          <p:nvPr/>
        </p:nvSpPr>
        <p:spPr>
          <a:xfrm>
            <a:off x="11511001" y="1312400"/>
            <a:ext cx="680991" cy="955200"/>
          </a:xfrm>
          <a:custGeom>
            <a:avLst/>
            <a:gdLst/>
            <a:ahLst/>
            <a:cxnLst/>
            <a:rect l="l" t="t" r="r" b="b"/>
            <a:pathLst>
              <a:path w="13453" h="18870" extrusionOk="0">
                <a:moveTo>
                  <a:pt x="13422" y="15099"/>
                </a:moveTo>
                <a:lnTo>
                  <a:pt x="13422" y="18869"/>
                </a:lnTo>
                <a:cubicBezTo>
                  <a:pt x="11775" y="18869"/>
                  <a:pt x="10144" y="18623"/>
                  <a:pt x="8574" y="18131"/>
                </a:cubicBezTo>
                <a:cubicBezTo>
                  <a:pt x="8235" y="18023"/>
                  <a:pt x="7912" y="17900"/>
                  <a:pt x="7589" y="17761"/>
                </a:cubicBezTo>
                <a:cubicBezTo>
                  <a:pt x="7281" y="17638"/>
                  <a:pt x="6973" y="17500"/>
                  <a:pt x="6665" y="17346"/>
                </a:cubicBezTo>
                <a:cubicBezTo>
                  <a:pt x="5465" y="16746"/>
                  <a:pt x="4341" y="15868"/>
                  <a:pt x="2971" y="15607"/>
                </a:cubicBezTo>
                <a:cubicBezTo>
                  <a:pt x="2063" y="15437"/>
                  <a:pt x="1078" y="15791"/>
                  <a:pt x="170" y="15560"/>
                </a:cubicBezTo>
                <a:cubicBezTo>
                  <a:pt x="155" y="15560"/>
                  <a:pt x="155" y="15560"/>
                  <a:pt x="139" y="15545"/>
                </a:cubicBezTo>
                <a:cubicBezTo>
                  <a:pt x="124" y="15530"/>
                  <a:pt x="109" y="15514"/>
                  <a:pt x="93" y="15514"/>
                </a:cubicBezTo>
                <a:cubicBezTo>
                  <a:pt x="93" y="15499"/>
                  <a:pt x="62" y="15483"/>
                  <a:pt x="47" y="15453"/>
                </a:cubicBezTo>
                <a:cubicBezTo>
                  <a:pt x="32" y="15437"/>
                  <a:pt x="16" y="15422"/>
                  <a:pt x="1" y="15407"/>
                </a:cubicBezTo>
                <a:cubicBezTo>
                  <a:pt x="47" y="15360"/>
                  <a:pt x="93" y="15314"/>
                  <a:pt x="155" y="15268"/>
                </a:cubicBezTo>
                <a:cubicBezTo>
                  <a:pt x="663" y="14883"/>
                  <a:pt x="1401" y="14668"/>
                  <a:pt x="2032" y="14483"/>
                </a:cubicBezTo>
                <a:cubicBezTo>
                  <a:pt x="3341" y="14083"/>
                  <a:pt x="4726" y="13898"/>
                  <a:pt x="5803" y="13021"/>
                </a:cubicBezTo>
                <a:cubicBezTo>
                  <a:pt x="5880" y="12959"/>
                  <a:pt x="5957" y="12898"/>
                  <a:pt x="6034" y="12821"/>
                </a:cubicBezTo>
                <a:cubicBezTo>
                  <a:pt x="6080" y="12775"/>
                  <a:pt x="6142" y="12713"/>
                  <a:pt x="6188" y="12667"/>
                </a:cubicBezTo>
                <a:cubicBezTo>
                  <a:pt x="7819" y="10928"/>
                  <a:pt x="7035" y="8434"/>
                  <a:pt x="7542" y="6341"/>
                </a:cubicBezTo>
                <a:cubicBezTo>
                  <a:pt x="8066" y="4171"/>
                  <a:pt x="9959" y="2909"/>
                  <a:pt x="11606" y="1616"/>
                </a:cubicBezTo>
                <a:cubicBezTo>
                  <a:pt x="12237" y="1108"/>
                  <a:pt x="12837" y="570"/>
                  <a:pt x="13422" y="0"/>
                </a:cubicBezTo>
                <a:lnTo>
                  <a:pt x="13422" y="14514"/>
                </a:lnTo>
                <a:cubicBezTo>
                  <a:pt x="13453" y="14714"/>
                  <a:pt x="13453" y="14914"/>
                  <a:pt x="13422" y="15099"/>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783982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17"/>
        <p:cNvGrpSpPr/>
        <p:nvPr/>
      </p:nvGrpSpPr>
      <p:grpSpPr>
        <a:xfrm>
          <a:off x="0" y="0"/>
          <a:ext cx="0" cy="0"/>
          <a:chOff x="0" y="0"/>
          <a:chExt cx="0" cy="0"/>
        </a:xfrm>
      </p:grpSpPr>
      <p:sp>
        <p:nvSpPr>
          <p:cNvPr id="418" name="Google Shape;418;p50"/>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19" name="Google Shape;419;p50"/>
          <p:cNvSpPr txBox="1">
            <a:spLocks noGrp="1"/>
          </p:cNvSpPr>
          <p:nvPr>
            <p:ph type="subTitle" idx="1"/>
          </p:nvPr>
        </p:nvSpPr>
        <p:spPr>
          <a:xfrm>
            <a:off x="4612616" y="4694133"/>
            <a:ext cx="3170400" cy="89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solidFill>
                  <a:schemeClr val="dk1"/>
                </a:solidFill>
              </a:defRPr>
            </a:lvl1pPr>
            <a:lvl2pPr lvl="1" rtl="0">
              <a:lnSpc>
                <a:spcPct val="100000"/>
              </a:lnSpc>
              <a:spcBef>
                <a:spcPts val="0"/>
              </a:spcBef>
              <a:spcAft>
                <a:spcPts val="0"/>
              </a:spcAft>
              <a:buNone/>
              <a:defRPr>
                <a:solidFill>
                  <a:schemeClr val="dk1"/>
                </a:solidFill>
              </a:defRPr>
            </a:lvl2pPr>
            <a:lvl3pPr lvl="2" rtl="0">
              <a:lnSpc>
                <a:spcPct val="100000"/>
              </a:lnSpc>
              <a:spcBef>
                <a:spcPts val="0"/>
              </a:spcBef>
              <a:spcAft>
                <a:spcPts val="0"/>
              </a:spcAft>
              <a:buNone/>
              <a:defRPr>
                <a:solidFill>
                  <a:schemeClr val="dk1"/>
                </a:solidFill>
              </a:defRPr>
            </a:lvl3pPr>
            <a:lvl4pPr lvl="3" rtl="0">
              <a:lnSpc>
                <a:spcPct val="100000"/>
              </a:lnSpc>
              <a:spcBef>
                <a:spcPts val="0"/>
              </a:spcBef>
              <a:spcAft>
                <a:spcPts val="0"/>
              </a:spcAft>
              <a:buNone/>
              <a:defRPr>
                <a:solidFill>
                  <a:schemeClr val="dk1"/>
                </a:solidFill>
              </a:defRPr>
            </a:lvl4pPr>
            <a:lvl5pPr lvl="4" rtl="0">
              <a:lnSpc>
                <a:spcPct val="100000"/>
              </a:lnSpc>
              <a:spcBef>
                <a:spcPts val="0"/>
              </a:spcBef>
              <a:spcAft>
                <a:spcPts val="0"/>
              </a:spcAft>
              <a:buNone/>
              <a:defRPr>
                <a:solidFill>
                  <a:schemeClr val="dk1"/>
                </a:solidFill>
              </a:defRPr>
            </a:lvl5pPr>
            <a:lvl6pPr lvl="5" rtl="0">
              <a:lnSpc>
                <a:spcPct val="100000"/>
              </a:lnSpc>
              <a:spcBef>
                <a:spcPts val="0"/>
              </a:spcBef>
              <a:spcAft>
                <a:spcPts val="0"/>
              </a:spcAft>
              <a:buNone/>
              <a:defRPr>
                <a:solidFill>
                  <a:schemeClr val="dk1"/>
                </a:solidFill>
              </a:defRPr>
            </a:lvl6pPr>
            <a:lvl7pPr lvl="6" rtl="0">
              <a:lnSpc>
                <a:spcPct val="100000"/>
              </a:lnSpc>
              <a:spcBef>
                <a:spcPts val="0"/>
              </a:spcBef>
              <a:spcAft>
                <a:spcPts val="0"/>
              </a:spcAft>
              <a:buNone/>
              <a:defRPr>
                <a:solidFill>
                  <a:schemeClr val="dk1"/>
                </a:solidFill>
              </a:defRPr>
            </a:lvl7pPr>
            <a:lvl8pPr lvl="7" rtl="0">
              <a:lnSpc>
                <a:spcPct val="100000"/>
              </a:lnSpc>
              <a:spcBef>
                <a:spcPts val="0"/>
              </a:spcBef>
              <a:spcAft>
                <a:spcPts val="0"/>
              </a:spcAft>
              <a:buNone/>
              <a:defRPr>
                <a:solidFill>
                  <a:schemeClr val="dk1"/>
                </a:solidFill>
              </a:defRPr>
            </a:lvl8pPr>
            <a:lvl9pPr lvl="8" rtl="0">
              <a:lnSpc>
                <a:spcPct val="100000"/>
              </a:lnSpc>
              <a:spcBef>
                <a:spcPts val="0"/>
              </a:spcBef>
              <a:spcAft>
                <a:spcPts val="0"/>
              </a:spcAft>
              <a:buNone/>
              <a:defRPr>
                <a:solidFill>
                  <a:schemeClr val="dk1"/>
                </a:solidFill>
              </a:defRPr>
            </a:lvl9pPr>
          </a:lstStyle>
          <a:p>
            <a:endParaRPr/>
          </a:p>
        </p:txBody>
      </p:sp>
      <p:sp>
        <p:nvSpPr>
          <p:cNvPr id="420" name="Google Shape;420;p50"/>
          <p:cNvSpPr txBox="1">
            <a:spLocks noGrp="1"/>
          </p:cNvSpPr>
          <p:nvPr>
            <p:ph type="subTitle" idx="2"/>
          </p:nvPr>
        </p:nvSpPr>
        <p:spPr>
          <a:xfrm>
            <a:off x="8231616" y="4694133"/>
            <a:ext cx="3170400" cy="89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solidFill>
                  <a:schemeClr val="dk1"/>
                </a:solidFill>
              </a:defRPr>
            </a:lvl1pPr>
            <a:lvl2pPr lvl="1" rtl="0">
              <a:lnSpc>
                <a:spcPct val="100000"/>
              </a:lnSpc>
              <a:spcBef>
                <a:spcPts val="0"/>
              </a:spcBef>
              <a:spcAft>
                <a:spcPts val="0"/>
              </a:spcAft>
              <a:buNone/>
              <a:defRPr>
                <a:solidFill>
                  <a:schemeClr val="dk1"/>
                </a:solidFill>
              </a:defRPr>
            </a:lvl2pPr>
            <a:lvl3pPr lvl="2" rtl="0">
              <a:lnSpc>
                <a:spcPct val="100000"/>
              </a:lnSpc>
              <a:spcBef>
                <a:spcPts val="0"/>
              </a:spcBef>
              <a:spcAft>
                <a:spcPts val="0"/>
              </a:spcAft>
              <a:buNone/>
              <a:defRPr>
                <a:solidFill>
                  <a:schemeClr val="dk1"/>
                </a:solidFill>
              </a:defRPr>
            </a:lvl3pPr>
            <a:lvl4pPr lvl="3" rtl="0">
              <a:lnSpc>
                <a:spcPct val="100000"/>
              </a:lnSpc>
              <a:spcBef>
                <a:spcPts val="0"/>
              </a:spcBef>
              <a:spcAft>
                <a:spcPts val="0"/>
              </a:spcAft>
              <a:buNone/>
              <a:defRPr>
                <a:solidFill>
                  <a:schemeClr val="dk1"/>
                </a:solidFill>
              </a:defRPr>
            </a:lvl4pPr>
            <a:lvl5pPr lvl="4" rtl="0">
              <a:lnSpc>
                <a:spcPct val="100000"/>
              </a:lnSpc>
              <a:spcBef>
                <a:spcPts val="0"/>
              </a:spcBef>
              <a:spcAft>
                <a:spcPts val="0"/>
              </a:spcAft>
              <a:buNone/>
              <a:defRPr>
                <a:solidFill>
                  <a:schemeClr val="dk1"/>
                </a:solidFill>
              </a:defRPr>
            </a:lvl5pPr>
            <a:lvl6pPr lvl="5" rtl="0">
              <a:lnSpc>
                <a:spcPct val="100000"/>
              </a:lnSpc>
              <a:spcBef>
                <a:spcPts val="0"/>
              </a:spcBef>
              <a:spcAft>
                <a:spcPts val="0"/>
              </a:spcAft>
              <a:buNone/>
              <a:defRPr>
                <a:solidFill>
                  <a:schemeClr val="dk1"/>
                </a:solidFill>
              </a:defRPr>
            </a:lvl6pPr>
            <a:lvl7pPr lvl="6" rtl="0">
              <a:lnSpc>
                <a:spcPct val="100000"/>
              </a:lnSpc>
              <a:spcBef>
                <a:spcPts val="0"/>
              </a:spcBef>
              <a:spcAft>
                <a:spcPts val="0"/>
              </a:spcAft>
              <a:buNone/>
              <a:defRPr>
                <a:solidFill>
                  <a:schemeClr val="dk1"/>
                </a:solidFill>
              </a:defRPr>
            </a:lvl7pPr>
            <a:lvl8pPr lvl="7" rtl="0">
              <a:lnSpc>
                <a:spcPct val="100000"/>
              </a:lnSpc>
              <a:spcBef>
                <a:spcPts val="0"/>
              </a:spcBef>
              <a:spcAft>
                <a:spcPts val="0"/>
              </a:spcAft>
              <a:buNone/>
              <a:defRPr>
                <a:solidFill>
                  <a:schemeClr val="dk1"/>
                </a:solidFill>
              </a:defRPr>
            </a:lvl8pPr>
            <a:lvl9pPr lvl="8" rtl="0">
              <a:lnSpc>
                <a:spcPct val="100000"/>
              </a:lnSpc>
              <a:spcBef>
                <a:spcPts val="0"/>
              </a:spcBef>
              <a:spcAft>
                <a:spcPts val="0"/>
              </a:spcAft>
              <a:buNone/>
              <a:defRPr>
                <a:solidFill>
                  <a:schemeClr val="dk1"/>
                </a:solidFill>
              </a:defRPr>
            </a:lvl9pPr>
          </a:lstStyle>
          <a:p>
            <a:endParaRPr/>
          </a:p>
        </p:txBody>
      </p:sp>
      <p:sp>
        <p:nvSpPr>
          <p:cNvPr id="421" name="Google Shape;421;p50"/>
          <p:cNvSpPr txBox="1">
            <a:spLocks noGrp="1"/>
          </p:cNvSpPr>
          <p:nvPr>
            <p:ph type="subTitle" idx="3"/>
          </p:nvPr>
        </p:nvSpPr>
        <p:spPr>
          <a:xfrm>
            <a:off x="4572000" y="3987833"/>
            <a:ext cx="3048000" cy="70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422" name="Google Shape;422;p50"/>
          <p:cNvSpPr txBox="1">
            <a:spLocks noGrp="1"/>
          </p:cNvSpPr>
          <p:nvPr>
            <p:ph type="subTitle" idx="4"/>
          </p:nvPr>
        </p:nvSpPr>
        <p:spPr>
          <a:xfrm>
            <a:off x="8191000" y="3987833"/>
            <a:ext cx="3048000" cy="70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423" name="Google Shape;423;p50"/>
          <p:cNvSpPr txBox="1">
            <a:spLocks noGrp="1"/>
          </p:cNvSpPr>
          <p:nvPr>
            <p:ph type="subTitle" idx="5"/>
          </p:nvPr>
        </p:nvSpPr>
        <p:spPr>
          <a:xfrm>
            <a:off x="993483" y="4694133"/>
            <a:ext cx="3170400" cy="89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solidFill>
                  <a:schemeClr val="dk1"/>
                </a:solidFill>
              </a:defRPr>
            </a:lvl1pPr>
            <a:lvl2pPr lvl="1" rtl="0">
              <a:lnSpc>
                <a:spcPct val="100000"/>
              </a:lnSpc>
              <a:spcBef>
                <a:spcPts val="0"/>
              </a:spcBef>
              <a:spcAft>
                <a:spcPts val="0"/>
              </a:spcAft>
              <a:buNone/>
              <a:defRPr>
                <a:solidFill>
                  <a:schemeClr val="dk1"/>
                </a:solidFill>
              </a:defRPr>
            </a:lvl2pPr>
            <a:lvl3pPr lvl="2" rtl="0">
              <a:lnSpc>
                <a:spcPct val="100000"/>
              </a:lnSpc>
              <a:spcBef>
                <a:spcPts val="0"/>
              </a:spcBef>
              <a:spcAft>
                <a:spcPts val="0"/>
              </a:spcAft>
              <a:buNone/>
              <a:defRPr>
                <a:solidFill>
                  <a:schemeClr val="dk1"/>
                </a:solidFill>
              </a:defRPr>
            </a:lvl3pPr>
            <a:lvl4pPr lvl="3" rtl="0">
              <a:lnSpc>
                <a:spcPct val="100000"/>
              </a:lnSpc>
              <a:spcBef>
                <a:spcPts val="0"/>
              </a:spcBef>
              <a:spcAft>
                <a:spcPts val="0"/>
              </a:spcAft>
              <a:buNone/>
              <a:defRPr>
                <a:solidFill>
                  <a:schemeClr val="dk1"/>
                </a:solidFill>
              </a:defRPr>
            </a:lvl4pPr>
            <a:lvl5pPr lvl="4" rtl="0">
              <a:lnSpc>
                <a:spcPct val="100000"/>
              </a:lnSpc>
              <a:spcBef>
                <a:spcPts val="0"/>
              </a:spcBef>
              <a:spcAft>
                <a:spcPts val="0"/>
              </a:spcAft>
              <a:buNone/>
              <a:defRPr>
                <a:solidFill>
                  <a:schemeClr val="dk1"/>
                </a:solidFill>
              </a:defRPr>
            </a:lvl5pPr>
            <a:lvl6pPr lvl="5" rtl="0">
              <a:lnSpc>
                <a:spcPct val="100000"/>
              </a:lnSpc>
              <a:spcBef>
                <a:spcPts val="0"/>
              </a:spcBef>
              <a:spcAft>
                <a:spcPts val="0"/>
              </a:spcAft>
              <a:buNone/>
              <a:defRPr>
                <a:solidFill>
                  <a:schemeClr val="dk1"/>
                </a:solidFill>
              </a:defRPr>
            </a:lvl6pPr>
            <a:lvl7pPr lvl="6" rtl="0">
              <a:lnSpc>
                <a:spcPct val="100000"/>
              </a:lnSpc>
              <a:spcBef>
                <a:spcPts val="0"/>
              </a:spcBef>
              <a:spcAft>
                <a:spcPts val="0"/>
              </a:spcAft>
              <a:buNone/>
              <a:defRPr>
                <a:solidFill>
                  <a:schemeClr val="dk1"/>
                </a:solidFill>
              </a:defRPr>
            </a:lvl7pPr>
            <a:lvl8pPr lvl="7" rtl="0">
              <a:lnSpc>
                <a:spcPct val="100000"/>
              </a:lnSpc>
              <a:spcBef>
                <a:spcPts val="0"/>
              </a:spcBef>
              <a:spcAft>
                <a:spcPts val="0"/>
              </a:spcAft>
              <a:buNone/>
              <a:defRPr>
                <a:solidFill>
                  <a:schemeClr val="dk1"/>
                </a:solidFill>
              </a:defRPr>
            </a:lvl8pPr>
            <a:lvl9pPr lvl="8" rtl="0">
              <a:lnSpc>
                <a:spcPct val="100000"/>
              </a:lnSpc>
              <a:spcBef>
                <a:spcPts val="0"/>
              </a:spcBef>
              <a:spcAft>
                <a:spcPts val="0"/>
              </a:spcAft>
              <a:buNone/>
              <a:defRPr>
                <a:solidFill>
                  <a:schemeClr val="dk1"/>
                </a:solidFill>
              </a:defRPr>
            </a:lvl9pPr>
          </a:lstStyle>
          <a:p>
            <a:endParaRPr/>
          </a:p>
        </p:txBody>
      </p:sp>
      <p:sp>
        <p:nvSpPr>
          <p:cNvPr id="424" name="Google Shape;424;p50"/>
          <p:cNvSpPr txBox="1">
            <a:spLocks noGrp="1"/>
          </p:cNvSpPr>
          <p:nvPr>
            <p:ph type="subTitle" idx="6"/>
          </p:nvPr>
        </p:nvSpPr>
        <p:spPr>
          <a:xfrm>
            <a:off x="953000" y="3987833"/>
            <a:ext cx="3048000" cy="70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425" name="Google Shape;425;p50"/>
          <p:cNvSpPr/>
          <p:nvPr/>
        </p:nvSpPr>
        <p:spPr>
          <a:xfrm>
            <a:off x="8728372" y="5843281"/>
            <a:ext cx="3463437" cy="1014740"/>
          </a:xfrm>
          <a:custGeom>
            <a:avLst/>
            <a:gdLst/>
            <a:ahLst/>
            <a:cxnLst/>
            <a:rect l="l" t="t" r="r" b="b"/>
            <a:pathLst>
              <a:path w="79717" h="30759" extrusionOk="0">
                <a:moveTo>
                  <a:pt x="79717" y="1"/>
                </a:moveTo>
                <a:cubicBezTo>
                  <a:pt x="77788" y="403"/>
                  <a:pt x="75686" y="304"/>
                  <a:pt x="73783" y="622"/>
                </a:cubicBezTo>
                <a:cubicBezTo>
                  <a:pt x="70438" y="1174"/>
                  <a:pt x="69687" y="2232"/>
                  <a:pt x="67754" y="3375"/>
                </a:cubicBezTo>
                <a:cubicBezTo>
                  <a:pt x="63773" y="5726"/>
                  <a:pt x="55732" y="5030"/>
                  <a:pt x="50121" y="6248"/>
                </a:cubicBezTo>
                <a:cubicBezTo>
                  <a:pt x="47741" y="6765"/>
                  <a:pt x="46319" y="8256"/>
                  <a:pt x="44555" y="9180"/>
                </a:cubicBezTo>
                <a:cubicBezTo>
                  <a:pt x="42542" y="10229"/>
                  <a:pt x="40877" y="11208"/>
                  <a:pt x="39063" y="12306"/>
                </a:cubicBezTo>
                <a:cubicBezTo>
                  <a:pt x="36981" y="13578"/>
                  <a:pt x="33915" y="14667"/>
                  <a:pt x="31127" y="15661"/>
                </a:cubicBezTo>
                <a:cubicBezTo>
                  <a:pt x="28373" y="16645"/>
                  <a:pt x="24010" y="17385"/>
                  <a:pt x="21619" y="18459"/>
                </a:cubicBezTo>
                <a:cubicBezTo>
                  <a:pt x="17206" y="20432"/>
                  <a:pt x="4364" y="26987"/>
                  <a:pt x="1" y="30759"/>
                </a:cubicBezTo>
                <a:lnTo>
                  <a:pt x="79717" y="30754"/>
                </a:lnTo>
                <a:lnTo>
                  <a:pt x="79717"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6" name="Google Shape;426;p50"/>
          <p:cNvSpPr/>
          <p:nvPr/>
        </p:nvSpPr>
        <p:spPr>
          <a:xfrm>
            <a:off x="0" y="5959602"/>
            <a:ext cx="4095023" cy="898399"/>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7" name="Google Shape;427;p50"/>
          <p:cNvSpPr/>
          <p:nvPr/>
        </p:nvSpPr>
        <p:spPr>
          <a:xfrm rot="10800000">
            <a:off x="19" y="6221999"/>
            <a:ext cx="2051383" cy="589168"/>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50"/>
          <p:cNvSpPr/>
          <p:nvPr/>
        </p:nvSpPr>
        <p:spPr>
          <a:xfrm>
            <a:off x="-3" y="6545467"/>
            <a:ext cx="2755176" cy="312541"/>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9" name="Google Shape;429;p50"/>
          <p:cNvSpPr/>
          <p:nvPr/>
        </p:nvSpPr>
        <p:spPr>
          <a:xfrm flipH="1">
            <a:off x="9720257" y="6335503"/>
            <a:ext cx="2505044" cy="522524"/>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783298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430"/>
        <p:cNvGrpSpPr/>
        <p:nvPr/>
      </p:nvGrpSpPr>
      <p:grpSpPr>
        <a:xfrm>
          <a:off x="0" y="0"/>
          <a:ext cx="0" cy="0"/>
          <a:chOff x="0" y="0"/>
          <a:chExt cx="0" cy="0"/>
        </a:xfrm>
      </p:grpSpPr>
      <p:sp>
        <p:nvSpPr>
          <p:cNvPr id="431" name="Google Shape;431;p51"/>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32" name="Google Shape;432;p51"/>
          <p:cNvSpPr txBox="1">
            <a:spLocks noGrp="1"/>
          </p:cNvSpPr>
          <p:nvPr>
            <p:ph type="subTitle" idx="1"/>
          </p:nvPr>
        </p:nvSpPr>
        <p:spPr>
          <a:xfrm>
            <a:off x="953000" y="4216384"/>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433" name="Google Shape;433;p51"/>
          <p:cNvSpPr txBox="1">
            <a:spLocks noGrp="1"/>
          </p:cNvSpPr>
          <p:nvPr>
            <p:ph type="subTitle" idx="2"/>
          </p:nvPr>
        </p:nvSpPr>
        <p:spPr>
          <a:xfrm>
            <a:off x="3691133" y="4216384"/>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434" name="Google Shape;434;p51"/>
          <p:cNvSpPr txBox="1">
            <a:spLocks noGrp="1"/>
          </p:cNvSpPr>
          <p:nvPr>
            <p:ph type="subTitle" idx="3"/>
          </p:nvPr>
        </p:nvSpPr>
        <p:spPr>
          <a:xfrm>
            <a:off x="953000" y="3713817"/>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435" name="Google Shape;435;p51"/>
          <p:cNvSpPr txBox="1">
            <a:spLocks noGrp="1"/>
          </p:cNvSpPr>
          <p:nvPr>
            <p:ph type="subTitle" idx="4"/>
          </p:nvPr>
        </p:nvSpPr>
        <p:spPr>
          <a:xfrm>
            <a:off x="3691133" y="3713817"/>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436" name="Google Shape;436;p51"/>
          <p:cNvSpPr txBox="1">
            <a:spLocks noGrp="1"/>
          </p:cNvSpPr>
          <p:nvPr>
            <p:ph type="subTitle" idx="5"/>
          </p:nvPr>
        </p:nvSpPr>
        <p:spPr>
          <a:xfrm>
            <a:off x="6429267" y="4216384"/>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437" name="Google Shape;437;p51"/>
          <p:cNvSpPr txBox="1">
            <a:spLocks noGrp="1"/>
          </p:cNvSpPr>
          <p:nvPr>
            <p:ph type="subTitle" idx="6"/>
          </p:nvPr>
        </p:nvSpPr>
        <p:spPr>
          <a:xfrm>
            <a:off x="9167400" y="4216384"/>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438" name="Google Shape;438;p51"/>
          <p:cNvSpPr txBox="1">
            <a:spLocks noGrp="1"/>
          </p:cNvSpPr>
          <p:nvPr>
            <p:ph type="subTitle" idx="7"/>
          </p:nvPr>
        </p:nvSpPr>
        <p:spPr>
          <a:xfrm>
            <a:off x="6429267" y="3713817"/>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439" name="Google Shape;439;p51"/>
          <p:cNvSpPr txBox="1">
            <a:spLocks noGrp="1"/>
          </p:cNvSpPr>
          <p:nvPr>
            <p:ph type="subTitle" idx="8"/>
          </p:nvPr>
        </p:nvSpPr>
        <p:spPr>
          <a:xfrm>
            <a:off x="9167400" y="3713817"/>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440" name="Google Shape;440;p51"/>
          <p:cNvSpPr/>
          <p:nvPr/>
        </p:nvSpPr>
        <p:spPr>
          <a:xfrm>
            <a:off x="1" y="6340185"/>
            <a:ext cx="4364204" cy="517928"/>
          </a:xfrm>
          <a:custGeom>
            <a:avLst/>
            <a:gdLst/>
            <a:ahLst/>
            <a:cxnLst/>
            <a:rect l="l" t="t" r="r" b="b"/>
            <a:pathLst>
              <a:path w="39771" h="15889" extrusionOk="0">
                <a:moveTo>
                  <a:pt x="38778" y="1"/>
                </a:moveTo>
                <a:cubicBezTo>
                  <a:pt x="37481" y="1"/>
                  <a:pt x="36202" y="419"/>
                  <a:pt x="34984" y="898"/>
                </a:cubicBezTo>
                <a:cubicBezTo>
                  <a:pt x="29889" y="2976"/>
                  <a:pt x="25488" y="6577"/>
                  <a:pt x="20255" y="8255"/>
                </a:cubicBezTo>
                <a:cubicBezTo>
                  <a:pt x="14929" y="9963"/>
                  <a:pt x="9189" y="9532"/>
                  <a:pt x="3602" y="9809"/>
                </a:cubicBezTo>
                <a:cubicBezTo>
                  <a:pt x="2416" y="9856"/>
                  <a:pt x="1216" y="9963"/>
                  <a:pt x="0" y="10117"/>
                </a:cubicBezTo>
                <a:lnTo>
                  <a:pt x="0" y="15889"/>
                </a:lnTo>
                <a:lnTo>
                  <a:pt x="39771" y="15889"/>
                </a:lnTo>
                <a:lnTo>
                  <a:pt x="39771" y="82"/>
                </a:lnTo>
                <a:cubicBezTo>
                  <a:pt x="39601" y="52"/>
                  <a:pt x="39432" y="36"/>
                  <a:pt x="39263" y="21"/>
                </a:cubicBezTo>
                <a:cubicBezTo>
                  <a:pt x="39101" y="7"/>
                  <a:pt x="38939" y="1"/>
                  <a:pt x="38778"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1" name="Google Shape;441;p51"/>
          <p:cNvSpPr/>
          <p:nvPr/>
        </p:nvSpPr>
        <p:spPr>
          <a:xfrm flipH="1">
            <a:off x="3471459" y="6020101"/>
            <a:ext cx="3188175" cy="838015"/>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2" name="Google Shape;442;p51"/>
          <p:cNvSpPr/>
          <p:nvPr/>
        </p:nvSpPr>
        <p:spPr>
          <a:xfrm rot="10800000">
            <a:off x="7750612" y="6418827"/>
            <a:ext cx="4449320" cy="439288"/>
          </a:xfrm>
          <a:custGeom>
            <a:avLst/>
            <a:gdLst/>
            <a:ahLst/>
            <a:cxnLst/>
            <a:rect l="l" t="t" r="r" b="b"/>
            <a:pathLst>
              <a:path w="40664" h="35831" extrusionOk="0">
                <a:moveTo>
                  <a:pt x="16" y="0"/>
                </a:moveTo>
                <a:lnTo>
                  <a:pt x="16" y="15"/>
                </a:lnTo>
                <a:lnTo>
                  <a:pt x="1" y="15"/>
                </a:lnTo>
                <a:lnTo>
                  <a:pt x="1" y="21378"/>
                </a:lnTo>
                <a:cubicBezTo>
                  <a:pt x="1" y="21378"/>
                  <a:pt x="16" y="21393"/>
                  <a:pt x="16" y="21393"/>
                </a:cubicBezTo>
                <a:cubicBezTo>
                  <a:pt x="1355" y="22409"/>
                  <a:pt x="2540" y="23564"/>
                  <a:pt x="3864" y="24641"/>
                </a:cubicBezTo>
                <a:cubicBezTo>
                  <a:pt x="5668" y="26114"/>
                  <a:pt x="7839" y="27367"/>
                  <a:pt x="10162" y="27367"/>
                </a:cubicBezTo>
                <a:cubicBezTo>
                  <a:pt x="10217" y="27367"/>
                  <a:pt x="10273" y="27367"/>
                  <a:pt x="10328" y="27365"/>
                </a:cubicBezTo>
                <a:cubicBezTo>
                  <a:pt x="11390" y="27334"/>
                  <a:pt x="12421" y="27042"/>
                  <a:pt x="13468" y="26873"/>
                </a:cubicBezTo>
                <a:cubicBezTo>
                  <a:pt x="14209" y="26756"/>
                  <a:pt x="14953" y="26698"/>
                  <a:pt x="15691" y="26698"/>
                </a:cubicBezTo>
                <a:cubicBezTo>
                  <a:pt x="19520" y="26698"/>
                  <a:pt x="23225" y="28241"/>
                  <a:pt x="25934" y="31028"/>
                </a:cubicBezTo>
                <a:cubicBezTo>
                  <a:pt x="26843" y="31982"/>
                  <a:pt x="27658" y="33091"/>
                  <a:pt x="28843" y="33645"/>
                </a:cubicBezTo>
                <a:cubicBezTo>
                  <a:pt x="29736" y="34045"/>
                  <a:pt x="30721" y="34091"/>
                  <a:pt x="31691" y="34168"/>
                </a:cubicBezTo>
                <a:cubicBezTo>
                  <a:pt x="34723" y="34414"/>
                  <a:pt x="37724" y="34968"/>
                  <a:pt x="40648" y="35815"/>
                </a:cubicBezTo>
                <a:cubicBezTo>
                  <a:pt x="40648" y="35815"/>
                  <a:pt x="40648" y="35830"/>
                  <a:pt x="40664" y="35830"/>
                </a:cubicBezTo>
                <a:lnTo>
                  <a:pt x="40664"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3" name="Google Shape;443;p51"/>
          <p:cNvSpPr/>
          <p:nvPr/>
        </p:nvSpPr>
        <p:spPr>
          <a:xfrm flipH="1">
            <a:off x="4010093" y="5988267"/>
            <a:ext cx="4888308" cy="950045"/>
          </a:xfrm>
          <a:custGeom>
            <a:avLst/>
            <a:gdLst/>
            <a:ahLst/>
            <a:cxnLst/>
            <a:rect l="l" t="t" r="r" b="b"/>
            <a:pathLst>
              <a:path w="71383" h="35226" extrusionOk="0">
                <a:moveTo>
                  <a:pt x="36609" y="0"/>
                </a:moveTo>
                <a:cubicBezTo>
                  <a:pt x="31942" y="0"/>
                  <a:pt x="28575" y="3732"/>
                  <a:pt x="25456" y="7981"/>
                </a:cubicBezTo>
                <a:cubicBezTo>
                  <a:pt x="23657" y="10427"/>
                  <a:pt x="17092" y="14298"/>
                  <a:pt x="14612" y="15719"/>
                </a:cubicBezTo>
                <a:cubicBezTo>
                  <a:pt x="7431" y="19849"/>
                  <a:pt x="2386" y="31106"/>
                  <a:pt x="125" y="34987"/>
                </a:cubicBezTo>
                <a:cubicBezTo>
                  <a:pt x="80" y="35067"/>
                  <a:pt x="41" y="35146"/>
                  <a:pt x="1" y="35226"/>
                </a:cubicBezTo>
                <a:lnTo>
                  <a:pt x="70920" y="35226"/>
                </a:lnTo>
                <a:lnTo>
                  <a:pt x="71383" y="34729"/>
                </a:lnTo>
                <a:cubicBezTo>
                  <a:pt x="66408" y="27473"/>
                  <a:pt x="61373" y="20287"/>
                  <a:pt x="56239" y="14214"/>
                </a:cubicBezTo>
                <a:cubicBezTo>
                  <a:pt x="51106" y="8140"/>
                  <a:pt x="45828" y="3186"/>
                  <a:pt x="41141" y="1073"/>
                </a:cubicBezTo>
                <a:cubicBezTo>
                  <a:pt x="39497" y="330"/>
                  <a:pt x="37996" y="0"/>
                  <a:pt x="36609"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Tree>
    <p:extLst>
      <p:ext uri="{BB962C8B-B14F-4D97-AF65-F5344CB8AC3E}">
        <p14:creationId xmlns="" xmlns:p14="http://schemas.microsoft.com/office/powerpoint/2010/main" val="1928234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p:cSld name="Numbers">
    <p:spTree>
      <p:nvGrpSpPr>
        <p:cNvPr id="1" name="Shape 444"/>
        <p:cNvGrpSpPr/>
        <p:nvPr/>
      </p:nvGrpSpPr>
      <p:grpSpPr>
        <a:xfrm>
          <a:off x="0" y="0"/>
          <a:ext cx="0" cy="0"/>
          <a:chOff x="0" y="0"/>
          <a:chExt cx="0" cy="0"/>
        </a:xfrm>
      </p:grpSpPr>
      <p:sp>
        <p:nvSpPr>
          <p:cNvPr id="445" name="Google Shape;445;p52"/>
          <p:cNvSpPr txBox="1">
            <a:spLocks noGrp="1"/>
          </p:cNvSpPr>
          <p:nvPr>
            <p:ph type="title" hasCustomPrompt="1"/>
          </p:nvPr>
        </p:nvSpPr>
        <p:spPr>
          <a:xfrm>
            <a:off x="2270200" y="721433"/>
            <a:ext cx="7651600" cy="69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6400" b="1"/>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446" name="Google Shape;446;p52"/>
          <p:cNvSpPr txBox="1">
            <a:spLocks noGrp="1"/>
          </p:cNvSpPr>
          <p:nvPr>
            <p:ph type="subTitle" idx="1"/>
          </p:nvPr>
        </p:nvSpPr>
        <p:spPr>
          <a:xfrm>
            <a:off x="3288800" y="1417600"/>
            <a:ext cx="5614400" cy="61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2133"/>
              </a:spcBef>
              <a:spcAft>
                <a:spcPts val="0"/>
              </a:spcAft>
              <a:buSzPts val="1600"/>
              <a:buNone/>
              <a:defRPr sz="2133"/>
            </a:lvl3pPr>
            <a:lvl4pPr lvl="3" algn="ctr" rtl="0">
              <a:spcBef>
                <a:spcPts val="2133"/>
              </a:spcBef>
              <a:spcAft>
                <a:spcPts val="0"/>
              </a:spcAft>
              <a:buSzPts val="1600"/>
              <a:buNone/>
              <a:defRPr sz="2133"/>
            </a:lvl4pPr>
            <a:lvl5pPr lvl="4" algn="ctr" rtl="0">
              <a:spcBef>
                <a:spcPts val="2133"/>
              </a:spcBef>
              <a:spcAft>
                <a:spcPts val="0"/>
              </a:spcAft>
              <a:buSzPts val="1600"/>
              <a:buNone/>
              <a:defRPr sz="2133"/>
            </a:lvl5pPr>
            <a:lvl6pPr lvl="5" algn="ctr" rtl="0">
              <a:spcBef>
                <a:spcPts val="2133"/>
              </a:spcBef>
              <a:spcAft>
                <a:spcPts val="0"/>
              </a:spcAft>
              <a:buSzPts val="1600"/>
              <a:buNone/>
              <a:defRPr sz="2133"/>
            </a:lvl6pPr>
            <a:lvl7pPr lvl="6" algn="ctr" rtl="0">
              <a:spcBef>
                <a:spcPts val="2133"/>
              </a:spcBef>
              <a:spcAft>
                <a:spcPts val="0"/>
              </a:spcAft>
              <a:buSzPts val="1600"/>
              <a:buNone/>
              <a:defRPr sz="2133"/>
            </a:lvl7pPr>
            <a:lvl8pPr lvl="7" algn="ctr" rtl="0">
              <a:spcBef>
                <a:spcPts val="2133"/>
              </a:spcBef>
              <a:spcAft>
                <a:spcPts val="0"/>
              </a:spcAft>
              <a:buSzPts val="1600"/>
              <a:buNone/>
              <a:defRPr sz="2133"/>
            </a:lvl8pPr>
            <a:lvl9pPr lvl="8" algn="ctr" rtl="0">
              <a:spcBef>
                <a:spcPts val="2133"/>
              </a:spcBef>
              <a:spcAft>
                <a:spcPts val="2133"/>
              </a:spcAft>
              <a:buSzPts val="1600"/>
              <a:buNone/>
              <a:defRPr sz="2133"/>
            </a:lvl9pPr>
          </a:lstStyle>
          <a:p>
            <a:endParaRPr/>
          </a:p>
        </p:txBody>
      </p:sp>
      <p:sp>
        <p:nvSpPr>
          <p:cNvPr id="447" name="Google Shape;447;p52"/>
          <p:cNvSpPr txBox="1">
            <a:spLocks noGrp="1"/>
          </p:cNvSpPr>
          <p:nvPr>
            <p:ph type="title" idx="2" hasCustomPrompt="1"/>
          </p:nvPr>
        </p:nvSpPr>
        <p:spPr>
          <a:xfrm>
            <a:off x="2270200" y="2817500"/>
            <a:ext cx="7651600" cy="69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6400" b="1"/>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448" name="Google Shape;448;p52"/>
          <p:cNvSpPr txBox="1">
            <a:spLocks noGrp="1"/>
          </p:cNvSpPr>
          <p:nvPr>
            <p:ph type="subTitle" idx="3"/>
          </p:nvPr>
        </p:nvSpPr>
        <p:spPr>
          <a:xfrm>
            <a:off x="3288800" y="3513500"/>
            <a:ext cx="5614400" cy="61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2133"/>
              </a:spcBef>
              <a:spcAft>
                <a:spcPts val="0"/>
              </a:spcAft>
              <a:buSzPts val="1600"/>
              <a:buNone/>
              <a:defRPr sz="2133"/>
            </a:lvl3pPr>
            <a:lvl4pPr lvl="3" algn="ctr" rtl="0">
              <a:spcBef>
                <a:spcPts val="2133"/>
              </a:spcBef>
              <a:spcAft>
                <a:spcPts val="0"/>
              </a:spcAft>
              <a:buSzPts val="1600"/>
              <a:buNone/>
              <a:defRPr sz="2133"/>
            </a:lvl4pPr>
            <a:lvl5pPr lvl="4" algn="ctr" rtl="0">
              <a:spcBef>
                <a:spcPts val="2133"/>
              </a:spcBef>
              <a:spcAft>
                <a:spcPts val="0"/>
              </a:spcAft>
              <a:buSzPts val="1600"/>
              <a:buNone/>
              <a:defRPr sz="2133"/>
            </a:lvl5pPr>
            <a:lvl6pPr lvl="5" algn="ctr" rtl="0">
              <a:spcBef>
                <a:spcPts val="2133"/>
              </a:spcBef>
              <a:spcAft>
                <a:spcPts val="0"/>
              </a:spcAft>
              <a:buSzPts val="1600"/>
              <a:buNone/>
              <a:defRPr sz="2133"/>
            </a:lvl6pPr>
            <a:lvl7pPr lvl="6" algn="ctr" rtl="0">
              <a:spcBef>
                <a:spcPts val="2133"/>
              </a:spcBef>
              <a:spcAft>
                <a:spcPts val="0"/>
              </a:spcAft>
              <a:buSzPts val="1600"/>
              <a:buNone/>
              <a:defRPr sz="2133"/>
            </a:lvl7pPr>
            <a:lvl8pPr lvl="7" algn="ctr" rtl="0">
              <a:spcBef>
                <a:spcPts val="2133"/>
              </a:spcBef>
              <a:spcAft>
                <a:spcPts val="0"/>
              </a:spcAft>
              <a:buSzPts val="1600"/>
              <a:buNone/>
              <a:defRPr sz="2133"/>
            </a:lvl8pPr>
            <a:lvl9pPr lvl="8" algn="ctr" rtl="0">
              <a:spcBef>
                <a:spcPts val="2133"/>
              </a:spcBef>
              <a:spcAft>
                <a:spcPts val="2133"/>
              </a:spcAft>
              <a:buSzPts val="1600"/>
              <a:buNone/>
              <a:defRPr sz="2133"/>
            </a:lvl9pPr>
          </a:lstStyle>
          <a:p>
            <a:endParaRPr/>
          </a:p>
        </p:txBody>
      </p:sp>
      <p:sp>
        <p:nvSpPr>
          <p:cNvPr id="449" name="Google Shape;449;p52"/>
          <p:cNvSpPr txBox="1">
            <a:spLocks noGrp="1"/>
          </p:cNvSpPr>
          <p:nvPr>
            <p:ph type="title" idx="4" hasCustomPrompt="1"/>
          </p:nvPr>
        </p:nvSpPr>
        <p:spPr>
          <a:xfrm>
            <a:off x="2270200" y="4833167"/>
            <a:ext cx="7651600" cy="69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6400" b="1"/>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450" name="Google Shape;450;p52"/>
          <p:cNvSpPr txBox="1">
            <a:spLocks noGrp="1"/>
          </p:cNvSpPr>
          <p:nvPr>
            <p:ph type="subTitle" idx="5"/>
          </p:nvPr>
        </p:nvSpPr>
        <p:spPr>
          <a:xfrm>
            <a:off x="3288800" y="5529167"/>
            <a:ext cx="5614400" cy="61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2133"/>
              </a:spcBef>
              <a:spcAft>
                <a:spcPts val="0"/>
              </a:spcAft>
              <a:buSzPts val="1600"/>
              <a:buNone/>
              <a:defRPr sz="2133"/>
            </a:lvl3pPr>
            <a:lvl4pPr lvl="3" algn="ctr" rtl="0">
              <a:spcBef>
                <a:spcPts val="2133"/>
              </a:spcBef>
              <a:spcAft>
                <a:spcPts val="0"/>
              </a:spcAft>
              <a:buSzPts val="1600"/>
              <a:buNone/>
              <a:defRPr sz="2133"/>
            </a:lvl4pPr>
            <a:lvl5pPr lvl="4" algn="ctr" rtl="0">
              <a:spcBef>
                <a:spcPts val="2133"/>
              </a:spcBef>
              <a:spcAft>
                <a:spcPts val="0"/>
              </a:spcAft>
              <a:buSzPts val="1600"/>
              <a:buNone/>
              <a:defRPr sz="2133"/>
            </a:lvl5pPr>
            <a:lvl6pPr lvl="5" algn="ctr" rtl="0">
              <a:spcBef>
                <a:spcPts val="2133"/>
              </a:spcBef>
              <a:spcAft>
                <a:spcPts val="0"/>
              </a:spcAft>
              <a:buSzPts val="1600"/>
              <a:buNone/>
              <a:defRPr sz="2133"/>
            </a:lvl6pPr>
            <a:lvl7pPr lvl="6" algn="ctr" rtl="0">
              <a:spcBef>
                <a:spcPts val="2133"/>
              </a:spcBef>
              <a:spcAft>
                <a:spcPts val="0"/>
              </a:spcAft>
              <a:buSzPts val="1600"/>
              <a:buNone/>
              <a:defRPr sz="2133"/>
            </a:lvl7pPr>
            <a:lvl8pPr lvl="7" algn="ctr" rtl="0">
              <a:spcBef>
                <a:spcPts val="2133"/>
              </a:spcBef>
              <a:spcAft>
                <a:spcPts val="0"/>
              </a:spcAft>
              <a:buSzPts val="1600"/>
              <a:buNone/>
              <a:defRPr sz="2133"/>
            </a:lvl8pPr>
            <a:lvl9pPr lvl="8" algn="ctr" rtl="0">
              <a:spcBef>
                <a:spcPts val="2133"/>
              </a:spcBef>
              <a:spcAft>
                <a:spcPts val="2133"/>
              </a:spcAft>
              <a:buSzPts val="1600"/>
              <a:buNone/>
              <a:defRPr sz="2133"/>
            </a:lvl9pPr>
          </a:lstStyle>
          <a:p>
            <a:endParaRPr/>
          </a:p>
        </p:txBody>
      </p:sp>
      <p:sp>
        <p:nvSpPr>
          <p:cNvPr id="451" name="Google Shape;451;p52"/>
          <p:cNvSpPr/>
          <p:nvPr/>
        </p:nvSpPr>
        <p:spPr>
          <a:xfrm rot="5400000">
            <a:off x="-967589" y="967640"/>
            <a:ext cx="2453208" cy="517928"/>
          </a:xfrm>
          <a:custGeom>
            <a:avLst/>
            <a:gdLst/>
            <a:ahLst/>
            <a:cxnLst/>
            <a:rect l="l" t="t" r="r" b="b"/>
            <a:pathLst>
              <a:path w="39771" h="15889" extrusionOk="0">
                <a:moveTo>
                  <a:pt x="38778" y="1"/>
                </a:moveTo>
                <a:cubicBezTo>
                  <a:pt x="37481" y="1"/>
                  <a:pt x="36202" y="419"/>
                  <a:pt x="34984" y="898"/>
                </a:cubicBezTo>
                <a:cubicBezTo>
                  <a:pt x="29889" y="2976"/>
                  <a:pt x="25488" y="6577"/>
                  <a:pt x="20255" y="8255"/>
                </a:cubicBezTo>
                <a:cubicBezTo>
                  <a:pt x="14929" y="9963"/>
                  <a:pt x="9189" y="9532"/>
                  <a:pt x="3602" y="9809"/>
                </a:cubicBezTo>
                <a:cubicBezTo>
                  <a:pt x="2416" y="9856"/>
                  <a:pt x="1216" y="9963"/>
                  <a:pt x="0" y="10117"/>
                </a:cubicBezTo>
                <a:lnTo>
                  <a:pt x="0" y="15889"/>
                </a:lnTo>
                <a:lnTo>
                  <a:pt x="39771" y="15889"/>
                </a:lnTo>
                <a:lnTo>
                  <a:pt x="39771" y="82"/>
                </a:lnTo>
                <a:cubicBezTo>
                  <a:pt x="39601" y="52"/>
                  <a:pt x="39432" y="36"/>
                  <a:pt x="39263" y="21"/>
                </a:cubicBezTo>
                <a:cubicBezTo>
                  <a:pt x="39101" y="7"/>
                  <a:pt x="38939" y="1"/>
                  <a:pt x="3877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52"/>
          <p:cNvSpPr/>
          <p:nvPr/>
        </p:nvSpPr>
        <p:spPr>
          <a:xfrm rot="5400000" flipH="1">
            <a:off x="-477058" y="2428517"/>
            <a:ext cx="1792137" cy="838047"/>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52"/>
          <p:cNvSpPr/>
          <p:nvPr/>
        </p:nvSpPr>
        <p:spPr>
          <a:xfrm rot="-5400000">
            <a:off x="-1030867" y="5387735"/>
            <a:ext cx="2501243" cy="439288"/>
          </a:xfrm>
          <a:custGeom>
            <a:avLst/>
            <a:gdLst/>
            <a:ahLst/>
            <a:cxnLst/>
            <a:rect l="l" t="t" r="r" b="b"/>
            <a:pathLst>
              <a:path w="40664" h="35831" extrusionOk="0">
                <a:moveTo>
                  <a:pt x="16" y="0"/>
                </a:moveTo>
                <a:lnTo>
                  <a:pt x="16" y="15"/>
                </a:lnTo>
                <a:lnTo>
                  <a:pt x="1" y="15"/>
                </a:lnTo>
                <a:lnTo>
                  <a:pt x="1" y="21378"/>
                </a:lnTo>
                <a:cubicBezTo>
                  <a:pt x="1" y="21378"/>
                  <a:pt x="16" y="21393"/>
                  <a:pt x="16" y="21393"/>
                </a:cubicBezTo>
                <a:cubicBezTo>
                  <a:pt x="1355" y="22409"/>
                  <a:pt x="2540" y="23564"/>
                  <a:pt x="3864" y="24641"/>
                </a:cubicBezTo>
                <a:cubicBezTo>
                  <a:pt x="5668" y="26114"/>
                  <a:pt x="7839" y="27367"/>
                  <a:pt x="10162" y="27367"/>
                </a:cubicBezTo>
                <a:cubicBezTo>
                  <a:pt x="10217" y="27367"/>
                  <a:pt x="10273" y="27367"/>
                  <a:pt x="10328" y="27365"/>
                </a:cubicBezTo>
                <a:cubicBezTo>
                  <a:pt x="11390" y="27334"/>
                  <a:pt x="12421" y="27042"/>
                  <a:pt x="13468" y="26873"/>
                </a:cubicBezTo>
                <a:cubicBezTo>
                  <a:pt x="14209" y="26756"/>
                  <a:pt x="14953" y="26698"/>
                  <a:pt x="15691" y="26698"/>
                </a:cubicBezTo>
                <a:cubicBezTo>
                  <a:pt x="19520" y="26698"/>
                  <a:pt x="23225" y="28241"/>
                  <a:pt x="25934" y="31028"/>
                </a:cubicBezTo>
                <a:cubicBezTo>
                  <a:pt x="26843" y="31982"/>
                  <a:pt x="27658" y="33091"/>
                  <a:pt x="28843" y="33645"/>
                </a:cubicBezTo>
                <a:cubicBezTo>
                  <a:pt x="29736" y="34045"/>
                  <a:pt x="30721" y="34091"/>
                  <a:pt x="31691" y="34168"/>
                </a:cubicBezTo>
                <a:cubicBezTo>
                  <a:pt x="34723" y="34414"/>
                  <a:pt x="37724" y="34968"/>
                  <a:pt x="40648" y="35815"/>
                </a:cubicBezTo>
                <a:cubicBezTo>
                  <a:pt x="40648" y="35815"/>
                  <a:pt x="40648" y="35830"/>
                  <a:pt x="40664" y="35830"/>
                </a:cubicBezTo>
                <a:lnTo>
                  <a:pt x="40664"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52"/>
          <p:cNvSpPr/>
          <p:nvPr/>
        </p:nvSpPr>
        <p:spPr>
          <a:xfrm rot="5400000" flipH="1">
            <a:off x="-938974" y="3193288"/>
            <a:ext cx="2747769" cy="869848"/>
          </a:xfrm>
          <a:custGeom>
            <a:avLst/>
            <a:gdLst/>
            <a:ahLst/>
            <a:cxnLst/>
            <a:rect l="l" t="t" r="r" b="b"/>
            <a:pathLst>
              <a:path w="71383" h="35226" extrusionOk="0">
                <a:moveTo>
                  <a:pt x="36609" y="0"/>
                </a:moveTo>
                <a:cubicBezTo>
                  <a:pt x="31942" y="0"/>
                  <a:pt x="28575" y="3732"/>
                  <a:pt x="25456" y="7981"/>
                </a:cubicBezTo>
                <a:cubicBezTo>
                  <a:pt x="23657" y="10427"/>
                  <a:pt x="17092" y="14298"/>
                  <a:pt x="14612" y="15719"/>
                </a:cubicBezTo>
                <a:cubicBezTo>
                  <a:pt x="7431" y="19849"/>
                  <a:pt x="2386" y="31106"/>
                  <a:pt x="125" y="34987"/>
                </a:cubicBezTo>
                <a:cubicBezTo>
                  <a:pt x="80" y="35067"/>
                  <a:pt x="41" y="35146"/>
                  <a:pt x="1" y="35226"/>
                </a:cubicBezTo>
                <a:lnTo>
                  <a:pt x="70920" y="35226"/>
                </a:lnTo>
                <a:lnTo>
                  <a:pt x="71383" y="34729"/>
                </a:lnTo>
                <a:cubicBezTo>
                  <a:pt x="66408" y="27473"/>
                  <a:pt x="61373" y="20287"/>
                  <a:pt x="56239" y="14214"/>
                </a:cubicBezTo>
                <a:cubicBezTo>
                  <a:pt x="51106" y="8140"/>
                  <a:pt x="45828" y="3186"/>
                  <a:pt x="41141" y="1073"/>
                </a:cubicBezTo>
                <a:cubicBezTo>
                  <a:pt x="39497" y="330"/>
                  <a:pt x="37996" y="0"/>
                  <a:pt x="36609"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455" name="Google Shape;455;p52"/>
          <p:cNvSpPr/>
          <p:nvPr/>
        </p:nvSpPr>
        <p:spPr>
          <a:xfrm rot="-5400000" flipH="1">
            <a:off x="10706368" y="967640"/>
            <a:ext cx="2453208" cy="517928"/>
          </a:xfrm>
          <a:custGeom>
            <a:avLst/>
            <a:gdLst/>
            <a:ahLst/>
            <a:cxnLst/>
            <a:rect l="l" t="t" r="r" b="b"/>
            <a:pathLst>
              <a:path w="39771" h="15889" extrusionOk="0">
                <a:moveTo>
                  <a:pt x="38778" y="1"/>
                </a:moveTo>
                <a:cubicBezTo>
                  <a:pt x="37481" y="1"/>
                  <a:pt x="36202" y="419"/>
                  <a:pt x="34984" y="898"/>
                </a:cubicBezTo>
                <a:cubicBezTo>
                  <a:pt x="29889" y="2976"/>
                  <a:pt x="25488" y="6577"/>
                  <a:pt x="20255" y="8255"/>
                </a:cubicBezTo>
                <a:cubicBezTo>
                  <a:pt x="14929" y="9963"/>
                  <a:pt x="9189" y="9532"/>
                  <a:pt x="3602" y="9809"/>
                </a:cubicBezTo>
                <a:cubicBezTo>
                  <a:pt x="2416" y="9856"/>
                  <a:pt x="1216" y="9963"/>
                  <a:pt x="0" y="10117"/>
                </a:cubicBezTo>
                <a:lnTo>
                  <a:pt x="0" y="15889"/>
                </a:lnTo>
                <a:lnTo>
                  <a:pt x="39771" y="15889"/>
                </a:lnTo>
                <a:lnTo>
                  <a:pt x="39771" y="82"/>
                </a:lnTo>
                <a:cubicBezTo>
                  <a:pt x="39601" y="52"/>
                  <a:pt x="39432" y="36"/>
                  <a:pt x="39263" y="21"/>
                </a:cubicBezTo>
                <a:cubicBezTo>
                  <a:pt x="39101" y="7"/>
                  <a:pt x="38939" y="1"/>
                  <a:pt x="387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6" name="Google Shape;456;p52"/>
          <p:cNvSpPr/>
          <p:nvPr/>
        </p:nvSpPr>
        <p:spPr>
          <a:xfrm rot="-5400000">
            <a:off x="10876909" y="2428517"/>
            <a:ext cx="1792137" cy="838047"/>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7" name="Google Shape;457;p52"/>
          <p:cNvSpPr/>
          <p:nvPr/>
        </p:nvSpPr>
        <p:spPr>
          <a:xfrm rot="5400000" flipH="1">
            <a:off x="10721611" y="5387735"/>
            <a:ext cx="2501243" cy="439288"/>
          </a:xfrm>
          <a:custGeom>
            <a:avLst/>
            <a:gdLst/>
            <a:ahLst/>
            <a:cxnLst/>
            <a:rect l="l" t="t" r="r" b="b"/>
            <a:pathLst>
              <a:path w="40664" h="35831" extrusionOk="0">
                <a:moveTo>
                  <a:pt x="16" y="0"/>
                </a:moveTo>
                <a:lnTo>
                  <a:pt x="16" y="15"/>
                </a:lnTo>
                <a:lnTo>
                  <a:pt x="1" y="15"/>
                </a:lnTo>
                <a:lnTo>
                  <a:pt x="1" y="21378"/>
                </a:lnTo>
                <a:cubicBezTo>
                  <a:pt x="1" y="21378"/>
                  <a:pt x="16" y="21393"/>
                  <a:pt x="16" y="21393"/>
                </a:cubicBezTo>
                <a:cubicBezTo>
                  <a:pt x="1355" y="22409"/>
                  <a:pt x="2540" y="23564"/>
                  <a:pt x="3864" y="24641"/>
                </a:cubicBezTo>
                <a:cubicBezTo>
                  <a:pt x="5668" y="26114"/>
                  <a:pt x="7839" y="27367"/>
                  <a:pt x="10162" y="27367"/>
                </a:cubicBezTo>
                <a:cubicBezTo>
                  <a:pt x="10217" y="27367"/>
                  <a:pt x="10273" y="27367"/>
                  <a:pt x="10328" y="27365"/>
                </a:cubicBezTo>
                <a:cubicBezTo>
                  <a:pt x="11390" y="27334"/>
                  <a:pt x="12421" y="27042"/>
                  <a:pt x="13468" y="26873"/>
                </a:cubicBezTo>
                <a:cubicBezTo>
                  <a:pt x="14209" y="26756"/>
                  <a:pt x="14953" y="26698"/>
                  <a:pt x="15691" y="26698"/>
                </a:cubicBezTo>
                <a:cubicBezTo>
                  <a:pt x="19520" y="26698"/>
                  <a:pt x="23225" y="28241"/>
                  <a:pt x="25934" y="31028"/>
                </a:cubicBezTo>
                <a:cubicBezTo>
                  <a:pt x="26843" y="31982"/>
                  <a:pt x="27658" y="33091"/>
                  <a:pt x="28843" y="33645"/>
                </a:cubicBezTo>
                <a:cubicBezTo>
                  <a:pt x="29736" y="34045"/>
                  <a:pt x="30721" y="34091"/>
                  <a:pt x="31691" y="34168"/>
                </a:cubicBezTo>
                <a:cubicBezTo>
                  <a:pt x="34723" y="34414"/>
                  <a:pt x="37724" y="34968"/>
                  <a:pt x="40648" y="35815"/>
                </a:cubicBezTo>
                <a:cubicBezTo>
                  <a:pt x="40648" y="35815"/>
                  <a:pt x="40648" y="35830"/>
                  <a:pt x="40664" y="35830"/>
                </a:cubicBezTo>
                <a:lnTo>
                  <a:pt x="40664"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8" name="Google Shape;458;p52"/>
          <p:cNvSpPr/>
          <p:nvPr/>
        </p:nvSpPr>
        <p:spPr>
          <a:xfrm rot="-5400000">
            <a:off x="10383193" y="3193288"/>
            <a:ext cx="2747769" cy="869848"/>
          </a:xfrm>
          <a:custGeom>
            <a:avLst/>
            <a:gdLst/>
            <a:ahLst/>
            <a:cxnLst/>
            <a:rect l="l" t="t" r="r" b="b"/>
            <a:pathLst>
              <a:path w="71383" h="35226" extrusionOk="0">
                <a:moveTo>
                  <a:pt x="36609" y="0"/>
                </a:moveTo>
                <a:cubicBezTo>
                  <a:pt x="31942" y="0"/>
                  <a:pt x="28575" y="3732"/>
                  <a:pt x="25456" y="7981"/>
                </a:cubicBezTo>
                <a:cubicBezTo>
                  <a:pt x="23657" y="10427"/>
                  <a:pt x="17092" y="14298"/>
                  <a:pt x="14612" y="15719"/>
                </a:cubicBezTo>
                <a:cubicBezTo>
                  <a:pt x="7431" y="19849"/>
                  <a:pt x="2386" y="31106"/>
                  <a:pt x="125" y="34987"/>
                </a:cubicBezTo>
                <a:cubicBezTo>
                  <a:pt x="80" y="35067"/>
                  <a:pt x="41" y="35146"/>
                  <a:pt x="1" y="35226"/>
                </a:cubicBezTo>
                <a:lnTo>
                  <a:pt x="70920" y="35226"/>
                </a:lnTo>
                <a:lnTo>
                  <a:pt x="71383" y="34729"/>
                </a:lnTo>
                <a:cubicBezTo>
                  <a:pt x="66408" y="27473"/>
                  <a:pt x="61373" y="20287"/>
                  <a:pt x="56239" y="14214"/>
                </a:cubicBezTo>
                <a:cubicBezTo>
                  <a:pt x="51106" y="8140"/>
                  <a:pt x="45828" y="3186"/>
                  <a:pt x="41141" y="1073"/>
                </a:cubicBezTo>
                <a:cubicBezTo>
                  <a:pt x="39497" y="330"/>
                  <a:pt x="37996" y="0"/>
                  <a:pt x="36609"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Tree>
    <p:extLst>
      <p:ext uri="{BB962C8B-B14F-4D97-AF65-F5344CB8AC3E}">
        <p14:creationId xmlns="" xmlns:p14="http://schemas.microsoft.com/office/powerpoint/2010/main" val="3778354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2">
  <p:cSld name="Title and six columns 2">
    <p:spTree>
      <p:nvGrpSpPr>
        <p:cNvPr id="1" name="Shape 459"/>
        <p:cNvGrpSpPr/>
        <p:nvPr/>
      </p:nvGrpSpPr>
      <p:grpSpPr>
        <a:xfrm>
          <a:off x="0" y="0"/>
          <a:ext cx="0" cy="0"/>
          <a:chOff x="0" y="0"/>
          <a:chExt cx="0" cy="0"/>
        </a:xfrm>
      </p:grpSpPr>
      <p:sp>
        <p:nvSpPr>
          <p:cNvPr id="460" name="Google Shape;460;p53"/>
          <p:cNvSpPr txBox="1">
            <a:spLocks noGrp="1"/>
          </p:cNvSpPr>
          <p:nvPr>
            <p:ph type="subTitle" idx="1"/>
          </p:nvPr>
        </p:nvSpPr>
        <p:spPr>
          <a:xfrm>
            <a:off x="1252533" y="5290367"/>
            <a:ext cx="2569600" cy="427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400" b="1">
                <a:latin typeface="Syncopate"/>
                <a:ea typeface="Syncopate"/>
                <a:cs typeface="Syncopate"/>
                <a:sym typeface="Syncopate"/>
              </a:defRPr>
            </a:lvl1pPr>
            <a:lvl2pPr lvl="1" rtl="0">
              <a:spcBef>
                <a:spcPts val="0"/>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61" name="Google Shape;461;p53"/>
          <p:cNvSpPr txBox="1">
            <a:spLocks noGrp="1"/>
          </p:cNvSpPr>
          <p:nvPr>
            <p:ph type="subTitle" idx="2"/>
          </p:nvPr>
        </p:nvSpPr>
        <p:spPr>
          <a:xfrm>
            <a:off x="1252533" y="3763800"/>
            <a:ext cx="2569600" cy="427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400" b="1">
                <a:solidFill>
                  <a:schemeClr val="dk1"/>
                </a:solidFill>
                <a:latin typeface="Syncopate"/>
                <a:ea typeface="Syncopate"/>
                <a:cs typeface="Syncopate"/>
                <a:sym typeface="Syncopate"/>
              </a:defRPr>
            </a:lvl1pPr>
            <a:lvl2pPr lvl="1" rtl="0">
              <a:spcBef>
                <a:spcPts val="0"/>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62" name="Google Shape;462;p53"/>
          <p:cNvSpPr txBox="1">
            <a:spLocks noGrp="1"/>
          </p:cNvSpPr>
          <p:nvPr>
            <p:ph type="subTitle" idx="3"/>
          </p:nvPr>
        </p:nvSpPr>
        <p:spPr>
          <a:xfrm>
            <a:off x="8369901" y="5290367"/>
            <a:ext cx="2569600" cy="42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b="1">
                <a:solidFill>
                  <a:schemeClr val="dk1"/>
                </a:solidFill>
                <a:latin typeface="Syncopate"/>
                <a:ea typeface="Syncopate"/>
                <a:cs typeface="Syncopate"/>
                <a:sym typeface="Syncopate"/>
              </a:defRPr>
            </a:lvl1pPr>
            <a:lvl2pPr lvl="1" rtl="0">
              <a:spcBef>
                <a:spcPts val="0"/>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63" name="Google Shape;463;p53"/>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64" name="Google Shape;464;p53"/>
          <p:cNvSpPr txBox="1">
            <a:spLocks noGrp="1"/>
          </p:cNvSpPr>
          <p:nvPr>
            <p:ph type="subTitle" idx="4"/>
          </p:nvPr>
        </p:nvSpPr>
        <p:spPr>
          <a:xfrm>
            <a:off x="1252552" y="2664433"/>
            <a:ext cx="2569600" cy="427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65" name="Google Shape;465;p53"/>
          <p:cNvSpPr txBox="1">
            <a:spLocks noGrp="1"/>
          </p:cNvSpPr>
          <p:nvPr>
            <p:ph type="subTitle" idx="5"/>
          </p:nvPr>
        </p:nvSpPr>
        <p:spPr>
          <a:xfrm>
            <a:off x="1252533" y="2237167"/>
            <a:ext cx="2569600" cy="427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400" b="1">
                <a:latin typeface="Syncopate"/>
                <a:ea typeface="Syncopate"/>
                <a:cs typeface="Syncopate"/>
                <a:sym typeface="Syncopate"/>
              </a:defRPr>
            </a:lvl1pPr>
            <a:lvl2pPr lvl="1" rtl="0">
              <a:spcBef>
                <a:spcPts val="0"/>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66" name="Google Shape;466;p53"/>
          <p:cNvSpPr txBox="1">
            <a:spLocks noGrp="1"/>
          </p:cNvSpPr>
          <p:nvPr>
            <p:ph type="subTitle" idx="6"/>
          </p:nvPr>
        </p:nvSpPr>
        <p:spPr>
          <a:xfrm>
            <a:off x="8369920" y="4191017"/>
            <a:ext cx="2569600" cy="42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600"/>
              <a:buNone/>
              <a:defRPr>
                <a:solidFill>
                  <a:schemeClr val="dk1"/>
                </a:solidFill>
              </a:defRPr>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67" name="Google Shape;467;p53"/>
          <p:cNvSpPr txBox="1">
            <a:spLocks noGrp="1"/>
          </p:cNvSpPr>
          <p:nvPr>
            <p:ph type="subTitle" idx="7"/>
          </p:nvPr>
        </p:nvSpPr>
        <p:spPr>
          <a:xfrm>
            <a:off x="8369901" y="3763767"/>
            <a:ext cx="2569600" cy="42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b="1">
                <a:latin typeface="Syncopate"/>
                <a:ea typeface="Syncopate"/>
                <a:cs typeface="Syncopate"/>
                <a:sym typeface="Syncopate"/>
              </a:defRPr>
            </a:lvl1pPr>
            <a:lvl2pPr lvl="1" rtl="0">
              <a:spcBef>
                <a:spcPts val="0"/>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68" name="Google Shape;468;p53"/>
          <p:cNvSpPr txBox="1">
            <a:spLocks noGrp="1"/>
          </p:cNvSpPr>
          <p:nvPr>
            <p:ph type="subTitle" idx="8"/>
          </p:nvPr>
        </p:nvSpPr>
        <p:spPr>
          <a:xfrm>
            <a:off x="8369920" y="2664433"/>
            <a:ext cx="2569600" cy="42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600"/>
              <a:buNone/>
              <a:defRPr/>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69" name="Google Shape;469;p53"/>
          <p:cNvSpPr txBox="1">
            <a:spLocks noGrp="1"/>
          </p:cNvSpPr>
          <p:nvPr>
            <p:ph type="subTitle" idx="9"/>
          </p:nvPr>
        </p:nvSpPr>
        <p:spPr>
          <a:xfrm>
            <a:off x="8369901" y="2237167"/>
            <a:ext cx="2569600" cy="42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b="1">
                <a:latin typeface="Syncopate"/>
                <a:ea typeface="Syncopate"/>
                <a:cs typeface="Syncopate"/>
                <a:sym typeface="Syncopate"/>
              </a:defRPr>
            </a:lvl1pPr>
            <a:lvl2pPr lvl="1" rtl="0">
              <a:spcBef>
                <a:spcPts val="0"/>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470" name="Google Shape;470;p53"/>
          <p:cNvSpPr txBox="1">
            <a:spLocks noGrp="1"/>
          </p:cNvSpPr>
          <p:nvPr>
            <p:ph type="subTitle" idx="13"/>
          </p:nvPr>
        </p:nvSpPr>
        <p:spPr>
          <a:xfrm>
            <a:off x="1252552" y="5717567"/>
            <a:ext cx="2569600" cy="427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solidFill>
                  <a:schemeClr val="dk1"/>
                </a:solidFill>
              </a:defRPr>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71" name="Google Shape;471;p53"/>
          <p:cNvSpPr txBox="1">
            <a:spLocks noGrp="1"/>
          </p:cNvSpPr>
          <p:nvPr>
            <p:ph type="subTitle" idx="14"/>
          </p:nvPr>
        </p:nvSpPr>
        <p:spPr>
          <a:xfrm>
            <a:off x="1252552" y="4191000"/>
            <a:ext cx="2569600" cy="427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solidFill>
                  <a:schemeClr val="dk1"/>
                </a:solidFill>
              </a:defRPr>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72" name="Google Shape;472;p53"/>
          <p:cNvSpPr txBox="1">
            <a:spLocks noGrp="1"/>
          </p:cNvSpPr>
          <p:nvPr>
            <p:ph type="subTitle" idx="15"/>
          </p:nvPr>
        </p:nvSpPr>
        <p:spPr>
          <a:xfrm>
            <a:off x="8369920" y="5717567"/>
            <a:ext cx="2569600" cy="42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600"/>
              <a:buNone/>
              <a:defRPr>
                <a:solidFill>
                  <a:schemeClr val="dk1"/>
                </a:solidFill>
              </a:defRPr>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473" name="Google Shape;473;p53"/>
          <p:cNvSpPr/>
          <p:nvPr/>
        </p:nvSpPr>
        <p:spPr>
          <a:xfrm rot="5400000">
            <a:off x="-541202" y="865709"/>
            <a:ext cx="1778543" cy="665860"/>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4" name="Google Shape;474;p53"/>
          <p:cNvSpPr/>
          <p:nvPr/>
        </p:nvSpPr>
        <p:spPr>
          <a:xfrm rot="5400000">
            <a:off x="-548163" y="548183"/>
            <a:ext cx="1927304" cy="830919"/>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5" name="Google Shape;475;p53"/>
          <p:cNvSpPr/>
          <p:nvPr/>
        </p:nvSpPr>
        <p:spPr>
          <a:xfrm>
            <a:off x="11511004" y="0"/>
            <a:ext cx="681009" cy="1997375"/>
          </a:xfrm>
          <a:custGeom>
            <a:avLst/>
            <a:gdLst/>
            <a:ahLst/>
            <a:cxnLst/>
            <a:rect l="l" t="t" r="r" b="b"/>
            <a:pathLst>
              <a:path w="20194" h="36108" extrusionOk="0">
                <a:moveTo>
                  <a:pt x="20194" y="1"/>
                </a:moveTo>
                <a:lnTo>
                  <a:pt x="20194" y="34338"/>
                </a:lnTo>
                <a:cubicBezTo>
                  <a:pt x="20117" y="34338"/>
                  <a:pt x="20055" y="34338"/>
                  <a:pt x="19994" y="34353"/>
                </a:cubicBezTo>
                <a:cubicBezTo>
                  <a:pt x="17839" y="34523"/>
                  <a:pt x="15700" y="34723"/>
                  <a:pt x="13560" y="35000"/>
                </a:cubicBezTo>
                <a:cubicBezTo>
                  <a:pt x="11867" y="35215"/>
                  <a:pt x="10174" y="35462"/>
                  <a:pt x="8497" y="35754"/>
                </a:cubicBezTo>
                <a:cubicBezTo>
                  <a:pt x="7958" y="35846"/>
                  <a:pt x="7404" y="35939"/>
                  <a:pt x="6865" y="36000"/>
                </a:cubicBezTo>
                <a:cubicBezTo>
                  <a:pt x="5742" y="36108"/>
                  <a:pt x="4618" y="36031"/>
                  <a:pt x="3602" y="35385"/>
                </a:cubicBezTo>
                <a:cubicBezTo>
                  <a:pt x="2956" y="34984"/>
                  <a:pt x="2340" y="34492"/>
                  <a:pt x="1601" y="34246"/>
                </a:cubicBezTo>
                <a:cubicBezTo>
                  <a:pt x="1324" y="34169"/>
                  <a:pt x="1032" y="34123"/>
                  <a:pt x="740" y="34123"/>
                </a:cubicBezTo>
                <a:cubicBezTo>
                  <a:pt x="647" y="34107"/>
                  <a:pt x="278" y="34061"/>
                  <a:pt x="1" y="34046"/>
                </a:cubicBezTo>
                <a:cubicBezTo>
                  <a:pt x="1" y="34030"/>
                  <a:pt x="1" y="33999"/>
                  <a:pt x="1" y="33969"/>
                </a:cubicBezTo>
                <a:cubicBezTo>
                  <a:pt x="16" y="33922"/>
                  <a:pt x="32" y="33892"/>
                  <a:pt x="32" y="33892"/>
                </a:cubicBezTo>
                <a:cubicBezTo>
                  <a:pt x="109" y="33769"/>
                  <a:pt x="185" y="33630"/>
                  <a:pt x="278" y="33507"/>
                </a:cubicBezTo>
                <a:cubicBezTo>
                  <a:pt x="539" y="33138"/>
                  <a:pt x="817" y="32784"/>
                  <a:pt x="1124" y="32445"/>
                </a:cubicBezTo>
                <a:cubicBezTo>
                  <a:pt x="1909" y="31537"/>
                  <a:pt x="2817" y="30690"/>
                  <a:pt x="3371" y="29598"/>
                </a:cubicBezTo>
                <a:cubicBezTo>
                  <a:pt x="3710" y="28905"/>
                  <a:pt x="3910" y="28151"/>
                  <a:pt x="3926" y="27366"/>
                </a:cubicBezTo>
                <a:cubicBezTo>
                  <a:pt x="3956" y="26689"/>
                  <a:pt x="3910" y="25996"/>
                  <a:pt x="3802" y="25319"/>
                </a:cubicBezTo>
                <a:cubicBezTo>
                  <a:pt x="3695" y="24642"/>
                  <a:pt x="3648" y="23949"/>
                  <a:pt x="3695" y="23272"/>
                </a:cubicBezTo>
                <a:cubicBezTo>
                  <a:pt x="3756" y="22518"/>
                  <a:pt x="4218" y="21964"/>
                  <a:pt x="4449" y="21256"/>
                </a:cubicBezTo>
                <a:cubicBezTo>
                  <a:pt x="5003" y="19578"/>
                  <a:pt x="3864" y="17977"/>
                  <a:pt x="4356" y="16315"/>
                </a:cubicBezTo>
                <a:cubicBezTo>
                  <a:pt x="4834" y="14745"/>
                  <a:pt x="5649" y="13191"/>
                  <a:pt x="6881" y="12098"/>
                </a:cubicBezTo>
                <a:cubicBezTo>
                  <a:pt x="7958" y="11128"/>
                  <a:pt x="9174" y="10328"/>
                  <a:pt x="10174" y="9266"/>
                </a:cubicBezTo>
                <a:cubicBezTo>
                  <a:pt x="11098" y="8266"/>
                  <a:pt x="11913" y="7158"/>
                  <a:pt x="12591" y="5972"/>
                </a:cubicBezTo>
                <a:cubicBezTo>
                  <a:pt x="14299" y="3110"/>
                  <a:pt x="17085" y="1232"/>
                  <a:pt x="20194"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6" name="Google Shape;476;p53"/>
          <p:cNvSpPr/>
          <p:nvPr/>
        </p:nvSpPr>
        <p:spPr>
          <a:xfrm>
            <a:off x="33" y="991134"/>
            <a:ext cx="920632" cy="1276479"/>
          </a:xfrm>
          <a:custGeom>
            <a:avLst/>
            <a:gdLst/>
            <a:ahLst/>
            <a:cxnLst/>
            <a:rect l="l" t="t" r="r" b="b"/>
            <a:pathLst>
              <a:path w="21579" h="24565" extrusionOk="0">
                <a:moveTo>
                  <a:pt x="21348" y="20517"/>
                </a:moveTo>
                <a:cubicBezTo>
                  <a:pt x="21240" y="20779"/>
                  <a:pt x="21071" y="21009"/>
                  <a:pt x="20871" y="21210"/>
                </a:cubicBezTo>
                <a:cubicBezTo>
                  <a:pt x="19947" y="22195"/>
                  <a:pt x="18993" y="23226"/>
                  <a:pt x="17746" y="23764"/>
                </a:cubicBezTo>
                <a:cubicBezTo>
                  <a:pt x="17731" y="23764"/>
                  <a:pt x="17731" y="23764"/>
                  <a:pt x="17715" y="23764"/>
                </a:cubicBezTo>
                <a:cubicBezTo>
                  <a:pt x="16746" y="24180"/>
                  <a:pt x="15684" y="24257"/>
                  <a:pt x="14637" y="24319"/>
                </a:cubicBezTo>
                <a:cubicBezTo>
                  <a:pt x="9758" y="24565"/>
                  <a:pt x="4849" y="24319"/>
                  <a:pt x="0" y="23580"/>
                </a:cubicBezTo>
                <a:lnTo>
                  <a:pt x="0" y="1"/>
                </a:lnTo>
                <a:cubicBezTo>
                  <a:pt x="1647" y="2309"/>
                  <a:pt x="4125" y="4372"/>
                  <a:pt x="4141" y="7158"/>
                </a:cubicBezTo>
                <a:cubicBezTo>
                  <a:pt x="4141" y="7666"/>
                  <a:pt x="4064" y="8173"/>
                  <a:pt x="4094" y="8666"/>
                </a:cubicBezTo>
                <a:cubicBezTo>
                  <a:pt x="4110" y="8928"/>
                  <a:pt x="4171" y="9189"/>
                  <a:pt x="4279" y="9435"/>
                </a:cubicBezTo>
                <a:cubicBezTo>
                  <a:pt x="4402" y="9697"/>
                  <a:pt x="4587" y="9943"/>
                  <a:pt x="4818" y="10128"/>
                </a:cubicBezTo>
                <a:cubicBezTo>
                  <a:pt x="5203" y="10436"/>
                  <a:pt x="5634" y="10682"/>
                  <a:pt x="6080" y="10882"/>
                </a:cubicBezTo>
                <a:cubicBezTo>
                  <a:pt x="7773" y="11713"/>
                  <a:pt x="9466" y="12621"/>
                  <a:pt x="10728" y="14022"/>
                </a:cubicBezTo>
                <a:cubicBezTo>
                  <a:pt x="11405" y="14792"/>
                  <a:pt x="11944" y="15684"/>
                  <a:pt x="12636" y="16438"/>
                </a:cubicBezTo>
                <a:cubicBezTo>
                  <a:pt x="12775" y="16592"/>
                  <a:pt x="12913" y="16731"/>
                  <a:pt x="13052" y="16854"/>
                </a:cubicBezTo>
                <a:cubicBezTo>
                  <a:pt x="14422" y="18101"/>
                  <a:pt x="16192" y="18778"/>
                  <a:pt x="18039" y="18762"/>
                </a:cubicBezTo>
                <a:cubicBezTo>
                  <a:pt x="18777" y="18747"/>
                  <a:pt x="19547" y="18624"/>
                  <a:pt x="20255" y="18855"/>
                </a:cubicBezTo>
                <a:cubicBezTo>
                  <a:pt x="20963" y="19070"/>
                  <a:pt x="21579" y="19824"/>
                  <a:pt x="21348" y="20517"/>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7" name="Google Shape;477;p53"/>
          <p:cNvSpPr/>
          <p:nvPr/>
        </p:nvSpPr>
        <p:spPr>
          <a:xfrm rot="-5400000">
            <a:off x="10972770" y="388881"/>
            <a:ext cx="1615420" cy="837692"/>
          </a:xfrm>
          <a:custGeom>
            <a:avLst/>
            <a:gdLst/>
            <a:ahLst/>
            <a:cxnLst/>
            <a:rect l="l" t="t" r="r" b="b"/>
            <a:pathLst>
              <a:path w="40248" h="20871" extrusionOk="0">
                <a:moveTo>
                  <a:pt x="40248" y="0"/>
                </a:moveTo>
                <a:lnTo>
                  <a:pt x="40248" y="20701"/>
                </a:lnTo>
                <a:lnTo>
                  <a:pt x="20193" y="20701"/>
                </a:lnTo>
                <a:cubicBezTo>
                  <a:pt x="17977" y="20871"/>
                  <a:pt x="15730" y="20871"/>
                  <a:pt x="13514" y="20701"/>
                </a:cubicBezTo>
                <a:lnTo>
                  <a:pt x="493" y="20701"/>
                </a:lnTo>
                <a:lnTo>
                  <a:pt x="493" y="17361"/>
                </a:lnTo>
                <a:cubicBezTo>
                  <a:pt x="323" y="17285"/>
                  <a:pt x="154" y="17208"/>
                  <a:pt x="0" y="17115"/>
                </a:cubicBezTo>
                <a:cubicBezTo>
                  <a:pt x="154" y="17038"/>
                  <a:pt x="323" y="16977"/>
                  <a:pt x="493" y="16915"/>
                </a:cubicBezTo>
                <a:cubicBezTo>
                  <a:pt x="1170" y="16669"/>
                  <a:pt x="1893" y="16500"/>
                  <a:pt x="2571" y="16315"/>
                </a:cubicBezTo>
                <a:cubicBezTo>
                  <a:pt x="8435" y="14637"/>
                  <a:pt x="12729" y="9466"/>
                  <a:pt x="18393" y="7280"/>
                </a:cubicBezTo>
                <a:cubicBezTo>
                  <a:pt x="18685" y="7173"/>
                  <a:pt x="18962" y="7065"/>
                  <a:pt x="19270" y="6973"/>
                </a:cubicBezTo>
                <a:cubicBezTo>
                  <a:pt x="19762" y="6819"/>
                  <a:pt x="20270" y="6680"/>
                  <a:pt x="20778" y="6557"/>
                </a:cubicBezTo>
                <a:cubicBezTo>
                  <a:pt x="20870" y="6542"/>
                  <a:pt x="20947" y="6526"/>
                  <a:pt x="21040" y="6511"/>
                </a:cubicBezTo>
                <a:cubicBezTo>
                  <a:pt x="21224" y="6465"/>
                  <a:pt x="21409" y="6434"/>
                  <a:pt x="21578" y="6403"/>
                </a:cubicBezTo>
                <a:cubicBezTo>
                  <a:pt x="24026" y="5941"/>
                  <a:pt x="26534" y="5834"/>
                  <a:pt x="28982" y="5372"/>
                </a:cubicBezTo>
                <a:cubicBezTo>
                  <a:pt x="29951" y="5172"/>
                  <a:pt x="30905" y="4926"/>
                  <a:pt x="31829" y="4633"/>
                </a:cubicBezTo>
                <a:cubicBezTo>
                  <a:pt x="34230" y="3848"/>
                  <a:pt x="36492" y="2709"/>
                  <a:pt x="38555" y="1278"/>
                </a:cubicBezTo>
                <a:cubicBezTo>
                  <a:pt x="39140" y="862"/>
                  <a:pt x="39709" y="447"/>
                  <a:pt x="40248"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8" name="Google Shape;478;p53"/>
          <p:cNvSpPr/>
          <p:nvPr/>
        </p:nvSpPr>
        <p:spPr>
          <a:xfrm>
            <a:off x="11511001" y="1312400"/>
            <a:ext cx="680991" cy="955200"/>
          </a:xfrm>
          <a:custGeom>
            <a:avLst/>
            <a:gdLst/>
            <a:ahLst/>
            <a:cxnLst/>
            <a:rect l="l" t="t" r="r" b="b"/>
            <a:pathLst>
              <a:path w="13453" h="18870" extrusionOk="0">
                <a:moveTo>
                  <a:pt x="13422" y="15099"/>
                </a:moveTo>
                <a:lnTo>
                  <a:pt x="13422" y="18869"/>
                </a:lnTo>
                <a:cubicBezTo>
                  <a:pt x="11775" y="18869"/>
                  <a:pt x="10144" y="18623"/>
                  <a:pt x="8574" y="18131"/>
                </a:cubicBezTo>
                <a:cubicBezTo>
                  <a:pt x="8235" y="18023"/>
                  <a:pt x="7912" y="17900"/>
                  <a:pt x="7589" y="17761"/>
                </a:cubicBezTo>
                <a:cubicBezTo>
                  <a:pt x="7281" y="17638"/>
                  <a:pt x="6973" y="17500"/>
                  <a:pt x="6665" y="17346"/>
                </a:cubicBezTo>
                <a:cubicBezTo>
                  <a:pt x="5465" y="16746"/>
                  <a:pt x="4341" y="15868"/>
                  <a:pt x="2971" y="15607"/>
                </a:cubicBezTo>
                <a:cubicBezTo>
                  <a:pt x="2063" y="15437"/>
                  <a:pt x="1078" y="15791"/>
                  <a:pt x="170" y="15560"/>
                </a:cubicBezTo>
                <a:cubicBezTo>
                  <a:pt x="155" y="15560"/>
                  <a:pt x="155" y="15560"/>
                  <a:pt x="139" y="15545"/>
                </a:cubicBezTo>
                <a:cubicBezTo>
                  <a:pt x="124" y="15530"/>
                  <a:pt x="109" y="15514"/>
                  <a:pt x="93" y="15514"/>
                </a:cubicBezTo>
                <a:cubicBezTo>
                  <a:pt x="93" y="15499"/>
                  <a:pt x="62" y="15483"/>
                  <a:pt x="47" y="15453"/>
                </a:cubicBezTo>
                <a:cubicBezTo>
                  <a:pt x="32" y="15437"/>
                  <a:pt x="16" y="15422"/>
                  <a:pt x="1" y="15407"/>
                </a:cubicBezTo>
                <a:cubicBezTo>
                  <a:pt x="47" y="15360"/>
                  <a:pt x="93" y="15314"/>
                  <a:pt x="155" y="15268"/>
                </a:cubicBezTo>
                <a:cubicBezTo>
                  <a:pt x="663" y="14883"/>
                  <a:pt x="1401" y="14668"/>
                  <a:pt x="2032" y="14483"/>
                </a:cubicBezTo>
                <a:cubicBezTo>
                  <a:pt x="3341" y="14083"/>
                  <a:pt x="4726" y="13898"/>
                  <a:pt x="5803" y="13021"/>
                </a:cubicBezTo>
                <a:cubicBezTo>
                  <a:pt x="5880" y="12959"/>
                  <a:pt x="5957" y="12898"/>
                  <a:pt x="6034" y="12821"/>
                </a:cubicBezTo>
                <a:cubicBezTo>
                  <a:pt x="6080" y="12775"/>
                  <a:pt x="6142" y="12713"/>
                  <a:pt x="6188" y="12667"/>
                </a:cubicBezTo>
                <a:cubicBezTo>
                  <a:pt x="7819" y="10928"/>
                  <a:pt x="7035" y="8434"/>
                  <a:pt x="7542" y="6341"/>
                </a:cubicBezTo>
                <a:cubicBezTo>
                  <a:pt x="8066" y="4171"/>
                  <a:pt x="9959" y="2909"/>
                  <a:pt x="11606" y="1616"/>
                </a:cubicBezTo>
                <a:cubicBezTo>
                  <a:pt x="12237" y="1108"/>
                  <a:pt x="12837" y="570"/>
                  <a:pt x="13422" y="0"/>
                </a:cubicBezTo>
                <a:lnTo>
                  <a:pt x="13422" y="14514"/>
                </a:lnTo>
                <a:cubicBezTo>
                  <a:pt x="13453" y="14714"/>
                  <a:pt x="13453" y="14914"/>
                  <a:pt x="13422" y="15099"/>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128562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79"/>
        <p:cNvGrpSpPr/>
        <p:nvPr/>
      </p:nvGrpSpPr>
      <p:grpSpPr>
        <a:xfrm>
          <a:off x="0" y="0"/>
          <a:ext cx="0" cy="0"/>
          <a:chOff x="0" y="0"/>
          <a:chExt cx="0" cy="0"/>
        </a:xfrm>
      </p:grpSpPr>
      <p:sp>
        <p:nvSpPr>
          <p:cNvPr id="480" name="Google Shape;480;p54"/>
          <p:cNvSpPr txBox="1">
            <a:spLocks noGrp="1"/>
          </p:cNvSpPr>
          <p:nvPr>
            <p:ph type="title"/>
          </p:nvPr>
        </p:nvSpPr>
        <p:spPr>
          <a:xfrm>
            <a:off x="953000" y="721433"/>
            <a:ext cx="8530400" cy="14748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81" name="Google Shape;481;p54"/>
          <p:cNvSpPr txBox="1">
            <a:spLocks noGrp="1"/>
          </p:cNvSpPr>
          <p:nvPr>
            <p:ph type="subTitle" idx="1"/>
          </p:nvPr>
        </p:nvSpPr>
        <p:spPr>
          <a:xfrm>
            <a:off x="953000" y="4895200"/>
            <a:ext cx="3048000" cy="96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a:solidFill>
                  <a:schemeClr val="dk1"/>
                </a:solidFill>
              </a:defRPr>
            </a:lvl1pPr>
            <a:lvl2pPr lvl="1" algn="ctr" rtl="0">
              <a:lnSpc>
                <a:spcPct val="100000"/>
              </a:lnSpc>
              <a:spcBef>
                <a:spcPts val="0"/>
              </a:spcBef>
              <a:spcAft>
                <a:spcPts val="0"/>
              </a:spcAft>
              <a:buNone/>
              <a:defRPr sz="2133">
                <a:solidFill>
                  <a:schemeClr val="dk1"/>
                </a:solidFill>
              </a:defRPr>
            </a:lvl2pPr>
            <a:lvl3pPr lvl="2" algn="ctr" rtl="0">
              <a:lnSpc>
                <a:spcPct val="100000"/>
              </a:lnSpc>
              <a:spcBef>
                <a:spcPts val="0"/>
              </a:spcBef>
              <a:spcAft>
                <a:spcPts val="0"/>
              </a:spcAft>
              <a:buNone/>
              <a:defRPr sz="2133">
                <a:solidFill>
                  <a:schemeClr val="dk1"/>
                </a:solidFill>
              </a:defRPr>
            </a:lvl3pPr>
            <a:lvl4pPr lvl="3" algn="ctr" rtl="0">
              <a:lnSpc>
                <a:spcPct val="100000"/>
              </a:lnSpc>
              <a:spcBef>
                <a:spcPts val="0"/>
              </a:spcBef>
              <a:spcAft>
                <a:spcPts val="0"/>
              </a:spcAft>
              <a:buNone/>
              <a:defRPr sz="2133">
                <a:solidFill>
                  <a:schemeClr val="dk1"/>
                </a:solidFill>
              </a:defRPr>
            </a:lvl4pPr>
            <a:lvl5pPr lvl="4" algn="ctr" rtl="0">
              <a:lnSpc>
                <a:spcPct val="100000"/>
              </a:lnSpc>
              <a:spcBef>
                <a:spcPts val="0"/>
              </a:spcBef>
              <a:spcAft>
                <a:spcPts val="0"/>
              </a:spcAft>
              <a:buNone/>
              <a:defRPr sz="2133">
                <a:solidFill>
                  <a:schemeClr val="dk1"/>
                </a:solidFill>
              </a:defRPr>
            </a:lvl5pPr>
            <a:lvl6pPr lvl="5" algn="ctr" rtl="0">
              <a:lnSpc>
                <a:spcPct val="100000"/>
              </a:lnSpc>
              <a:spcBef>
                <a:spcPts val="0"/>
              </a:spcBef>
              <a:spcAft>
                <a:spcPts val="0"/>
              </a:spcAft>
              <a:buNone/>
              <a:defRPr sz="2133">
                <a:solidFill>
                  <a:schemeClr val="dk1"/>
                </a:solidFill>
              </a:defRPr>
            </a:lvl6pPr>
            <a:lvl7pPr lvl="6" algn="ctr" rtl="0">
              <a:lnSpc>
                <a:spcPct val="100000"/>
              </a:lnSpc>
              <a:spcBef>
                <a:spcPts val="0"/>
              </a:spcBef>
              <a:spcAft>
                <a:spcPts val="0"/>
              </a:spcAft>
              <a:buNone/>
              <a:defRPr sz="2133">
                <a:solidFill>
                  <a:schemeClr val="dk1"/>
                </a:solidFill>
              </a:defRPr>
            </a:lvl7pPr>
            <a:lvl8pPr lvl="7" algn="ctr" rtl="0">
              <a:lnSpc>
                <a:spcPct val="100000"/>
              </a:lnSpc>
              <a:spcBef>
                <a:spcPts val="0"/>
              </a:spcBef>
              <a:spcAft>
                <a:spcPts val="0"/>
              </a:spcAft>
              <a:buNone/>
              <a:defRPr sz="2133">
                <a:solidFill>
                  <a:schemeClr val="dk1"/>
                </a:solidFill>
              </a:defRPr>
            </a:lvl8pPr>
            <a:lvl9pPr lvl="8" algn="ctr" rtl="0">
              <a:lnSpc>
                <a:spcPct val="100000"/>
              </a:lnSpc>
              <a:spcBef>
                <a:spcPts val="0"/>
              </a:spcBef>
              <a:spcAft>
                <a:spcPts val="0"/>
              </a:spcAft>
              <a:buNone/>
              <a:defRPr sz="2133">
                <a:solidFill>
                  <a:schemeClr val="dk1"/>
                </a:solidFill>
              </a:defRPr>
            </a:lvl9pPr>
          </a:lstStyle>
          <a:p>
            <a:endParaRPr/>
          </a:p>
        </p:txBody>
      </p:sp>
      <p:sp>
        <p:nvSpPr>
          <p:cNvPr id="482" name="Google Shape;482;p54"/>
          <p:cNvSpPr txBox="1">
            <a:spLocks noGrp="1"/>
          </p:cNvSpPr>
          <p:nvPr>
            <p:ph type="subTitle" idx="2"/>
          </p:nvPr>
        </p:nvSpPr>
        <p:spPr>
          <a:xfrm>
            <a:off x="4498467" y="4895200"/>
            <a:ext cx="3048000" cy="96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a:solidFill>
                  <a:schemeClr val="dk1"/>
                </a:solidFill>
              </a:defRPr>
            </a:lvl1pPr>
            <a:lvl2pPr lvl="1" algn="ctr" rtl="0">
              <a:lnSpc>
                <a:spcPct val="100000"/>
              </a:lnSpc>
              <a:spcBef>
                <a:spcPts val="0"/>
              </a:spcBef>
              <a:spcAft>
                <a:spcPts val="0"/>
              </a:spcAft>
              <a:buNone/>
              <a:defRPr sz="2133">
                <a:solidFill>
                  <a:schemeClr val="dk1"/>
                </a:solidFill>
              </a:defRPr>
            </a:lvl2pPr>
            <a:lvl3pPr lvl="2" algn="ctr" rtl="0">
              <a:lnSpc>
                <a:spcPct val="100000"/>
              </a:lnSpc>
              <a:spcBef>
                <a:spcPts val="0"/>
              </a:spcBef>
              <a:spcAft>
                <a:spcPts val="0"/>
              </a:spcAft>
              <a:buNone/>
              <a:defRPr sz="2133">
                <a:solidFill>
                  <a:schemeClr val="dk1"/>
                </a:solidFill>
              </a:defRPr>
            </a:lvl3pPr>
            <a:lvl4pPr lvl="3" algn="ctr" rtl="0">
              <a:lnSpc>
                <a:spcPct val="100000"/>
              </a:lnSpc>
              <a:spcBef>
                <a:spcPts val="0"/>
              </a:spcBef>
              <a:spcAft>
                <a:spcPts val="0"/>
              </a:spcAft>
              <a:buNone/>
              <a:defRPr sz="2133">
                <a:solidFill>
                  <a:schemeClr val="dk1"/>
                </a:solidFill>
              </a:defRPr>
            </a:lvl4pPr>
            <a:lvl5pPr lvl="4" algn="ctr" rtl="0">
              <a:lnSpc>
                <a:spcPct val="100000"/>
              </a:lnSpc>
              <a:spcBef>
                <a:spcPts val="0"/>
              </a:spcBef>
              <a:spcAft>
                <a:spcPts val="0"/>
              </a:spcAft>
              <a:buNone/>
              <a:defRPr sz="2133">
                <a:solidFill>
                  <a:schemeClr val="dk1"/>
                </a:solidFill>
              </a:defRPr>
            </a:lvl5pPr>
            <a:lvl6pPr lvl="5" algn="ctr" rtl="0">
              <a:lnSpc>
                <a:spcPct val="100000"/>
              </a:lnSpc>
              <a:spcBef>
                <a:spcPts val="0"/>
              </a:spcBef>
              <a:spcAft>
                <a:spcPts val="0"/>
              </a:spcAft>
              <a:buNone/>
              <a:defRPr sz="2133">
                <a:solidFill>
                  <a:schemeClr val="dk1"/>
                </a:solidFill>
              </a:defRPr>
            </a:lvl6pPr>
            <a:lvl7pPr lvl="6" algn="ctr" rtl="0">
              <a:lnSpc>
                <a:spcPct val="100000"/>
              </a:lnSpc>
              <a:spcBef>
                <a:spcPts val="0"/>
              </a:spcBef>
              <a:spcAft>
                <a:spcPts val="0"/>
              </a:spcAft>
              <a:buNone/>
              <a:defRPr sz="2133">
                <a:solidFill>
                  <a:schemeClr val="dk1"/>
                </a:solidFill>
              </a:defRPr>
            </a:lvl7pPr>
            <a:lvl8pPr lvl="7" algn="ctr" rtl="0">
              <a:lnSpc>
                <a:spcPct val="100000"/>
              </a:lnSpc>
              <a:spcBef>
                <a:spcPts val="0"/>
              </a:spcBef>
              <a:spcAft>
                <a:spcPts val="0"/>
              </a:spcAft>
              <a:buNone/>
              <a:defRPr sz="2133">
                <a:solidFill>
                  <a:schemeClr val="dk1"/>
                </a:solidFill>
              </a:defRPr>
            </a:lvl8pPr>
            <a:lvl9pPr lvl="8" algn="ctr" rtl="0">
              <a:lnSpc>
                <a:spcPct val="100000"/>
              </a:lnSpc>
              <a:spcBef>
                <a:spcPts val="0"/>
              </a:spcBef>
              <a:spcAft>
                <a:spcPts val="0"/>
              </a:spcAft>
              <a:buNone/>
              <a:defRPr sz="2133">
                <a:solidFill>
                  <a:schemeClr val="dk1"/>
                </a:solidFill>
              </a:defRPr>
            </a:lvl9pPr>
          </a:lstStyle>
          <a:p>
            <a:endParaRPr/>
          </a:p>
        </p:txBody>
      </p:sp>
      <p:sp>
        <p:nvSpPr>
          <p:cNvPr id="483" name="Google Shape;483;p54"/>
          <p:cNvSpPr txBox="1">
            <a:spLocks noGrp="1"/>
          </p:cNvSpPr>
          <p:nvPr>
            <p:ph type="subTitle" idx="3"/>
          </p:nvPr>
        </p:nvSpPr>
        <p:spPr>
          <a:xfrm>
            <a:off x="953000" y="4336051"/>
            <a:ext cx="3048000" cy="54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4000" b="1">
                <a:solidFill>
                  <a:schemeClr val="accent3"/>
                </a:solidFill>
                <a:latin typeface="Syncopate"/>
                <a:ea typeface="Syncopate"/>
                <a:cs typeface="Syncopate"/>
                <a:sym typeface="Syncopate"/>
              </a:defRPr>
            </a:lvl1pPr>
            <a:lvl2pPr lvl="1" algn="ctr" rtl="0">
              <a:lnSpc>
                <a:spcPct val="100000"/>
              </a:lnSpc>
              <a:spcBef>
                <a:spcPts val="0"/>
              </a:spcBef>
              <a:spcAft>
                <a:spcPts val="0"/>
              </a:spcAft>
              <a:buNone/>
              <a:defRPr sz="4000" b="1">
                <a:solidFill>
                  <a:schemeClr val="accent3"/>
                </a:solidFill>
                <a:latin typeface="Syncopate"/>
                <a:ea typeface="Syncopate"/>
                <a:cs typeface="Syncopate"/>
                <a:sym typeface="Syncopate"/>
              </a:defRPr>
            </a:lvl2pPr>
            <a:lvl3pPr lvl="2" algn="ctr" rtl="0">
              <a:lnSpc>
                <a:spcPct val="100000"/>
              </a:lnSpc>
              <a:spcBef>
                <a:spcPts val="0"/>
              </a:spcBef>
              <a:spcAft>
                <a:spcPts val="0"/>
              </a:spcAft>
              <a:buNone/>
              <a:defRPr sz="4000" b="1">
                <a:solidFill>
                  <a:schemeClr val="accent3"/>
                </a:solidFill>
                <a:latin typeface="Syncopate"/>
                <a:ea typeface="Syncopate"/>
                <a:cs typeface="Syncopate"/>
                <a:sym typeface="Syncopate"/>
              </a:defRPr>
            </a:lvl3pPr>
            <a:lvl4pPr lvl="3" algn="ctr" rtl="0">
              <a:lnSpc>
                <a:spcPct val="100000"/>
              </a:lnSpc>
              <a:spcBef>
                <a:spcPts val="0"/>
              </a:spcBef>
              <a:spcAft>
                <a:spcPts val="0"/>
              </a:spcAft>
              <a:buNone/>
              <a:defRPr sz="4000" b="1">
                <a:solidFill>
                  <a:schemeClr val="accent3"/>
                </a:solidFill>
                <a:latin typeface="Syncopate"/>
                <a:ea typeface="Syncopate"/>
                <a:cs typeface="Syncopate"/>
                <a:sym typeface="Syncopate"/>
              </a:defRPr>
            </a:lvl4pPr>
            <a:lvl5pPr lvl="4" algn="ctr" rtl="0">
              <a:lnSpc>
                <a:spcPct val="100000"/>
              </a:lnSpc>
              <a:spcBef>
                <a:spcPts val="0"/>
              </a:spcBef>
              <a:spcAft>
                <a:spcPts val="0"/>
              </a:spcAft>
              <a:buNone/>
              <a:defRPr sz="4000" b="1">
                <a:solidFill>
                  <a:schemeClr val="accent3"/>
                </a:solidFill>
                <a:latin typeface="Syncopate"/>
                <a:ea typeface="Syncopate"/>
                <a:cs typeface="Syncopate"/>
                <a:sym typeface="Syncopate"/>
              </a:defRPr>
            </a:lvl5pPr>
            <a:lvl6pPr lvl="5" algn="ctr" rtl="0">
              <a:lnSpc>
                <a:spcPct val="100000"/>
              </a:lnSpc>
              <a:spcBef>
                <a:spcPts val="0"/>
              </a:spcBef>
              <a:spcAft>
                <a:spcPts val="0"/>
              </a:spcAft>
              <a:buNone/>
              <a:defRPr sz="4000" b="1">
                <a:solidFill>
                  <a:schemeClr val="accent3"/>
                </a:solidFill>
                <a:latin typeface="Syncopate"/>
                <a:ea typeface="Syncopate"/>
                <a:cs typeface="Syncopate"/>
                <a:sym typeface="Syncopate"/>
              </a:defRPr>
            </a:lvl6pPr>
            <a:lvl7pPr lvl="6" algn="ctr" rtl="0">
              <a:lnSpc>
                <a:spcPct val="100000"/>
              </a:lnSpc>
              <a:spcBef>
                <a:spcPts val="0"/>
              </a:spcBef>
              <a:spcAft>
                <a:spcPts val="0"/>
              </a:spcAft>
              <a:buNone/>
              <a:defRPr sz="4000" b="1">
                <a:solidFill>
                  <a:schemeClr val="accent3"/>
                </a:solidFill>
                <a:latin typeface="Syncopate"/>
                <a:ea typeface="Syncopate"/>
                <a:cs typeface="Syncopate"/>
                <a:sym typeface="Syncopate"/>
              </a:defRPr>
            </a:lvl7pPr>
            <a:lvl8pPr lvl="7" algn="ctr" rtl="0">
              <a:lnSpc>
                <a:spcPct val="100000"/>
              </a:lnSpc>
              <a:spcBef>
                <a:spcPts val="0"/>
              </a:spcBef>
              <a:spcAft>
                <a:spcPts val="0"/>
              </a:spcAft>
              <a:buNone/>
              <a:defRPr sz="4000" b="1">
                <a:solidFill>
                  <a:schemeClr val="accent3"/>
                </a:solidFill>
                <a:latin typeface="Syncopate"/>
                <a:ea typeface="Syncopate"/>
                <a:cs typeface="Syncopate"/>
                <a:sym typeface="Syncopate"/>
              </a:defRPr>
            </a:lvl8pPr>
            <a:lvl9pPr lvl="8" algn="ctr" rtl="0">
              <a:lnSpc>
                <a:spcPct val="100000"/>
              </a:lnSpc>
              <a:spcBef>
                <a:spcPts val="0"/>
              </a:spcBef>
              <a:spcAft>
                <a:spcPts val="0"/>
              </a:spcAft>
              <a:buNone/>
              <a:defRPr sz="4000" b="1">
                <a:solidFill>
                  <a:schemeClr val="accent3"/>
                </a:solidFill>
                <a:latin typeface="Syncopate"/>
                <a:ea typeface="Syncopate"/>
                <a:cs typeface="Syncopate"/>
                <a:sym typeface="Syncopate"/>
              </a:defRPr>
            </a:lvl9pPr>
          </a:lstStyle>
          <a:p>
            <a:endParaRPr/>
          </a:p>
        </p:txBody>
      </p:sp>
      <p:sp>
        <p:nvSpPr>
          <p:cNvPr id="484" name="Google Shape;484;p54"/>
          <p:cNvSpPr txBox="1">
            <a:spLocks noGrp="1"/>
          </p:cNvSpPr>
          <p:nvPr>
            <p:ph type="subTitle" idx="4"/>
          </p:nvPr>
        </p:nvSpPr>
        <p:spPr>
          <a:xfrm>
            <a:off x="4498467" y="4336051"/>
            <a:ext cx="3048000" cy="54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4000" b="1">
                <a:solidFill>
                  <a:schemeClr val="accent4"/>
                </a:solidFill>
                <a:latin typeface="Syncopate"/>
                <a:ea typeface="Syncopate"/>
                <a:cs typeface="Syncopate"/>
                <a:sym typeface="Syncopate"/>
              </a:defRPr>
            </a:lvl1pPr>
            <a:lvl2pPr lvl="1" algn="ctr" rtl="0">
              <a:lnSpc>
                <a:spcPct val="100000"/>
              </a:lnSpc>
              <a:spcBef>
                <a:spcPts val="0"/>
              </a:spcBef>
              <a:spcAft>
                <a:spcPts val="0"/>
              </a:spcAft>
              <a:buNone/>
              <a:defRPr sz="4000" b="1">
                <a:solidFill>
                  <a:schemeClr val="accent4"/>
                </a:solidFill>
                <a:latin typeface="Syncopate"/>
                <a:ea typeface="Syncopate"/>
                <a:cs typeface="Syncopate"/>
                <a:sym typeface="Syncopate"/>
              </a:defRPr>
            </a:lvl2pPr>
            <a:lvl3pPr lvl="2" algn="ctr" rtl="0">
              <a:lnSpc>
                <a:spcPct val="100000"/>
              </a:lnSpc>
              <a:spcBef>
                <a:spcPts val="0"/>
              </a:spcBef>
              <a:spcAft>
                <a:spcPts val="0"/>
              </a:spcAft>
              <a:buNone/>
              <a:defRPr sz="4000" b="1">
                <a:solidFill>
                  <a:schemeClr val="accent4"/>
                </a:solidFill>
                <a:latin typeface="Syncopate"/>
                <a:ea typeface="Syncopate"/>
                <a:cs typeface="Syncopate"/>
                <a:sym typeface="Syncopate"/>
              </a:defRPr>
            </a:lvl3pPr>
            <a:lvl4pPr lvl="3" algn="ctr" rtl="0">
              <a:lnSpc>
                <a:spcPct val="100000"/>
              </a:lnSpc>
              <a:spcBef>
                <a:spcPts val="0"/>
              </a:spcBef>
              <a:spcAft>
                <a:spcPts val="0"/>
              </a:spcAft>
              <a:buNone/>
              <a:defRPr sz="4000" b="1">
                <a:solidFill>
                  <a:schemeClr val="accent4"/>
                </a:solidFill>
                <a:latin typeface="Syncopate"/>
                <a:ea typeface="Syncopate"/>
                <a:cs typeface="Syncopate"/>
                <a:sym typeface="Syncopate"/>
              </a:defRPr>
            </a:lvl4pPr>
            <a:lvl5pPr lvl="4" algn="ctr" rtl="0">
              <a:lnSpc>
                <a:spcPct val="100000"/>
              </a:lnSpc>
              <a:spcBef>
                <a:spcPts val="0"/>
              </a:spcBef>
              <a:spcAft>
                <a:spcPts val="0"/>
              </a:spcAft>
              <a:buNone/>
              <a:defRPr sz="4000" b="1">
                <a:solidFill>
                  <a:schemeClr val="accent4"/>
                </a:solidFill>
                <a:latin typeface="Syncopate"/>
                <a:ea typeface="Syncopate"/>
                <a:cs typeface="Syncopate"/>
                <a:sym typeface="Syncopate"/>
              </a:defRPr>
            </a:lvl5pPr>
            <a:lvl6pPr lvl="5" algn="ctr" rtl="0">
              <a:lnSpc>
                <a:spcPct val="100000"/>
              </a:lnSpc>
              <a:spcBef>
                <a:spcPts val="0"/>
              </a:spcBef>
              <a:spcAft>
                <a:spcPts val="0"/>
              </a:spcAft>
              <a:buNone/>
              <a:defRPr sz="4000" b="1">
                <a:solidFill>
                  <a:schemeClr val="accent4"/>
                </a:solidFill>
                <a:latin typeface="Syncopate"/>
                <a:ea typeface="Syncopate"/>
                <a:cs typeface="Syncopate"/>
                <a:sym typeface="Syncopate"/>
              </a:defRPr>
            </a:lvl6pPr>
            <a:lvl7pPr lvl="6" algn="ctr" rtl="0">
              <a:lnSpc>
                <a:spcPct val="100000"/>
              </a:lnSpc>
              <a:spcBef>
                <a:spcPts val="0"/>
              </a:spcBef>
              <a:spcAft>
                <a:spcPts val="0"/>
              </a:spcAft>
              <a:buNone/>
              <a:defRPr sz="4000" b="1">
                <a:solidFill>
                  <a:schemeClr val="accent4"/>
                </a:solidFill>
                <a:latin typeface="Syncopate"/>
                <a:ea typeface="Syncopate"/>
                <a:cs typeface="Syncopate"/>
                <a:sym typeface="Syncopate"/>
              </a:defRPr>
            </a:lvl7pPr>
            <a:lvl8pPr lvl="7" algn="ctr" rtl="0">
              <a:lnSpc>
                <a:spcPct val="100000"/>
              </a:lnSpc>
              <a:spcBef>
                <a:spcPts val="0"/>
              </a:spcBef>
              <a:spcAft>
                <a:spcPts val="0"/>
              </a:spcAft>
              <a:buNone/>
              <a:defRPr sz="4000" b="1">
                <a:solidFill>
                  <a:schemeClr val="accent4"/>
                </a:solidFill>
                <a:latin typeface="Syncopate"/>
                <a:ea typeface="Syncopate"/>
                <a:cs typeface="Syncopate"/>
                <a:sym typeface="Syncopate"/>
              </a:defRPr>
            </a:lvl8pPr>
            <a:lvl9pPr lvl="8" algn="ctr" rtl="0">
              <a:lnSpc>
                <a:spcPct val="100000"/>
              </a:lnSpc>
              <a:spcBef>
                <a:spcPts val="0"/>
              </a:spcBef>
              <a:spcAft>
                <a:spcPts val="0"/>
              </a:spcAft>
              <a:buNone/>
              <a:defRPr sz="4000" b="1">
                <a:solidFill>
                  <a:schemeClr val="accent4"/>
                </a:solidFill>
                <a:latin typeface="Syncopate"/>
                <a:ea typeface="Syncopate"/>
                <a:cs typeface="Syncopate"/>
                <a:sym typeface="Syncopate"/>
              </a:defRPr>
            </a:lvl9pPr>
          </a:lstStyle>
          <a:p>
            <a:endParaRPr/>
          </a:p>
        </p:txBody>
      </p:sp>
      <p:sp>
        <p:nvSpPr>
          <p:cNvPr id="485" name="Google Shape;485;p54"/>
          <p:cNvSpPr/>
          <p:nvPr/>
        </p:nvSpPr>
        <p:spPr>
          <a:xfrm rot="-3179764">
            <a:off x="6785720" y="3531939"/>
            <a:ext cx="6310040" cy="1583879"/>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6" name="Google Shape;486;p54"/>
          <p:cNvSpPr/>
          <p:nvPr/>
        </p:nvSpPr>
        <p:spPr>
          <a:xfrm rot="-5400000">
            <a:off x="7284715" y="1950635"/>
            <a:ext cx="6858028" cy="2956701"/>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7" name="Google Shape;487;p54"/>
          <p:cNvSpPr/>
          <p:nvPr/>
        </p:nvSpPr>
        <p:spPr>
          <a:xfrm flipH="1">
            <a:off x="7409384" y="3470383"/>
            <a:ext cx="4782683" cy="3387652"/>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8" name="Google Shape;488;p54"/>
          <p:cNvSpPr/>
          <p:nvPr/>
        </p:nvSpPr>
        <p:spPr>
          <a:xfrm flipH="1">
            <a:off x="9483566" y="5951497"/>
            <a:ext cx="2708501" cy="906512"/>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2092408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s and two columns 3">
  <p:cSld name="Titles and two columns 3">
    <p:spTree>
      <p:nvGrpSpPr>
        <p:cNvPr id="1" name="Shape 489"/>
        <p:cNvGrpSpPr/>
        <p:nvPr/>
      </p:nvGrpSpPr>
      <p:grpSpPr>
        <a:xfrm>
          <a:off x="0" y="0"/>
          <a:ext cx="0" cy="0"/>
          <a:chOff x="0" y="0"/>
          <a:chExt cx="0" cy="0"/>
        </a:xfrm>
      </p:grpSpPr>
      <p:sp>
        <p:nvSpPr>
          <p:cNvPr id="490" name="Google Shape;490;p55"/>
          <p:cNvSpPr/>
          <p:nvPr/>
        </p:nvSpPr>
        <p:spPr>
          <a:xfrm>
            <a:off x="6107033" y="33"/>
            <a:ext cx="60848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1" name="Google Shape;491;p55"/>
          <p:cNvSpPr txBox="1">
            <a:spLocks noGrp="1"/>
          </p:cNvSpPr>
          <p:nvPr>
            <p:ph type="title"/>
          </p:nvPr>
        </p:nvSpPr>
        <p:spPr>
          <a:xfrm>
            <a:off x="953000" y="721433"/>
            <a:ext cx="4282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267"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2" name="Google Shape;492;p55"/>
          <p:cNvSpPr txBox="1">
            <a:spLocks noGrp="1"/>
          </p:cNvSpPr>
          <p:nvPr>
            <p:ph type="subTitle" idx="1"/>
          </p:nvPr>
        </p:nvSpPr>
        <p:spPr>
          <a:xfrm>
            <a:off x="1570000" y="4922700"/>
            <a:ext cx="3048000" cy="115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solidFill>
                  <a:schemeClr val="dk1"/>
                </a:solidFill>
              </a:defRPr>
            </a:lvl1pPr>
            <a:lvl2pPr lvl="1" algn="ctr" rtl="0">
              <a:lnSpc>
                <a:spcPct val="100000"/>
              </a:lnSpc>
              <a:spcBef>
                <a:spcPts val="0"/>
              </a:spcBef>
              <a:spcAft>
                <a:spcPts val="0"/>
              </a:spcAft>
              <a:buNone/>
              <a:defRPr sz="2133">
                <a:solidFill>
                  <a:schemeClr val="dk1"/>
                </a:solidFill>
              </a:defRPr>
            </a:lvl2pPr>
            <a:lvl3pPr lvl="2" algn="ctr" rtl="0">
              <a:lnSpc>
                <a:spcPct val="100000"/>
              </a:lnSpc>
              <a:spcBef>
                <a:spcPts val="0"/>
              </a:spcBef>
              <a:spcAft>
                <a:spcPts val="0"/>
              </a:spcAft>
              <a:buNone/>
              <a:defRPr sz="2133">
                <a:solidFill>
                  <a:schemeClr val="dk1"/>
                </a:solidFill>
              </a:defRPr>
            </a:lvl3pPr>
            <a:lvl4pPr lvl="3" algn="ctr" rtl="0">
              <a:lnSpc>
                <a:spcPct val="100000"/>
              </a:lnSpc>
              <a:spcBef>
                <a:spcPts val="0"/>
              </a:spcBef>
              <a:spcAft>
                <a:spcPts val="0"/>
              </a:spcAft>
              <a:buNone/>
              <a:defRPr sz="2133">
                <a:solidFill>
                  <a:schemeClr val="dk1"/>
                </a:solidFill>
              </a:defRPr>
            </a:lvl4pPr>
            <a:lvl5pPr lvl="4" algn="ctr" rtl="0">
              <a:lnSpc>
                <a:spcPct val="100000"/>
              </a:lnSpc>
              <a:spcBef>
                <a:spcPts val="0"/>
              </a:spcBef>
              <a:spcAft>
                <a:spcPts val="0"/>
              </a:spcAft>
              <a:buNone/>
              <a:defRPr sz="2133">
                <a:solidFill>
                  <a:schemeClr val="dk1"/>
                </a:solidFill>
              </a:defRPr>
            </a:lvl5pPr>
            <a:lvl6pPr lvl="5" algn="ctr" rtl="0">
              <a:lnSpc>
                <a:spcPct val="100000"/>
              </a:lnSpc>
              <a:spcBef>
                <a:spcPts val="0"/>
              </a:spcBef>
              <a:spcAft>
                <a:spcPts val="0"/>
              </a:spcAft>
              <a:buNone/>
              <a:defRPr sz="2133">
                <a:solidFill>
                  <a:schemeClr val="dk1"/>
                </a:solidFill>
              </a:defRPr>
            </a:lvl6pPr>
            <a:lvl7pPr lvl="6" algn="ctr" rtl="0">
              <a:lnSpc>
                <a:spcPct val="100000"/>
              </a:lnSpc>
              <a:spcBef>
                <a:spcPts val="0"/>
              </a:spcBef>
              <a:spcAft>
                <a:spcPts val="0"/>
              </a:spcAft>
              <a:buNone/>
              <a:defRPr sz="2133">
                <a:solidFill>
                  <a:schemeClr val="dk1"/>
                </a:solidFill>
              </a:defRPr>
            </a:lvl7pPr>
            <a:lvl8pPr lvl="7" algn="ctr" rtl="0">
              <a:lnSpc>
                <a:spcPct val="100000"/>
              </a:lnSpc>
              <a:spcBef>
                <a:spcPts val="0"/>
              </a:spcBef>
              <a:spcAft>
                <a:spcPts val="0"/>
              </a:spcAft>
              <a:buNone/>
              <a:defRPr sz="2133">
                <a:solidFill>
                  <a:schemeClr val="dk1"/>
                </a:solidFill>
              </a:defRPr>
            </a:lvl8pPr>
            <a:lvl9pPr lvl="8" algn="ctr" rtl="0">
              <a:lnSpc>
                <a:spcPct val="100000"/>
              </a:lnSpc>
              <a:spcBef>
                <a:spcPts val="0"/>
              </a:spcBef>
              <a:spcAft>
                <a:spcPts val="0"/>
              </a:spcAft>
              <a:buNone/>
              <a:defRPr sz="2133">
                <a:solidFill>
                  <a:schemeClr val="dk1"/>
                </a:solidFill>
              </a:defRPr>
            </a:lvl9pPr>
          </a:lstStyle>
          <a:p>
            <a:endParaRPr/>
          </a:p>
        </p:txBody>
      </p:sp>
      <p:sp>
        <p:nvSpPr>
          <p:cNvPr id="493" name="Google Shape;493;p55"/>
          <p:cNvSpPr txBox="1">
            <a:spLocks noGrp="1"/>
          </p:cNvSpPr>
          <p:nvPr>
            <p:ph type="subTitle" idx="2"/>
          </p:nvPr>
        </p:nvSpPr>
        <p:spPr>
          <a:xfrm>
            <a:off x="7574188" y="4922700"/>
            <a:ext cx="3048000" cy="115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solidFill>
                  <a:schemeClr val="lt1"/>
                </a:solidFill>
              </a:defRPr>
            </a:lvl1pPr>
            <a:lvl2pPr lvl="1" algn="ctr" rtl="0">
              <a:lnSpc>
                <a:spcPct val="100000"/>
              </a:lnSpc>
              <a:spcBef>
                <a:spcPts val="0"/>
              </a:spcBef>
              <a:spcAft>
                <a:spcPts val="0"/>
              </a:spcAft>
              <a:buNone/>
              <a:defRPr sz="2133">
                <a:solidFill>
                  <a:schemeClr val="lt1"/>
                </a:solidFill>
              </a:defRPr>
            </a:lvl2pPr>
            <a:lvl3pPr lvl="2" algn="ctr" rtl="0">
              <a:lnSpc>
                <a:spcPct val="100000"/>
              </a:lnSpc>
              <a:spcBef>
                <a:spcPts val="0"/>
              </a:spcBef>
              <a:spcAft>
                <a:spcPts val="0"/>
              </a:spcAft>
              <a:buNone/>
              <a:defRPr sz="2133">
                <a:solidFill>
                  <a:schemeClr val="lt1"/>
                </a:solidFill>
              </a:defRPr>
            </a:lvl3pPr>
            <a:lvl4pPr lvl="3" algn="ctr" rtl="0">
              <a:lnSpc>
                <a:spcPct val="100000"/>
              </a:lnSpc>
              <a:spcBef>
                <a:spcPts val="0"/>
              </a:spcBef>
              <a:spcAft>
                <a:spcPts val="0"/>
              </a:spcAft>
              <a:buNone/>
              <a:defRPr sz="2133">
                <a:solidFill>
                  <a:schemeClr val="lt1"/>
                </a:solidFill>
              </a:defRPr>
            </a:lvl4pPr>
            <a:lvl5pPr lvl="4" algn="ctr" rtl="0">
              <a:lnSpc>
                <a:spcPct val="100000"/>
              </a:lnSpc>
              <a:spcBef>
                <a:spcPts val="0"/>
              </a:spcBef>
              <a:spcAft>
                <a:spcPts val="0"/>
              </a:spcAft>
              <a:buNone/>
              <a:defRPr sz="2133">
                <a:solidFill>
                  <a:schemeClr val="lt1"/>
                </a:solidFill>
              </a:defRPr>
            </a:lvl5pPr>
            <a:lvl6pPr lvl="5" algn="ctr" rtl="0">
              <a:lnSpc>
                <a:spcPct val="100000"/>
              </a:lnSpc>
              <a:spcBef>
                <a:spcPts val="0"/>
              </a:spcBef>
              <a:spcAft>
                <a:spcPts val="0"/>
              </a:spcAft>
              <a:buNone/>
              <a:defRPr sz="2133">
                <a:solidFill>
                  <a:schemeClr val="lt1"/>
                </a:solidFill>
              </a:defRPr>
            </a:lvl6pPr>
            <a:lvl7pPr lvl="6" algn="ctr" rtl="0">
              <a:lnSpc>
                <a:spcPct val="100000"/>
              </a:lnSpc>
              <a:spcBef>
                <a:spcPts val="0"/>
              </a:spcBef>
              <a:spcAft>
                <a:spcPts val="0"/>
              </a:spcAft>
              <a:buNone/>
              <a:defRPr sz="2133">
                <a:solidFill>
                  <a:schemeClr val="lt1"/>
                </a:solidFill>
              </a:defRPr>
            </a:lvl7pPr>
            <a:lvl8pPr lvl="7" algn="ctr" rtl="0">
              <a:lnSpc>
                <a:spcPct val="100000"/>
              </a:lnSpc>
              <a:spcBef>
                <a:spcPts val="0"/>
              </a:spcBef>
              <a:spcAft>
                <a:spcPts val="0"/>
              </a:spcAft>
              <a:buNone/>
              <a:defRPr sz="2133">
                <a:solidFill>
                  <a:schemeClr val="lt1"/>
                </a:solidFill>
              </a:defRPr>
            </a:lvl8pPr>
            <a:lvl9pPr lvl="8" algn="ctr" rtl="0">
              <a:lnSpc>
                <a:spcPct val="100000"/>
              </a:lnSpc>
              <a:spcBef>
                <a:spcPts val="0"/>
              </a:spcBef>
              <a:spcAft>
                <a:spcPts val="0"/>
              </a:spcAft>
              <a:buNone/>
              <a:defRPr sz="2133">
                <a:solidFill>
                  <a:schemeClr val="lt1"/>
                </a:solidFill>
              </a:defRPr>
            </a:lvl9pPr>
          </a:lstStyle>
          <a:p>
            <a:endParaRPr/>
          </a:p>
        </p:txBody>
      </p:sp>
      <p:sp>
        <p:nvSpPr>
          <p:cNvPr id="494" name="Google Shape;494;p55"/>
          <p:cNvSpPr txBox="1">
            <a:spLocks noGrp="1"/>
          </p:cNvSpPr>
          <p:nvPr>
            <p:ph type="title" idx="3"/>
          </p:nvPr>
        </p:nvSpPr>
        <p:spPr>
          <a:xfrm>
            <a:off x="6957200" y="721433"/>
            <a:ext cx="4282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267" b="1">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5" name="Google Shape;495;p55"/>
          <p:cNvSpPr/>
          <p:nvPr/>
        </p:nvSpPr>
        <p:spPr>
          <a:xfrm rot="-5400000">
            <a:off x="3197182" y="2933161"/>
            <a:ext cx="5827699" cy="461264"/>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6" name="Google Shape;496;p55"/>
          <p:cNvSpPr/>
          <p:nvPr/>
        </p:nvSpPr>
        <p:spPr>
          <a:xfrm rot="-5400000">
            <a:off x="4391830" y="1616293"/>
            <a:ext cx="3972212" cy="739604"/>
          </a:xfrm>
          <a:custGeom>
            <a:avLst/>
            <a:gdLst/>
            <a:ahLst/>
            <a:cxnLst/>
            <a:rect l="l" t="t" r="r" b="b"/>
            <a:pathLst>
              <a:path w="34031" h="15053" extrusionOk="0">
                <a:moveTo>
                  <a:pt x="34030" y="0"/>
                </a:moveTo>
                <a:lnTo>
                  <a:pt x="33538" y="16"/>
                </a:lnTo>
                <a:cubicBezTo>
                  <a:pt x="32645" y="62"/>
                  <a:pt x="31783" y="93"/>
                  <a:pt x="30952" y="154"/>
                </a:cubicBezTo>
                <a:cubicBezTo>
                  <a:pt x="27659" y="354"/>
                  <a:pt x="24842" y="662"/>
                  <a:pt x="22795" y="1401"/>
                </a:cubicBezTo>
                <a:cubicBezTo>
                  <a:pt x="20658" y="2169"/>
                  <a:pt x="17105" y="2575"/>
                  <a:pt x="14155" y="2575"/>
                </a:cubicBezTo>
                <a:cubicBezTo>
                  <a:pt x="13557" y="2575"/>
                  <a:pt x="12984" y="2558"/>
                  <a:pt x="12452" y="2524"/>
                </a:cubicBezTo>
                <a:cubicBezTo>
                  <a:pt x="12342" y="2517"/>
                  <a:pt x="12224" y="2514"/>
                  <a:pt x="12100" y="2514"/>
                </a:cubicBezTo>
                <a:cubicBezTo>
                  <a:pt x="10368" y="2514"/>
                  <a:pt x="7341" y="3189"/>
                  <a:pt x="4757" y="3879"/>
                </a:cubicBezTo>
                <a:cubicBezTo>
                  <a:pt x="4233" y="4002"/>
                  <a:pt x="3741" y="4140"/>
                  <a:pt x="3279" y="4263"/>
                </a:cubicBezTo>
                <a:cubicBezTo>
                  <a:pt x="1386" y="4787"/>
                  <a:pt x="1" y="5218"/>
                  <a:pt x="1" y="5218"/>
                </a:cubicBezTo>
                <a:lnTo>
                  <a:pt x="3033" y="14714"/>
                </a:lnTo>
                <a:lnTo>
                  <a:pt x="34030" y="15053"/>
                </a:lnTo>
                <a:lnTo>
                  <a:pt x="3403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7" name="Google Shape;497;p55"/>
          <p:cNvSpPr/>
          <p:nvPr/>
        </p:nvSpPr>
        <p:spPr>
          <a:xfrm rot="-5400000">
            <a:off x="2927551" y="2998488"/>
            <a:ext cx="6858028" cy="861061"/>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8" name="Google Shape;498;p55"/>
          <p:cNvSpPr/>
          <p:nvPr/>
        </p:nvSpPr>
        <p:spPr>
          <a:xfrm rot="5400000">
            <a:off x="4073131" y="4573231"/>
            <a:ext cx="3829485" cy="740120"/>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761899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499"/>
        <p:cNvGrpSpPr/>
        <p:nvPr/>
      </p:nvGrpSpPr>
      <p:grpSpPr>
        <a:xfrm>
          <a:off x="0" y="0"/>
          <a:ext cx="0" cy="0"/>
          <a:chOff x="0" y="0"/>
          <a:chExt cx="0" cy="0"/>
        </a:xfrm>
      </p:grpSpPr>
      <p:sp>
        <p:nvSpPr>
          <p:cNvPr id="500" name="Google Shape;500;p56"/>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01" name="Google Shape;501;p56"/>
          <p:cNvSpPr txBox="1">
            <a:spLocks noGrp="1"/>
          </p:cNvSpPr>
          <p:nvPr>
            <p:ph type="subTitle" idx="1"/>
          </p:nvPr>
        </p:nvSpPr>
        <p:spPr>
          <a:xfrm>
            <a:off x="953000" y="4310951"/>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502" name="Google Shape;502;p56"/>
          <p:cNvSpPr txBox="1">
            <a:spLocks noGrp="1"/>
          </p:cNvSpPr>
          <p:nvPr>
            <p:ph type="subTitle" idx="2"/>
          </p:nvPr>
        </p:nvSpPr>
        <p:spPr>
          <a:xfrm>
            <a:off x="3691133" y="2570184"/>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503" name="Google Shape;503;p56"/>
          <p:cNvSpPr txBox="1">
            <a:spLocks noGrp="1"/>
          </p:cNvSpPr>
          <p:nvPr>
            <p:ph type="subTitle" idx="3"/>
          </p:nvPr>
        </p:nvSpPr>
        <p:spPr>
          <a:xfrm>
            <a:off x="953000" y="3843751"/>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504" name="Google Shape;504;p56"/>
          <p:cNvSpPr txBox="1">
            <a:spLocks noGrp="1"/>
          </p:cNvSpPr>
          <p:nvPr>
            <p:ph type="subTitle" idx="4"/>
          </p:nvPr>
        </p:nvSpPr>
        <p:spPr>
          <a:xfrm>
            <a:off x="3691133" y="2102984"/>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505" name="Google Shape;505;p56"/>
          <p:cNvSpPr txBox="1">
            <a:spLocks noGrp="1"/>
          </p:cNvSpPr>
          <p:nvPr>
            <p:ph type="subTitle" idx="5"/>
          </p:nvPr>
        </p:nvSpPr>
        <p:spPr>
          <a:xfrm>
            <a:off x="6429267" y="4310951"/>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506" name="Google Shape;506;p56"/>
          <p:cNvSpPr txBox="1">
            <a:spLocks noGrp="1"/>
          </p:cNvSpPr>
          <p:nvPr>
            <p:ph type="subTitle" idx="6"/>
          </p:nvPr>
        </p:nvSpPr>
        <p:spPr>
          <a:xfrm>
            <a:off x="9167400" y="2570184"/>
            <a:ext cx="2071600" cy="8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507" name="Google Shape;507;p56"/>
          <p:cNvSpPr txBox="1">
            <a:spLocks noGrp="1"/>
          </p:cNvSpPr>
          <p:nvPr>
            <p:ph type="subTitle" idx="7"/>
          </p:nvPr>
        </p:nvSpPr>
        <p:spPr>
          <a:xfrm>
            <a:off x="6429267" y="3843751"/>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508" name="Google Shape;508;p56"/>
          <p:cNvSpPr txBox="1">
            <a:spLocks noGrp="1"/>
          </p:cNvSpPr>
          <p:nvPr>
            <p:ph type="subTitle" idx="8"/>
          </p:nvPr>
        </p:nvSpPr>
        <p:spPr>
          <a:xfrm>
            <a:off x="9167400" y="2102984"/>
            <a:ext cx="2071600" cy="46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latin typeface="Syncopate"/>
                <a:ea typeface="Syncopate"/>
                <a:cs typeface="Syncopate"/>
                <a:sym typeface="Syncopate"/>
              </a:defRPr>
            </a:lvl1pPr>
            <a:lvl2pPr lvl="1" algn="ctr" rtl="0">
              <a:lnSpc>
                <a:spcPct val="100000"/>
              </a:lnSpc>
              <a:spcBef>
                <a:spcPts val="0"/>
              </a:spcBef>
              <a:spcAft>
                <a:spcPts val="0"/>
              </a:spcAft>
              <a:buNone/>
              <a:defRPr sz="2400" b="1">
                <a:latin typeface="Syncopate"/>
                <a:ea typeface="Syncopate"/>
                <a:cs typeface="Syncopate"/>
                <a:sym typeface="Syncopate"/>
              </a:defRPr>
            </a:lvl2pPr>
            <a:lvl3pPr lvl="2" algn="ctr" rtl="0">
              <a:lnSpc>
                <a:spcPct val="100000"/>
              </a:lnSpc>
              <a:spcBef>
                <a:spcPts val="0"/>
              </a:spcBef>
              <a:spcAft>
                <a:spcPts val="0"/>
              </a:spcAft>
              <a:buNone/>
              <a:defRPr sz="2400" b="1">
                <a:latin typeface="Syncopate"/>
                <a:ea typeface="Syncopate"/>
                <a:cs typeface="Syncopate"/>
                <a:sym typeface="Syncopate"/>
              </a:defRPr>
            </a:lvl3pPr>
            <a:lvl4pPr lvl="3" algn="ctr" rtl="0">
              <a:lnSpc>
                <a:spcPct val="100000"/>
              </a:lnSpc>
              <a:spcBef>
                <a:spcPts val="0"/>
              </a:spcBef>
              <a:spcAft>
                <a:spcPts val="0"/>
              </a:spcAft>
              <a:buNone/>
              <a:defRPr sz="2400" b="1">
                <a:latin typeface="Syncopate"/>
                <a:ea typeface="Syncopate"/>
                <a:cs typeface="Syncopate"/>
                <a:sym typeface="Syncopate"/>
              </a:defRPr>
            </a:lvl4pPr>
            <a:lvl5pPr lvl="4" algn="ctr" rtl="0">
              <a:lnSpc>
                <a:spcPct val="100000"/>
              </a:lnSpc>
              <a:spcBef>
                <a:spcPts val="0"/>
              </a:spcBef>
              <a:spcAft>
                <a:spcPts val="0"/>
              </a:spcAft>
              <a:buNone/>
              <a:defRPr sz="2400" b="1">
                <a:latin typeface="Syncopate"/>
                <a:ea typeface="Syncopate"/>
                <a:cs typeface="Syncopate"/>
                <a:sym typeface="Syncopate"/>
              </a:defRPr>
            </a:lvl5pPr>
            <a:lvl6pPr lvl="5" algn="ctr" rtl="0">
              <a:lnSpc>
                <a:spcPct val="100000"/>
              </a:lnSpc>
              <a:spcBef>
                <a:spcPts val="0"/>
              </a:spcBef>
              <a:spcAft>
                <a:spcPts val="0"/>
              </a:spcAft>
              <a:buNone/>
              <a:defRPr sz="2400" b="1">
                <a:latin typeface="Syncopate"/>
                <a:ea typeface="Syncopate"/>
                <a:cs typeface="Syncopate"/>
                <a:sym typeface="Syncopate"/>
              </a:defRPr>
            </a:lvl6pPr>
            <a:lvl7pPr lvl="6" algn="ctr" rtl="0">
              <a:lnSpc>
                <a:spcPct val="100000"/>
              </a:lnSpc>
              <a:spcBef>
                <a:spcPts val="0"/>
              </a:spcBef>
              <a:spcAft>
                <a:spcPts val="0"/>
              </a:spcAft>
              <a:buNone/>
              <a:defRPr sz="2400" b="1">
                <a:latin typeface="Syncopate"/>
                <a:ea typeface="Syncopate"/>
                <a:cs typeface="Syncopate"/>
                <a:sym typeface="Syncopate"/>
              </a:defRPr>
            </a:lvl7pPr>
            <a:lvl8pPr lvl="7" algn="ctr" rtl="0">
              <a:lnSpc>
                <a:spcPct val="100000"/>
              </a:lnSpc>
              <a:spcBef>
                <a:spcPts val="0"/>
              </a:spcBef>
              <a:spcAft>
                <a:spcPts val="0"/>
              </a:spcAft>
              <a:buNone/>
              <a:defRPr sz="2400" b="1">
                <a:latin typeface="Syncopate"/>
                <a:ea typeface="Syncopate"/>
                <a:cs typeface="Syncopate"/>
                <a:sym typeface="Syncopate"/>
              </a:defRPr>
            </a:lvl8pPr>
            <a:lvl9pPr lvl="8" algn="ctr" rtl="0">
              <a:lnSpc>
                <a:spcPct val="100000"/>
              </a:lnSpc>
              <a:spcBef>
                <a:spcPts val="0"/>
              </a:spcBef>
              <a:spcAft>
                <a:spcPts val="0"/>
              </a:spcAft>
              <a:buNone/>
              <a:defRPr sz="2400" b="1">
                <a:latin typeface="Syncopate"/>
                <a:ea typeface="Syncopate"/>
                <a:cs typeface="Syncopate"/>
                <a:sym typeface="Syncopate"/>
              </a:defRPr>
            </a:lvl9pPr>
          </a:lstStyle>
          <a:p>
            <a:endParaRPr/>
          </a:p>
        </p:txBody>
      </p:sp>
      <p:sp>
        <p:nvSpPr>
          <p:cNvPr id="509" name="Google Shape;509;p56"/>
          <p:cNvSpPr/>
          <p:nvPr/>
        </p:nvSpPr>
        <p:spPr>
          <a:xfrm>
            <a:off x="1" y="6340185"/>
            <a:ext cx="4364204" cy="517928"/>
          </a:xfrm>
          <a:custGeom>
            <a:avLst/>
            <a:gdLst/>
            <a:ahLst/>
            <a:cxnLst/>
            <a:rect l="l" t="t" r="r" b="b"/>
            <a:pathLst>
              <a:path w="39771" h="15889" extrusionOk="0">
                <a:moveTo>
                  <a:pt x="38778" y="1"/>
                </a:moveTo>
                <a:cubicBezTo>
                  <a:pt x="37481" y="1"/>
                  <a:pt x="36202" y="419"/>
                  <a:pt x="34984" y="898"/>
                </a:cubicBezTo>
                <a:cubicBezTo>
                  <a:pt x="29889" y="2976"/>
                  <a:pt x="25488" y="6577"/>
                  <a:pt x="20255" y="8255"/>
                </a:cubicBezTo>
                <a:cubicBezTo>
                  <a:pt x="14929" y="9963"/>
                  <a:pt x="9189" y="9532"/>
                  <a:pt x="3602" y="9809"/>
                </a:cubicBezTo>
                <a:cubicBezTo>
                  <a:pt x="2416" y="9856"/>
                  <a:pt x="1216" y="9963"/>
                  <a:pt x="0" y="10117"/>
                </a:cubicBezTo>
                <a:lnTo>
                  <a:pt x="0" y="15889"/>
                </a:lnTo>
                <a:lnTo>
                  <a:pt x="39771" y="15889"/>
                </a:lnTo>
                <a:lnTo>
                  <a:pt x="39771" y="82"/>
                </a:lnTo>
                <a:cubicBezTo>
                  <a:pt x="39601" y="52"/>
                  <a:pt x="39432" y="36"/>
                  <a:pt x="39263" y="21"/>
                </a:cubicBezTo>
                <a:cubicBezTo>
                  <a:pt x="39101" y="7"/>
                  <a:pt x="38939" y="1"/>
                  <a:pt x="38778"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0" name="Google Shape;510;p56"/>
          <p:cNvSpPr/>
          <p:nvPr/>
        </p:nvSpPr>
        <p:spPr>
          <a:xfrm flipH="1">
            <a:off x="3471459" y="6020101"/>
            <a:ext cx="3188175" cy="838015"/>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1" name="Google Shape;511;p56"/>
          <p:cNvSpPr/>
          <p:nvPr/>
        </p:nvSpPr>
        <p:spPr>
          <a:xfrm rot="10800000">
            <a:off x="7750612" y="6418827"/>
            <a:ext cx="4449320" cy="439288"/>
          </a:xfrm>
          <a:custGeom>
            <a:avLst/>
            <a:gdLst/>
            <a:ahLst/>
            <a:cxnLst/>
            <a:rect l="l" t="t" r="r" b="b"/>
            <a:pathLst>
              <a:path w="40664" h="35831" extrusionOk="0">
                <a:moveTo>
                  <a:pt x="16" y="0"/>
                </a:moveTo>
                <a:lnTo>
                  <a:pt x="16" y="15"/>
                </a:lnTo>
                <a:lnTo>
                  <a:pt x="1" y="15"/>
                </a:lnTo>
                <a:lnTo>
                  <a:pt x="1" y="21378"/>
                </a:lnTo>
                <a:cubicBezTo>
                  <a:pt x="1" y="21378"/>
                  <a:pt x="16" y="21393"/>
                  <a:pt x="16" y="21393"/>
                </a:cubicBezTo>
                <a:cubicBezTo>
                  <a:pt x="1355" y="22409"/>
                  <a:pt x="2540" y="23564"/>
                  <a:pt x="3864" y="24641"/>
                </a:cubicBezTo>
                <a:cubicBezTo>
                  <a:pt x="5668" y="26114"/>
                  <a:pt x="7839" y="27367"/>
                  <a:pt x="10162" y="27367"/>
                </a:cubicBezTo>
                <a:cubicBezTo>
                  <a:pt x="10217" y="27367"/>
                  <a:pt x="10273" y="27367"/>
                  <a:pt x="10328" y="27365"/>
                </a:cubicBezTo>
                <a:cubicBezTo>
                  <a:pt x="11390" y="27334"/>
                  <a:pt x="12421" y="27042"/>
                  <a:pt x="13468" y="26873"/>
                </a:cubicBezTo>
                <a:cubicBezTo>
                  <a:pt x="14209" y="26756"/>
                  <a:pt x="14953" y="26698"/>
                  <a:pt x="15691" y="26698"/>
                </a:cubicBezTo>
                <a:cubicBezTo>
                  <a:pt x="19520" y="26698"/>
                  <a:pt x="23225" y="28241"/>
                  <a:pt x="25934" y="31028"/>
                </a:cubicBezTo>
                <a:cubicBezTo>
                  <a:pt x="26843" y="31982"/>
                  <a:pt x="27658" y="33091"/>
                  <a:pt x="28843" y="33645"/>
                </a:cubicBezTo>
                <a:cubicBezTo>
                  <a:pt x="29736" y="34045"/>
                  <a:pt x="30721" y="34091"/>
                  <a:pt x="31691" y="34168"/>
                </a:cubicBezTo>
                <a:cubicBezTo>
                  <a:pt x="34723" y="34414"/>
                  <a:pt x="37724" y="34968"/>
                  <a:pt x="40648" y="35815"/>
                </a:cubicBezTo>
                <a:cubicBezTo>
                  <a:pt x="40648" y="35815"/>
                  <a:pt x="40648" y="35830"/>
                  <a:pt x="40664" y="35830"/>
                </a:cubicBezTo>
                <a:lnTo>
                  <a:pt x="40664"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2" name="Google Shape;512;p56"/>
          <p:cNvSpPr/>
          <p:nvPr/>
        </p:nvSpPr>
        <p:spPr>
          <a:xfrm flipH="1">
            <a:off x="4010093" y="5988267"/>
            <a:ext cx="4888308" cy="869848"/>
          </a:xfrm>
          <a:custGeom>
            <a:avLst/>
            <a:gdLst/>
            <a:ahLst/>
            <a:cxnLst/>
            <a:rect l="l" t="t" r="r" b="b"/>
            <a:pathLst>
              <a:path w="71383" h="35226" extrusionOk="0">
                <a:moveTo>
                  <a:pt x="36609" y="0"/>
                </a:moveTo>
                <a:cubicBezTo>
                  <a:pt x="31942" y="0"/>
                  <a:pt x="28575" y="3732"/>
                  <a:pt x="25456" y="7981"/>
                </a:cubicBezTo>
                <a:cubicBezTo>
                  <a:pt x="23657" y="10427"/>
                  <a:pt x="17092" y="14298"/>
                  <a:pt x="14612" y="15719"/>
                </a:cubicBezTo>
                <a:cubicBezTo>
                  <a:pt x="7431" y="19849"/>
                  <a:pt x="2386" y="31106"/>
                  <a:pt x="125" y="34987"/>
                </a:cubicBezTo>
                <a:cubicBezTo>
                  <a:pt x="80" y="35067"/>
                  <a:pt x="41" y="35146"/>
                  <a:pt x="1" y="35226"/>
                </a:cubicBezTo>
                <a:lnTo>
                  <a:pt x="70920" y="35226"/>
                </a:lnTo>
                <a:lnTo>
                  <a:pt x="71383" y="34729"/>
                </a:lnTo>
                <a:cubicBezTo>
                  <a:pt x="66408" y="27473"/>
                  <a:pt x="61373" y="20287"/>
                  <a:pt x="56239" y="14214"/>
                </a:cubicBezTo>
                <a:cubicBezTo>
                  <a:pt x="51106" y="8140"/>
                  <a:pt x="45828" y="3186"/>
                  <a:pt x="41141" y="1073"/>
                </a:cubicBezTo>
                <a:cubicBezTo>
                  <a:pt x="39497" y="330"/>
                  <a:pt x="37996" y="0"/>
                  <a:pt x="36609"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Tree>
    <p:extLst>
      <p:ext uri="{BB962C8B-B14F-4D97-AF65-F5344CB8AC3E}">
        <p14:creationId xmlns="" xmlns:p14="http://schemas.microsoft.com/office/powerpoint/2010/main" val="2242784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left">
  <p:cSld name="Title and text left">
    <p:spTree>
      <p:nvGrpSpPr>
        <p:cNvPr id="1" name="Shape 513"/>
        <p:cNvGrpSpPr/>
        <p:nvPr/>
      </p:nvGrpSpPr>
      <p:grpSpPr>
        <a:xfrm>
          <a:off x="0" y="0"/>
          <a:ext cx="0" cy="0"/>
          <a:chOff x="0" y="0"/>
          <a:chExt cx="0" cy="0"/>
        </a:xfrm>
      </p:grpSpPr>
      <p:sp>
        <p:nvSpPr>
          <p:cNvPr id="514" name="Google Shape;514;p57"/>
          <p:cNvSpPr txBox="1">
            <a:spLocks noGrp="1"/>
          </p:cNvSpPr>
          <p:nvPr>
            <p:ph type="subTitle" idx="1"/>
          </p:nvPr>
        </p:nvSpPr>
        <p:spPr>
          <a:xfrm flipH="1">
            <a:off x="953033" y="3739189"/>
            <a:ext cx="5369200" cy="103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solidFill>
                  <a:schemeClr val="dk1"/>
                </a:solidFill>
              </a:defRPr>
            </a:lvl1pPr>
            <a:lvl2pPr lvl="1" rtl="0">
              <a:lnSpc>
                <a:spcPct val="100000"/>
              </a:lnSpc>
              <a:spcBef>
                <a:spcPts val="0"/>
              </a:spcBef>
              <a:spcAft>
                <a:spcPts val="0"/>
              </a:spcAft>
              <a:buNone/>
              <a:defRPr>
                <a:solidFill>
                  <a:schemeClr val="dk1"/>
                </a:solidFill>
              </a:defRPr>
            </a:lvl2pPr>
            <a:lvl3pPr lvl="2" rtl="0">
              <a:lnSpc>
                <a:spcPct val="100000"/>
              </a:lnSpc>
              <a:spcBef>
                <a:spcPts val="0"/>
              </a:spcBef>
              <a:spcAft>
                <a:spcPts val="0"/>
              </a:spcAft>
              <a:buNone/>
              <a:defRPr>
                <a:solidFill>
                  <a:schemeClr val="dk1"/>
                </a:solidFill>
              </a:defRPr>
            </a:lvl3pPr>
            <a:lvl4pPr lvl="3" rtl="0">
              <a:lnSpc>
                <a:spcPct val="100000"/>
              </a:lnSpc>
              <a:spcBef>
                <a:spcPts val="0"/>
              </a:spcBef>
              <a:spcAft>
                <a:spcPts val="0"/>
              </a:spcAft>
              <a:buNone/>
              <a:defRPr>
                <a:solidFill>
                  <a:schemeClr val="dk1"/>
                </a:solidFill>
              </a:defRPr>
            </a:lvl4pPr>
            <a:lvl5pPr lvl="4" rtl="0">
              <a:lnSpc>
                <a:spcPct val="100000"/>
              </a:lnSpc>
              <a:spcBef>
                <a:spcPts val="0"/>
              </a:spcBef>
              <a:spcAft>
                <a:spcPts val="0"/>
              </a:spcAft>
              <a:buNone/>
              <a:defRPr>
                <a:solidFill>
                  <a:schemeClr val="dk1"/>
                </a:solidFill>
              </a:defRPr>
            </a:lvl5pPr>
            <a:lvl6pPr lvl="5" rtl="0">
              <a:lnSpc>
                <a:spcPct val="100000"/>
              </a:lnSpc>
              <a:spcBef>
                <a:spcPts val="0"/>
              </a:spcBef>
              <a:spcAft>
                <a:spcPts val="0"/>
              </a:spcAft>
              <a:buNone/>
              <a:defRPr>
                <a:solidFill>
                  <a:schemeClr val="dk1"/>
                </a:solidFill>
              </a:defRPr>
            </a:lvl6pPr>
            <a:lvl7pPr lvl="6" rtl="0">
              <a:lnSpc>
                <a:spcPct val="100000"/>
              </a:lnSpc>
              <a:spcBef>
                <a:spcPts val="0"/>
              </a:spcBef>
              <a:spcAft>
                <a:spcPts val="0"/>
              </a:spcAft>
              <a:buNone/>
              <a:defRPr>
                <a:solidFill>
                  <a:schemeClr val="dk1"/>
                </a:solidFill>
              </a:defRPr>
            </a:lvl7pPr>
            <a:lvl8pPr lvl="7" rtl="0">
              <a:lnSpc>
                <a:spcPct val="100000"/>
              </a:lnSpc>
              <a:spcBef>
                <a:spcPts val="0"/>
              </a:spcBef>
              <a:spcAft>
                <a:spcPts val="0"/>
              </a:spcAft>
              <a:buNone/>
              <a:defRPr>
                <a:solidFill>
                  <a:schemeClr val="dk1"/>
                </a:solidFill>
              </a:defRPr>
            </a:lvl8pPr>
            <a:lvl9pPr lvl="8" rtl="0">
              <a:lnSpc>
                <a:spcPct val="100000"/>
              </a:lnSpc>
              <a:spcBef>
                <a:spcPts val="0"/>
              </a:spcBef>
              <a:spcAft>
                <a:spcPts val="0"/>
              </a:spcAft>
              <a:buNone/>
              <a:defRPr>
                <a:solidFill>
                  <a:schemeClr val="dk1"/>
                </a:solidFill>
              </a:defRPr>
            </a:lvl9pPr>
          </a:lstStyle>
          <a:p>
            <a:endParaRPr/>
          </a:p>
        </p:txBody>
      </p:sp>
      <p:sp>
        <p:nvSpPr>
          <p:cNvPr id="515" name="Google Shape;515;p57"/>
          <p:cNvSpPr txBox="1">
            <a:spLocks noGrp="1"/>
          </p:cNvSpPr>
          <p:nvPr>
            <p:ph type="title"/>
          </p:nvPr>
        </p:nvSpPr>
        <p:spPr>
          <a:xfrm flipH="1">
            <a:off x="953000" y="2297600"/>
            <a:ext cx="4962000" cy="14148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16" name="Google Shape;516;p57"/>
          <p:cNvSpPr/>
          <p:nvPr/>
        </p:nvSpPr>
        <p:spPr>
          <a:xfrm flipH="1">
            <a:off x="275157" y="5412737"/>
            <a:ext cx="6415269" cy="735268"/>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7" name="Google Shape;517;p57"/>
          <p:cNvSpPr/>
          <p:nvPr/>
        </p:nvSpPr>
        <p:spPr>
          <a:xfrm flipH="1">
            <a:off x="13" y="5616379"/>
            <a:ext cx="4055588" cy="1178951"/>
          </a:xfrm>
          <a:custGeom>
            <a:avLst/>
            <a:gdLst/>
            <a:ahLst/>
            <a:cxnLst/>
            <a:rect l="l" t="t" r="r" b="b"/>
            <a:pathLst>
              <a:path w="34031" h="15053" extrusionOk="0">
                <a:moveTo>
                  <a:pt x="34030" y="0"/>
                </a:moveTo>
                <a:lnTo>
                  <a:pt x="33538" y="16"/>
                </a:lnTo>
                <a:cubicBezTo>
                  <a:pt x="32645" y="62"/>
                  <a:pt x="31783" y="93"/>
                  <a:pt x="30952" y="154"/>
                </a:cubicBezTo>
                <a:cubicBezTo>
                  <a:pt x="27659" y="354"/>
                  <a:pt x="24842" y="662"/>
                  <a:pt x="22795" y="1401"/>
                </a:cubicBezTo>
                <a:cubicBezTo>
                  <a:pt x="20658" y="2169"/>
                  <a:pt x="17105" y="2575"/>
                  <a:pt x="14155" y="2575"/>
                </a:cubicBezTo>
                <a:cubicBezTo>
                  <a:pt x="13557" y="2575"/>
                  <a:pt x="12984" y="2558"/>
                  <a:pt x="12452" y="2524"/>
                </a:cubicBezTo>
                <a:cubicBezTo>
                  <a:pt x="12342" y="2517"/>
                  <a:pt x="12224" y="2514"/>
                  <a:pt x="12100" y="2514"/>
                </a:cubicBezTo>
                <a:cubicBezTo>
                  <a:pt x="10368" y="2514"/>
                  <a:pt x="7341" y="3189"/>
                  <a:pt x="4757" y="3879"/>
                </a:cubicBezTo>
                <a:cubicBezTo>
                  <a:pt x="4233" y="4002"/>
                  <a:pt x="3741" y="4140"/>
                  <a:pt x="3279" y="4263"/>
                </a:cubicBezTo>
                <a:cubicBezTo>
                  <a:pt x="1386" y="4787"/>
                  <a:pt x="1" y="5218"/>
                  <a:pt x="1" y="5218"/>
                </a:cubicBezTo>
                <a:lnTo>
                  <a:pt x="3033" y="14714"/>
                </a:lnTo>
                <a:lnTo>
                  <a:pt x="34030" y="15053"/>
                </a:lnTo>
                <a:lnTo>
                  <a:pt x="34030"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8" name="Google Shape;518;p57"/>
          <p:cNvSpPr/>
          <p:nvPr/>
        </p:nvSpPr>
        <p:spPr>
          <a:xfrm rot="10800000" flipH="1">
            <a:off x="61" y="-33"/>
            <a:ext cx="5402763" cy="1742865"/>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9" name="Google Shape;519;p57"/>
          <p:cNvSpPr/>
          <p:nvPr/>
        </p:nvSpPr>
        <p:spPr>
          <a:xfrm rot="10800000" flipH="1">
            <a:off x="3588843" y="340889"/>
            <a:ext cx="2826488" cy="1290708"/>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0" name="Google Shape;520;p57"/>
          <p:cNvSpPr/>
          <p:nvPr/>
        </p:nvSpPr>
        <p:spPr>
          <a:xfrm rot="10800000" flipH="1">
            <a:off x="62" y="-2"/>
            <a:ext cx="3059663" cy="564631"/>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1" name="Google Shape;521;p57"/>
          <p:cNvSpPr/>
          <p:nvPr/>
        </p:nvSpPr>
        <p:spPr>
          <a:xfrm flipH="1">
            <a:off x="1" y="5485423"/>
            <a:ext cx="6858028" cy="1372559"/>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025419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14"/>
        <p:cNvGrpSpPr/>
        <p:nvPr/>
      </p:nvGrpSpPr>
      <p:grpSpPr>
        <a:xfrm>
          <a:off x="0" y="0"/>
          <a:ext cx="0" cy="0"/>
          <a:chOff x="0" y="0"/>
          <a:chExt cx="0" cy="0"/>
        </a:xfrm>
      </p:grpSpPr>
      <p:sp>
        <p:nvSpPr>
          <p:cNvPr id="315" name="Google Shape;315;p38"/>
          <p:cNvSpPr txBox="1">
            <a:spLocks noGrp="1"/>
          </p:cNvSpPr>
          <p:nvPr>
            <p:ph type="title"/>
          </p:nvPr>
        </p:nvSpPr>
        <p:spPr>
          <a:xfrm>
            <a:off x="953000" y="721433"/>
            <a:ext cx="9277200" cy="14748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316" name="Google Shape;316;p38"/>
          <p:cNvSpPr txBox="1">
            <a:spLocks noGrp="1"/>
          </p:cNvSpPr>
          <p:nvPr>
            <p:ph type="subTitle" idx="1"/>
          </p:nvPr>
        </p:nvSpPr>
        <p:spPr>
          <a:xfrm>
            <a:off x="953000" y="4744333"/>
            <a:ext cx="3048000" cy="96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a:solidFill>
                  <a:schemeClr val="dk1"/>
                </a:solidFill>
              </a:defRPr>
            </a:lvl1pPr>
            <a:lvl2pPr lvl="1" rtl="0">
              <a:lnSpc>
                <a:spcPct val="100000"/>
              </a:lnSpc>
              <a:spcBef>
                <a:spcPts val="0"/>
              </a:spcBef>
              <a:spcAft>
                <a:spcPts val="0"/>
              </a:spcAft>
              <a:buNone/>
              <a:defRPr sz="2133">
                <a:solidFill>
                  <a:schemeClr val="dk1"/>
                </a:solidFill>
              </a:defRPr>
            </a:lvl2pPr>
            <a:lvl3pPr lvl="2" rtl="0">
              <a:lnSpc>
                <a:spcPct val="100000"/>
              </a:lnSpc>
              <a:spcBef>
                <a:spcPts val="0"/>
              </a:spcBef>
              <a:spcAft>
                <a:spcPts val="0"/>
              </a:spcAft>
              <a:buNone/>
              <a:defRPr sz="2133">
                <a:solidFill>
                  <a:schemeClr val="dk1"/>
                </a:solidFill>
              </a:defRPr>
            </a:lvl3pPr>
            <a:lvl4pPr lvl="3" rtl="0">
              <a:lnSpc>
                <a:spcPct val="100000"/>
              </a:lnSpc>
              <a:spcBef>
                <a:spcPts val="0"/>
              </a:spcBef>
              <a:spcAft>
                <a:spcPts val="0"/>
              </a:spcAft>
              <a:buNone/>
              <a:defRPr sz="2133">
                <a:solidFill>
                  <a:schemeClr val="dk1"/>
                </a:solidFill>
              </a:defRPr>
            </a:lvl4pPr>
            <a:lvl5pPr lvl="4" rtl="0">
              <a:lnSpc>
                <a:spcPct val="100000"/>
              </a:lnSpc>
              <a:spcBef>
                <a:spcPts val="0"/>
              </a:spcBef>
              <a:spcAft>
                <a:spcPts val="0"/>
              </a:spcAft>
              <a:buNone/>
              <a:defRPr sz="2133">
                <a:solidFill>
                  <a:schemeClr val="dk1"/>
                </a:solidFill>
              </a:defRPr>
            </a:lvl5pPr>
            <a:lvl6pPr lvl="5" rtl="0">
              <a:lnSpc>
                <a:spcPct val="100000"/>
              </a:lnSpc>
              <a:spcBef>
                <a:spcPts val="0"/>
              </a:spcBef>
              <a:spcAft>
                <a:spcPts val="0"/>
              </a:spcAft>
              <a:buNone/>
              <a:defRPr sz="2133">
                <a:solidFill>
                  <a:schemeClr val="dk1"/>
                </a:solidFill>
              </a:defRPr>
            </a:lvl6pPr>
            <a:lvl7pPr lvl="6" rtl="0">
              <a:lnSpc>
                <a:spcPct val="100000"/>
              </a:lnSpc>
              <a:spcBef>
                <a:spcPts val="0"/>
              </a:spcBef>
              <a:spcAft>
                <a:spcPts val="0"/>
              </a:spcAft>
              <a:buNone/>
              <a:defRPr sz="2133">
                <a:solidFill>
                  <a:schemeClr val="dk1"/>
                </a:solidFill>
              </a:defRPr>
            </a:lvl7pPr>
            <a:lvl8pPr lvl="7" rtl="0">
              <a:lnSpc>
                <a:spcPct val="100000"/>
              </a:lnSpc>
              <a:spcBef>
                <a:spcPts val="0"/>
              </a:spcBef>
              <a:spcAft>
                <a:spcPts val="0"/>
              </a:spcAft>
              <a:buNone/>
              <a:defRPr sz="2133">
                <a:solidFill>
                  <a:schemeClr val="dk1"/>
                </a:solidFill>
              </a:defRPr>
            </a:lvl8pPr>
            <a:lvl9pPr lvl="8" rtl="0">
              <a:lnSpc>
                <a:spcPct val="100000"/>
              </a:lnSpc>
              <a:spcBef>
                <a:spcPts val="0"/>
              </a:spcBef>
              <a:spcAft>
                <a:spcPts val="0"/>
              </a:spcAft>
              <a:buNone/>
              <a:defRPr sz="2133">
                <a:solidFill>
                  <a:schemeClr val="dk1"/>
                </a:solidFill>
              </a:defRPr>
            </a:lvl9pPr>
          </a:lstStyle>
          <a:p>
            <a:endParaRPr/>
          </a:p>
        </p:txBody>
      </p:sp>
      <p:sp>
        <p:nvSpPr>
          <p:cNvPr id="317" name="Google Shape;317;p38"/>
          <p:cNvSpPr txBox="1">
            <a:spLocks noGrp="1"/>
          </p:cNvSpPr>
          <p:nvPr>
            <p:ph type="subTitle" idx="2"/>
          </p:nvPr>
        </p:nvSpPr>
        <p:spPr>
          <a:xfrm>
            <a:off x="4498467" y="4744333"/>
            <a:ext cx="3048000" cy="96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a:solidFill>
                  <a:schemeClr val="dk1"/>
                </a:solidFill>
              </a:defRPr>
            </a:lvl1pPr>
            <a:lvl2pPr lvl="1" rtl="0">
              <a:lnSpc>
                <a:spcPct val="100000"/>
              </a:lnSpc>
              <a:spcBef>
                <a:spcPts val="0"/>
              </a:spcBef>
              <a:spcAft>
                <a:spcPts val="0"/>
              </a:spcAft>
              <a:buNone/>
              <a:defRPr sz="2133">
                <a:solidFill>
                  <a:schemeClr val="dk1"/>
                </a:solidFill>
              </a:defRPr>
            </a:lvl2pPr>
            <a:lvl3pPr lvl="2" rtl="0">
              <a:lnSpc>
                <a:spcPct val="100000"/>
              </a:lnSpc>
              <a:spcBef>
                <a:spcPts val="0"/>
              </a:spcBef>
              <a:spcAft>
                <a:spcPts val="0"/>
              </a:spcAft>
              <a:buNone/>
              <a:defRPr sz="2133">
                <a:solidFill>
                  <a:schemeClr val="dk1"/>
                </a:solidFill>
              </a:defRPr>
            </a:lvl3pPr>
            <a:lvl4pPr lvl="3" rtl="0">
              <a:lnSpc>
                <a:spcPct val="100000"/>
              </a:lnSpc>
              <a:spcBef>
                <a:spcPts val="0"/>
              </a:spcBef>
              <a:spcAft>
                <a:spcPts val="0"/>
              </a:spcAft>
              <a:buNone/>
              <a:defRPr sz="2133">
                <a:solidFill>
                  <a:schemeClr val="dk1"/>
                </a:solidFill>
              </a:defRPr>
            </a:lvl4pPr>
            <a:lvl5pPr lvl="4" rtl="0">
              <a:lnSpc>
                <a:spcPct val="100000"/>
              </a:lnSpc>
              <a:spcBef>
                <a:spcPts val="0"/>
              </a:spcBef>
              <a:spcAft>
                <a:spcPts val="0"/>
              </a:spcAft>
              <a:buNone/>
              <a:defRPr sz="2133">
                <a:solidFill>
                  <a:schemeClr val="dk1"/>
                </a:solidFill>
              </a:defRPr>
            </a:lvl5pPr>
            <a:lvl6pPr lvl="5" rtl="0">
              <a:lnSpc>
                <a:spcPct val="100000"/>
              </a:lnSpc>
              <a:spcBef>
                <a:spcPts val="0"/>
              </a:spcBef>
              <a:spcAft>
                <a:spcPts val="0"/>
              </a:spcAft>
              <a:buNone/>
              <a:defRPr sz="2133">
                <a:solidFill>
                  <a:schemeClr val="dk1"/>
                </a:solidFill>
              </a:defRPr>
            </a:lvl6pPr>
            <a:lvl7pPr lvl="6" rtl="0">
              <a:lnSpc>
                <a:spcPct val="100000"/>
              </a:lnSpc>
              <a:spcBef>
                <a:spcPts val="0"/>
              </a:spcBef>
              <a:spcAft>
                <a:spcPts val="0"/>
              </a:spcAft>
              <a:buNone/>
              <a:defRPr sz="2133">
                <a:solidFill>
                  <a:schemeClr val="dk1"/>
                </a:solidFill>
              </a:defRPr>
            </a:lvl7pPr>
            <a:lvl8pPr lvl="7" rtl="0">
              <a:lnSpc>
                <a:spcPct val="100000"/>
              </a:lnSpc>
              <a:spcBef>
                <a:spcPts val="0"/>
              </a:spcBef>
              <a:spcAft>
                <a:spcPts val="0"/>
              </a:spcAft>
              <a:buNone/>
              <a:defRPr sz="2133">
                <a:solidFill>
                  <a:schemeClr val="dk1"/>
                </a:solidFill>
              </a:defRPr>
            </a:lvl8pPr>
            <a:lvl9pPr lvl="8" rtl="0">
              <a:lnSpc>
                <a:spcPct val="100000"/>
              </a:lnSpc>
              <a:spcBef>
                <a:spcPts val="0"/>
              </a:spcBef>
              <a:spcAft>
                <a:spcPts val="0"/>
              </a:spcAft>
              <a:buNone/>
              <a:defRPr sz="2133">
                <a:solidFill>
                  <a:schemeClr val="dk1"/>
                </a:solidFill>
              </a:defRPr>
            </a:lvl9pPr>
          </a:lstStyle>
          <a:p>
            <a:endParaRPr/>
          </a:p>
        </p:txBody>
      </p:sp>
      <p:sp>
        <p:nvSpPr>
          <p:cNvPr id="318" name="Google Shape;318;p38"/>
          <p:cNvSpPr txBox="1">
            <a:spLocks noGrp="1"/>
          </p:cNvSpPr>
          <p:nvPr>
            <p:ph type="subTitle" idx="3"/>
          </p:nvPr>
        </p:nvSpPr>
        <p:spPr>
          <a:xfrm>
            <a:off x="953000" y="4286833"/>
            <a:ext cx="3048000" cy="4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400" b="1">
                <a:solidFill>
                  <a:schemeClr val="dk1"/>
                </a:solidFill>
                <a:latin typeface="Syncopate"/>
                <a:ea typeface="Syncopate"/>
                <a:cs typeface="Syncopate"/>
                <a:sym typeface="Syncopate"/>
              </a:defRPr>
            </a:lvl1pPr>
            <a:lvl2pPr lvl="1" rtl="0">
              <a:lnSpc>
                <a:spcPct val="100000"/>
              </a:lnSpc>
              <a:spcBef>
                <a:spcPts val="0"/>
              </a:spcBef>
              <a:spcAft>
                <a:spcPts val="0"/>
              </a:spcAft>
              <a:buNone/>
              <a:defRPr sz="2400" b="1">
                <a:solidFill>
                  <a:schemeClr val="dk1"/>
                </a:solidFill>
                <a:latin typeface="Syncopate"/>
                <a:ea typeface="Syncopate"/>
                <a:cs typeface="Syncopate"/>
                <a:sym typeface="Syncopate"/>
              </a:defRPr>
            </a:lvl2pPr>
            <a:lvl3pPr lvl="2" rtl="0">
              <a:lnSpc>
                <a:spcPct val="100000"/>
              </a:lnSpc>
              <a:spcBef>
                <a:spcPts val="0"/>
              </a:spcBef>
              <a:spcAft>
                <a:spcPts val="0"/>
              </a:spcAft>
              <a:buNone/>
              <a:defRPr sz="2400" b="1">
                <a:solidFill>
                  <a:schemeClr val="dk1"/>
                </a:solidFill>
                <a:latin typeface="Syncopate"/>
                <a:ea typeface="Syncopate"/>
                <a:cs typeface="Syncopate"/>
                <a:sym typeface="Syncopate"/>
              </a:defRPr>
            </a:lvl3pPr>
            <a:lvl4pPr lvl="3" rtl="0">
              <a:lnSpc>
                <a:spcPct val="100000"/>
              </a:lnSpc>
              <a:spcBef>
                <a:spcPts val="0"/>
              </a:spcBef>
              <a:spcAft>
                <a:spcPts val="0"/>
              </a:spcAft>
              <a:buNone/>
              <a:defRPr sz="2400" b="1">
                <a:solidFill>
                  <a:schemeClr val="dk1"/>
                </a:solidFill>
                <a:latin typeface="Syncopate"/>
                <a:ea typeface="Syncopate"/>
                <a:cs typeface="Syncopate"/>
                <a:sym typeface="Syncopate"/>
              </a:defRPr>
            </a:lvl4pPr>
            <a:lvl5pPr lvl="4" rtl="0">
              <a:lnSpc>
                <a:spcPct val="100000"/>
              </a:lnSpc>
              <a:spcBef>
                <a:spcPts val="0"/>
              </a:spcBef>
              <a:spcAft>
                <a:spcPts val="0"/>
              </a:spcAft>
              <a:buNone/>
              <a:defRPr sz="2400" b="1">
                <a:solidFill>
                  <a:schemeClr val="dk1"/>
                </a:solidFill>
                <a:latin typeface="Syncopate"/>
                <a:ea typeface="Syncopate"/>
                <a:cs typeface="Syncopate"/>
                <a:sym typeface="Syncopate"/>
              </a:defRPr>
            </a:lvl5pPr>
            <a:lvl6pPr lvl="5" rtl="0">
              <a:lnSpc>
                <a:spcPct val="100000"/>
              </a:lnSpc>
              <a:spcBef>
                <a:spcPts val="0"/>
              </a:spcBef>
              <a:spcAft>
                <a:spcPts val="0"/>
              </a:spcAft>
              <a:buNone/>
              <a:defRPr sz="2400" b="1">
                <a:solidFill>
                  <a:schemeClr val="dk1"/>
                </a:solidFill>
                <a:latin typeface="Syncopate"/>
                <a:ea typeface="Syncopate"/>
                <a:cs typeface="Syncopate"/>
                <a:sym typeface="Syncopate"/>
              </a:defRPr>
            </a:lvl6pPr>
            <a:lvl7pPr lvl="6" rtl="0">
              <a:lnSpc>
                <a:spcPct val="100000"/>
              </a:lnSpc>
              <a:spcBef>
                <a:spcPts val="0"/>
              </a:spcBef>
              <a:spcAft>
                <a:spcPts val="0"/>
              </a:spcAft>
              <a:buNone/>
              <a:defRPr sz="2400" b="1">
                <a:solidFill>
                  <a:schemeClr val="dk1"/>
                </a:solidFill>
                <a:latin typeface="Syncopate"/>
                <a:ea typeface="Syncopate"/>
                <a:cs typeface="Syncopate"/>
                <a:sym typeface="Syncopate"/>
              </a:defRPr>
            </a:lvl7pPr>
            <a:lvl8pPr lvl="7" rtl="0">
              <a:lnSpc>
                <a:spcPct val="100000"/>
              </a:lnSpc>
              <a:spcBef>
                <a:spcPts val="0"/>
              </a:spcBef>
              <a:spcAft>
                <a:spcPts val="0"/>
              </a:spcAft>
              <a:buNone/>
              <a:defRPr sz="2400" b="1">
                <a:solidFill>
                  <a:schemeClr val="dk1"/>
                </a:solidFill>
                <a:latin typeface="Syncopate"/>
                <a:ea typeface="Syncopate"/>
                <a:cs typeface="Syncopate"/>
                <a:sym typeface="Syncopate"/>
              </a:defRPr>
            </a:lvl8pPr>
            <a:lvl9pPr lvl="8" rtl="0">
              <a:lnSpc>
                <a:spcPct val="100000"/>
              </a:lnSpc>
              <a:spcBef>
                <a:spcPts val="0"/>
              </a:spcBef>
              <a:spcAft>
                <a:spcPts val="0"/>
              </a:spcAft>
              <a:buNone/>
              <a:defRPr sz="2400" b="1">
                <a:solidFill>
                  <a:schemeClr val="dk1"/>
                </a:solidFill>
                <a:latin typeface="Syncopate"/>
                <a:ea typeface="Syncopate"/>
                <a:cs typeface="Syncopate"/>
                <a:sym typeface="Syncopate"/>
              </a:defRPr>
            </a:lvl9pPr>
          </a:lstStyle>
          <a:p>
            <a:endParaRPr/>
          </a:p>
        </p:txBody>
      </p:sp>
      <p:sp>
        <p:nvSpPr>
          <p:cNvPr id="319" name="Google Shape;319;p38"/>
          <p:cNvSpPr txBox="1">
            <a:spLocks noGrp="1"/>
          </p:cNvSpPr>
          <p:nvPr>
            <p:ph type="subTitle" idx="4"/>
          </p:nvPr>
        </p:nvSpPr>
        <p:spPr>
          <a:xfrm>
            <a:off x="4498467" y="4286833"/>
            <a:ext cx="3048000" cy="4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400" b="1">
                <a:solidFill>
                  <a:schemeClr val="dk1"/>
                </a:solidFill>
                <a:latin typeface="Syncopate"/>
                <a:ea typeface="Syncopate"/>
                <a:cs typeface="Syncopate"/>
                <a:sym typeface="Syncopate"/>
              </a:defRPr>
            </a:lvl1pPr>
            <a:lvl2pPr lvl="1" rtl="0">
              <a:lnSpc>
                <a:spcPct val="100000"/>
              </a:lnSpc>
              <a:spcBef>
                <a:spcPts val="0"/>
              </a:spcBef>
              <a:spcAft>
                <a:spcPts val="0"/>
              </a:spcAft>
              <a:buNone/>
              <a:defRPr sz="2400" b="1">
                <a:solidFill>
                  <a:schemeClr val="dk1"/>
                </a:solidFill>
                <a:latin typeface="Syncopate"/>
                <a:ea typeface="Syncopate"/>
                <a:cs typeface="Syncopate"/>
                <a:sym typeface="Syncopate"/>
              </a:defRPr>
            </a:lvl2pPr>
            <a:lvl3pPr lvl="2" rtl="0">
              <a:lnSpc>
                <a:spcPct val="100000"/>
              </a:lnSpc>
              <a:spcBef>
                <a:spcPts val="0"/>
              </a:spcBef>
              <a:spcAft>
                <a:spcPts val="0"/>
              </a:spcAft>
              <a:buNone/>
              <a:defRPr sz="2400" b="1">
                <a:solidFill>
                  <a:schemeClr val="dk1"/>
                </a:solidFill>
                <a:latin typeface="Syncopate"/>
                <a:ea typeface="Syncopate"/>
                <a:cs typeface="Syncopate"/>
                <a:sym typeface="Syncopate"/>
              </a:defRPr>
            </a:lvl3pPr>
            <a:lvl4pPr lvl="3" rtl="0">
              <a:lnSpc>
                <a:spcPct val="100000"/>
              </a:lnSpc>
              <a:spcBef>
                <a:spcPts val="0"/>
              </a:spcBef>
              <a:spcAft>
                <a:spcPts val="0"/>
              </a:spcAft>
              <a:buNone/>
              <a:defRPr sz="2400" b="1">
                <a:solidFill>
                  <a:schemeClr val="dk1"/>
                </a:solidFill>
                <a:latin typeface="Syncopate"/>
                <a:ea typeface="Syncopate"/>
                <a:cs typeface="Syncopate"/>
                <a:sym typeface="Syncopate"/>
              </a:defRPr>
            </a:lvl4pPr>
            <a:lvl5pPr lvl="4" rtl="0">
              <a:lnSpc>
                <a:spcPct val="100000"/>
              </a:lnSpc>
              <a:spcBef>
                <a:spcPts val="0"/>
              </a:spcBef>
              <a:spcAft>
                <a:spcPts val="0"/>
              </a:spcAft>
              <a:buNone/>
              <a:defRPr sz="2400" b="1">
                <a:solidFill>
                  <a:schemeClr val="dk1"/>
                </a:solidFill>
                <a:latin typeface="Syncopate"/>
                <a:ea typeface="Syncopate"/>
                <a:cs typeface="Syncopate"/>
                <a:sym typeface="Syncopate"/>
              </a:defRPr>
            </a:lvl5pPr>
            <a:lvl6pPr lvl="5" rtl="0">
              <a:lnSpc>
                <a:spcPct val="100000"/>
              </a:lnSpc>
              <a:spcBef>
                <a:spcPts val="0"/>
              </a:spcBef>
              <a:spcAft>
                <a:spcPts val="0"/>
              </a:spcAft>
              <a:buNone/>
              <a:defRPr sz="2400" b="1">
                <a:solidFill>
                  <a:schemeClr val="dk1"/>
                </a:solidFill>
                <a:latin typeface="Syncopate"/>
                <a:ea typeface="Syncopate"/>
                <a:cs typeface="Syncopate"/>
                <a:sym typeface="Syncopate"/>
              </a:defRPr>
            </a:lvl6pPr>
            <a:lvl7pPr lvl="6" rtl="0">
              <a:lnSpc>
                <a:spcPct val="100000"/>
              </a:lnSpc>
              <a:spcBef>
                <a:spcPts val="0"/>
              </a:spcBef>
              <a:spcAft>
                <a:spcPts val="0"/>
              </a:spcAft>
              <a:buNone/>
              <a:defRPr sz="2400" b="1">
                <a:solidFill>
                  <a:schemeClr val="dk1"/>
                </a:solidFill>
                <a:latin typeface="Syncopate"/>
                <a:ea typeface="Syncopate"/>
                <a:cs typeface="Syncopate"/>
                <a:sym typeface="Syncopate"/>
              </a:defRPr>
            </a:lvl7pPr>
            <a:lvl8pPr lvl="7" rtl="0">
              <a:lnSpc>
                <a:spcPct val="100000"/>
              </a:lnSpc>
              <a:spcBef>
                <a:spcPts val="0"/>
              </a:spcBef>
              <a:spcAft>
                <a:spcPts val="0"/>
              </a:spcAft>
              <a:buNone/>
              <a:defRPr sz="2400" b="1">
                <a:solidFill>
                  <a:schemeClr val="dk1"/>
                </a:solidFill>
                <a:latin typeface="Syncopate"/>
                <a:ea typeface="Syncopate"/>
                <a:cs typeface="Syncopate"/>
                <a:sym typeface="Syncopate"/>
              </a:defRPr>
            </a:lvl8pPr>
            <a:lvl9pPr lvl="8" rtl="0">
              <a:lnSpc>
                <a:spcPct val="100000"/>
              </a:lnSpc>
              <a:spcBef>
                <a:spcPts val="0"/>
              </a:spcBef>
              <a:spcAft>
                <a:spcPts val="0"/>
              </a:spcAft>
              <a:buNone/>
              <a:defRPr sz="2400" b="1">
                <a:solidFill>
                  <a:schemeClr val="dk1"/>
                </a:solidFill>
                <a:latin typeface="Syncopate"/>
                <a:ea typeface="Syncopate"/>
                <a:cs typeface="Syncopate"/>
                <a:sym typeface="Syncopate"/>
              </a:defRPr>
            </a:lvl9pPr>
          </a:lstStyle>
          <a:p>
            <a:endParaRPr/>
          </a:p>
        </p:txBody>
      </p:sp>
      <p:sp>
        <p:nvSpPr>
          <p:cNvPr id="320" name="Google Shape;320;p38"/>
          <p:cNvSpPr/>
          <p:nvPr/>
        </p:nvSpPr>
        <p:spPr>
          <a:xfrm rot="-3179764">
            <a:off x="6785720" y="3531939"/>
            <a:ext cx="6310040" cy="1583879"/>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1" name="Google Shape;321;p38"/>
          <p:cNvSpPr/>
          <p:nvPr/>
        </p:nvSpPr>
        <p:spPr>
          <a:xfrm rot="-5400000">
            <a:off x="7284715" y="1950635"/>
            <a:ext cx="6858028" cy="2956701"/>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2" name="Google Shape;322;p38"/>
          <p:cNvSpPr/>
          <p:nvPr/>
        </p:nvSpPr>
        <p:spPr>
          <a:xfrm flipH="1">
            <a:off x="7409384" y="3470383"/>
            <a:ext cx="4782683" cy="3387652"/>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3" name="Google Shape;323;p38"/>
          <p:cNvSpPr/>
          <p:nvPr/>
        </p:nvSpPr>
        <p:spPr>
          <a:xfrm flipH="1">
            <a:off x="9483566" y="5951497"/>
            <a:ext cx="2708501" cy="906512"/>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010858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right">
  <p:cSld name="Title and text right">
    <p:spTree>
      <p:nvGrpSpPr>
        <p:cNvPr id="1" name="Shape 522"/>
        <p:cNvGrpSpPr/>
        <p:nvPr/>
      </p:nvGrpSpPr>
      <p:grpSpPr>
        <a:xfrm>
          <a:off x="0" y="0"/>
          <a:ext cx="0" cy="0"/>
          <a:chOff x="0" y="0"/>
          <a:chExt cx="0" cy="0"/>
        </a:xfrm>
      </p:grpSpPr>
      <p:sp>
        <p:nvSpPr>
          <p:cNvPr id="523" name="Google Shape;523;p58"/>
          <p:cNvSpPr txBox="1">
            <a:spLocks noGrp="1"/>
          </p:cNvSpPr>
          <p:nvPr>
            <p:ph type="subTitle" idx="1"/>
          </p:nvPr>
        </p:nvSpPr>
        <p:spPr>
          <a:xfrm>
            <a:off x="5786433" y="3640677"/>
            <a:ext cx="5452800" cy="117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dk1"/>
                </a:solidFill>
              </a:defRPr>
            </a:lvl1pPr>
            <a:lvl2pPr lvl="1" algn="r" rtl="0">
              <a:lnSpc>
                <a:spcPct val="100000"/>
              </a:lnSpc>
              <a:spcBef>
                <a:spcPts val="2133"/>
              </a:spcBef>
              <a:spcAft>
                <a:spcPts val="0"/>
              </a:spcAft>
              <a:buNone/>
              <a:defRPr>
                <a:solidFill>
                  <a:schemeClr val="dk1"/>
                </a:solidFill>
              </a:defRPr>
            </a:lvl2pPr>
            <a:lvl3pPr lvl="2" algn="r" rtl="0">
              <a:lnSpc>
                <a:spcPct val="100000"/>
              </a:lnSpc>
              <a:spcBef>
                <a:spcPts val="2133"/>
              </a:spcBef>
              <a:spcAft>
                <a:spcPts val="0"/>
              </a:spcAft>
              <a:buNone/>
              <a:defRPr>
                <a:solidFill>
                  <a:schemeClr val="dk1"/>
                </a:solidFill>
              </a:defRPr>
            </a:lvl3pPr>
            <a:lvl4pPr lvl="3" algn="r" rtl="0">
              <a:lnSpc>
                <a:spcPct val="100000"/>
              </a:lnSpc>
              <a:spcBef>
                <a:spcPts val="2133"/>
              </a:spcBef>
              <a:spcAft>
                <a:spcPts val="0"/>
              </a:spcAft>
              <a:buNone/>
              <a:defRPr>
                <a:solidFill>
                  <a:schemeClr val="dk1"/>
                </a:solidFill>
              </a:defRPr>
            </a:lvl4pPr>
            <a:lvl5pPr lvl="4" algn="r" rtl="0">
              <a:lnSpc>
                <a:spcPct val="100000"/>
              </a:lnSpc>
              <a:spcBef>
                <a:spcPts val="2133"/>
              </a:spcBef>
              <a:spcAft>
                <a:spcPts val="0"/>
              </a:spcAft>
              <a:buNone/>
              <a:defRPr>
                <a:solidFill>
                  <a:schemeClr val="dk1"/>
                </a:solidFill>
              </a:defRPr>
            </a:lvl5pPr>
            <a:lvl6pPr lvl="5" algn="r" rtl="0">
              <a:lnSpc>
                <a:spcPct val="100000"/>
              </a:lnSpc>
              <a:spcBef>
                <a:spcPts val="2133"/>
              </a:spcBef>
              <a:spcAft>
                <a:spcPts val="0"/>
              </a:spcAft>
              <a:buNone/>
              <a:defRPr>
                <a:solidFill>
                  <a:schemeClr val="dk1"/>
                </a:solidFill>
              </a:defRPr>
            </a:lvl6pPr>
            <a:lvl7pPr lvl="6" algn="r" rtl="0">
              <a:lnSpc>
                <a:spcPct val="100000"/>
              </a:lnSpc>
              <a:spcBef>
                <a:spcPts val="2133"/>
              </a:spcBef>
              <a:spcAft>
                <a:spcPts val="0"/>
              </a:spcAft>
              <a:buNone/>
              <a:defRPr>
                <a:solidFill>
                  <a:schemeClr val="dk1"/>
                </a:solidFill>
              </a:defRPr>
            </a:lvl7pPr>
            <a:lvl8pPr lvl="7" algn="r" rtl="0">
              <a:lnSpc>
                <a:spcPct val="100000"/>
              </a:lnSpc>
              <a:spcBef>
                <a:spcPts val="2133"/>
              </a:spcBef>
              <a:spcAft>
                <a:spcPts val="0"/>
              </a:spcAft>
              <a:buNone/>
              <a:defRPr>
                <a:solidFill>
                  <a:schemeClr val="dk1"/>
                </a:solidFill>
              </a:defRPr>
            </a:lvl8pPr>
            <a:lvl9pPr lvl="8" algn="r" rtl="0">
              <a:lnSpc>
                <a:spcPct val="100000"/>
              </a:lnSpc>
              <a:spcBef>
                <a:spcPts val="2133"/>
              </a:spcBef>
              <a:spcAft>
                <a:spcPts val="2133"/>
              </a:spcAft>
              <a:buNone/>
              <a:defRPr>
                <a:solidFill>
                  <a:schemeClr val="dk1"/>
                </a:solidFill>
              </a:defRPr>
            </a:lvl9pPr>
          </a:lstStyle>
          <a:p>
            <a:endParaRPr/>
          </a:p>
        </p:txBody>
      </p:sp>
      <p:sp>
        <p:nvSpPr>
          <p:cNvPr id="524" name="Google Shape;524;p58"/>
          <p:cNvSpPr txBox="1">
            <a:spLocks noGrp="1"/>
          </p:cNvSpPr>
          <p:nvPr>
            <p:ph type="title"/>
          </p:nvPr>
        </p:nvSpPr>
        <p:spPr>
          <a:xfrm>
            <a:off x="6820267" y="2238967"/>
            <a:ext cx="4418800" cy="1354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25" name="Google Shape;525;p58"/>
          <p:cNvSpPr/>
          <p:nvPr/>
        </p:nvSpPr>
        <p:spPr>
          <a:xfrm>
            <a:off x="5501636" y="5412737"/>
            <a:ext cx="6415269" cy="735268"/>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6" name="Google Shape;526;p58"/>
          <p:cNvSpPr/>
          <p:nvPr/>
        </p:nvSpPr>
        <p:spPr>
          <a:xfrm>
            <a:off x="8136463" y="5616379"/>
            <a:ext cx="4055588" cy="1178951"/>
          </a:xfrm>
          <a:custGeom>
            <a:avLst/>
            <a:gdLst/>
            <a:ahLst/>
            <a:cxnLst/>
            <a:rect l="l" t="t" r="r" b="b"/>
            <a:pathLst>
              <a:path w="34031" h="15053" extrusionOk="0">
                <a:moveTo>
                  <a:pt x="34030" y="0"/>
                </a:moveTo>
                <a:lnTo>
                  <a:pt x="33538" y="16"/>
                </a:lnTo>
                <a:cubicBezTo>
                  <a:pt x="32645" y="62"/>
                  <a:pt x="31783" y="93"/>
                  <a:pt x="30952" y="154"/>
                </a:cubicBezTo>
                <a:cubicBezTo>
                  <a:pt x="27659" y="354"/>
                  <a:pt x="24842" y="662"/>
                  <a:pt x="22795" y="1401"/>
                </a:cubicBezTo>
                <a:cubicBezTo>
                  <a:pt x="20658" y="2169"/>
                  <a:pt x="17105" y="2575"/>
                  <a:pt x="14155" y="2575"/>
                </a:cubicBezTo>
                <a:cubicBezTo>
                  <a:pt x="13557" y="2575"/>
                  <a:pt x="12984" y="2558"/>
                  <a:pt x="12452" y="2524"/>
                </a:cubicBezTo>
                <a:cubicBezTo>
                  <a:pt x="12342" y="2517"/>
                  <a:pt x="12224" y="2514"/>
                  <a:pt x="12100" y="2514"/>
                </a:cubicBezTo>
                <a:cubicBezTo>
                  <a:pt x="10368" y="2514"/>
                  <a:pt x="7341" y="3189"/>
                  <a:pt x="4757" y="3879"/>
                </a:cubicBezTo>
                <a:cubicBezTo>
                  <a:pt x="4233" y="4002"/>
                  <a:pt x="3741" y="4140"/>
                  <a:pt x="3279" y="4263"/>
                </a:cubicBezTo>
                <a:cubicBezTo>
                  <a:pt x="1386" y="4787"/>
                  <a:pt x="1" y="5218"/>
                  <a:pt x="1" y="5218"/>
                </a:cubicBezTo>
                <a:lnTo>
                  <a:pt x="3033" y="14714"/>
                </a:lnTo>
                <a:lnTo>
                  <a:pt x="34030" y="15053"/>
                </a:lnTo>
                <a:lnTo>
                  <a:pt x="34030"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7" name="Google Shape;527;p58"/>
          <p:cNvSpPr/>
          <p:nvPr/>
        </p:nvSpPr>
        <p:spPr>
          <a:xfrm rot="10800000">
            <a:off x="6789237" y="-13373"/>
            <a:ext cx="5402763" cy="1756207"/>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8" name="Google Shape;528;p58"/>
          <p:cNvSpPr/>
          <p:nvPr/>
        </p:nvSpPr>
        <p:spPr>
          <a:xfrm rot="10800000">
            <a:off x="5776732" y="340889"/>
            <a:ext cx="2826488" cy="1290708"/>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58"/>
          <p:cNvSpPr/>
          <p:nvPr/>
        </p:nvSpPr>
        <p:spPr>
          <a:xfrm rot="10800000">
            <a:off x="9132338" y="-20094"/>
            <a:ext cx="3059663" cy="564631"/>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58"/>
          <p:cNvSpPr/>
          <p:nvPr/>
        </p:nvSpPr>
        <p:spPr>
          <a:xfrm>
            <a:off x="5334034" y="5485423"/>
            <a:ext cx="6858028" cy="1372559"/>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786373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31"/>
        <p:cNvGrpSpPr/>
        <p:nvPr/>
      </p:nvGrpSpPr>
      <p:grpSpPr>
        <a:xfrm>
          <a:off x="0" y="0"/>
          <a:ext cx="0" cy="0"/>
          <a:chOff x="0" y="0"/>
          <a:chExt cx="0" cy="0"/>
        </a:xfrm>
      </p:grpSpPr>
      <p:sp>
        <p:nvSpPr>
          <p:cNvPr id="532" name="Google Shape;532;p59"/>
          <p:cNvSpPr txBox="1">
            <a:spLocks noGrp="1"/>
          </p:cNvSpPr>
          <p:nvPr>
            <p:ph type="title"/>
          </p:nvPr>
        </p:nvSpPr>
        <p:spPr>
          <a:xfrm>
            <a:off x="3400400" y="721433"/>
            <a:ext cx="5391200" cy="91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72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33" name="Google Shape;533;p59"/>
          <p:cNvSpPr txBox="1">
            <a:spLocks noGrp="1"/>
          </p:cNvSpPr>
          <p:nvPr>
            <p:ph type="subTitle" idx="1"/>
          </p:nvPr>
        </p:nvSpPr>
        <p:spPr>
          <a:xfrm>
            <a:off x="3112400" y="2330967"/>
            <a:ext cx="5967200" cy="1072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133">
                <a:solidFill>
                  <a:schemeClr val="dk1"/>
                </a:solidFill>
              </a:defRPr>
            </a:lvl1pPr>
            <a:lvl2pPr lvl="1" rtl="0">
              <a:spcBef>
                <a:spcPts val="0"/>
              </a:spcBef>
              <a:spcAft>
                <a:spcPts val="0"/>
              </a:spcAft>
              <a:buSzPts val="1600"/>
              <a:buNone/>
              <a:defRPr sz="2133"/>
            </a:lvl2pPr>
            <a:lvl3pPr lvl="2" rtl="0">
              <a:spcBef>
                <a:spcPts val="2133"/>
              </a:spcBef>
              <a:spcAft>
                <a:spcPts val="0"/>
              </a:spcAft>
              <a:buSzPts val="1600"/>
              <a:buNone/>
              <a:defRPr sz="2133"/>
            </a:lvl3pPr>
            <a:lvl4pPr lvl="3" rtl="0">
              <a:spcBef>
                <a:spcPts val="2133"/>
              </a:spcBef>
              <a:spcAft>
                <a:spcPts val="0"/>
              </a:spcAft>
              <a:buSzPts val="1600"/>
              <a:buNone/>
              <a:defRPr sz="2133"/>
            </a:lvl4pPr>
            <a:lvl5pPr lvl="4" rtl="0">
              <a:spcBef>
                <a:spcPts val="2133"/>
              </a:spcBef>
              <a:spcAft>
                <a:spcPts val="0"/>
              </a:spcAft>
              <a:buSzPts val="1600"/>
              <a:buNone/>
              <a:defRPr sz="2133"/>
            </a:lvl5pPr>
            <a:lvl6pPr lvl="5" rtl="0">
              <a:spcBef>
                <a:spcPts val="2133"/>
              </a:spcBef>
              <a:spcAft>
                <a:spcPts val="0"/>
              </a:spcAft>
              <a:buSzPts val="1600"/>
              <a:buNone/>
              <a:defRPr sz="2133"/>
            </a:lvl6pPr>
            <a:lvl7pPr lvl="6" rtl="0">
              <a:spcBef>
                <a:spcPts val="2133"/>
              </a:spcBef>
              <a:spcAft>
                <a:spcPts val="0"/>
              </a:spcAft>
              <a:buSzPts val="1600"/>
              <a:buNone/>
              <a:defRPr sz="2133"/>
            </a:lvl7pPr>
            <a:lvl8pPr lvl="7" rtl="0">
              <a:spcBef>
                <a:spcPts val="2133"/>
              </a:spcBef>
              <a:spcAft>
                <a:spcPts val="0"/>
              </a:spcAft>
              <a:buSzPts val="1600"/>
              <a:buNone/>
              <a:defRPr sz="2133"/>
            </a:lvl8pPr>
            <a:lvl9pPr lvl="8" rtl="0">
              <a:spcBef>
                <a:spcPts val="2133"/>
              </a:spcBef>
              <a:spcAft>
                <a:spcPts val="2133"/>
              </a:spcAft>
              <a:buSzPts val="1600"/>
              <a:buNone/>
              <a:defRPr sz="2133"/>
            </a:lvl9pPr>
          </a:lstStyle>
          <a:p>
            <a:endParaRPr/>
          </a:p>
        </p:txBody>
      </p:sp>
      <p:sp>
        <p:nvSpPr>
          <p:cNvPr id="534" name="Google Shape;534;p59"/>
          <p:cNvSpPr txBox="1">
            <a:spLocks noGrp="1"/>
          </p:cNvSpPr>
          <p:nvPr>
            <p:ph type="subTitle" idx="2"/>
          </p:nvPr>
        </p:nvSpPr>
        <p:spPr>
          <a:xfrm>
            <a:off x="3724967" y="1837917"/>
            <a:ext cx="4742000" cy="45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133" b="1">
                <a:solidFill>
                  <a:schemeClr val="dk1"/>
                </a:solidFill>
              </a:defRPr>
            </a:lvl1pPr>
            <a:lvl2pPr lvl="1" rtl="0">
              <a:spcBef>
                <a:spcPts val="0"/>
              </a:spcBef>
              <a:spcAft>
                <a:spcPts val="0"/>
              </a:spcAft>
              <a:buSzPts val="3000"/>
              <a:buNone/>
              <a:defRPr sz="4000"/>
            </a:lvl2pPr>
            <a:lvl3pPr lvl="2" rtl="0">
              <a:spcBef>
                <a:spcPts val="2133"/>
              </a:spcBef>
              <a:spcAft>
                <a:spcPts val="0"/>
              </a:spcAft>
              <a:buSzPts val="3000"/>
              <a:buNone/>
              <a:defRPr sz="4000"/>
            </a:lvl3pPr>
            <a:lvl4pPr lvl="3" rtl="0">
              <a:spcBef>
                <a:spcPts val="2133"/>
              </a:spcBef>
              <a:spcAft>
                <a:spcPts val="0"/>
              </a:spcAft>
              <a:buSzPts val="3000"/>
              <a:buNone/>
              <a:defRPr sz="4000"/>
            </a:lvl4pPr>
            <a:lvl5pPr lvl="4" rtl="0">
              <a:spcBef>
                <a:spcPts val="2133"/>
              </a:spcBef>
              <a:spcAft>
                <a:spcPts val="0"/>
              </a:spcAft>
              <a:buSzPts val="3000"/>
              <a:buNone/>
              <a:defRPr sz="4000"/>
            </a:lvl5pPr>
            <a:lvl6pPr lvl="5" rtl="0">
              <a:spcBef>
                <a:spcPts val="2133"/>
              </a:spcBef>
              <a:spcAft>
                <a:spcPts val="0"/>
              </a:spcAft>
              <a:buSzPts val="3000"/>
              <a:buNone/>
              <a:defRPr sz="4000"/>
            </a:lvl6pPr>
            <a:lvl7pPr lvl="6" rtl="0">
              <a:spcBef>
                <a:spcPts val="2133"/>
              </a:spcBef>
              <a:spcAft>
                <a:spcPts val="0"/>
              </a:spcAft>
              <a:buSzPts val="3000"/>
              <a:buNone/>
              <a:defRPr sz="4000"/>
            </a:lvl7pPr>
            <a:lvl8pPr lvl="7" rtl="0">
              <a:spcBef>
                <a:spcPts val="2133"/>
              </a:spcBef>
              <a:spcAft>
                <a:spcPts val="0"/>
              </a:spcAft>
              <a:buSzPts val="3000"/>
              <a:buNone/>
              <a:defRPr sz="4000"/>
            </a:lvl8pPr>
            <a:lvl9pPr lvl="8" rtl="0">
              <a:spcBef>
                <a:spcPts val="2133"/>
              </a:spcBef>
              <a:spcAft>
                <a:spcPts val="2133"/>
              </a:spcAft>
              <a:buSzPts val="3000"/>
              <a:buNone/>
              <a:defRPr sz="4000"/>
            </a:lvl9pPr>
          </a:lstStyle>
          <a:p>
            <a:endParaRPr/>
          </a:p>
        </p:txBody>
      </p:sp>
      <p:sp>
        <p:nvSpPr>
          <p:cNvPr id="535" name="Google Shape;535;p59"/>
          <p:cNvSpPr/>
          <p:nvPr/>
        </p:nvSpPr>
        <p:spPr>
          <a:xfrm flipH="1">
            <a:off x="9468574" y="4458381"/>
            <a:ext cx="2771087" cy="2399604"/>
          </a:xfrm>
          <a:custGeom>
            <a:avLst/>
            <a:gdLst/>
            <a:ahLst/>
            <a:cxnLst/>
            <a:rect l="l" t="t" r="r" b="b"/>
            <a:pathLst>
              <a:path w="35015" h="30321" extrusionOk="0">
                <a:moveTo>
                  <a:pt x="33937" y="28504"/>
                </a:moveTo>
                <a:cubicBezTo>
                  <a:pt x="33891" y="28566"/>
                  <a:pt x="33845" y="28612"/>
                  <a:pt x="33783" y="28658"/>
                </a:cubicBezTo>
                <a:cubicBezTo>
                  <a:pt x="33291" y="29089"/>
                  <a:pt x="32660" y="29351"/>
                  <a:pt x="32060" y="29582"/>
                </a:cubicBezTo>
                <a:cubicBezTo>
                  <a:pt x="31413" y="29843"/>
                  <a:pt x="30767" y="30089"/>
                  <a:pt x="30105" y="30320"/>
                </a:cubicBezTo>
                <a:lnTo>
                  <a:pt x="600" y="30320"/>
                </a:lnTo>
                <a:lnTo>
                  <a:pt x="600" y="1878"/>
                </a:lnTo>
                <a:cubicBezTo>
                  <a:pt x="385" y="1585"/>
                  <a:pt x="185" y="1278"/>
                  <a:pt x="0" y="954"/>
                </a:cubicBezTo>
                <a:cubicBezTo>
                  <a:pt x="185" y="847"/>
                  <a:pt x="400" y="816"/>
                  <a:pt x="600" y="831"/>
                </a:cubicBezTo>
                <a:cubicBezTo>
                  <a:pt x="662" y="847"/>
                  <a:pt x="724" y="847"/>
                  <a:pt x="770" y="877"/>
                </a:cubicBezTo>
                <a:lnTo>
                  <a:pt x="600" y="816"/>
                </a:lnTo>
                <a:lnTo>
                  <a:pt x="16" y="585"/>
                </a:lnTo>
                <a:cubicBezTo>
                  <a:pt x="216" y="570"/>
                  <a:pt x="416" y="539"/>
                  <a:pt x="600" y="523"/>
                </a:cubicBezTo>
                <a:cubicBezTo>
                  <a:pt x="6511" y="0"/>
                  <a:pt x="12744" y="2186"/>
                  <a:pt x="16530" y="6741"/>
                </a:cubicBezTo>
                <a:cubicBezTo>
                  <a:pt x="17146" y="7495"/>
                  <a:pt x="17715" y="8311"/>
                  <a:pt x="18377" y="9019"/>
                </a:cubicBezTo>
                <a:cubicBezTo>
                  <a:pt x="19932" y="10651"/>
                  <a:pt x="21979" y="11666"/>
                  <a:pt x="24103" y="12590"/>
                </a:cubicBezTo>
                <a:cubicBezTo>
                  <a:pt x="27458" y="14052"/>
                  <a:pt x="30967" y="15283"/>
                  <a:pt x="32845" y="18300"/>
                </a:cubicBezTo>
                <a:cubicBezTo>
                  <a:pt x="32891" y="18377"/>
                  <a:pt x="32937" y="18454"/>
                  <a:pt x="32983" y="18531"/>
                </a:cubicBezTo>
                <a:cubicBezTo>
                  <a:pt x="33014" y="18592"/>
                  <a:pt x="33060" y="18669"/>
                  <a:pt x="33091" y="18731"/>
                </a:cubicBezTo>
                <a:cubicBezTo>
                  <a:pt x="33353" y="19208"/>
                  <a:pt x="33568" y="19716"/>
                  <a:pt x="33737" y="20224"/>
                </a:cubicBezTo>
                <a:cubicBezTo>
                  <a:pt x="34076" y="21286"/>
                  <a:pt x="34338" y="22379"/>
                  <a:pt x="34538" y="23471"/>
                </a:cubicBezTo>
                <a:cubicBezTo>
                  <a:pt x="34553" y="23548"/>
                  <a:pt x="34553" y="23625"/>
                  <a:pt x="34568" y="23702"/>
                </a:cubicBezTo>
                <a:cubicBezTo>
                  <a:pt x="34599" y="23841"/>
                  <a:pt x="34630" y="23995"/>
                  <a:pt x="34645" y="24133"/>
                </a:cubicBezTo>
                <a:cubicBezTo>
                  <a:pt x="34922" y="25688"/>
                  <a:pt x="35015" y="27411"/>
                  <a:pt x="33937" y="2850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59"/>
          <p:cNvSpPr/>
          <p:nvPr/>
        </p:nvSpPr>
        <p:spPr>
          <a:xfrm flipH="1">
            <a:off x="-47647" y="5940667"/>
            <a:ext cx="12192016" cy="917351"/>
          </a:xfrm>
          <a:custGeom>
            <a:avLst/>
            <a:gdLst/>
            <a:ahLst/>
            <a:cxnLst/>
            <a:rect l="l" t="t" r="r" b="b"/>
            <a:pathLst>
              <a:path w="39802" h="11591" extrusionOk="0">
                <a:moveTo>
                  <a:pt x="39771" y="2079"/>
                </a:moveTo>
                <a:lnTo>
                  <a:pt x="39771" y="11590"/>
                </a:lnTo>
                <a:lnTo>
                  <a:pt x="0" y="11590"/>
                </a:lnTo>
                <a:lnTo>
                  <a:pt x="0" y="1"/>
                </a:lnTo>
                <a:lnTo>
                  <a:pt x="39771" y="1"/>
                </a:lnTo>
                <a:lnTo>
                  <a:pt x="39771" y="1494"/>
                </a:lnTo>
                <a:cubicBezTo>
                  <a:pt x="39802" y="1694"/>
                  <a:pt x="39802" y="1894"/>
                  <a:pt x="39771" y="2079"/>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59"/>
          <p:cNvSpPr/>
          <p:nvPr/>
        </p:nvSpPr>
        <p:spPr>
          <a:xfrm flipH="1">
            <a:off x="-45243" y="3289000"/>
            <a:ext cx="1598153" cy="2857587"/>
          </a:xfrm>
          <a:custGeom>
            <a:avLst/>
            <a:gdLst/>
            <a:ahLst/>
            <a:cxnLst/>
            <a:rect l="l" t="t" r="r" b="b"/>
            <a:pathLst>
              <a:path w="20194" h="36108" extrusionOk="0">
                <a:moveTo>
                  <a:pt x="20194" y="1"/>
                </a:moveTo>
                <a:lnTo>
                  <a:pt x="20194" y="34338"/>
                </a:lnTo>
                <a:cubicBezTo>
                  <a:pt x="20117" y="34338"/>
                  <a:pt x="20055" y="34338"/>
                  <a:pt x="19994" y="34353"/>
                </a:cubicBezTo>
                <a:cubicBezTo>
                  <a:pt x="17839" y="34523"/>
                  <a:pt x="15700" y="34723"/>
                  <a:pt x="13560" y="35000"/>
                </a:cubicBezTo>
                <a:cubicBezTo>
                  <a:pt x="11867" y="35215"/>
                  <a:pt x="10174" y="35462"/>
                  <a:pt x="8497" y="35754"/>
                </a:cubicBezTo>
                <a:cubicBezTo>
                  <a:pt x="7958" y="35846"/>
                  <a:pt x="7404" y="35939"/>
                  <a:pt x="6865" y="36000"/>
                </a:cubicBezTo>
                <a:cubicBezTo>
                  <a:pt x="5742" y="36108"/>
                  <a:pt x="4618" y="36031"/>
                  <a:pt x="3602" y="35385"/>
                </a:cubicBezTo>
                <a:cubicBezTo>
                  <a:pt x="2956" y="34984"/>
                  <a:pt x="2340" y="34492"/>
                  <a:pt x="1601" y="34246"/>
                </a:cubicBezTo>
                <a:cubicBezTo>
                  <a:pt x="1324" y="34169"/>
                  <a:pt x="1032" y="34123"/>
                  <a:pt x="740" y="34123"/>
                </a:cubicBezTo>
                <a:cubicBezTo>
                  <a:pt x="647" y="34107"/>
                  <a:pt x="278" y="34061"/>
                  <a:pt x="1" y="34046"/>
                </a:cubicBezTo>
                <a:cubicBezTo>
                  <a:pt x="1" y="34030"/>
                  <a:pt x="1" y="33999"/>
                  <a:pt x="1" y="33969"/>
                </a:cubicBezTo>
                <a:cubicBezTo>
                  <a:pt x="16" y="33922"/>
                  <a:pt x="32" y="33892"/>
                  <a:pt x="32" y="33892"/>
                </a:cubicBezTo>
                <a:cubicBezTo>
                  <a:pt x="109" y="33769"/>
                  <a:pt x="185" y="33630"/>
                  <a:pt x="278" y="33507"/>
                </a:cubicBezTo>
                <a:cubicBezTo>
                  <a:pt x="539" y="33138"/>
                  <a:pt x="817" y="32784"/>
                  <a:pt x="1124" y="32445"/>
                </a:cubicBezTo>
                <a:cubicBezTo>
                  <a:pt x="1909" y="31537"/>
                  <a:pt x="2817" y="30690"/>
                  <a:pt x="3371" y="29598"/>
                </a:cubicBezTo>
                <a:cubicBezTo>
                  <a:pt x="3710" y="28905"/>
                  <a:pt x="3910" y="28151"/>
                  <a:pt x="3926" y="27366"/>
                </a:cubicBezTo>
                <a:cubicBezTo>
                  <a:pt x="3956" y="26689"/>
                  <a:pt x="3910" y="25996"/>
                  <a:pt x="3802" y="25319"/>
                </a:cubicBezTo>
                <a:cubicBezTo>
                  <a:pt x="3695" y="24642"/>
                  <a:pt x="3648" y="23949"/>
                  <a:pt x="3695" y="23272"/>
                </a:cubicBezTo>
                <a:cubicBezTo>
                  <a:pt x="3756" y="22518"/>
                  <a:pt x="4218" y="21964"/>
                  <a:pt x="4449" y="21256"/>
                </a:cubicBezTo>
                <a:cubicBezTo>
                  <a:pt x="5003" y="19578"/>
                  <a:pt x="3864" y="17977"/>
                  <a:pt x="4356" y="16315"/>
                </a:cubicBezTo>
                <a:cubicBezTo>
                  <a:pt x="4834" y="14745"/>
                  <a:pt x="5649" y="13191"/>
                  <a:pt x="6881" y="12098"/>
                </a:cubicBezTo>
                <a:cubicBezTo>
                  <a:pt x="7958" y="11128"/>
                  <a:pt x="9174" y="10328"/>
                  <a:pt x="10174" y="9266"/>
                </a:cubicBezTo>
                <a:cubicBezTo>
                  <a:pt x="11098" y="8266"/>
                  <a:pt x="11913" y="7158"/>
                  <a:pt x="12591" y="5972"/>
                </a:cubicBezTo>
                <a:cubicBezTo>
                  <a:pt x="14299" y="3110"/>
                  <a:pt x="17085" y="1232"/>
                  <a:pt x="2019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59"/>
          <p:cNvSpPr/>
          <p:nvPr/>
        </p:nvSpPr>
        <p:spPr>
          <a:xfrm flipH="1">
            <a:off x="-47699" y="4910274"/>
            <a:ext cx="1064671" cy="1493372"/>
          </a:xfrm>
          <a:custGeom>
            <a:avLst/>
            <a:gdLst/>
            <a:ahLst/>
            <a:cxnLst/>
            <a:rect l="l" t="t" r="r" b="b"/>
            <a:pathLst>
              <a:path w="13453" h="18870" extrusionOk="0">
                <a:moveTo>
                  <a:pt x="13422" y="15099"/>
                </a:moveTo>
                <a:lnTo>
                  <a:pt x="13422" y="18869"/>
                </a:lnTo>
                <a:cubicBezTo>
                  <a:pt x="11775" y="18869"/>
                  <a:pt x="10144" y="18623"/>
                  <a:pt x="8574" y="18131"/>
                </a:cubicBezTo>
                <a:cubicBezTo>
                  <a:pt x="8235" y="18023"/>
                  <a:pt x="7912" y="17900"/>
                  <a:pt x="7589" y="17761"/>
                </a:cubicBezTo>
                <a:cubicBezTo>
                  <a:pt x="7281" y="17638"/>
                  <a:pt x="6973" y="17500"/>
                  <a:pt x="6665" y="17346"/>
                </a:cubicBezTo>
                <a:cubicBezTo>
                  <a:pt x="5465" y="16746"/>
                  <a:pt x="4341" y="15868"/>
                  <a:pt x="2971" y="15607"/>
                </a:cubicBezTo>
                <a:cubicBezTo>
                  <a:pt x="2063" y="15437"/>
                  <a:pt x="1078" y="15791"/>
                  <a:pt x="170" y="15560"/>
                </a:cubicBezTo>
                <a:cubicBezTo>
                  <a:pt x="155" y="15560"/>
                  <a:pt x="155" y="15560"/>
                  <a:pt x="139" y="15545"/>
                </a:cubicBezTo>
                <a:cubicBezTo>
                  <a:pt x="124" y="15530"/>
                  <a:pt x="109" y="15514"/>
                  <a:pt x="93" y="15514"/>
                </a:cubicBezTo>
                <a:cubicBezTo>
                  <a:pt x="93" y="15499"/>
                  <a:pt x="62" y="15483"/>
                  <a:pt x="47" y="15453"/>
                </a:cubicBezTo>
                <a:cubicBezTo>
                  <a:pt x="32" y="15437"/>
                  <a:pt x="16" y="15422"/>
                  <a:pt x="1" y="15407"/>
                </a:cubicBezTo>
                <a:cubicBezTo>
                  <a:pt x="47" y="15360"/>
                  <a:pt x="93" y="15314"/>
                  <a:pt x="155" y="15268"/>
                </a:cubicBezTo>
                <a:cubicBezTo>
                  <a:pt x="663" y="14883"/>
                  <a:pt x="1401" y="14668"/>
                  <a:pt x="2032" y="14483"/>
                </a:cubicBezTo>
                <a:cubicBezTo>
                  <a:pt x="3341" y="14083"/>
                  <a:pt x="4726" y="13898"/>
                  <a:pt x="5803" y="13021"/>
                </a:cubicBezTo>
                <a:cubicBezTo>
                  <a:pt x="5880" y="12959"/>
                  <a:pt x="5957" y="12898"/>
                  <a:pt x="6034" y="12821"/>
                </a:cubicBezTo>
                <a:cubicBezTo>
                  <a:pt x="6080" y="12775"/>
                  <a:pt x="6142" y="12713"/>
                  <a:pt x="6188" y="12667"/>
                </a:cubicBezTo>
                <a:cubicBezTo>
                  <a:pt x="7819" y="10928"/>
                  <a:pt x="7035" y="8434"/>
                  <a:pt x="7542" y="6341"/>
                </a:cubicBezTo>
                <a:cubicBezTo>
                  <a:pt x="8066" y="4171"/>
                  <a:pt x="9959" y="2909"/>
                  <a:pt x="11606" y="1616"/>
                </a:cubicBezTo>
                <a:cubicBezTo>
                  <a:pt x="12237" y="1108"/>
                  <a:pt x="12837" y="570"/>
                  <a:pt x="13422" y="0"/>
                </a:cubicBezTo>
                <a:lnTo>
                  <a:pt x="13422" y="14514"/>
                </a:lnTo>
                <a:cubicBezTo>
                  <a:pt x="13453" y="14714"/>
                  <a:pt x="13453" y="14914"/>
                  <a:pt x="13422" y="15099"/>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59"/>
          <p:cNvSpPr/>
          <p:nvPr/>
        </p:nvSpPr>
        <p:spPr>
          <a:xfrm flipH="1">
            <a:off x="10484247" y="4606927"/>
            <a:ext cx="1707763" cy="1944075"/>
          </a:xfrm>
          <a:custGeom>
            <a:avLst/>
            <a:gdLst/>
            <a:ahLst/>
            <a:cxnLst/>
            <a:rect l="l" t="t" r="r" b="b"/>
            <a:pathLst>
              <a:path w="21579" h="24565" extrusionOk="0">
                <a:moveTo>
                  <a:pt x="21348" y="20517"/>
                </a:moveTo>
                <a:cubicBezTo>
                  <a:pt x="21240" y="20779"/>
                  <a:pt x="21071" y="21009"/>
                  <a:pt x="20871" y="21210"/>
                </a:cubicBezTo>
                <a:cubicBezTo>
                  <a:pt x="19947" y="22195"/>
                  <a:pt x="18993" y="23226"/>
                  <a:pt x="17746" y="23764"/>
                </a:cubicBezTo>
                <a:cubicBezTo>
                  <a:pt x="17731" y="23764"/>
                  <a:pt x="17731" y="23764"/>
                  <a:pt x="17715" y="23764"/>
                </a:cubicBezTo>
                <a:cubicBezTo>
                  <a:pt x="16746" y="24180"/>
                  <a:pt x="15684" y="24257"/>
                  <a:pt x="14637" y="24319"/>
                </a:cubicBezTo>
                <a:cubicBezTo>
                  <a:pt x="9758" y="24565"/>
                  <a:pt x="4849" y="24319"/>
                  <a:pt x="0" y="23580"/>
                </a:cubicBezTo>
                <a:lnTo>
                  <a:pt x="0" y="1"/>
                </a:lnTo>
                <a:cubicBezTo>
                  <a:pt x="1647" y="2309"/>
                  <a:pt x="4125" y="4372"/>
                  <a:pt x="4141" y="7158"/>
                </a:cubicBezTo>
                <a:cubicBezTo>
                  <a:pt x="4141" y="7666"/>
                  <a:pt x="4064" y="8173"/>
                  <a:pt x="4094" y="8666"/>
                </a:cubicBezTo>
                <a:cubicBezTo>
                  <a:pt x="4110" y="8928"/>
                  <a:pt x="4171" y="9189"/>
                  <a:pt x="4279" y="9435"/>
                </a:cubicBezTo>
                <a:cubicBezTo>
                  <a:pt x="4402" y="9697"/>
                  <a:pt x="4587" y="9943"/>
                  <a:pt x="4818" y="10128"/>
                </a:cubicBezTo>
                <a:cubicBezTo>
                  <a:pt x="5203" y="10436"/>
                  <a:pt x="5634" y="10682"/>
                  <a:pt x="6080" y="10882"/>
                </a:cubicBezTo>
                <a:cubicBezTo>
                  <a:pt x="7773" y="11713"/>
                  <a:pt x="9466" y="12621"/>
                  <a:pt x="10728" y="14022"/>
                </a:cubicBezTo>
                <a:cubicBezTo>
                  <a:pt x="11405" y="14792"/>
                  <a:pt x="11944" y="15684"/>
                  <a:pt x="12636" y="16438"/>
                </a:cubicBezTo>
                <a:cubicBezTo>
                  <a:pt x="12775" y="16592"/>
                  <a:pt x="12913" y="16731"/>
                  <a:pt x="13052" y="16854"/>
                </a:cubicBezTo>
                <a:cubicBezTo>
                  <a:pt x="14422" y="18101"/>
                  <a:pt x="16192" y="18778"/>
                  <a:pt x="18039" y="18762"/>
                </a:cubicBezTo>
                <a:cubicBezTo>
                  <a:pt x="18777" y="18747"/>
                  <a:pt x="19547" y="18624"/>
                  <a:pt x="20255" y="18855"/>
                </a:cubicBezTo>
                <a:cubicBezTo>
                  <a:pt x="20963" y="19070"/>
                  <a:pt x="21579" y="19824"/>
                  <a:pt x="21348" y="20517"/>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59"/>
          <p:cNvSpPr/>
          <p:nvPr/>
        </p:nvSpPr>
        <p:spPr>
          <a:xfrm flipH="1">
            <a:off x="10746121" y="5123399"/>
            <a:ext cx="1445888" cy="1734591"/>
          </a:xfrm>
          <a:custGeom>
            <a:avLst/>
            <a:gdLst/>
            <a:ahLst/>
            <a:cxnLst/>
            <a:rect l="l" t="t" r="r" b="b"/>
            <a:pathLst>
              <a:path w="18270" h="21918" extrusionOk="0">
                <a:moveTo>
                  <a:pt x="18270" y="17592"/>
                </a:moveTo>
                <a:cubicBezTo>
                  <a:pt x="17254" y="18870"/>
                  <a:pt x="14437" y="17285"/>
                  <a:pt x="13806" y="18808"/>
                </a:cubicBezTo>
                <a:cubicBezTo>
                  <a:pt x="13668" y="19116"/>
                  <a:pt x="13698" y="19486"/>
                  <a:pt x="13545" y="19793"/>
                </a:cubicBezTo>
                <a:cubicBezTo>
                  <a:pt x="13175" y="20501"/>
                  <a:pt x="12144" y="20363"/>
                  <a:pt x="11359" y="20548"/>
                </a:cubicBezTo>
                <a:cubicBezTo>
                  <a:pt x="10574" y="20732"/>
                  <a:pt x="9974" y="21302"/>
                  <a:pt x="9420" y="21917"/>
                </a:cubicBezTo>
                <a:lnTo>
                  <a:pt x="0" y="21917"/>
                </a:lnTo>
                <a:lnTo>
                  <a:pt x="0" y="1"/>
                </a:lnTo>
                <a:cubicBezTo>
                  <a:pt x="924" y="262"/>
                  <a:pt x="1801" y="632"/>
                  <a:pt x="2648" y="1078"/>
                </a:cubicBezTo>
                <a:cubicBezTo>
                  <a:pt x="3186" y="1340"/>
                  <a:pt x="3679" y="1709"/>
                  <a:pt x="4094" y="2140"/>
                </a:cubicBezTo>
                <a:cubicBezTo>
                  <a:pt x="4156" y="2201"/>
                  <a:pt x="4202" y="2278"/>
                  <a:pt x="4248" y="2340"/>
                </a:cubicBezTo>
                <a:cubicBezTo>
                  <a:pt x="4510" y="2725"/>
                  <a:pt x="4710" y="3156"/>
                  <a:pt x="4818" y="3602"/>
                </a:cubicBezTo>
                <a:cubicBezTo>
                  <a:pt x="4941" y="4018"/>
                  <a:pt x="5002" y="4433"/>
                  <a:pt x="5079" y="4833"/>
                </a:cubicBezTo>
                <a:cubicBezTo>
                  <a:pt x="5418" y="6696"/>
                  <a:pt x="5895" y="8543"/>
                  <a:pt x="6480" y="10328"/>
                </a:cubicBezTo>
                <a:cubicBezTo>
                  <a:pt x="6665" y="10867"/>
                  <a:pt x="6849" y="11390"/>
                  <a:pt x="7049" y="11929"/>
                </a:cubicBezTo>
                <a:cubicBezTo>
                  <a:pt x="7419" y="12929"/>
                  <a:pt x="7850" y="13945"/>
                  <a:pt x="8619" y="14684"/>
                </a:cubicBezTo>
                <a:cubicBezTo>
                  <a:pt x="10913" y="16915"/>
                  <a:pt x="14945" y="15761"/>
                  <a:pt x="17715" y="17238"/>
                </a:cubicBezTo>
                <a:cubicBezTo>
                  <a:pt x="17900" y="17346"/>
                  <a:pt x="18085" y="17469"/>
                  <a:pt x="18270" y="17592"/>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59"/>
          <p:cNvSpPr/>
          <p:nvPr/>
        </p:nvSpPr>
        <p:spPr>
          <a:xfrm flipH="1">
            <a:off x="-45246" y="6105136"/>
            <a:ext cx="1060951" cy="717483"/>
          </a:xfrm>
          <a:custGeom>
            <a:avLst/>
            <a:gdLst/>
            <a:ahLst/>
            <a:cxnLst/>
            <a:rect l="l" t="t" r="r" b="b"/>
            <a:pathLst>
              <a:path w="13406" h="9066" extrusionOk="0">
                <a:moveTo>
                  <a:pt x="13298" y="278"/>
                </a:moveTo>
                <a:cubicBezTo>
                  <a:pt x="13344" y="185"/>
                  <a:pt x="13375" y="93"/>
                  <a:pt x="13406" y="1"/>
                </a:cubicBezTo>
                <a:lnTo>
                  <a:pt x="13406" y="9066"/>
                </a:lnTo>
                <a:cubicBezTo>
                  <a:pt x="11174" y="8897"/>
                  <a:pt x="8958" y="8481"/>
                  <a:pt x="6818" y="7850"/>
                </a:cubicBezTo>
                <a:cubicBezTo>
                  <a:pt x="6742" y="7835"/>
                  <a:pt x="6680" y="7819"/>
                  <a:pt x="6618" y="7789"/>
                </a:cubicBezTo>
                <a:cubicBezTo>
                  <a:pt x="6588" y="7419"/>
                  <a:pt x="6557" y="7050"/>
                  <a:pt x="6526" y="6680"/>
                </a:cubicBezTo>
                <a:cubicBezTo>
                  <a:pt x="4341" y="6542"/>
                  <a:pt x="2170" y="6357"/>
                  <a:pt x="0" y="6157"/>
                </a:cubicBezTo>
                <a:cubicBezTo>
                  <a:pt x="1155" y="4541"/>
                  <a:pt x="3402" y="4310"/>
                  <a:pt x="5356" y="3925"/>
                </a:cubicBezTo>
                <a:cubicBezTo>
                  <a:pt x="6157" y="3771"/>
                  <a:pt x="6926" y="3571"/>
                  <a:pt x="7680" y="3325"/>
                </a:cubicBezTo>
                <a:cubicBezTo>
                  <a:pt x="7973" y="3233"/>
                  <a:pt x="8265" y="3140"/>
                  <a:pt x="8558" y="3033"/>
                </a:cubicBezTo>
                <a:cubicBezTo>
                  <a:pt x="9927" y="2509"/>
                  <a:pt x="11251" y="1863"/>
                  <a:pt x="12482" y="1063"/>
                </a:cubicBezTo>
                <a:cubicBezTo>
                  <a:pt x="12821" y="878"/>
                  <a:pt x="13098" y="601"/>
                  <a:pt x="13298" y="278"/>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59"/>
          <p:cNvSpPr txBox="1"/>
          <p:nvPr/>
        </p:nvSpPr>
        <p:spPr>
          <a:xfrm>
            <a:off x="3355000" y="4420333"/>
            <a:ext cx="5482000" cy="762000"/>
          </a:xfrm>
          <a:prstGeom prst="rect">
            <a:avLst/>
          </a:prstGeom>
          <a:noFill/>
          <a:ln>
            <a:noFill/>
          </a:ln>
        </p:spPr>
        <p:txBody>
          <a:bodyPr spcFirstLastPara="1" wrap="square" lIns="121900" tIns="121900" rIns="121900" bIns="121900" anchor="ctr" anchorCtr="0">
            <a:noAutofit/>
          </a:bodyPr>
          <a:lstStyle/>
          <a:p>
            <a:pPr marL="0" lvl="0" indent="0" algn="ctr" rtl="0">
              <a:lnSpc>
                <a:spcPct val="80000"/>
              </a:lnSpc>
              <a:spcBef>
                <a:spcPts val="0"/>
              </a:spcBef>
              <a:spcAft>
                <a:spcPts val="0"/>
              </a:spcAft>
              <a:buNone/>
            </a:pPr>
            <a:r>
              <a:rPr lang="en" sz="2400">
                <a:solidFill>
                  <a:schemeClr val="dk1"/>
                </a:solidFill>
                <a:latin typeface="Barlow"/>
                <a:ea typeface="Barlow"/>
                <a:cs typeface="Barlow"/>
                <a:sym typeface="Barlow"/>
              </a:rPr>
              <a:t>CREDITS: This presentation template was created by </a:t>
            </a:r>
            <a:r>
              <a:rPr lang="en" sz="2400" b="1">
                <a:solidFill>
                  <a:schemeClr val="dk1"/>
                </a:solidFill>
                <a:uFill>
                  <a:noFill/>
                </a:uFill>
                <a:latin typeface="Barlow"/>
                <a:ea typeface="Barlow"/>
                <a:cs typeface="Barlow"/>
                <a:sym typeface="Barlow"/>
                <a:hlinkClick r:id="rId2">
                  <a:extLst>
                    <a:ext uri="{A12FA001-AC4F-418D-AE19-62706E023703}">
                      <ahyp:hlinkClr xmlns:ahyp="http://schemas.microsoft.com/office/drawing/2018/hyperlinkcolor" xmlns="" val="tx"/>
                    </a:ext>
                  </a:extLst>
                </a:hlinkClick>
              </a:rPr>
              <a:t>Slidesgo</a:t>
            </a:r>
            <a:r>
              <a:rPr lang="en" sz="2400">
                <a:solidFill>
                  <a:schemeClr val="dk1"/>
                </a:solidFill>
                <a:latin typeface="Barlow"/>
                <a:ea typeface="Barlow"/>
                <a:cs typeface="Barlow"/>
                <a:sym typeface="Barlow"/>
              </a:rPr>
              <a:t>, including icons by </a:t>
            </a:r>
            <a:r>
              <a:rPr lang="en" sz="2400" b="1">
                <a:solidFill>
                  <a:schemeClr val="dk1"/>
                </a:solidFill>
                <a:uFill>
                  <a:noFill/>
                </a:uFill>
                <a:latin typeface="Barlow"/>
                <a:ea typeface="Barlow"/>
                <a:cs typeface="Barlow"/>
                <a:sym typeface="Barlow"/>
                <a:hlinkClick r:id="rId3">
                  <a:extLst>
                    <a:ext uri="{A12FA001-AC4F-418D-AE19-62706E023703}">
                      <ahyp:hlinkClr xmlns:ahyp="http://schemas.microsoft.com/office/drawing/2018/hyperlinkcolor" xmlns="" val="tx"/>
                    </a:ext>
                  </a:extLst>
                </a:hlinkClick>
              </a:rPr>
              <a:t>Flaticon</a:t>
            </a:r>
            <a:r>
              <a:rPr lang="en" sz="2400">
                <a:solidFill>
                  <a:schemeClr val="dk1"/>
                </a:solidFill>
                <a:latin typeface="Barlow"/>
                <a:ea typeface="Barlow"/>
                <a:cs typeface="Barlow"/>
                <a:sym typeface="Barlow"/>
              </a:rPr>
              <a:t>, and infographics &amp; images by </a:t>
            </a:r>
            <a:r>
              <a:rPr lang="en" sz="2400" b="1">
                <a:solidFill>
                  <a:schemeClr val="dk1"/>
                </a:solidFill>
                <a:uFill>
                  <a:noFill/>
                </a:uFill>
                <a:latin typeface="Barlow"/>
                <a:ea typeface="Barlow"/>
                <a:cs typeface="Barlow"/>
                <a:sym typeface="Barlow"/>
                <a:hlinkClick r:id="rId4">
                  <a:extLst>
                    <a:ext uri="{A12FA001-AC4F-418D-AE19-62706E023703}">
                      <ahyp:hlinkClr xmlns:ahyp="http://schemas.microsoft.com/office/drawing/2018/hyperlinkcolor" xmlns="" val="tx"/>
                    </a:ext>
                  </a:extLst>
                </a:hlinkClick>
              </a:rPr>
              <a:t>Freepik</a:t>
            </a:r>
            <a:endParaRPr sz="2400" b="1">
              <a:solidFill>
                <a:schemeClr val="dk1"/>
              </a:solidFill>
              <a:latin typeface="Barlow"/>
              <a:ea typeface="Barlow"/>
              <a:cs typeface="Barlow"/>
              <a:sym typeface="Barlow"/>
            </a:endParaRPr>
          </a:p>
        </p:txBody>
      </p:sp>
    </p:spTree>
    <p:extLst>
      <p:ext uri="{BB962C8B-B14F-4D97-AF65-F5344CB8AC3E}">
        <p14:creationId xmlns="" xmlns:p14="http://schemas.microsoft.com/office/powerpoint/2010/main" val="257884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4">
  <p:cSld name="Title and two columns 4">
    <p:spTree>
      <p:nvGrpSpPr>
        <p:cNvPr id="1" name="Shape 543"/>
        <p:cNvGrpSpPr/>
        <p:nvPr/>
      </p:nvGrpSpPr>
      <p:grpSpPr>
        <a:xfrm>
          <a:off x="0" y="0"/>
          <a:ext cx="0" cy="0"/>
          <a:chOff x="0" y="0"/>
          <a:chExt cx="0" cy="0"/>
        </a:xfrm>
      </p:grpSpPr>
      <p:sp>
        <p:nvSpPr>
          <p:cNvPr id="544" name="Google Shape;544;p60"/>
          <p:cNvSpPr/>
          <p:nvPr/>
        </p:nvSpPr>
        <p:spPr>
          <a:xfrm rot="10800000">
            <a:off x="134923" y="1578969"/>
            <a:ext cx="3145923" cy="461264"/>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5" name="Google Shape;545;p60"/>
          <p:cNvSpPr/>
          <p:nvPr/>
        </p:nvSpPr>
        <p:spPr>
          <a:xfrm rot="10800000">
            <a:off x="5" y="1172885"/>
            <a:ext cx="1988772" cy="739604"/>
          </a:xfrm>
          <a:custGeom>
            <a:avLst/>
            <a:gdLst/>
            <a:ahLst/>
            <a:cxnLst/>
            <a:rect l="l" t="t" r="r" b="b"/>
            <a:pathLst>
              <a:path w="34031" h="15053" extrusionOk="0">
                <a:moveTo>
                  <a:pt x="34030" y="0"/>
                </a:moveTo>
                <a:lnTo>
                  <a:pt x="33538" y="16"/>
                </a:lnTo>
                <a:cubicBezTo>
                  <a:pt x="32645" y="62"/>
                  <a:pt x="31783" y="93"/>
                  <a:pt x="30952" y="154"/>
                </a:cubicBezTo>
                <a:cubicBezTo>
                  <a:pt x="27659" y="354"/>
                  <a:pt x="24842" y="662"/>
                  <a:pt x="22795" y="1401"/>
                </a:cubicBezTo>
                <a:cubicBezTo>
                  <a:pt x="20658" y="2169"/>
                  <a:pt x="17105" y="2575"/>
                  <a:pt x="14155" y="2575"/>
                </a:cubicBezTo>
                <a:cubicBezTo>
                  <a:pt x="13557" y="2575"/>
                  <a:pt x="12984" y="2558"/>
                  <a:pt x="12452" y="2524"/>
                </a:cubicBezTo>
                <a:cubicBezTo>
                  <a:pt x="12342" y="2517"/>
                  <a:pt x="12224" y="2514"/>
                  <a:pt x="12100" y="2514"/>
                </a:cubicBezTo>
                <a:cubicBezTo>
                  <a:pt x="10368" y="2514"/>
                  <a:pt x="7341" y="3189"/>
                  <a:pt x="4757" y="3879"/>
                </a:cubicBezTo>
                <a:cubicBezTo>
                  <a:pt x="4233" y="4002"/>
                  <a:pt x="3741" y="4140"/>
                  <a:pt x="3279" y="4263"/>
                </a:cubicBezTo>
                <a:cubicBezTo>
                  <a:pt x="1386" y="4787"/>
                  <a:pt x="1" y="5218"/>
                  <a:pt x="1" y="5218"/>
                </a:cubicBezTo>
                <a:lnTo>
                  <a:pt x="3033" y="14714"/>
                </a:lnTo>
                <a:lnTo>
                  <a:pt x="34030" y="15053"/>
                </a:lnTo>
                <a:lnTo>
                  <a:pt x="34030"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6" name="Google Shape;546;p60"/>
          <p:cNvSpPr/>
          <p:nvPr/>
        </p:nvSpPr>
        <p:spPr>
          <a:xfrm rot="10800000">
            <a:off x="6" y="1133576"/>
            <a:ext cx="3363027" cy="861061"/>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7" name="Google Shape;547;p60"/>
          <p:cNvSpPr/>
          <p:nvPr/>
        </p:nvSpPr>
        <p:spPr>
          <a:xfrm rot="10800000" flipH="1">
            <a:off x="9544668" y="1516156"/>
            <a:ext cx="2647328" cy="643277"/>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8" name="Google Shape;548;p60"/>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49" name="Google Shape;549;p60"/>
          <p:cNvSpPr txBox="1">
            <a:spLocks noGrp="1"/>
          </p:cNvSpPr>
          <p:nvPr>
            <p:ph type="body" idx="1"/>
          </p:nvPr>
        </p:nvSpPr>
        <p:spPr>
          <a:xfrm>
            <a:off x="953000" y="2700133"/>
            <a:ext cx="4856800" cy="3444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chemeClr val="dk1"/>
              </a:buClr>
              <a:buSzPts val="1400"/>
              <a:buChar char="●"/>
              <a:defRPr sz="1867"/>
            </a:lvl1pPr>
            <a:lvl2pPr marL="1219170" lvl="1" indent="-440256" rtl="0">
              <a:lnSpc>
                <a:spcPct val="100000"/>
              </a:lnSpc>
              <a:spcBef>
                <a:spcPts val="0"/>
              </a:spcBef>
              <a:spcAft>
                <a:spcPts val="0"/>
              </a:spcAft>
              <a:buClr>
                <a:schemeClr val="dk1"/>
              </a:buClr>
              <a:buSzPts val="1600"/>
              <a:buChar char="○"/>
              <a:defRPr/>
            </a:lvl2pPr>
            <a:lvl3pPr marL="1828754" lvl="2" indent="-440256" rtl="0">
              <a:lnSpc>
                <a:spcPct val="100000"/>
              </a:lnSpc>
              <a:spcBef>
                <a:spcPts val="2133"/>
              </a:spcBef>
              <a:spcAft>
                <a:spcPts val="0"/>
              </a:spcAft>
              <a:buClr>
                <a:schemeClr val="dk1"/>
              </a:buClr>
              <a:buSzPts val="1600"/>
              <a:buChar char="■"/>
              <a:defRPr/>
            </a:lvl3pPr>
            <a:lvl4pPr marL="2438339" lvl="3" indent="-440256" rtl="0">
              <a:lnSpc>
                <a:spcPct val="100000"/>
              </a:lnSpc>
              <a:spcBef>
                <a:spcPts val="2133"/>
              </a:spcBef>
              <a:spcAft>
                <a:spcPts val="0"/>
              </a:spcAft>
              <a:buClr>
                <a:schemeClr val="dk1"/>
              </a:buClr>
              <a:buSzPts val="1600"/>
              <a:buChar char="●"/>
              <a:defRPr/>
            </a:lvl4pPr>
            <a:lvl5pPr marL="3047924" lvl="4" indent="-440256" rtl="0">
              <a:lnSpc>
                <a:spcPct val="100000"/>
              </a:lnSpc>
              <a:spcBef>
                <a:spcPts val="2133"/>
              </a:spcBef>
              <a:spcAft>
                <a:spcPts val="0"/>
              </a:spcAft>
              <a:buClr>
                <a:schemeClr val="dk1"/>
              </a:buClr>
              <a:buSzPts val="1600"/>
              <a:buChar char="○"/>
              <a:defRPr/>
            </a:lvl5pPr>
            <a:lvl6pPr marL="3657509" lvl="5" indent="-440256" rtl="0">
              <a:lnSpc>
                <a:spcPct val="100000"/>
              </a:lnSpc>
              <a:spcBef>
                <a:spcPts val="2133"/>
              </a:spcBef>
              <a:spcAft>
                <a:spcPts val="0"/>
              </a:spcAft>
              <a:buClr>
                <a:schemeClr val="dk1"/>
              </a:buClr>
              <a:buSzPts val="1600"/>
              <a:buChar char="■"/>
              <a:defRPr/>
            </a:lvl6pPr>
            <a:lvl7pPr marL="4267093" lvl="6" indent="-440256" rtl="0">
              <a:lnSpc>
                <a:spcPct val="100000"/>
              </a:lnSpc>
              <a:spcBef>
                <a:spcPts val="2133"/>
              </a:spcBef>
              <a:spcAft>
                <a:spcPts val="0"/>
              </a:spcAft>
              <a:buClr>
                <a:schemeClr val="dk1"/>
              </a:buClr>
              <a:buSzPts val="1600"/>
              <a:buChar char="●"/>
              <a:defRPr/>
            </a:lvl7pPr>
            <a:lvl8pPr marL="4876678" lvl="7" indent="-440256" rtl="0">
              <a:lnSpc>
                <a:spcPct val="100000"/>
              </a:lnSpc>
              <a:spcBef>
                <a:spcPts val="2133"/>
              </a:spcBef>
              <a:spcAft>
                <a:spcPts val="0"/>
              </a:spcAft>
              <a:buClr>
                <a:schemeClr val="dk1"/>
              </a:buClr>
              <a:buSzPts val="1600"/>
              <a:buChar char="○"/>
              <a:defRPr/>
            </a:lvl8pPr>
            <a:lvl9pPr marL="5486263" lvl="8" indent="-440256" rtl="0">
              <a:lnSpc>
                <a:spcPct val="100000"/>
              </a:lnSpc>
              <a:spcBef>
                <a:spcPts val="2133"/>
              </a:spcBef>
              <a:spcAft>
                <a:spcPts val="2133"/>
              </a:spcAft>
              <a:buClr>
                <a:schemeClr val="dk1"/>
              </a:buClr>
              <a:buSzPts val="1600"/>
              <a:buChar char="■"/>
              <a:defRPr/>
            </a:lvl9pPr>
          </a:lstStyle>
          <a:p>
            <a:endParaRPr/>
          </a:p>
        </p:txBody>
      </p:sp>
      <p:sp>
        <p:nvSpPr>
          <p:cNvPr id="550" name="Google Shape;550;p60"/>
          <p:cNvSpPr txBox="1">
            <a:spLocks noGrp="1"/>
          </p:cNvSpPr>
          <p:nvPr>
            <p:ph type="body" idx="2"/>
          </p:nvPr>
        </p:nvSpPr>
        <p:spPr>
          <a:xfrm>
            <a:off x="6382200" y="2700133"/>
            <a:ext cx="4856800" cy="3444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chemeClr val="dk1"/>
              </a:buClr>
              <a:buSzPts val="1400"/>
              <a:buChar char="●"/>
              <a:defRPr sz="1867"/>
            </a:lvl1pPr>
            <a:lvl2pPr marL="1219170" lvl="1" indent="-440256" rtl="0">
              <a:lnSpc>
                <a:spcPct val="100000"/>
              </a:lnSpc>
              <a:spcBef>
                <a:spcPts val="0"/>
              </a:spcBef>
              <a:spcAft>
                <a:spcPts val="0"/>
              </a:spcAft>
              <a:buClr>
                <a:schemeClr val="dk1"/>
              </a:buClr>
              <a:buSzPts val="1600"/>
              <a:buChar char="○"/>
              <a:defRPr/>
            </a:lvl2pPr>
            <a:lvl3pPr marL="1828754" lvl="2" indent="-440256" rtl="0">
              <a:lnSpc>
                <a:spcPct val="100000"/>
              </a:lnSpc>
              <a:spcBef>
                <a:spcPts val="2133"/>
              </a:spcBef>
              <a:spcAft>
                <a:spcPts val="0"/>
              </a:spcAft>
              <a:buClr>
                <a:schemeClr val="dk1"/>
              </a:buClr>
              <a:buSzPts val="1600"/>
              <a:buChar char="■"/>
              <a:defRPr/>
            </a:lvl3pPr>
            <a:lvl4pPr marL="2438339" lvl="3" indent="-440256" rtl="0">
              <a:lnSpc>
                <a:spcPct val="100000"/>
              </a:lnSpc>
              <a:spcBef>
                <a:spcPts val="2133"/>
              </a:spcBef>
              <a:spcAft>
                <a:spcPts val="0"/>
              </a:spcAft>
              <a:buClr>
                <a:schemeClr val="dk1"/>
              </a:buClr>
              <a:buSzPts val="1600"/>
              <a:buChar char="●"/>
              <a:defRPr/>
            </a:lvl4pPr>
            <a:lvl5pPr marL="3047924" lvl="4" indent="-440256" rtl="0">
              <a:lnSpc>
                <a:spcPct val="100000"/>
              </a:lnSpc>
              <a:spcBef>
                <a:spcPts val="2133"/>
              </a:spcBef>
              <a:spcAft>
                <a:spcPts val="0"/>
              </a:spcAft>
              <a:buClr>
                <a:schemeClr val="dk1"/>
              </a:buClr>
              <a:buSzPts val="1600"/>
              <a:buChar char="○"/>
              <a:defRPr/>
            </a:lvl5pPr>
            <a:lvl6pPr marL="3657509" lvl="5" indent="-440256" rtl="0">
              <a:lnSpc>
                <a:spcPct val="100000"/>
              </a:lnSpc>
              <a:spcBef>
                <a:spcPts val="2133"/>
              </a:spcBef>
              <a:spcAft>
                <a:spcPts val="0"/>
              </a:spcAft>
              <a:buClr>
                <a:schemeClr val="dk1"/>
              </a:buClr>
              <a:buSzPts val="1600"/>
              <a:buChar char="■"/>
              <a:defRPr/>
            </a:lvl6pPr>
            <a:lvl7pPr marL="4267093" lvl="6" indent="-440256" rtl="0">
              <a:lnSpc>
                <a:spcPct val="100000"/>
              </a:lnSpc>
              <a:spcBef>
                <a:spcPts val="2133"/>
              </a:spcBef>
              <a:spcAft>
                <a:spcPts val="0"/>
              </a:spcAft>
              <a:buClr>
                <a:schemeClr val="dk1"/>
              </a:buClr>
              <a:buSzPts val="1600"/>
              <a:buChar char="●"/>
              <a:defRPr/>
            </a:lvl7pPr>
            <a:lvl8pPr marL="4876678" lvl="7" indent="-440256" rtl="0">
              <a:lnSpc>
                <a:spcPct val="100000"/>
              </a:lnSpc>
              <a:spcBef>
                <a:spcPts val="2133"/>
              </a:spcBef>
              <a:spcAft>
                <a:spcPts val="0"/>
              </a:spcAft>
              <a:buClr>
                <a:schemeClr val="dk1"/>
              </a:buClr>
              <a:buSzPts val="1600"/>
              <a:buChar char="○"/>
              <a:defRPr/>
            </a:lvl8pPr>
            <a:lvl9pPr marL="5486263" lvl="8" indent="-440256" rtl="0">
              <a:lnSpc>
                <a:spcPct val="100000"/>
              </a:lnSpc>
              <a:spcBef>
                <a:spcPts val="2133"/>
              </a:spcBef>
              <a:spcAft>
                <a:spcPts val="2133"/>
              </a:spcAft>
              <a:buClr>
                <a:schemeClr val="dk1"/>
              </a:buClr>
              <a:buSzPts val="1600"/>
              <a:buChar char="■"/>
              <a:defRPr/>
            </a:lvl9pPr>
          </a:lstStyle>
          <a:p>
            <a:endParaRPr/>
          </a:p>
        </p:txBody>
      </p:sp>
      <p:sp>
        <p:nvSpPr>
          <p:cNvPr id="551" name="Google Shape;551;p60"/>
          <p:cNvSpPr txBox="1">
            <a:spLocks noGrp="1"/>
          </p:cNvSpPr>
          <p:nvPr>
            <p:ph type="subTitle" idx="3"/>
          </p:nvPr>
        </p:nvSpPr>
        <p:spPr>
          <a:xfrm>
            <a:off x="953000" y="2139600"/>
            <a:ext cx="4856800" cy="4612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2133" b="1">
                <a:solidFill>
                  <a:schemeClr val="dk1"/>
                </a:solidFill>
                <a:latin typeface="Syncopate"/>
                <a:ea typeface="Syncopate"/>
                <a:cs typeface="Syncopate"/>
                <a:sym typeface="Syncopate"/>
              </a:defRPr>
            </a:lvl1pPr>
            <a:lvl2pPr lvl="1" rtl="0">
              <a:spcBef>
                <a:spcPts val="2133"/>
              </a:spcBef>
              <a:spcAft>
                <a:spcPts val="0"/>
              </a:spcAft>
              <a:buSzPts val="1600"/>
              <a:buNone/>
              <a:defRPr/>
            </a:lvl2pPr>
            <a:lvl3pPr lvl="2" rtl="0">
              <a:spcBef>
                <a:spcPts val="2133"/>
              </a:spcBef>
              <a:spcAft>
                <a:spcPts val="0"/>
              </a:spcAft>
              <a:buSzPts val="1600"/>
              <a:buNone/>
              <a:defRPr/>
            </a:lvl3pPr>
            <a:lvl4pPr lvl="3" rtl="0">
              <a:spcBef>
                <a:spcPts val="2133"/>
              </a:spcBef>
              <a:spcAft>
                <a:spcPts val="0"/>
              </a:spcAft>
              <a:buSzPts val="1600"/>
              <a:buNone/>
              <a:defRPr/>
            </a:lvl4pPr>
            <a:lvl5pPr lvl="4" rtl="0">
              <a:spcBef>
                <a:spcPts val="2133"/>
              </a:spcBef>
              <a:spcAft>
                <a:spcPts val="0"/>
              </a:spcAft>
              <a:buSzPts val="1600"/>
              <a:buNone/>
              <a:defRPr/>
            </a:lvl5pPr>
            <a:lvl6pPr lvl="5" rtl="0">
              <a:spcBef>
                <a:spcPts val="2133"/>
              </a:spcBef>
              <a:spcAft>
                <a:spcPts val="0"/>
              </a:spcAft>
              <a:buSzPts val="1600"/>
              <a:buNone/>
              <a:defRPr/>
            </a:lvl6pPr>
            <a:lvl7pPr lvl="6" rtl="0">
              <a:spcBef>
                <a:spcPts val="2133"/>
              </a:spcBef>
              <a:spcAft>
                <a:spcPts val="0"/>
              </a:spcAft>
              <a:buSzPts val="1600"/>
              <a:buNone/>
              <a:defRPr/>
            </a:lvl7pPr>
            <a:lvl8pPr lvl="7" rtl="0">
              <a:spcBef>
                <a:spcPts val="2133"/>
              </a:spcBef>
              <a:spcAft>
                <a:spcPts val="0"/>
              </a:spcAft>
              <a:buSzPts val="1600"/>
              <a:buNone/>
              <a:defRPr/>
            </a:lvl8pPr>
            <a:lvl9pPr lvl="8" rtl="0">
              <a:spcBef>
                <a:spcPts val="2133"/>
              </a:spcBef>
              <a:spcAft>
                <a:spcPts val="2133"/>
              </a:spcAft>
              <a:buSzPts val="1600"/>
              <a:buNone/>
              <a:defRPr/>
            </a:lvl9pPr>
          </a:lstStyle>
          <a:p>
            <a:endParaRPr/>
          </a:p>
        </p:txBody>
      </p:sp>
      <p:sp>
        <p:nvSpPr>
          <p:cNvPr id="552" name="Google Shape;552;p60"/>
          <p:cNvSpPr txBox="1">
            <a:spLocks noGrp="1"/>
          </p:cNvSpPr>
          <p:nvPr>
            <p:ph type="subTitle" idx="4"/>
          </p:nvPr>
        </p:nvSpPr>
        <p:spPr>
          <a:xfrm>
            <a:off x="6382200" y="2139600"/>
            <a:ext cx="4856800" cy="4612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2133" b="1">
                <a:solidFill>
                  <a:schemeClr val="dk1"/>
                </a:solidFill>
                <a:latin typeface="Syncopate"/>
                <a:ea typeface="Syncopate"/>
                <a:cs typeface="Syncopate"/>
                <a:sym typeface="Syncopate"/>
              </a:defRPr>
            </a:lvl1pPr>
            <a:lvl2pPr lvl="1" rtl="0">
              <a:spcBef>
                <a:spcPts val="2133"/>
              </a:spcBef>
              <a:spcAft>
                <a:spcPts val="0"/>
              </a:spcAft>
              <a:buSzPts val="1600"/>
              <a:buNone/>
              <a:defRPr/>
            </a:lvl2pPr>
            <a:lvl3pPr lvl="2" rtl="0">
              <a:spcBef>
                <a:spcPts val="2133"/>
              </a:spcBef>
              <a:spcAft>
                <a:spcPts val="0"/>
              </a:spcAft>
              <a:buSzPts val="1600"/>
              <a:buNone/>
              <a:defRPr/>
            </a:lvl3pPr>
            <a:lvl4pPr lvl="3" rtl="0">
              <a:spcBef>
                <a:spcPts val="2133"/>
              </a:spcBef>
              <a:spcAft>
                <a:spcPts val="0"/>
              </a:spcAft>
              <a:buSzPts val="1600"/>
              <a:buNone/>
              <a:defRPr/>
            </a:lvl4pPr>
            <a:lvl5pPr lvl="4" rtl="0">
              <a:spcBef>
                <a:spcPts val="2133"/>
              </a:spcBef>
              <a:spcAft>
                <a:spcPts val="0"/>
              </a:spcAft>
              <a:buSzPts val="1600"/>
              <a:buNone/>
              <a:defRPr/>
            </a:lvl5pPr>
            <a:lvl6pPr lvl="5" rtl="0">
              <a:spcBef>
                <a:spcPts val="2133"/>
              </a:spcBef>
              <a:spcAft>
                <a:spcPts val="0"/>
              </a:spcAft>
              <a:buSzPts val="1600"/>
              <a:buNone/>
              <a:defRPr/>
            </a:lvl6pPr>
            <a:lvl7pPr lvl="6" rtl="0">
              <a:spcBef>
                <a:spcPts val="2133"/>
              </a:spcBef>
              <a:spcAft>
                <a:spcPts val="0"/>
              </a:spcAft>
              <a:buSzPts val="1600"/>
              <a:buNone/>
              <a:defRPr/>
            </a:lvl7pPr>
            <a:lvl8pPr lvl="7" rtl="0">
              <a:spcBef>
                <a:spcPts val="2133"/>
              </a:spcBef>
              <a:spcAft>
                <a:spcPts val="0"/>
              </a:spcAft>
              <a:buSzPts val="1600"/>
              <a:buNone/>
              <a:defRPr/>
            </a:lvl8pPr>
            <a:lvl9pPr lvl="8" rtl="0">
              <a:spcBef>
                <a:spcPts val="2133"/>
              </a:spcBef>
              <a:spcAft>
                <a:spcPts val="2133"/>
              </a:spcAft>
              <a:buSzPts val="1600"/>
              <a:buNone/>
              <a:defRPr/>
            </a:lvl9pPr>
          </a:lstStyle>
          <a:p>
            <a:endParaRPr/>
          </a:p>
        </p:txBody>
      </p:sp>
    </p:spTree>
    <p:extLst>
      <p:ext uri="{BB962C8B-B14F-4D97-AF65-F5344CB8AC3E}">
        <p14:creationId xmlns="" xmlns:p14="http://schemas.microsoft.com/office/powerpoint/2010/main" val="23015159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53"/>
        <p:cNvGrpSpPr/>
        <p:nvPr/>
      </p:nvGrpSpPr>
      <p:grpSpPr>
        <a:xfrm>
          <a:off x="0" y="0"/>
          <a:ext cx="0" cy="0"/>
          <a:chOff x="0" y="0"/>
          <a:chExt cx="0" cy="0"/>
        </a:xfrm>
      </p:grpSpPr>
      <p:sp>
        <p:nvSpPr>
          <p:cNvPr id="554" name="Google Shape;554;p61"/>
          <p:cNvSpPr/>
          <p:nvPr/>
        </p:nvSpPr>
        <p:spPr>
          <a:xfrm rot="5400000">
            <a:off x="-967589" y="967640"/>
            <a:ext cx="2453208" cy="517928"/>
          </a:xfrm>
          <a:custGeom>
            <a:avLst/>
            <a:gdLst/>
            <a:ahLst/>
            <a:cxnLst/>
            <a:rect l="l" t="t" r="r" b="b"/>
            <a:pathLst>
              <a:path w="39771" h="15889" extrusionOk="0">
                <a:moveTo>
                  <a:pt x="38778" y="1"/>
                </a:moveTo>
                <a:cubicBezTo>
                  <a:pt x="37481" y="1"/>
                  <a:pt x="36202" y="419"/>
                  <a:pt x="34984" y="898"/>
                </a:cubicBezTo>
                <a:cubicBezTo>
                  <a:pt x="29889" y="2976"/>
                  <a:pt x="25488" y="6577"/>
                  <a:pt x="20255" y="8255"/>
                </a:cubicBezTo>
                <a:cubicBezTo>
                  <a:pt x="14929" y="9963"/>
                  <a:pt x="9189" y="9532"/>
                  <a:pt x="3602" y="9809"/>
                </a:cubicBezTo>
                <a:cubicBezTo>
                  <a:pt x="2416" y="9856"/>
                  <a:pt x="1216" y="9963"/>
                  <a:pt x="0" y="10117"/>
                </a:cubicBezTo>
                <a:lnTo>
                  <a:pt x="0" y="15889"/>
                </a:lnTo>
                <a:lnTo>
                  <a:pt x="39771" y="15889"/>
                </a:lnTo>
                <a:lnTo>
                  <a:pt x="39771" y="82"/>
                </a:lnTo>
                <a:cubicBezTo>
                  <a:pt x="39601" y="52"/>
                  <a:pt x="39432" y="36"/>
                  <a:pt x="39263" y="21"/>
                </a:cubicBezTo>
                <a:cubicBezTo>
                  <a:pt x="39101" y="7"/>
                  <a:pt x="38939" y="1"/>
                  <a:pt x="3877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5" name="Google Shape;555;p61"/>
          <p:cNvSpPr/>
          <p:nvPr/>
        </p:nvSpPr>
        <p:spPr>
          <a:xfrm rot="5400000" flipH="1">
            <a:off x="-477058" y="2428517"/>
            <a:ext cx="1792137" cy="838047"/>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61"/>
          <p:cNvSpPr/>
          <p:nvPr/>
        </p:nvSpPr>
        <p:spPr>
          <a:xfrm rot="-5400000">
            <a:off x="-1030867" y="5387735"/>
            <a:ext cx="2501243" cy="439288"/>
          </a:xfrm>
          <a:custGeom>
            <a:avLst/>
            <a:gdLst/>
            <a:ahLst/>
            <a:cxnLst/>
            <a:rect l="l" t="t" r="r" b="b"/>
            <a:pathLst>
              <a:path w="40664" h="35831" extrusionOk="0">
                <a:moveTo>
                  <a:pt x="16" y="0"/>
                </a:moveTo>
                <a:lnTo>
                  <a:pt x="16" y="15"/>
                </a:lnTo>
                <a:lnTo>
                  <a:pt x="1" y="15"/>
                </a:lnTo>
                <a:lnTo>
                  <a:pt x="1" y="21378"/>
                </a:lnTo>
                <a:cubicBezTo>
                  <a:pt x="1" y="21378"/>
                  <a:pt x="16" y="21393"/>
                  <a:pt x="16" y="21393"/>
                </a:cubicBezTo>
                <a:cubicBezTo>
                  <a:pt x="1355" y="22409"/>
                  <a:pt x="2540" y="23564"/>
                  <a:pt x="3864" y="24641"/>
                </a:cubicBezTo>
                <a:cubicBezTo>
                  <a:pt x="5668" y="26114"/>
                  <a:pt x="7839" y="27367"/>
                  <a:pt x="10162" y="27367"/>
                </a:cubicBezTo>
                <a:cubicBezTo>
                  <a:pt x="10217" y="27367"/>
                  <a:pt x="10273" y="27367"/>
                  <a:pt x="10328" y="27365"/>
                </a:cubicBezTo>
                <a:cubicBezTo>
                  <a:pt x="11390" y="27334"/>
                  <a:pt x="12421" y="27042"/>
                  <a:pt x="13468" y="26873"/>
                </a:cubicBezTo>
                <a:cubicBezTo>
                  <a:pt x="14209" y="26756"/>
                  <a:pt x="14953" y="26698"/>
                  <a:pt x="15691" y="26698"/>
                </a:cubicBezTo>
                <a:cubicBezTo>
                  <a:pt x="19520" y="26698"/>
                  <a:pt x="23225" y="28241"/>
                  <a:pt x="25934" y="31028"/>
                </a:cubicBezTo>
                <a:cubicBezTo>
                  <a:pt x="26843" y="31982"/>
                  <a:pt x="27658" y="33091"/>
                  <a:pt x="28843" y="33645"/>
                </a:cubicBezTo>
                <a:cubicBezTo>
                  <a:pt x="29736" y="34045"/>
                  <a:pt x="30721" y="34091"/>
                  <a:pt x="31691" y="34168"/>
                </a:cubicBezTo>
                <a:cubicBezTo>
                  <a:pt x="34723" y="34414"/>
                  <a:pt x="37724" y="34968"/>
                  <a:pt x="40648" y="35815"/>
                </a:cubicBezTo>
                <a:cubicBezTo>
                  <a:pt x="40648" y="35815"/>
                  <a:pt x="40648" y="35830"/>
                  <a:pt x="40664" y="35830"/>
                </a:cubicBezTo>
                <a:lnTo>
                  <a:pt x="40664"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7" name="Google Shape;557;p61"/>
          <p:cNvSpPr/>
          <p:nvPr/>
        </p:nvSpPr>
        <p:spPr>
          <a:xfrm rot="5400000" flipH="1">
            <a:off x="-938974" y="3193288"/>
            <a:ext cx="2747769" cy="869848"/>
          </a:xfrm>
          <a:custGeom>
            <a:avLst/>
            <a:gdLst/>
            <a:ahLst/>
            <a:cxnLst/>
            <a:rect l="l" t="t" r="r" b="b"/>
            <a:pathLst>
              <a:path w="71383" h="35226" extrusionOk="0">
                <a:moveTo>
                  <a:pt x="36609" y="0"/>
                </a:moveTo>
                <a:cubicBezTo>
                  <a:pt x="31942" y="0"/>
                  <a:pt x="28575" y="3732"/>
                  <a:pt x="25456" y="7981"/>
                </a:cubicBezTo>
                <a:cubicBezTo>
                  <a:pt x="23657" y="10427"/>
                  <a:pt x="17092" y="14298"/>
                  <a:pt x="14612" y="15719"/>
                </a:cubicBezTo>
                <a:cubicBezTo>
                  <a:pt x="7431" y="19849"/>
                  <a:pt x="2386" y="31106"/>
                  <a:pt x="125" y="34987"/>
                </a:cubicBezTo>
                <a:cubicBezTo>
                  <a:pt x="80" y="35067"/>
                  <a:pt x="41" y="35146"/>
                  <a:pt x="1" y="35226"/>
                </a:cubicBezTo>
                <a:lnTo>
                  <a:pt x="70920" y="35226"/>
                </a:lnTo>
                <a:lnTo>
                  <a:pt x="71383" y="34729"/>
                </a:lnTo>
                <a:cubicBezTo>
                  <a:pt x="66408" y="27473"/>
                  <a:pt x="61373" y="20287"/>
                  <a:pt x="56239" y="14214"/>
                </a:cubicBezTo>
                <a:cubicBezTo>
                  <a:pt x="51106" y="8140"/>
                  <a:pt x="45828" y="3186"/>
                  <a:pt x="41141" y="1073"/>
                </a:cubicBezTo>
                <a:cubicBezTo>
                  <a:pt x="39497" y="330"/>
                  <a:pt x="37996" y="0"/>
                  <a:pt x="36609"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558" name="Google Shape;558;p61"/>
          <p:cNvSpPr/>
          <p:nvPr/>
        </p:nvSpPr>
        <p:spPr>
          <a:xfrm rot="-5400000" flipH="1">
            <a:off x="10706368" y="967640"/>
            <a:ext cx="2453208" cy="517928"/>
          </a:xfrm>
          <a:custGeom>
            <a:avLst/>
            <a:gdLst/>
            <a:ahLst/>
            <a:cxnLst/>
            <a:rect l="l" t="t" r="r" b="b"/>
            <a:pathLst>
              <a:path w="39771" h="15889" extrusionOk="0">
                <a:moveTo>
                  <a:pt x="38778" y="1"/>
                </a:moveTo>
                <a:cubicBezTo>
                  <a:pt x="37481" y="1"/>
                  <a:pt x="36202" y="419"/>
                  <a:pt x="34984" y="898"/>
                </a:cubicBezTo>
                <a:cubicBezTo>
                  <a:pt x="29889" y="2976"/>
                  <a:pt x="25488" y="6577"/>
                  <a:pt x="20255" y="8255"/>
                </a:cubicBezTo>
                <a:cubicBezTo>
                  <a:pt x="14929" y="9963"/>
                  <a:pt x="9189" y="9532"/>
                  <a:pt x="3602" y="9809"/>
                </a:cubicBezTo>
                <a:cubicBezTo>
                  <a:pt x="2416" y="9856"/>
                  <a:pt x="1216" y="9963"/>
                  <a:pt x="0" y="10117"/>
                </a:cubicBezTo>
                <a:lnTo>
                  <a:pt x="0" y="15889"/>
                </a:lnTo>
                <a:lnTo>
                  <a:pt x="39771" y="15889"/>
                </a:lnTo>
                <a:lnTo>
                  <a:pt x="39771" y="82"/>
                </a:lnTo>
                <a:cubicBezTo>
                  <a:pt x="39601" y="52"/>
                  <a:pt x="39432" y="36"/>
                  <a:pt x="39263" y="21"/>
                </a:cubicBezTo>
                <a:cubicBezTo>
                  <a:pt x="39101" y="7"/>
                  <a:pt x="38939" y="1"/>
                  <a:pt x="387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61"/>
          <p:cNvSpPr/>
          <p:nvPr/>
        </p:nvSpPr>
        <p:spPr>
          <a:xfrm rot="-5400000">
            <a:off x="10876909" y="2428517"/>
            <a:ext cx="1792137" cy="838047"/>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0" name="Google Shape;560;p61"/>
          <p:cNvSpPr/>
          <p:nvPr/>
        </p:nvSpPr>
        <p:spPr>
          <a:xfrm rot="5400000" flipH="1">
            <a:off x="10721611" y="5387735"/>
            <a:ext cx="2501243" cy="439288"/>
          </a:xfrm>
          <a:custGeom>
            <a:avLst/>
            <a:gdLst/>
            <a:ahLst/>
            <a:cxnLst/>
            <a:rect l="l" t="t" r="r" b="b"/>
            <a:pathLst>
              <a:path w="40664" h="35831" extrusionOk="0">
                <a:moveTo>
                  <a:pt x="16" y="0"/>
                </a:moveTo>
                <a:lnTo>
                  <a:pt x="16" y="15"/>
                </a:lnTo>
                <a:lnTo>
                  <a:pt x="1" y="15"/>
                </a:lnTo>
                <a:lnTo>
                  <a:pt x="1" y="21378"/>
                </a:lnTo>
                <a:cubicBezTo>
                  <a:pt x="1" y="21378"/>
                  <a:pt x="16" y="21393"/>
                  <a:pt x="16" y="21393"/>
                </a:cubicBezTo>
                <a:cubicBezTo>
                  <a:pt x="1355" y="22409"/>
                  <a:pt x="2540" y="23564"/>
                  <a:pt x="3864" y="24641"/>
                </a:cubicBezTo>
                <a:cubicBezTo>
                  <a:pt x="5668" y="26114"/>
                  <a:pt x="7839" y="27367"/>
                  <a:pt x="10162" y="27367"/>
                </a:cubicBezTo>
                <a:cubicBezTo>
                  <a:pt x="10217" y="27367"/>
                  <a:pt x="10273" y="27367"/>
                  <a:pt x="10328" y="27365"/>
                </a:cubicBezTo>
                <a:cubicBezTo>
                  <a:pt x="11390" y="27334"/>
                  <a:pt x="12421" y="27042"/>
                  <a:pt x="13468" y="26873"/>
                </a:cubicBezTo>
                <a:cubicBezTo>
                  <a:pt x="14209" y="26756"/>
                  <a:pt x="14953" y="26698"/>
                  <a:pt x="15691" y="26698"/>
                </a:cubicBezTo>
                <a:cubicBezTo>
                  <a:pt x="19520" y="26698"/>
                  <a:pt x="23225" y="28241"/>
                  <a:pt x="25934" y="31028"/>
                </a:cubicBezTo>
                <a:cubicBezTo>
                  <a:pt x="26843" y="31982"/>
                  <a:pt x="27658" y="33091"/>
                  <a:pt x="28843" y="33645"/>
                </a:cubicBezTo>
                <a:cubicBezTo>
                  <a:pt x="29736" y="34045"/>
                  <a:pt x="30721" y="34091"/>
                  <a:pt x="31691" y="34168"/>
                </a:cubicBezTo>
                <a:cubicBezTo>
                  <a:pt x="34723" y="34414"/>
                  <a:pt x="37724" y="34968"/>
                  <a:pt x="40648" y="35815"/>
                </a:cubicBezTo>
                <a:cubicBezTo>
                  <a:pt x="40648" y="35815"/>
                  <a:pt x="40648" y="35830"/>
                  <a:pt x="40664" y="35830"/>
                </a:cubicBezTo>
                <a:lnTo>
                  <a:pt x="40664"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1" name="Google Shape;561;p61"/>
          <p:cNvSpPr/>
          <p:nvPr/>
        </p:nvSpPr>
        <p:spPr>
          <a:xfrm rot="-5400000">
            <a:off x="10383193" y="3193288"/>
            <a:ext cx="2747769" cy="869848"/>
          </a:xfrm>
          <a:custGeom>
            <a:avLst/>
            <a:gdLst/>
            <a:ahLst/>
            <a:cxnLst/>
            <a:rect l="l" t="t" r="r" b="b"/>
            <a:pathLst>
              <a:path w="71383" h="35226" extrusionOk="0">
                <a:moveTo>
                  <a:pt x="36609" y="0"/>
                </a:moveTo>
                <a:cubicBezTo>
                  <a:pt x="31942" y="0"/>
                  <a:pt x="28575" y="3732"/>
                  <a:pt x="25456" y="7981"/>
                </a:cubicBezTo>
                <a:cubicBezTo>
                  <a:pt x="23657" y="10427"/>
                  <a:pt x="17092" y="14298"/>
                  <a:pt x="14612" y="15719"/>
                </a:cubicBezTo>
                <a:cubicBezTo>
                  <a:pt x="7431" y="19849"/>
                  <a:pt x="2386" y="31106"/>
                  <a:pt x="125" y="34987"/>
                </a:cubicBezTo>
                <a:cubicBezTo>
                  <a:pt x="80" y="35067"/>
                  <a:pt x="41" y="35146"/>
                  <a:pt x="1" y="35226"/>
                </a:cubicBezTo>
                <a:lnTo>
                  <a:pt x="70920" y="35226"/>
                </a:lnTo>
                <a:lnTo>
                  <a:pt x="71383" y="34729"/>
                </a:lnTo>
                <a:cubicBezTo>
                  <a:pt x="66408" y="27473"/>
                  <a:pt x="61373" y="20287"/>
                  <a:pt x="56239" y="14214"/>
                </a:cubicBezTo>
                <a:cubicBezTo>
                  <a:pt x="51106" y="8140"/>
                  <a:pt x="45828" y="3186"/>
                  <a:pt x="41141" y="1073"/>
                </a:cubicBezTo>
                <a:cubicBezTo>
                  <a:pt x="39497" y="330"/>
                  <a:pt x="37996" y="0"/>
                  <a:pt x="36609"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Tree>
    <p:extLst>
      <p:ext uri="{BB962C8B-B14F-4D97-AF65-F5344CB8AC3E}">
        <p14:creationId xmlns="" xmlns:p14="http://schemas.microsoft.com/office/powerpoint/2010/main" val="3241106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62"/>
        <p:cNvGrpSpPr/>
        <p:nvPr/>
      </p:nvGrpSpPr>
      <p:grpSpPr>
        <a:xfrm>
          <a:off x="0" y="0"/>
          <a:ext cx="0" cy="0"/>
          <a:chOff x="0" y="0"/>
          <a:chExt cx="0" cy="0"/>
        </a:xfrm>
      </p:grpSpPr>
      <p:sp>
        <p:nvSpPr>
          <p:cNvPr id="563" name="Google Shape;563;p62"/>
          <p:cNvSpPr/>
          <p:nvPr/>
        </p:nvSpPr>
        <p:spPr>
          <a:xfrm>
            <a:off x="8728367" y="5271033"/>
            <a:ext cx="3463437" cy="1586960"/>
          </a:xfrm>
          <a:custGeom>
            <a:avLst/>
            <a:gdLst/>
            <a:ahLst/>
            <a:cxnLst/>
            <a:rect l="l" t="t" r="r" b="b"/>
            <a:pathLst>
              <a:path w="79717" h="30759" extrusionOk="0">
                <a:moveTo>
                  <a:pt x="79717" y="1"/>
                </a:moveTo>
                <a:cubicBezTo>
                  <a:pt x="77788" y="403"/>
                  <a:pt x="75686" y="304"/>
                  <a:pt x="73783" y="622"/>
                </a:cubicBezTo>
                <a:cubicBezTo>
                  <a:pt x="70438" y="1174"/>
                  <a:pt x="69687" y="2232"/>
                  <a:pt x="67754" y="3375"/>
                </a:cubicBezTo>
                <a:cubicBezTo>
                  <a:pt x="63773" y="5726"/>
                  <a:pt x="55732" y="5030"/>
                  <a:pt x="50121" y="6248"/>
                </a:cubicBezTo>
                <a:cubicBezTo>
                  <a:pt x="47741" y="6765"/>
                  <a:pt x="46319" y="8256"/>
                  <a:pt x="44555" y="9180"/>
                </a:cubicBezTo>
                <a:cubicBezTo>
                  <a:pt x="42542" y="10229"/>
                  <a:pt x="40877" y="11208"/>
                  <a:pt x="39063" y="12306"/>
                </a:cubicBezTo>
                <a:cubicBezTo>
                  <a:pt x="36981" y="13578"/>
                  <a:pt x="33915" y="14667"/>
                  <a:pt x="31127" y="15661"/>
                </a:cubicBezTo>
                <a:cubicBezTo>
                  <a:pt x="28373" y="16645"/>
                  <a:pt x="24010" y="17385"/>
                  <a:pt x="21619" y="18459"/>
                </a:cubicBezTo>
                <a:cubicBezTo>
                  <a:pt x="17206" y="20432"/>
                  <a:pt x="4364" y="26987"/>
                  <a:pt x="1" y="30759"/>
                </a:cubicBezTo>
                <a:lnTo>
                  <a:pt x="79717" y="30754"/>
                </a:lnTo>
                <a:lnTo>
                  <a:pt x="79717"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62"/>
          <p:cNvSpPr/>
          <p:nvPr/>
        </p:nvSpPr>
        <p:spPr>
          <a:xfrm>
            <a:off x="0" y="5031368"/>
            <a:ext cx="4095023" cy="1826633"/>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62"/>
          <p:cNvSpPr/>
          <p:nvPr/>
        </p:nvSpPr>
        <p:spPr>
          <a:xfrm rot="10800000">
            <a:off x="-15" y="5863343"/>
            <a:ext cx="1813577" cy="921391"/>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6" name="Google Shape;566;p62"/>
          <p:cNvSpPr/>
          <p:nvPr/>
        </p:nvSpPr>
        <p:spPr>
          <a:xfrm>
            <a:off x="0" y="6369208"/>
            <a:ext cx="2319069" cy="488793"/>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7" name="Google Shape;567;p62"/>
          <p:cNvSpPr/>
          <p:nvPr/>
        </p:nvSpPr>
        <p:spPr>
          <a:xfrm flipH="1">
            <a:off x="9720255" y="6040834"/>
            <a:ext cx="2505044" cy="817197"/>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1156687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568"/>
        <p:cNvGrpSpPr/>
        <p:nvPr/>
      </p:nvGrpSpPr>
      <p:grpSpPr>
        <a:xfrm>
          <a:off x="0" y="0"/>
          <a:ext cx="0" cy="0"/>
          <a:chOff x="0" y="0"/>
          <a:chExt cx="0" cy="0"/>
        </a:xfrm>
      </p:grpSpPr>
      <p:sp>
        <p:nvSpPr>
          <p:cNvPr id="569" name="Google Shape;569;p63"/>
          <p:cNvSpPr/>
          <p:nvPr/>
        </p:nvSpPr>
        <p:spPr>
          <a:xfrm rot="5400000">
            <a:off x="-541202" y="865709"/>
            <a:ext cx="1778543" cy="665860"/>
          </a:xfrm>
          <a:custGeom>
            <a:avLst/>
            <a:gdLst/>
            <a:ahLst/>
            <a:cxnLst/>
            <a:rect l="l" t="t" r="r" b="b"/>
            <a:pathLst>
              <a:path w="37401" h="9388" extrusionOk="0">
                <a:moveTo>
                  <a:pt x="21123" y="0"/>
                </a:moveTo>
                <a:cubicBezTo>
                  <a:pt x="19145" y="0"/>
                  <a:pt x="17411" y="1594"/>
                  <a:pt x="15422" y="2292"/>
                </a:cubicBezTo>
                <a:cubicBezTo>
                  <a:pt x="14857" y="2491"/>
                  <a:pt x="14319" y="2570"/>
                  <a:pt x="13793" y="2570"/>
                </a:cubicBezTo>
                <a:cubicBezTo>
                  <a:pt x="11866" y="2570"/>
                  <a:pt x="10093" y="1503"/>
                  <a:pt x="7712" y="1261"/>
                </a:cubicBezTo>
                <a:cubicBezTo>
                  <a:pt x="7465" y="1236"/>
                  <a:pt x="7208" y="1225"/>
                  <a:pt x="6945" y="1225"/>
                </a:cubicBezTo>
                <a:cubicBezTo>
                  <a:pt x="4035" y="1225"/>
                  <a:pt x="328" y="2633"/>
                  <a:pt x="15" y="2633"/>
                </a:cubicBezTo>
                <a:cubicBezTo>
                  <a:pt x="9" y="2633"/>
                  <a:pt x="4" y="2632"/>
                  <a:pt x="1" y="2631"/>
                </a:cubicBezTo>
                <a:lnTo>
                  <a:pt x="1" y="2631"/>
                </a:lnTo>
                <a:lnTo>
                  <a:pt x="14299" y="9388"/>
                </a:lnTo>
                <a:cubicBezTo>
                  <a:pt x="14299" y="9388"/>
                  <a:pt x="37401" y="3447"/>
                  <a:pt x="36985" y="3000"/>
                </a:cubicBezTo>
                <a:cubicBezTo>
                  <a:pt x="36683" y="2663"/>
                  <a:pt x="35062" y="1983"/>
                  <a:pt x="33206" y="1983"/>
                </a:cubicBezTo>
                <a:cubicBezTo>
                  <a:pt x="32605" y="1983"/>
                  <a:pt x="31980" y="2054"/>
                  <a:pt x="31368" y="2231"/>
                </a:cubicBezTo>
                <a:cubicBezTo>
                  <a:pt x="30694" y="2426"/>
                  <a:pt x="29995" y="2520"/>
                  <a:pt x="29276" y="2520"/>
                </a:cubicBezTo>
                <a:cubicBezTo>
                  <a:pt x="27333" y="2520"/>
                  <a:pt x="25246" y="1831"/>
                  <a:pt x="23133" y="584"/>
                </a:cubicBezTo>
                <a:cubicBezTo>
                  <a:pt x="22427" y="167"/>
                  <a:pt x="21762" y="0"/>
                  <a:pt x="21123"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63"/>
          <p:cNvSpPr/>
          <p:nvPr/>
        </p:nvSpPr>
        <p:spPr>
          <a:xfrm rot="5400000">
            <a:off x="-548163" y="548183"/>
            <a:ext cx="1927304" cy="830919"/>
          </a:xfrm>
          <a:custGeom>
            <a:avLst/>
            <a:gdLst/>
            <a:ahLst/>
            <a:cxnLst/>
            <a:rect l="l" t="t" r="r" b="b"/>
            <a:pathLst>
              <a:path w="40649" h="17525" extrusionOk="0">
                <a:moveTo>
                  <a:pt x="900" y="0"/>
                </a:moveTo>
                <a:cubicBezTo>
                  <a:pt x="608" y="0"/>
                  <a:pt x="307" y="69"/>
                  <a:pt x="1" y="179"/>
                </a:cubicBezTo>
                <a:lnTo>
                  <a:pt x="1" y="17525"/>
                </a:lnTo>
                <a:lnTo>
                  <a:pt x="40648" y="17525"/>
                </a:lnTo>
                <a:lnTo>
                  <a:pt x="40648" y="12754"/>
                </a:lnTo>
                <a:cubicBezTo>
                  <a:pt x="39830" y="12892"/>
                  <a:pt x="39012" y="12956"/>
                  <a:pt x="38183" y="12956"/>
                </a:cubicBezTo>
                <a:cubicBezTo>
                  <a:pt x="38092" y="12956"/>
                  <a:pt x="38000" y="12955"/>
                  <a:pt x="37909" y="12954"/>
                </a:cubicBezTo>
                <a:cubicBezTo>
                  <a:pt x="32039" y="12893"/>
                  <a:pt x="32619" y="9918"/>
                  <a:pt x="29351" y="9918"/>
                </a:cubicBezTo>
                <a:cubicBezTo>
                  <a:pt x="29286" y="9918"/>
                  <a:pt x="29220" y="9919"/>
                  <a:pt x="29151" y="9922"/>
                </a:cubicBezTo>
                <a:cubicBezTo>
                  <a:pt x="28803" y="9936"/>
                  <a:pt x="28469" y="9943"/>
                  <a:pt x="28146" y="9943"/>
                </a:cubicBezTo>
                <a:cubicBezTo>
                  <a:pt x="25233" y="9943"/>
                  <a:pt x="23299" y="9353"/>
                  <a:pt x="21040" y="7690"/>
                </a:cubicBezTo>
                <a:cubicBezTo>
                  <a:pt x="20779" y="7490"/>
                  <a:pt x="20517" y="7321"/>
                  <a:pt x="20240" y="7167"/>
                </a:cubicBezTo>
                <a:cubicBezTo>
                  <a:pt x="18936" y="6449"/>
                  <a:pt x="17777" y="6398"/>
                  <a:pt x="16496" y="6398"/>
                </a:cubicBezTo>
                <a:cubicBezTo>
                  <a:pt x="16284" y="6398"/>
                  <a:pt x="16069" y="6399"/>
                  <a:pt x="15849" y="6399"/>
                </a:cubicBezTo>
                <a:cubicBezTo>
                  <a:pt x="15233" y="6399"/>
                  <a:pt x="14582" y="6388"/>
                  <a:pt x="13868" y="6305"/>
                </a:cubicBezTo>
                <a:cubicBezTo>
                  <a:pt x="13006" y="6151"/>
                  <a:pt x="12160" y="5905"/>
                  <a:pt x="11375" y="5551"/>
                </a:cubicBezTo>
                <a:cubicBezTo>
                  <a:pt x="8420" y="4319"/>
                  <a:pt x="4849" y="2057"/>
                  <a:pt x="4741" y="1949"/>
                </a:cubicBezTo>
                <a:cubicBezTo>
                  <a:pt x="4279" y="1626"/>
                  <a:pt x="3787" y="1318"/>
                  <a:pt x="3279" y="1041"/>
                </a:cubicBezTo>
                <a:cubicBezTo>
                  <a:pt x="2756" y="749"/>
                  <a:pt x="2156" y="425"/>
                  <a:pt x="1586" y="148"/>
                </a:cubicBezTo>
                <a:cubicBezTo>
                  <a:pt x="1366" y="45"/>
                  <a:pt x="1136" y="0"/>
                  <a:pt x="90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63"/>
          <p:cNvSpPr/>
          <p:nvPr/>
        </p:nvSpPr>
        <p:spPr>
          <a:xfrm>
            <a:off x="11511004" y="0"/>
            <a:ext cx="681009" cy="1997375"/>
          </a:xfrm>
          <a:custGeom>
            <a:avLst/>
            <a:gdLst/>
            <a:ahLst/>
            <a:cxnLst/>
            <a:rect l="l" t="t" r="r" b="b"/>
            <a:pathLst>
              <a:path w="20194" h="36108" extrusionOk="0">
                <a:moveTo>
                  <a:pt x="20194" y="1"/>
                </a:moveTo>
                <a:lnTo>
                  <a:pt x="20194" y="34338"/>
                </a:lnTo>
                <a:cubicBezTo>
                  <a:pt x="20117" y="34338"/>
                  <a:pt x="20055" y="34338"/>
                  <a:pt x="19994" y="34353"/>
                </a:cubicBezTo>
                <a:cubicBezTo>
                  <a:pt x="17839" y="34523"/>
                  <a:pt x="15700" y="34723"/>
                  <a:pt x="13560" y="35000"/>
                </a:cubicBezTo>
                <a:cubicBezTo>
                  <a:pt x="11867" y="35215"/>
                  <a:pt x="10174" y="35462"/>
                  <a:pt x="8497" y="35754"/>
                </a:cubicBezTo>
                <a:cubicBezTo>
                  <a:pt x="7958" y="35846"/>
                  <a:pt x="7404" y="35939"/>
                  <a:pt x="6865" y="36000"/>
                </a:cubicBezTo>
                <a:cubicBezTo>
                  <a:pt x="5742" y="36108"/>
                  <a:pt x="4618" y="36031"/>
                  <a:pt x="3602" y="35385"/>
                </a:cubicBezTo>
                <a:cubicBezTo>
                  <a:pt x="2956" y="34984"/>
                  <a:pt x="2340" y="34492"/>
                  <a:pt x="1601" y="34246"/>
                </a:cubicBezTo>
                <a:cubicBezTo>
                  <a:pt x="1324" y="34169"/>
                  <a:pt x="1032" y="34123"/>
                  <a:pt x="740" y="34123"/>
                </a:cubicBezTo>
                <a:cubicBezTo>
                  <a:pt x="647" y="34107"/>
                  <a:pt x="278" y="34061"/>
                  <a:pt x="1" y="34046"/>
                </a:cubicBezTo>
                <a:cubicBezTo>
                  <a:pt x="1" y="34030"/>
                  <a:pt x="1" y="33999"/>
                  <a:pt x="1" y="33969"/>
                </a:cubicBezTo>
                <a:cubicBezTo>
                  <a:pt x="16" y="33922"/>
                  <a:pt x="32" y="33892"/>
                  <a:pt x="32" y="33892"/>
                </a:cubicBezTo>
                <a:cubicBezTo>
                  <a:pt x="109" y="33769"/>
                  <a:pt x="185" y="33630"/>
                  <a:pt x="278" y="33507"/>
                </a:cubicBezTo>
                <a:cubicBezTo>
                  <a:pt x="539" y="33138"/>
                  <a:pt x="817" y="32784"/>
                  <a:pt x="1124" y="32445"/>
                </a:cubicBezTo>
                <a:cubicBezTo>
                  <a:pt x="1909" y="31537"/>
                  <a:pt x="2817" y="30690"/>
                  <a:pt x="3371" y="29598"/>
                </a:cubicBezTo>
                <a:cubicBezTo>
                  <a:pt x="3710" y="28905"/>
                  <a:pt x="3910" y="28151"/>
                  <a:pt x="3926" y="27366"/>
                </a:cubicBezTo>
                <a:cubicBezTo>
                  <a:pt x="3956" y="26689"/>
                  <a:pt x="3910" y="25996"/>
                  <a:pt x="3802" y="25319"/>
                </a:cubicBezTo>
                <a:cubicBezTo>
                  <a:pt x="3695" y="24642"/>
                  <a:pt x="3648" y="23949"/>
                  <a:pt x="3695" y="23272"/>
                </a:cubicBezTo>
                <a:cubicBezTo>
                  <a:pt x="3756" y="22518"/>
                  <a:pt x="4218" y="21964"/>
                  <a:pt x="4449" y="21256"/>
                </a:cubicBezTo>
                <a:cubicBezTo>
                  <a:pt x="5003" y="19578"/>
                  <a:pt x="3864" y="17977"/>
                  <a:pt x="4356" y="16315"/>
                </a:cubicBezTo>
                <a:cubicBezTo>
                  <a:pt x="4834" y="14745"/>
                  <a:pt x="5649" y="13191"/>
                  <a:pt x="6881" y="12098"/>
                </a:cubicBezTo>
                <a:cubicBezTo>
                  <a:pt x="7958" y="11128"/>
                  <a:pt x="9174" y="10328"/>
                  <a:pt x="10174" y="9266"/>
                </a:cubicBezTo>
                <a:cubicBezTo>
                  <a:pt x="11098" y="8266"/>
                  <a:pt x="11913" y="7158"/>
                  <a:pt x="12591" y="5972"/>
                </a:cubicBezTo>
                <a:cubicBezTo>
                  <a:pt x="14299" y="3110"/>
                  <a:pt x="17085" y="1232"/>
                  <a:pt x="20194"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63"/>
          <p:cNvSpPr/>
          <p:nvPr/>
        </p:nvSpPr>
        <p:spPr>
          <a:xfrm>
            <a:off x="33" y="991134"/>
            <a:ext cx="920632" cy="1276479"/>
          </a:xfrm>
          <a:custGeom>
            <a:avLst/>
            <a:gdLst/>
            <a:ahLst/>
            <a:cxnLst/>
            <a:rect l="l" t="t" r="r" b="b"/>
            <a:pathLst>
              <a:path w="21579" h="24565" extrusionOk="0">
                <a:moveTo>
                  <a:pt x="21348" y="20517"/>
                </a:moveTo>
                <a:cubicBezTo>
                  <a:pt x="21240" y="20779"/>
                  <a:pt x="21071" y="21009"/>
                  <a:pt x="20871" y="21210"/>
                </a:cubicBezTo>
                <a:cubicBezTo>
                  <a:pt x="19947" y="22195"/>
                  <a:pt x="18993" y="23226"/>
                  <a:pt x="17746" y="23764"/>
                </a:cubicBezTo>
                <a:cubicBezTo>
                  <a:pt x="17731" y="23764"/>
                  <a:pt x="17731" y="23764"/>
                  <a:pt x="17715" y="23764"/>
                </a:cubicBezTo>
                <a:cubicBezTo>
                  <a:pt x="16746" y="24180"/>
                  <a:pt x="15684" y="24257"/>
                  <a:pt x="14637" y="24319"/>
                </a:cubicBezTo>
                <a:cubicBezTo>
                  <a:pt x="9758" y="24565"/>
                  <a:pt x="4849" y="24319"/>
                  <a:pt x="0" y="23580"/>
                </a:cubicBezTo>
                <a:lnTo>
                  <a:pt x="0" y="1"/>
                </a:lnTo>
                <a:cubicBezTo>
                  <a:pt x="1647" y="2309"/>
                  <a:pt x="4125" y="4372"/>
                  <a:pt x="4141" y="7158"/>
                </a:cubicBezTo>
                <a:cubicBezTo>
                  <a:pt x="4141" y="7666"/>
                  <a:pt x="4064" y="8173"/>
                  <a:pt x="4094" y="8666"/>
                </a:cubicBezTo>
                <a:cubicBezTo>
                  <a:pt x="4110" y="8928"/>
                  <a:pt x="4171" y="9189"/>
                  <a:pt x="4279" y="9435"/>
                </a:cubicBezTo>
                <a:cubicBezTo>
                  <a:pt x="4402" y="9697"/>
                  <a:pt x="4587" y="9943"/>
                  <a:pt x="4818" y="10128"/>
                </a:cubicBezTo>
                <a:cubicBezTo>
                  <a:pt x="5203" y="10436"/>
                  <a:pt x="5634" y="10682"/>
                  <a:pt x="6080" y="10882"/>
                </a:cubicBezTo>
                <a:cubicBezTo>
                  <a:pt x="7773" y="11713"/>
                  <a:pt x="9466" y="12621"/>
                  <a:pt x="10728" y="14022"/>
                </a:cubicBezTo>
                <a:cubicBezTo>
                  <a:pt x="11405" y="14792"/>
                  <a:pt x="11944" y="15684"/>
                  <a:pt x="12636" y="16438"/>
                </a:cubicBezTo>
                <a:cubicBezTo>
                  <a:pt x="12775" y="16592"/>
                  <a:pt x="12913" y="16731"/>
                  <a:pt x="13052" y="16854"/>
                </a:cubicBezTo>
                <a:cubicBezTo>
                  <a:pt x="14422" y="18101"/>
                  <a:pt x="16192" y="18778"/>
                  <a:pt x="18039" y="18762"/>
                </a:cubicBezTo>
                <a:cubicBezTo>
                  <a:pt x="18777" y="18747"/>
                  <a:pt x="19547" y="18624"/>
                  <a:pt x="20255" y="18855"/>
                </a:cubicBezTo>
                <a:cubicBezTo>
                  <a:pt x="20963" y="19070"/>
                  <a:pt x="21579" y="19824"/>
                  <a:pt x="21348" y="20517"/>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3" name="Google Shape;573;p63"/>
          <p:cNvSpPr/>
          <p:nvPr/>
        </p:nvSpPr>
        <p:spPr>
          <a:xfrm rot="-5400000">
            <a:off x="10972770" y="388881"/>
            <a:ext cx="1615420" cy="837692"/>
          </a:xfrm>
          <a:custGeom>
            <a:avLst/>
            <a:gdLst/>
            <a:ahLst/>
            <a:cxnLst/>
            <a:rect l="l" t="t" r="r" b="b"/>
            <a:pathLst>
              <a:path w="40248" h="20871" extrusionOk="0">
                <a:moveTo>
                  <a:pt x="40248" y="0"/>
                </a:moveTo>
                <a:lnTo>
                  <a:pt x="40248" y="20701"/>
                </a:lnTo>
                <a:lnTo>
                  <a:pt x="20193" y="20701"/>
                </a:lnTo>
                <a:cubicBezTo>
                  <a:pt x="17977" y="20871"/>
                  <a:pt x="15730" y="20871"/>
                  <a:pt x="13514" y="20701"/>
                </a:cubicBezTo>
                <a:lnTo>
                  <a:pt x="493" y="20701"/>
                </a:lnTo>
                <a:lnTo>
                  <a:pt x="493" y="17361"/>
                </a:lnTo>
                <a:cubicBezTo>
                  <a:pt x="323" y="17285"/>
                  <a:pt x="154" y="17208"/>
                  <a:pt x="0" y="17115"/>
                </a:cubicBezTo>
                <a:cubicBezTo>
                  <a:pt x="154" y="17038"/>
                  <a:pt x="323" y="16977"/>
                  <a:pt x="493" y="16915"/>
                </a:cubicBezTo>
                <a:cubicBezTo>
                  <a:pt x="1170" y="16669"/>
                  <a:pt x="1893" y="16500"/>
                  <a:pt x="2571" y="16315"/>
                </a:cubicBezTo>
                <a:cubicBezTo>
                  <a:pt x="8435" y="14637"/>
                  <a:pt x="12729" y="9466"/>
                  <a:pt x="18393" y="7280"/>
                </a:cubicBezTo>
                <a:cubicBezTo>
                  <a:pt x="18685" y="7173"/>
                  <a:pt x="18962" y="7065"/>
                  <a:pt x="19270" y="6973"/>
                </a:cubicBezTo>
                <a:cubicBezTo>
                  <a:pt x="19762" y="6819"/>
                  <a:pt x="20270" y="6680"/>
                  <a:pt x="20778" y="6557"/>
                </a:cubicBezTo>
                <a:cubicBezTo>
                  <a:pt x="20870" y="6542"/>
                  <a:pt x="20947" y="6526"/>
                  <a:pt x="21040" y="6511"/>
                </a:cubicBezTo>
                <a:cubicBezTo>
                  <a:pt x="21224" y="6465"/>
                  <a:pt x="21409" y="6434"/>
                  <a:pt x="21578" y="6403"/>
                </a:cubicBezTo>
                <a:cubicBezTo>
                  <a:pt x="24026" y="5941"/>
                  <a:pt x="26534" y="5834"/>
                  <a:pt x="28982" y="5372"/>
                </a:cubicBezTo>
                <a:cubicBezTo>
                  <a:pt x="29951" y="5172"/>
                  <a:pt x="30905" y="4926"/>
                  <a:pt x="31829" y="4633"/>
                </a:cubicBezTo>
                <a:cubicBezTo>
                  <a:pt x="34230" y="3848"/>
                  <a:pt x="36492" y="2709"/>
                  <a:pt x="38555" y="1278"/>
                </a:cubicBezTo>
                <a:cubicBezTo>
                  <a:pt x="39140" y="862"/>
                  <a:pt x="39709" y="447"/>
                  <a:pt x="40248"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4" name="Google Shape;574;p63"/>
          <p:cNvSpPr/>
          <p:nvPr/>
        </p:nvSpPr>
        <p:spPr>
          <a:xfrm>
            <a:off x="11511001" y="1312400"/>
            <a:ext cx="680991" cy="955200"/>
          </a:xfrm>
          <a:custGeom>
            <a:avLst/>
            <a:gdLst/>
            <a:ahLst/>
            <a:cxnLst/>
            <a:rect l="l" t="t" r="r" b="b"/>
            <a:pathLst>
              <a:path w="13453" h="18870" extrusionOk="0">
                <a:moveTo>
                  <a:pt x="13422" y="15099"/>
                </a:moveTo>
                <a:lnTo>
                  <a:pt x="13422" y="18869"/>
                </a:lnTo>
                <a:cubicBezTo>
                  <a:pt x="11775" y="18869"/>
                  <a:pt x="10144" y="18623"/>
                  <a:pt x="8574" y="18131"/>
                </a:cubicBezTo>
                <a:cubicBezTo>
                  <a:pt x="8235" y="18023"/>
                  <a:pt x="7912" y="17900"/>
                  <a:pt x="7589" y="17761"/>
                </a:cubicBezTo>
                <a:cubicBezTo>
                  <a:pt x="7281" y="17638"/>
                  <a:pt x="6973" y="17500"/>
                  <a:pt x="6665" y="17346"/>
                </a:cubicBezTo>
                <a:cubicBezTo>
                  <a:pt x="5465" y="16746"/>
                  <a:pt x="4341" y="15868"/>
                  <a:pt x="2971" y="15607"/>
                </a:cubicBezTo>
                <a:cubicBezTo>
                  <a:pt x="2063" y="15437"/>
                  <a:pt x="1078" y="15791"/>
                  <a:pt x="170" y="15560"/>
                </a:cubicBezTo>
                <a:cubicBezTo>
                  <a:pt x="155" y="15560"/>
                  <a:pt x="155" y="15560"/>
                  <a:pt x="139" y="15545"/>
                </a:cubicBezTo>
                <a:cubicBezTo>
                  <a:pt x="124" y="15530"/>
                  <a:pt x="109" y="15514"/>
                  <a:pt x="93" y="15514"/>
                </a:cubicBezTo>
                <a:cubicBezTo>
                  <a:pt x="93" y="15499"/>
                  <a:pt x="62" y="15483"/>
                  <a:pt x="47" y="15453"/>
                </a:cubicBezTo>
                <a:cubicBezTo>
                  <a:pt x="32" y="15437"/>
                  <a:pt x="16" y="15422"/>
                  <a:pt x="1" y="15407"/>
                </a:cubicBezTo>
                <a:cubicBezTo>
                  <a:pt x="47" y="15360"/>
                  <a:pt x="93" y="15314"/>
                  <a:pt x="155" y="15268"/>
                </a:cubicBezTo>
                <a:cubicBezTo>
                  <a:pt x="663" y="14883"/>
                  <a:pt x="1401" y="14668"/>
                  <a:pt x="2032" y="14483"/>
                </a:cubicBezTo>
                <a:cubicBezTo>
                  <a:pt x="3341" y="14083"/>
                  <a:pt x="4726" y="13898"/>
                  <a:pt x="5803" y="13021"/>
                </a:cubicBezTo>
                <a:cubicBezTo>
                  <a:pt x="5880" y="12959"/>
                  <a:pt x="5957" y="12898"/>
                  <a:pt x="6034" y="12821"/>
                </a:cubicBezTo>
                <a:cubicBezTo>
                  <a:pt x="6080" y="12775"/>
                  <a:pt x="6142" y="12713"/>
                  <a:pt x="6188" y="12667"/>
                </a:cubicBezTo>
                <a:cubicBezTo>
                  <a:pt x="7819" y="10928"/>
                  <a:pt x="7035" y="8434"/>
                  <a:pt x="7542" y="6341"/>
                </a:cubicBezTo>
                <a:cubicBezTo>
                  <a:pt x="8066" y="4171"/>
                  <a:pt x="9959" y="2909"/>
                  <a:pt x="11606" y="1616"/>
                </a:cubicBezTo>
                <a:cubicBezTo>
                  <a:pt x="12237" y="1108"/>
                  <a:pt x="12837" y="570"/>
                  <a:pt x="13422" y="0"/>
                </a:cubicBezTo>
                <a:lnTo>
                  <a:pt x="13422" y="14514"/>
                </a:lnTo>
                <a:cubicBezTo>
                  <a:pt x="13453" y="14714"/>
                  <a:pt x="13453" y="14914"/>
                  <a:pt x="13422" y="15099"/>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5365377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575"/>
        <p:cNvGrpSpPr/>
        <p:nvPr/>
      </p:nvGrpSpPr>
      <p:grpSpPr>
        <a:xfrm>
          <a:off x="0" y="0"/>
          <a:ext cx="0" cy="0"/>
          <a:chOff x="0" y="0"/>
          <a:chExt cx="0" cy="0"/>
        </a:xfrm>
      </p:grpSpPr>
      <p:sp>
        <p:nvSpPr>
          <p:cNvPr id="576" name="Google Shape;576;p64"/>
          <p:cNvSpPr/>
          <p:nvPr/>
        </p:nvSpPr>
        <p:spPr>
          <a:xfrm flipH="1">
            <a:off x="9468574" y="4458381"/>
            <a:ext cx="2771087" cy="2399604"/>
          </a:xfrm>
          <a:custGeom>
            <a:avLst/>
            <a:gdLst/>
            <a:ahLst/>
            <a:cxnLst/>
            <a:rect l="l" t="t" r="r" b="b"/>
            <a:pathLst>
              <a:path w="35015" h="30321" extrusionOk="0">
                <a:moveTo>
                  <a:pt x="33937" y="28504"/>
                </a:moveTo>
                <a:cubicBezTo>
                  <a:pt x="33891" y="28566"/>
                  <a:pt x="33845" y="28612"/>
                  <a:pt x="33783" y="28658"/>
                </a:cubicBezTo>
                <a:cubicBezTo>
                  <a:pt x="33291" y="29089"/>
                  <a:pt x="32660" y="29351"/>
                  <a:pt x="32060" y="29582"/>
                </a:cubicBezTo>
                <a:cubicBezTo>
                  <a:pt x="31413" y="29843"/>
                  <a:pt x="30767" y="30089"/>
                  <a:pt x="30105" y="30320"/>
                </a:cubicBezTo>
                <a:lnTo>
                  <a:pt x="600" y="30320"/>
                </a:lnTo>
                <a:lnTo>
                  <a:pt x="600" y="1878"/>
                </a:lnTo>
                <a:cubicBezTo>
                  <a:pt x="385" y="1585"/>
                  <a:pt x="185" y="1278"/>
                  <a:pt x="0" y="954"/>
                </a:cubicBezTo>
                <a:cubicBezTo>
                  <a:pt x="185" y="847"/>
                  <a:pt x="400" y="816"/>
                  <a:pt x="600" y="831"/>
                </a:cubicBezTo>
                <a:cubicBezTo>
                  <a:pt x="662" y="847"/>
                  <a:pt x="724" y="847"/>
                  <a:pt x="770" y="877"/>
                </a:cubicBezTo>
                <a:lnTo>
                  <a:pt x="600" y="816"/>
                </a:lnTo>
                <a:lnTo>
                  <a:pt x="16" y="585"/>
                </a:lnTo>
                <a:cubicBezTo>
                  <a:pt x="216" y="570"/>
                  <a:pt x="416" y="539"/>
                  <a:pt x="600" y="523"/>
                </a:cubicBezTo>
                <a:cubicBezTo>
                  <a:pt x="6511" y="0"/>
                  <a:pt x="12744" y="2186"/>
                  <a:pt x="16530" y="6741"/>
                </a:cubicBezTo>
                <a:cubicBezTo>
                  <a:pt x="17146" y="7495"/>
                  <a:pt x="17715" y="8311"/>
                  <a:pt x="18377" y="9019"/>
                </a:cubicBezTo>
                <a:cubicBezTo>
                  <a:pt x="19932" y="10651"/>
                  <a:pt x="21979" y="11666"/>
                  <a:pt x="24103" y="12590"/>
                </a:cubicBezTo>
                <a:cubicBezTo>
                  <a:pt x="27458" y="14052"/>
                  <a:pt x="30967" y="15283"/>
                  <a:pt x="32845" y="18300"/>
                </a:cubicBezTo>
                <a:cubicBezTo>
                  <a:pt x="32891" y="18377"/>
                  <a:pt x="32937" y="18454"/>
                  <a:pt x="32983" y="18531"/>
                </a:cubicBezTo>
                <a:cubicBezTo>
                  <a:pt x="33014" y="18592"/>
                  <a:pt x="33060" y="18669"/>
                  <a:pt x="33091" y="18731"/>
                </a:cubicBezTo>
                <a:cubicBezTo>
                  <a:pt x="33353" y="19208"/>
                  <a:pt x="33568" y="19716"/>
                  <a:pt x="33737" y="20224"/>
                </a:cubicBezTo>
                <a:cubicBezTo>
                  <a:pt x="34076" y="21286"/>
                  <a:pt x="34338" y="22379"/>
                  <a:pt x="34538" y="23471"/>
                </a:cubicBezTo>
                <a:cubicBezTo>
                  <a:pt x="34553" y="23548"/>
                  <a:pt x="34553" y="23625"/>
                  <a:pt x="34568" y="23702"/>
                </a:cubicBezTo>
                <a:cubicBezTo>
                  <a:pt x="34599" y="23841"/>
                  <a:pt x="34630" y="23995"/>
                  <a:pt x="34645" y="24133"/>
                </a:cubicBezTo>
                <a:cubicBezTo>
                  <a:pt x="34922" y="25688"/>
                  <a:pt x="35015" y="27411"/>
                  <a:pt x="33937" y="2850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7" name="Google Shape;577;p64"/>
          <p:cNvSpPr/>
          <p:nvPr/>
        </p:nvSpPr>
        <p:spPr>
          <a:xfrm flipH="1">
            <a:off x="-47647" y="5940667"/>
            <a:ext cx="12192016" cy="917351"/>
          </a:xfrm>
          <a:custGeom>
            <a:avLst/>
            <a:gdLst/>
            <a:ahLst/>
            <a:cxnLst/>
            <a:rect l="l" t="t" r="r" b="b"/>
            <a:pathLst>
              <a:path w="39802" h="11591" extrusionOk="0">
                <a:moveTo>
                  <a:pt x="39771" y="2079"/>
                </a:moveTo>
                <a:lnTo>
                  <a:pt x="39771" y="11590"/>
                </a:lnTo>
                <a:lnTo>
                  <a:pt x="0" y="11590"/>
                </a:lnTo>
                <a:lnTo>
                  <a:pt x="0" y="1"/>
                </a:lnTo>
                <a:lnTo>
                  <a:pt x="39771" y="1"/>
                </a:lnTo>
                <a:lnTo>
                  <a:pt x="39771" y="1494"/>
                </a:lnTo>
                <a:cubicBezTo>
                  <a:pt x="39802" y="1694"/>
                  <a:pt x="39802" y="1894"/>
                  <a:pt x="39771" y="2079"/>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8" name="Google Shape;578;p64"/>
          <p:cNvSpPr/>
          <p:nvPr/>
        </p:nvSpPr>
        <p:spPr>
          <a:xfrm flipH="1">
            <a:off x="-45243" y="3289000"/>
            <a:ext cx="1598153" cy="2857587"/>
          </a:xfrm>
          <a:custGeom>
            <a:avLst/>
            <a:gdLst/>
            <a:ahLst/>
            <a:cxnLst/>
            <a:rect l="l" t="t" r="r" b="b"/>
            <a:pathLst>
              <a:path w="20194" h="36108" extrusionOk="0">
                <a:moveTo>
                  <a:pt x="20194" y="1"/>
                </a:moveTo>
                <a:lnTo>
                  <a:pt x="20194" y="34338"/>
                </a:lnTo>
                <a:cubicBezTo>
                  <a:pt x="20117" y="34338"/>
                  <a:pt x="20055" y="34338"/>
                  <a:pt x="19994" y="34353"/>
                </a:cubicBezTo>
                <a:cubicBezTo>
                  <a:pt x="17839" y="34523"/>
                  <a:pt x="15700" y="34723"/>
                  <a:pt x="13560" y="35000"/>
                </a:cubicBezTo>
                <a:cubicBezTo>
                  <a:pt x="11867" y="35215"/>
                  <a:pt x="10174" y="35462"/>
                  <a:pt x="8497" y="35754"/>
                </a:cubicBezTo>
                <a:cubicBezTo>
                  <a:pt x="7958" y="35846"/>
                  <a:pt x="7404" y="35939"/>
                  <a:pt x="6865" y="36000"/>
                </a:cubicBezTo>
                <a:cubicBezTo>
                  <a:pt x="5742" y="36108"/>
                  <a:pt x="4618" y="36031"/>
                  <a:pt x="3602" y="35385"/>
                </a:cubicBezTo>
                <a:cubicBezTo>
                  <a:pt x="2956" y="34984"/>
                  <a:pt x="2340" y="34492"/>
                  <a:pt x="1601" y="34246"/>
                </a:cubicBezTo>
                <a:cubicBezTo>
                  <a:pt x="1324" y="34169"/>
                  <a:pt x="1032" y="34123"/>
                  <a:pt x="740" y="34123"/>
                </a:cubicBezTo>
                <a:cubicBezTo>
                  <a:pt x="647" y="34107"/>
                  <a:pt x="278" y="34061"/>
                  <a:pt x="1" y="34046"/>
                </a:cubicBezTo>
                <a:cubicBezTo>
                  <a:pt x="1" y="34030"/>
                  <a:pt x="1" y="33999"/>
                  <a:pt x="1" y="33969"/>
                </a:cubicBezTo>
                <a:cubicBezTo>
                  <a:pt x="16" y="33922"/>
                  <a:pt x="32" y="33892"/>
                  <a:pt x="32" y="33892"/>
                </a:cubicBezTo>
                <a:cubicBezTo>
                  <a:pt x="109" y="33769"/>
                  <a:pt x="185" y="33630"/>
                  <a:pt x="278" y="33507"/>
                </a:cubicBezTo>
                <a:cubicBezTo>
                  <a:pt x="539" y="33138"/>
                  <a:pt x="817" y="32784"/>
                  <a:pt x="1124" y="32445"/>
                </a:cubicBezTo>
                <a:cubicBezTo>
                  <a:pt x="1909" y="31537"/>
                  <a:pt x="2817" y="30690"/>
                  <a:pt x="3371" y="29598"/>
                </a:cubicBezTo>
                <a:cubicBezTo>
                  <a:pt x="3710" y="28905"/>
                  <a:pt x="3910" y="28151"/>
                  <a:pt x="3926" y="27366"/>
                </a:cubicBezTo>
                <a:cubicBezTo>
                  <a:pt x="3956" y="26689"/>
                  <a:pt x="3910" y="25996"/>
                  <a:pt x="3802" y="25319"/>
                </a:cubicBezTo>
                <a:cubicBezTo>
                  <a:pt x="3695" y="24642"/>
                  <a:pt x="3648" y="23949"/>
                  <a:pt x="3695" y="23272"/>
                </a:cubicBezTo>
                <a:cubicBezTo>
                  <a:pt x="3756" y="22518"/>
                  <a:pt x="4218" y="21964"/>
                  <a:pt x="4449" y="21256"/>
                </a:cubicBezTo>
                <a:cubicBezTo>
                  <a:pt x="5003" y="19578"/>
                  <a:pt x="3864" y="17977"/>
                  <a:pt x="4356" y="16315"/>
                </a:cubicBezTo>
                <a:cubicBezTo>
                  <a:pt x="4834" y="14745"/>
                  <a:pt x="5649" y="13191"/>
                  <a:pt x="6881" y="12098"/>
                </a:cubicBezTo>
                <a:cubicBezTo>
                  <a:pt x="7958" y="11128"/>
                  <a:pt x="9174" y="10328"/>
                  <a:pt x="10174" y="9266"/>
                </a:cubicBezTo>
                <a:cubicBezTo>
                  <a:pt x="11098" y="8266"/>
                  <a:pt x="11913" y="7158"/>
                  <a:pt x="12591" y="5972"/>
                </a:cubicBezTo>
                <a:cubicBezTo>
                  <a:pt x="14299" y="3110"/>
                  <a:pt x="17085" y="1232"/>
                  <a:pt x="2019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9" name="Google Shape;579;p64"/>
          <p:cNvSpPr/>
          <p:nvPr/>
        </p:nvSpPr>
        <p:spPr>
          <a:xfrm flipH="1">
            <a:off x="-47699" y="4910274"/>
            <a:ext cx="1064671" cy="1493372"/>
          </a:xfrm>
          <a:custGeom>
            <a:avLst/>
            <a:gdLst/>
            <a:ahLst/>
            <a:cxnLst/>
            <a:rect l="l" t="t" r="r" b="b"/>
            <a:pathLst>
              <a:path w="13453" h="18870" extrusionOk="0">
                <a:moveTo>
                  <a:pt x="13422" y="15099"/>
                </a:moveTo>
                <a:lnTo>
                  <a:pt x="13422" y="18869"/>
                </a:lnTo>
                <a:cubicBezTo>
                  <a:pt x="11775" y="18869"/>
                  <a:pt x="10144" y="18623"/>
                  <a:pt x="8574" y="18131"/>
                </a:cubicBezTo>
                <a:cubicBezTo>
                  <a:pt x="8235" y="18023"/>
                  <a:pt x="7912" y="17900"/>
                  <a:pt x="7589" y="17761"/>
                </a:cubicBezTo>
                <a:cubicBezTo>
                  <a:pt x="7281" y="17638"/>
                  <a:pt x="6973" y="17500"/>
                  <a:pt x="6665" y="17346"/>
                </a:cubicBezTo>
                <a:cubicBezTo>
                  <a:pt x="5465" y="16746"/>
                  <a:pt x="4341" y="15868"/>
                  <a:pt x="2971" y="15607"/>
                </a:cubicBezTo>
                <a:cubicBezTo>
                  <a:pt x="2063" y="15437"/>
                  <a:pt x="1078" y="15791"/>
                  <a:pt x="170" y="15560"/>
                </a:cubicBezTo>
                <a:cubicBezTo>
                  <a:pt x="155" y="15560"/>
                  <a:pt x="155" y="15560"/>
                  <a:pt x="139" y="15545"/>
                </a:cubicBezTo>
                <a:cubicBezTo>
                  <a:pt x="124" y="15530"/>
                  <a:pt x="109" y="15514"/>
                  <a:pt x="93" y="15514"/>
                </a:cubicBezTo>
                <a:cubicBezTo>
                  <a:pt x="93" y="15499"/>
                  <a:pt x="62" y="15483"/>
                  <a:pt x="47" y="15453"/>
                </a:cubicBezTo>
                <a:cubicBezTo>
                  <a:pt x="32" y="15437"/>
                  <a:pt x="16" y="15422"/>
                  <a:pt x="1" y="15407"/>
                </a:cubicBezTo>
                <a:cubicBezTo>
                  <a:pt x="47" y="15360"/>
                  <a:pt x="93" y="15314"/>
                  <a:pt x="155" y="15268"/>
                </a:cubicBezTo>
                <a:cubicBezTo>
                  <a:pt x="663" y="14883"/>
                  <a:pt x="1401" y="14668"/>
                  <a:pt x="2032" y="14483"/>
                </a:cubicBezTo>
                <a:cubicBezTo>
                  <a:pt x="3341" y="14083"/>
                  <a:pt x="4726" y="13898"/>
                  <a:pt x="5803" y="13021"/>
                </a:cubicBezTo>
                <a:cubicBezTo>
                  <a:pt x="5880" y="12959"/>
                  <a:pt x="5957" y="12898"/>
                  <a:pt x="6034" y="12821"/>
                </a:cubicBezTo>
                <a:cubicBezTo>
                  <a:pt x="6080" y="12775"/>
                  <a:pt x="6142" y="12713"/>
                  <a:pt x="6188" y="12667"/>
                </a:cubicBezTo>
                <a:cubicBezTo>
                  <a:pt x="7819" y="10928"/>
                  <a:pt x="7035" y="8434"/>
                  <a:pt x="7542" y="6341"/>
                </a:cubicBezTo>
                <a:cubicBezTo>
                  <a:pt x="8066" y="4171"/>
                  <a:pt x="9959" y="2909"/>
                  <a:pt x="11606" y="1616"/>
                </a:cubicBezTo>
                <a:cubicBezTo>
                  <a:pt x="12237" y="1108"/>
                  <a:pt x="12837" y="570"/>
                  <a:pt x="13422" y="0"/>
                </a:cubicBezTo>
                <a:lnTo>
                  <a:pt x="13422" y="14514"/>
                </a:lnTo>
                <a:cubicBezTo>
                  <a:pt x="13453" y="14714"/>
                  <a:pt x="13453" y="14914"/>
                  <a:pt x="13422" y="15099"/>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0" name="Google Shape;580;p64"/>
          <p:cNvSpPr/>
          <p:nvPr/>
        </p:nvSpPr>
        <p:spPr>
          <a:xfrm flipH="1">
            <a:off x="10484247" y="4606927"/>
            <a:ext cx="1707763" cy="1944075"/>
          </a:xfrm>
          <a:custGeom>
            <a:avLst/>
            <a:gdLst/>
            <a:ahLst/>
            <a:cxnLst/>
            <a:rect l="l" t="t" r="r" b="b"/>
            <a:pathLst>
              <a:path w="21579" h="24565" extrusionOk="0">
                <a:moveTo>
                  <a:pt x="21348" y="20517"/>
                </a:moveTo>
                <a:cubicBezTo>
                  <a:pt x="21240" y="20779"/>
                  <a:pt x="21071" y="21009"/>
                  <a:pt x="20871" y="21210"/>
                </a:cubicBezTo>
                <a:cubicBezTo>
                  <a:pt x="19947" y="22195"/>
                  <a:pt x="18993" y="23226"/>
                  <a:pt x="17746" y="23764"/>
                </a:cubicBezTo>
                <a:cubicBezTo>
                  <a:pt x="17731" y="23764"/>
                  <a:pt x="17731" y="23764"/>
                  <a:pt x="17715" y="23764"/>
                </a:cubicBezTo>
                <a:cubicBezTo>
                  <a:pt x="16746" y="24180"/>
                  <a:pt x="15684" y="24257"/>
                  <a:pt x="14637" y="24319"/>
                </a:cubicBezTo>
                <a:cubicBezTo>
                  <a:pt x="9758" y="24565"/>
                  <a:pt x="4849" y="24319"/>
                  <a:pt x="0" y="23580"/>
                </a:cubicBezTo>
                <a:lnTo>
                  <a:pt x="0" y="1"/>
                </a:lnTo>
                <a:cubicBezTo>
                  <a:pt x="1647" y="2309"/>
                  <a:pt x="4125" y="4372"/>
                  <a:pt x="4141" y="7158"/>
                </a:cubicBezTo>
                <a:cubicBezTo>
                  <a:pt x="4141" y="7666"/>
                  <a:pt x="4064" y="8173"/>
                  <a:pt x="4094" y="8666"/>
                </a:cubicBezTo>
                <a:cubicBezTo>
                  <a:pt x="4110" y="8928"/>
                  <a:pt x="4171" y="9189"/>
                  <a:pt x="4279" y="9435"/>
                </a:cubicBezTo>
                <a:cubicBezTo>
                  <a:pt x="4402" y="9697"/>
                  <a:pt x="4587" y="9943"/>
                  <a:pt x="4818" y="10128"/>
                </a:cubicBezTo>
                <a:cubicBezTo>
                  <a:pt x="5203" y="10436"/>
                  <a:pt x="5634" y="10682"/>
                  <a:pt x="6080" y="10882"/>
                </a:cubicBezTo>
                <a:cubicBezTo>
                  <a:pt x="7773" y="11713"/>
                  <a:pt x="9466" y="12621"/>
                  <a:pt x="10728" y="14022"/>
                </a:cubicBezTo>
                <a:cubicBezTo>
                  <a:pt x="11405" y="14792"/>
                  <a:pt x="11944" y="15684"/>
                  <a:pt x="12636" y="16438"/>
                </a:cubicBezTo>
                <a:cubicBezTo>
                  <a:pt x="12775" y="16592"/>
                  <a:pt x="12913" y="16731"/>
                  <a:pt x="13052" y="16854"/>
                </a:cubicBezTo>
                <a:cubicBezTo>
                  <a:pt x="14422" y="18101"/>
                  <a:pt x="16192" y="18778"/>
                  <a:pt x="18039" y="18762"/>
                </a:cubicBezTo>
                <a:cubicBezTo>
                  <a:pt x="18777" y="18747"/>
                  <a:pt x="19547" y="18624"/>
                  <a:pt x="20255" y="18855"/>
                </a:cubicBezTo>
                <a:cubicBezTo>
                  <a:pt x="20963" y="19070"/>
                  <a:pt x="21579" y="19824"/>
                  <a:pt x="21348" y="20517"/>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1" name="Google Shape;581;p64"/>
          <p:cNvSpPr/>
          <p:nvPr/>
        </p:nvSpPr>
        <p:spPr>
          <a:xfrm flipH="1">
            <a:off x="10746121" y="5123399"/>
            <a:ext cx="1445888" cy="1734591"/>
          </a:xfrm>
          <a:custGeom>
            <a:avLst/>
            <a:gdLst/>
            <a:ahLst/>
            <a:cxnLst/>
            <a:rect l="l" t="t" r="r" b="b"/>
            <a:pathLst>
              <a:path w="18270" h="21918" extrusionOk="0">
                <a:moveTo>
                  <a:pt x="18270" y="17592"/>
                </a:moveTo>
                <a:cubicBezTo>
                  <a:pt x="17254" y="18870"/>
                  <a:pt x="14437" y="17285"/>
                  <a:pt x="13806" y="18808"/>
                </a:cubicBezTo>
                <a:cubicBezTo>
                  <a:pt x="13668" y="19116"/>
                  <a:pt x="13698" y="19486"/>
                  <a:pt x="13545" y="19793"/>
                </a:cubicBezTo>
                <a:cubicBezTo>
                  <a:pt x="13175" y="20501"/>
                  <a:pt x="12144" y="20363"/>
                  <a:pt x="11359" y="20548"/>
                </a:cubicBezTo>
                <a:cubicBezTo>
                  <a:pt x="10574" y="20732"/>
                  <a:pt x="9974" y="21302"/>
                  <a:pt x="9420" y="21917"/>
                </a:cubicBezTo>
                <a:lnTo>
                  <a:pt x="0" y="21917"/>
                </a:lnTo>
                <a:lnTo>
                  <a:pt x="0" y="1"/>
                </a:lnTo>
                <a:cubicBezTo>
                  <a:pt x="924" y="262"/>
                  <a:pt x="1801" y="632"/>
                  <a:pt x="2648" y="1078"/>
                </a:cubicBezTo>
                <a:cubicBezTo>
                  <a:pt x="3186" y="1340"/>
                  <a:pt x="3679" y="1709"/>
                  <a:pt x="4094" y="2140"/>
                </a:cubicBezTo>
                <a:cubicBezTo>
                  <a:pt x="4156" y="2201"/>
                  <a:pt x="4202" y="2278"/>
                  <a:pt x="4248" y="2340"/>
                </a:cubicBezTo>
                <a:cubicBezTo>
                  <a:pt x="4510" y="2725"/>
                  <a:pt x="4710" y="3156"/>
                  <a:pt x="4818" y="3602"/>
                </a:cubicBezTo>
                <a:cubicBezTo>
                  <a:pt x="4941" y="4018"/>
                  <a:pt x="5002" y="4433"/>
                  <a:pt x="5079" y="4833"/>
                </a:cubicBezTo>
                <a:cubicBezTo>
                  <a:pt x="5418" y="6696"/>
                  <a:pt x="5895" y="8543"/>
                  <a:pt x="6480" y="10328"/>
                </a:cubicBezTo>
                <a:cubicBezTo>
                  <a:pt x="6665" y="10867"/>
                  <a:pt x="6849" y="11390"/>
                  <a:pt x="7049" y="11929"/>
                </a:cubicBezTo>
                <a:cubicBezTo>
                  <a:pt x="7419" y="12929"/>
                  <a:pt x="7850" y="13945"/>
                  <a:pt x="8619" y="14684"/>
                </a:cubicBezTo>
                <a:cubicBezTo>
                  <a:pt x="10913" y="16915"/>
                  <a:pt x="14945" y="15761"/>
                  <a:pt x="17715" y="17238"/>
                </a:cubicBezTo>
                <a:cubicBezTo>
                  <a:pt x="17900" y="17346"/>
                  <a:pt x="18085" y="17469"/>
                  <a:pt x="18270" y="17592"/>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2" name="Google Shape;582;p64"/>
          <p:cNvSpPr/>
          <p:nvPr/>
        </p:nvSpPr>
        <p:spPr>
          <a:xfrm flipH="1">
            <a:off x="-45246" y="6105136"/>
            <a:ext cx="1060951" cy="717483"/>
          </a:xfrm>
          <a:custGeom>
            <a:avLst/>
            <a:gdLst/>
            <a:ahLst/>
            <a:cxnLst/>
            <a:rect l="l" t="t" r="r" b="b"/>
            <a:pathLst>
              <a:path w="13406" h="9066" extrusionOk="0">
                <a:moveTo>
                  <a:pt x="13298" y="278"/>
                </a:moveTo>
                <a:cubicBezTo>
                  <a:pt x="13344" y="185"/>
                  <a:pt x="13375" y="93"/>
                  <a:pt x="13406" y="1"/>
                </a:cubicBezTo>
                <a:lnTo>
                  <a:pt x="13406" y="9066"/>
                </a:lnTo>
                <a:cubicBezTo>
                  <a:pt x="11174" y="8897"/>
                  <a:pt x="8958" y="8481"/>
                  <a:pt x="6818" y="7850"/>
                </a:cubicBezTo>
                <a:cubicBezTo>
                  <a:pt x="6742" y="7835"/>
                  <a:pt x="6680" y="7819"/>
                  <a:pt x="6618" y="7789"/>
                </a:cubicBezTo>
                <a:cubicBezTo>
                  <a:pt x="6588" y="7419"/>
                  <a:pt x="6557" y="7050"/>
                  <a:pt x="6526" y="6680"/>
                </a:cubicBezTo>
                <a:cubicBezTo>
                  <a:pt x="4341" y="6542"/>
                  <a:pt x="2170" y="6357"/>
                  <a:pt x="0" y="6157"/>
                </a:cubicBezTo>
                <a:cubicBezTo>
                  <a:pt x="1155" y="4541"/>
                  <a:pt x="3402" y="4310"/>
                  <a:pt x="5356" y="3925"/>
                </a:cubicBezTo>
                <a:cubicBezTo>
                  <a:pt x="6157" y="3771"/>
                  <a:pt x="6926" y="3571"/>
                  <a:pt x="7680" y="3325"/>
                </a:cubicBezTo>
                <a:cubicBezTo>
                  <a:pt x="7973" y="3233"/>
                  <a:pt x="8265" y="3140"/>
                  <a:pt x="8558" y="3033"/>
                </a:cubicBezTo>
                <a:cubicBezTo>
                  <a:pt x="9927" y="2509"/>
                  <a:pt x="11251" y="1863"/>
                  <a:pt x="12482" y="1063"/>
                </a:cubicBezTo>
                <a:cubicBezTo>
                  <a:pt x="12821" y="878"/>
                  <a:pt x="13098" y="601"/>
                  <a:pt x="13298" y="278"/>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2131043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24"/>
        <p:cNvGrpSpPr/>
        <p:nvPr/>
      </p:nvGrpSpPr>
      <p:grpSpPr>
        <a:xfrm>
          <a:off x="0" y="0"/>
          <a:ext cx="0" cy="0"/>
          <a:chOff x="0" y="0"/>
          <a:chExt cx="0" cy="0"/>
        </a:xfrm>
      </p:grpSpPr>
      <p:sp>
        <p:nvSpPr>
          <p:cNvPr id="325" name="Google Shape;325;p39">
            <a:hlinkClick r:id="" action="ppaction://noaction"/>
          </p:cNvPr>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 xmlns:p14="http://schemas.microsoft.com/office/powerpoint/2010/main" val="3176704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26"/>
        <p:cNvGrpSpPr/>
        <p:nvPr/>
      </p:nvGrpSpPr>
      <p:grpSpPr>
        <a:xfrm>
          <a:off x="0" y="0"/>
          <a:ext cx="0" cy="0"/>
          <a:chOff x="0" y="0"/>
          <a:chExt cx="0" cy="0"/>
        </a:xfrm>
      </p:grpSpPr>
      <p:sp>
        <p:nvSpPr>
          <p:cNvPr id="327" name="Google Shape;327;p40"/>
          <p:cNvSpPr txBox="1">
            <a:spLocks noGrp="1"/>
          </p:cNvSpPr>
          <p:nvPr>
            <p:ph type="subTitle" idx="1"/>
          </p:nvPr>
        </p:nvSpPr>
        <p:spPr>
          <a:xfrm>
            <a:off x="6958267" y="2075200"/>
            <a:ext cx="3909600" cy="27076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2133"/>
              </a:spcBef>
              <a:spcAft>
                <a:spcPts val="0"/>
              </a:spcAft>
              <a:buNone/>
              <a:defRPr/>
            </a:lvl2pPr>
            <a:lvl3pPr lvl="2" rtl="0">
              <a:spcBef>
                <a:spcPts val="2133"/>
              </a:spcBef>
              <a:spcAft>
                <a:spcPts val="0"/>
              </a:spcAft>
              <a:buNone/>
              <a:defRPr/>
            </a:lvl3pPr>
            <a:lvl4pPr lvl="3" rtl="0">
              <a:spcBef>
                <a:spcPts val="2133"/>
              </a:spcBef>
              <a:spcAft>
                <a:spcPts val="0"/>
              </a:spcAft>
              <a:buNone/>
              <a:defRPr/>
            </a:lvl4pPr>
            <a:lvl5pPr lvl="4" rtl="0">
              <a:spcBef>
                <a:spcPts val="2133"/>
              </a:spcBef>
              <a:spcAft>
                <a:spcPts val="0"/>
              </a:spcAft>
              <a:buNone/>
              <a:defRPr/>
            </a:lvl5pPr>
            <a:lvl6pPr lvl="5" rtl="0">
              <a:spcBef>
                <a:spcPts val="2133"/>
              </a:spcBef>
              <a:spcAft>
                <a:spcPts val="0"/>
              </a:spcAft>
              <a:buNone/>
              <a:defRPr/>
            </a:lvl6pPr>
            <a:lvl7pPr lvl="6" rtl="0">
              <a:spcBef>
                <a:spcPts val="2133"/>
              </a:spcBef>
              <a:spcAft>
                <a:spcPts val="0"/>
              </a:spcAft>
              <a:buNone/>
              <a:defRPr/>
            </a:lvl7pPr>
            <a:lvl8pPr lvl="7" rtl="0">
              <a:spcBef>
                <a:spcPts val="2133"/>
              </a:spcBef>
              <a:spcAft>
                <a:spcPts val="0"/>
              </a:spcAft>
              <a:buNone/>
              <a:defRPr/>
            </a:lvl8pPr>
            <a:lvl9pPr lvl="8" rtl="0">
              <a:spcBef>
                <a:spcPts val="2133"/>
              </a:spcBef>
              <a:spcAft>
                <a:spcPts val="2133"/>
              </a:spcAft>
              <a:buNone/>
              <a:defRPr/>
            </a:lvl9pPr>
          </a:lstStyle>
          <a:p>
            <a:endParaRPr/>
          </a:p>
        </p:txBody>
      </p:sp>
      <p:sp>
        <p:nvSpPr>
          <p:cNvPr id="328" name="Google Shape;328;p40"/>
          <p:cNvSpPr txBox="1">
            <a:spLocks noGrp="1"/>
          </p:cNvSpPr>
          <p:nvPr>
            <p:ph type="title"/>
          </p:nvPr>
        </p:nvSpPr>
        <p:spPr>
          <a:xfrm>
            <a:off x="953000" y="721433"/>
            <a:ext cx="10286000" cy="7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4267" b="1"/>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 xmlns:p14="http://schemas.microsoft.com/office/powerpoint/2010/main" val="181064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9"/>
        <p:cNvGrpSpPr/>
        <p:nvPr/>
      </p:nvGrpSpPr>
      <p:grpSpPr>
        <a:xfrm>
          <a:off x="0" y="0"/>
          <a:ext cx="0" cy="0"/>
          <a:chOff x="0" y="0"/>
          <a:chExt cx="0" cy="0"/>
        </a:xfrm>
      </p:grpSpPr>
      <p:sp>
        <p:nvSpPr>
          <p:cNvPr id="330" name="Google Shape;330;p41"/>
          <p:cNvSpPr txBox="1">
            <a:spLocks noGrp="1"/>
          </p:cNvSpPr>
          <p:nvPr>
            <p:ph type="title"/>
          </p:nvPr>
        </p:nvSpPr>
        <p:spPr>
          <a:xfrm>
            <a:off x="953000" y="2371500"/>
            <a:ext cx="10285600" cy="147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400" b="1"/>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331" name="Google Shape;331;p41"/>
          <p:cNvSpPr txBox="1">
            <a:spLocks noGrp="1"/>
          </p:cNvSpPr>
          <p:nvPr>
            <p:ph type="subTitle" idx="1"/>
          </p:nvPr>
        </p:nvSpPr>
        <p:spPr>
          <a:xfrm>
            <a:off x="3784000" y="3931367"/>
            <a:ext cx="4624000" cy="121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rtl="0">
              <a:spcBef>
                <a:spcPts val="0"/>
              </a:spcBef>
              <a:spcAft>
                <a:spcPts val="0"/>
              </a:spcAft>
              <a:buSzPts val="1600"/>
              <a:buNone/>
              <a:defRPr/>
            </a:lvl2pPr>
            <a:lvl3pPr lvl="2" rtl="0">
              <a:spcBef>
                <a:spcPts val="2133"/>
              </a:spcBef>
              <a:spcAft>
                <a:spcPts val="0"/>
              </a:spcAft>
              <a:buSzPts val="1600"/>
              <a:buNone/>
              <a:defRPr/>
            </a:lvl3pPr>
            <a:lvl4pPr lvl="3" rtl="0">
              <a:spcBef>
                <a:spcPts val="2133"/>
              </a:spcBef>
              <a:spcAft>
                <a:spcPts val="0"/>
              </a:spcAft>
              <a:buSzPts val="1600"/>
              <a:buNone/>
              <a:defRPr/>
            </a:lvl4pPr>
            <a:lvl5pPr lvl="4" rtl="0">
              <a:spcBef>
                <a:spcPts val="2133"/>
              </a:spcBef>
              <a:spcAft>
                <a:spcPts val="0"/>
              </a:spcAft>
              <a:buSzPts val="1600"/>
              <a:buNone/>
              <a:defRPr/>
            </a:lvl5pPr>
            <a:lvl6pPr lvl="5" rtl="0">
              <a:spcBef>
                <a:spcPts val="2133"/>
              </a:spcBef>
              <a:spcAft>
                <a:spcPts val="0"/>
              </a:spcAft>
              <a:buSzPts val="1600"/>
              <a:buNone/>
              <a:defRPr/>
            </a:lvl6pPr>
            <a:lvl7pPr lvl="6" rtl="0">
              <a:spcBef>
                <a:spcPts val="2133"/>
              </a:spcBef>
              <a:spcAft>
                <a:spcPts val="0"/>
              </a:spcAft>
              <a:buSzPts val="1600"/>
              <a:buNone/>
              <a:defRPr/>
            </a:lvl7pPr>
            <a:lvl8pPr lvl="7" rtl="0">
              <a:spcBef>
                <a:spcPts val="2133"/>
              </a:spcBef>
              <a:spcAft>
                <a:spcPts val="0"/>
              </a:spcAft>
              <a:buSzPts val="1600"/>
              <a:buNone/>
              <a:defRPr/>
            </a:lvl8pPr>
            <a:lvl9pPr lvl="8" rtl="0">
              <a:spcBef>
                <a:spcPts val="2133"/>
              </a:spcBef>
              <a:spcAft>
                <a:spcPts val="2133"/>
              </a:spcAft>
              <a:buSzPts val="1600"/>
              <a:buNone/>
              <a:defRPr/>
            </a:lvl9pPr>
          </a:lstStyle>
          <a:p>
            <a:endParaRPr/>
          </a:p>
        </p:txBody>
      </p:sp>
      <p:sp>
        <p:nvSpPr>
          <p:cNvPr id="332" name="Google Shape;332;p41"/>
          <p:cNvSpPr/>
          <p:nvPr/>
        </p:nvSpPr>
        <p:spPr>
          <a:xfrm>
            <a:off x="-47700" y="4458381"/>
            <a:ext cx="2771087" cy="2399604"/>
          </a:xfrm>
          <a:custGeom>
            <a:avLst/>
            <a:gdLst/>
            <a:ahLst/>
            <a:cxnLst/>
            <a:rect l="l" t="t" r="r" b="b"/>
            <a:pathLst>
              <a:path w="35015" h="30321" extrusionOk="0">
                <a:moveTo>
                  <a:pt x="33937" y="28504"/>
                </a:moveTo>
                <a:cubicBezTo>
                  <a:pt x="33891" y="28566"/>
                  <a:pt x="33845" y="28612"/>
                  <a:pt x="33783" y="28658"/>
                </a:cubicBezTo>
                <a:cubicBezTo>
                  <a:pt x="33291" y="29089"/>
                  <a:pt x="32660" y="29351"/>
                  <a:pt x="32060" y="29582"/>
                </a:cubicBezTo>
                <a:cubicBezTo>
                  <a:pt x="31413" y="29843"/>
                  <a:pt x="30767" y="30089"/>
                  <a:pt x="30105" y="30320"/>
                </a:cubicBezTo>
                <a:lnTo>
                  <a:pt x="600" y="30320"/>
                </a:lnTo>
                <a:lnTo>
                  <a:pt x="600" y="1878"/>
                </a:lnTo>
                <a:cubicBezTo>
                  <a:pt x="385" y="1585"/>
                  <a:pt x="185" y="1278"/>
                  <a:pt x="0" y="954"/>
                </a:cubicBezTo>
                <a:cubicBezTo>
                  <a:pt x="185" y="847"/>
                  <a:pt x="400" y="816"/>
                  <a:pt x="600" y="831"/>
                </a:cubicBezTo>
                <a:cubicBezTo>
                  <a:pt x="662" y="847"/>
                  <a:pt x="724" y="847"/>
                  <a:pt x="770" y="877"/>
                </a:cubicBezTo>
                <a:lnTo>
                  <a:pt x="600" y="816"/>
                </a:lnTo>
                <a:lnTo>
                  <a:pt x="16" y="585"/>
                </a:lnTo>
                <a:cubicBezTo>
                  <a:pt x="216" y="570"/>
                  <a:pt x="416" y="539"/>
                  <a:pt x="600" y="523"/>
                </a:cubicBezTo>
                <a:cubicBezTo>
                  <a:pt x="6511" y="0"/>
                  <a:pt x="12744" y="2186"/>
                  <a:pt x="16530" y="6741"/>
                </a:cubicBezTo>
                <a:cubicBezTo>
                  <a:pt x="17146" y="7495"/>
                  <a:pt x="17715" y="8311"/>
                  <a:pt x="18377" y="9019"/>
                </a:cubicBezTo>
                <a:cubicBezTo>
                  <a:pt x="19932" y="10651"/>
                  <a:pt x="21979" y="11666"/>
                  <a:pt x="24103" y="12590"/>
                </a:cubicBezTo>
                <a:cubicBezTo>
                  <a:pt x="27458" y="14052"/>
                  <a:pt x="30967" y="15283"/>
                  <a:pt x="32845" y="18300"/>
                </a:cubicBezTo>
                <a:cubicBezTo>
                  <a:pt x="32891" y="18377"/>
                  <a:pt x="32937" y="18454"/>
                  <a:pt x="32983" y="18531"/>
                </a:cubicBezTo>
                <a:cubicBezTo>
                  <a:pt x="33014" y="18592"/>
                  <a:pt x="33060" y="18669"/>
                  <a:pt x="33091" y="18731"/>
                </a:cubicBezTo>
                <a:cubicBezTo>
                  <a:pt x="33353" y="19208"/>
                  <a:pt x="33568" y="19716"/>
                  <a:pt x="33737" y="20224"/>
                </a:cubicBezTo>
                <a:cubicBezTo>
                  <a:pt x="34076" y="21286"/>
                  <a:pt x="34338" y="22379"/>
                  <a:pt x="34538" y="23471"/>
                </a:cubicBezTo>
                <a:cubicBezTo>
                  <a:pt x="34553" y="23548"/>
                  <a:pt x="34553" y="23625"/>
                  <a:pt x="34568" y="23702"/>
                </a:cubicBezTo>
                <a:cubicBezTo>
                  <a:pt x="34599" y="23841"/>
                  <a:pt x="34630" y="23995"/>
                  <a:pt x="34645" y="24133"/>
                </a:cubicBezTo>
                <a:cubicBezTo>
                  <a:pt x="34922" y="25688"/>
                  <a:pt x="35015" y="27411"/>
                  <a:pt x="33937" y="28504"/>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41"/>
          <p:cNvSpPr/>
          <p:nvPr/>
        </p:nvSpPr>
        <p:spPr>
          <a:xfrm>
            <a:off x="-75" y="5940667"/>
            <a:ext cx="12192016" cy="917351"/>
          </a:xfrm>
          <a:custGeom>
            <a:avLst/>
            <a:gdLst/>
            <a:ahLst/>
            <a:cxnLst/>
            <a:rect l="l" t="t" r="r" b="b"/>
            <a:pathLst>
              <a:path w="39802" h="11591" extrusionOk="0">
                <a:moveTo>
                  <a:pt x="39771" y="2079"/>
                </a:moveTo>
                <a:lnTo>
                  <a:pt x="39771" y="11590"/>
                </a:lnTo>
                <a:lnTo>
                  <a:pt x="0" y="11590"/>
                </a:lnTo>
                <a:lnTo>
                  <a:pt x="0" y="1"/>
                </a:lnTo>
                <a:lnTo>
                  <a:pt x="39771" y="1"/>
                </a:lnTo>
                <a:lnTo>
                  <a:pt x="39771" y="1494"/>
                </a:lnTo>
                <a:cubicBezTo>
                  <a:pt x="39802" y="1694"/>
                  <a:pt x="39802" y="1894"/>
                  <a:pt x="39771" y="2079"/>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41"/>
          <p:cNvSpPr/>
          <p:nvPr/>
        </p:nvSpPr>
        <p:spPr>
          <a:xfrm>
            <a:off x="10591385" y="3289000"/>
            <a:ext cx="1598153" cy="2857587"/>
          </a:xfrm>
          <a:custGeom>
            <a:avLst/>
            <a:gdLst/>
            <a:ahLst/>
            <a:cxnLst/>
            <a:rect l="l" t="t" r="r" b="b"/>
            <a:pathLst>
              <a:path w="20194" h="36108" extrusionOk="0">
                <a:moveTo>
                  <a:pt x="20194" y="1"/>
                </a:moveTo>
                <a:lnTo>
                  <a:pt x="20194" y="34338"/>
                </a:lnTo>
                <a:cubicBezTo>
                  <a:pt x="20117" y="34338"/>
                  <a:pt x="20055" y="34338"/>
                  <a:pt x="19994" y="34353"/>
                </a:cubicBezTo>
                <a:cubicBezTo>
                  <a:pt x="17839" y="34523"/>
                  <a:pt x="15700" y="34723"/>
                  <a:pt x="13560" y="35000"/>
                </a:cubicBezTo>
                <a:cubicBezTo>
                  <a:pt x="11867" y="35215"/>
                  <a:pt x="10174" y="35462"/>
                  <a:pt x="8497" y="35754"/>
                </a:cubicBezTo>
                <a:cubicBezTo>
                  <a:pt x="7958" y="35846"/>
                  <a:pt x="7404" y="35939"/>
                  <a:pt x="6865" y="36000"/>
                </a:cubicBezTo>
                <a:cubicBezTo>
                  <a:pt x="5742" y="36108"/>
                  <a:pt x="4618" y="36031"/>
                  <a:pt x="3602" y="35385"/>
                </a:cubicBezTo>
                <a:cubicBezTo>
                  <a:pt x="2956" y="34984"/>
                  <a:pt x="2340" y="34492"/>
                  <a:pt x="1601" y="34246"/>
                </a:cubicBezTo>
                <a:cubicBezTo>
                  <a:pt x="1324" y="34169"/>
                  <a:pt x="1032" y="34123"/>
                  <a:pt x="740" y="34123"/>
                </a:cubicBezTo>
                <a:cubicBezTo>
                  <a:pt x="647" y="34107"/>
                  <a:pt x="278" y="34061"/>
                  <a:pt x="1" y="34046"/>
                </a:cubicBezTo>
                <a:cubicBezTo>
                  <a:pt x="1" y="34030"/>
                  <a:pt x="1" y="33999"/>
                  <a:pt x="1" y="33969"/>
                </a:cubicBezTo>
                <a:cubicBezTo>
                  <a:pt x="16" y="33922"/>
                  <a:pt x="32" y="33892"/>
                  <a:pt x="32" y="33892"/>
                </a:cubicBezTo>
                <a:cubicBezTo>
                  <a:pt x="109" y="33769"/>
                  <a:pt x="185" y="33630"/>
                  <a:pt x="278" y="33507"/>
                </a:cubicBezTo>
                <a:cubicBezTo>
                  <a:pt x="539" y="33138"/>
                  <a:pt x="817" y="32784"/>
                  <a:pt x="1124" y="32445"/>
                </a:cubicBezTo>
                <a:cubicBezTo>
                  <a:pt x="1909" y="31537"/>
                  <a:pt x="2817" y="30690"/>
                  <a:pt x="3371" y="29598"/>
                </a:cubicBezTo>
                <a:cubicBezTo>
                  <a:pt x="3710" y="28905"/>
                  <a:pt x="3910" y="28151"/>
                  <a:pt x="3926" y="27366"/>
                </a:cubicBezTo>
                <a:cubicBezTo>
                  <a:pt x="3956" y="26689"/>
                  <a:pt x="3910" y="25996"/>
                  <a:pt x="3802" y="25319"/>
                </a:cubicBezTo>
                <a:cubicBezTo>
                  <a:pt x="3695" y="24642"/>
                  <a:pt x="3648" y="23949"/>
                  <a:pt x="3695" y="23272"/>
                </a:cubicBezTo>
                <a:cubicBezTo>
                  <a:pt x="3756" y="22518"/>
                  <a:pt x="4218" y="21964"/>
                  <a:pt x="4449" y="21256"/>
                </a:cubicBezTo>
                <a:cubicBezTo>
                  <a:pt x="5003" y="19578"/>
                  <a:pt x="3864" y="17977"/>
                  <a:pt x="4356" y="16315"/>
                </a:cubicBezTo>
                <a:cubicBezTo>
                  <a:pt x="4834" y="14745"/>
                  <a:pt x="5649" y="13191"/>
                  <a:pt x="6881" y="12098"/>
                </a:cubicBezTo>
                <a:cubicBezTo>
                  <a:pt x="7958" y="11128"/>
                  <a:pt x="9174" y="10328"/>
                  <a:pt x="10174" y="9266"/>
                </a:cubicBezTo>
                <a:cubicBezTo>
                  <a:pt x="11098" y="8266"/>
                  <a:pt x="11913" y="7158"/>
                  <a:pt x="12591" y="5972"/>
                </a:cubicBezTo>
                <a:cubicBezTo>
                  <a:pt x="14299" y="3110"/>
                  <a:pt x="17085" y="1232"/>
                  <a:pt x="2019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41"/>
          <p:cNvSpPr/>
          <p:nvPr/>
        </p:nvSpPr>
        <p:spPr>
          <a:xfrm>
            <a:off x="11127323" y="4910274"/>
            <a:ext cx="1064671" cy="1493372"/>
          </a:xfrm>
          <a:custGeom>
            <a:avLst/>
            <a:gdLst/>
            <a:ahLst/>
            <a:cxnLst/>
            <a:rect l="l" t="t" r="r" b="b"/>
            <a:pathLst>
              <a:path w="13453" h="18870" extrusionOk="0">
                <a:moveTo>
                  <a:pt x="13422" y="15099"/>
                </a:moveTo>
                <a:lnTo>
                  <a:pt x="13422" y="18869"/>
                </a:lnTo>
                <a:cubicBezTo>
                  <a:pt x="11775" y="18869"/>
                  <a:pt x="10144" y="18623"/>
                  <a:pt x="8574" y="18131"/>
                </a:cubicBezTo>
                <a:cubicBezTo>
                  <a:pt x="8235" y="18023"/>
                  <a:pt x="7912" y="17900"/>
                  <a:pt x="7589" y="17761"/>
                </a:cubicBezTo>
                <a:cubicBezTo>
                  <a:pt x="7281" y="17638"/>
                  <a:pt x="6973" y="17500"/>
                  <a:pt x="6665" y="17346"/>
                </a:cubicBezTo>
                <a:cubicBezTo>
                  <a:pt x="5465" y="16746"/>
                  <a:pt x="4341" y="15868"/>
                  <a:pt x="2971" y="15607"/>
                </a:cubicBezTo>
                <a:cubicBezTo>
                  <a:pt x="2063" y="15437"/>
                  <a:pt x="1078" y="15791"/>
                  <a:pt x="170" y="15560"/>
                </a:cubicBezTo>
                <a:cubicBezTo>
                  <a:pt x="155" y="15560"/>
                  <a:pt x="155" y="15560"/>
                  <a:pt x="139" y="15545"/>
                </a:cubicBezTo>
                <a:cubicBezTo>
                  <a:pt x="124" y="15530"/>
                  <a:pt x="109" y="15514"/>
                  <a:pt x="93" y="15514"/>
                </a:cubicBezTo>
                <a:cubicBezTo>
                  <a:pt x="93" y="15499"/>
                  <a:pt x="62" y="15483"/>
                  <a:pt x="47" y="15453"/>
                </a:cubicBezTo>
                <a:cubicBezTo>
                  <a:pt x="32" y="15437"/>
                  <a:pt x="16" y="15422"/>
                  <a:pt x="1" y="15407"/>
                </a:cubicBezTo>
                <a:cubicBezTo>
                  <a:pt x="47" y="15360"/>
                  <a:pt x="93" y="15314"/>
                  <a:pt x="155" y="15268"/>
                </a:cubicBezTo>
                <a:cubicBezTo>
                  <a:pt x="663" y="14883"/>
                  <a:pt x="1401" y="14668"/>
                  <a:pt x="2032" y="14483"/>
                </a:cubicBezTo>
                <a:cubicBezTo>
                  <a:pt x="3341" y="14083"/>
                  <a:pt x="4726" y="13898"/>
                  <a:pt x="5803" y="13021"/>
                </a:cubicBezTo>
                <a:cubicBezTo>
                  <a:pt x="5880" y="12959"/>
                  <a:pt x="5957" y="12898"/>
                  <a:pt x="6034" y="12821"/>
                </a:cubicBezTo>
                <a:cubicBezTo>
                  <a:pt x="6080" y="12775"/>
                  <a:pt x="6142" y="12713"/>
                  <a:pt x="6188" y="12667"/>
                </a:cubicBezTo>
                <a:cubicBezTo>
                  <a:pt x="7819" y="10928"/>
                  <a:pt x="7035" y="8434"/>
                  <a:pt x="7542" y="6341"/>
                </a:cubicBezTo>
                <a:cubicBezTo>
                  <a:pt x="8066" y="4171"/>
                  <a:pt x="9959" y="2909"/>
                  <a:pt x="11606" y="1616"/>
                </a:cubicBezTo>
                <a:cubicBezTo>
                  <a:pt x="12237" y="1108"/>
                  <a:pt x="12837" y="570"/>
                  <a:pt x="13422" y="0"/>
                </a:cubicBezTo>
                <a:lnTo>
                  <a:pt x="13422" y="14514"/>
                </a:lnTo>
                <a:cubicBezTo>
                  <a:pt x="13453" y="14714"/>
                  <a:pt x="13453" y="14914"/>
                  <a:pt x="13422" y="15099"/>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41"/>
          <p:cNvSpPr/>
          <p:nvPr/>
        </p:nvSpPr>
        <p:spPr>
          <a:xfrm>
            <a:off x="-16" y="4606927"/>
            <a:ext cx="1707763" cy="1944075"/>
          </a:xfrm>
          <a:custGeom>
            <a:avLst/>
            <a:gdLst/>
            <a:ahLst/>
            <a:cxnLst/>
            <a:rect l="l" t="t" r="r" b="b"/>
            <a:pathLst>
              <a:path w="21579" h="24565" extrusionOk="0">
                <a:moveTo>
                  <a:pt x="21348" y="20517"/>
                </a:moveTo>
                <a:cubicBezTo>
                  <a:pt x="21240" y="20779"/>
                  <a:pt x="21071" y="21009"/>
                  <a:pt x="20871" y="21210"/>
                </a:cubicBezTo>
                <a:cubicBezTo>
                  <a:pt x="19947" y="22195"/>
                  <a:pt x="18993" y="23226"/>
                  <a:pt x="17746" y="23764"/>
                </a:cubicBezTo>
                <a:cubicBezTo>
                  <a:pt x="17731" y="23764"/>
                  <a:pt x="17731" y="23764"/>
                  <a:pt x="17715" y="23764"/>
                </a:cubicBezTo>
                <a:cubicBezTo>
                  <a:pt x="16746" y="24180"/>
                  <a:pt x="15684" y="24257"/>
                  <a:pt x="14637" y="24319"/>
                </a:cubicBezTo>
                <a:cubicBezTo>
                  <a:pt x="9758" y="24565"/>
                  <a:pt x="4849" y="24319"/>
                  <a:pt x="0" y="23580"/>
                </a:cubicBezTo>
                <a:lnTo>
                  <a:pt x="0" y="1"/>
                </a:lnTo>
                <a:cubicBezTo>
                  <a:pt x="1647" y="2309"/>
                  <a:pt x="4125" y="4372"/>
                  <a:pt x="4141" y="7158"/>
                </a:cubicBezTo>
                <a:cubicBezTo>
                  <a:pt x="4141" y="7666"/>
                  <a:pt x="4064" y="8173"/>
                  <a:pt x="4094" y="8666"/>
                </a:cubicBezTo>
                <a:cubicBezTo>
                  <a:pt x="4110" y="8928"/>
                  <a:pt x="4171" y="9189"/>
                  <a:pt x="4279" y="9435"/>
                </a:cubicBezTo>
                <a:cubicBezTo>
                  <a:pt x="4402" y="9697"/>
                  <a:pt x="4587" y="9943"/>
                  <a:pt x="4818" y="10128"/>
                </a:cubicBezTo>
                <a:cubicBezTo>
                  <a:pt x="5203" y="10436"/>
                  <a:pt x="5634" y="10682"/>
                  <a:pt x="6080" y="10882"/>
                </a:cubicBezTo>
                <a:cubicBezTo>
                  <a:pt x="7773" y="11713"/>
                  <a:pt x="9466" y="12621"/>
                  <a:pt x="10728" y="14022"/>
                </a:cubicBezTo>
                <a:cubicBezTo>
                  <a:pt x="11405" y="14792"/>
                  <a:pt x="11944" y="15684"/>
                  <a:pt x="12636" y="16438"/>
                </a:cubicBezTo>
                <a:cubicBezTo>
                  <a:pt x="12775" y="16592"/>
                  <a:pt x="12913" y="16731"/>
                  <a:pt x="13052" y="16854"/>
                </a:cubicBezTo>
                <a:cubicBezTo>
                  <a:pt x="14422" y="18101"/>
                  <a:pt x="16192" y="18778"/>
                  <a:pt x="18039" y="18762"/>
                </a:cubicBezTo>
                <a:cubicBezTo>
                  <a:pt x="18777" y="18747"/>
                  <a:pt x="19547" y="18624"/>
                  <a:pt x="20255" y="18855"/>
                </a:cubicBezTo>
                <a:cubicBezTo>
                  <a:pt x="20963" y="19070"/>
                  <a:pt x="21579" y="19824"/>
                  <a:pt x="21348" y="20517"/>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41"/>
          <p:cNvSpPr/>
          <p:nvPr/>
        </p:nvSpPr>
        <p:spPr>
          <a:xfrm>
            <a:off x="-16" y="5123399"/>
            <a:ext cx="1445888" cy="1734591"/>
          </a:xfrm>
          <a:custGeom>
            <a:avLst/>
            <a:gdLst/>
            <a:ahLst/>
            <a:cxnLst/>
            <a:rect l="l" t="t" r="r" b="b"/>
            <a:pathLst>
              <a:path w="18270" h="21918" extrusionOk="0">
                <a:moveTo>
                  <a:pt x="18270" y="17592"/>
                </a:moveTo>
                <a:cubicBezTo>
                  <a:pt x="17254" y="18870"/>
                  <a:pt x="14437" y="17285"/>
                  <a:pt x="13806" y="18808"/>
                </a:cubicBezTo>
                <a:cubicBezTo>
                  <a:pt x="13668" y="19116"/>
                  <a:pt x="13698" y="19486"/>
                  <a:pt x="13545" y="19793"/>
                </a:cubicBezTo>
                <a:cubicBezTo>
                  <a:pt x="13175" y="20501"/>
                  <a:pt x="12144" y="20363"/>
                  <a:pt x="11359" y="20548"/>
                </a:cubicBezTo>
                <a:cubicBezTo>
                  <a:pt x="10574" y="20732"/>
                  <a:pt x="9974" y="21302"/>
                  <a:pt x="9420" y="21917"/>
                </a:cubicBezTo>
                <a:lnTo>
                  <a:pt x="0" y="21917"/>
                </a:lnTo>
                <a:lnTo>
                  <a:pt x="0" y="1"/>
                </a:lnTo>
                <a:cubicBezTo>
                  <a:pt x="924" y="262"/>
                  <a:pt x="1801" y="632"/>
                  <a:pt x="2648" y="1078"/>
                </a:cubicBezTo>
                <a:cubicBezTo>
                  <a:pt x="3186" y="1340"/>
                  <a:pt x="3679" y="1709"/>
                  <a:pt x="4094" y="2140"/>
                </a:cubicBezTo>
                <a:cubicBezTo>
                  <a:pt x="4156" y="2201"/>
                  <a:pt x="4202" y="2278"/>
                  <a:pt x="4248" y="2340"/>
                </a:cubicBezTo>
                <a:cubicBezTo>
                  <a:pt x="4510" y="2725"/>
                  <a:pt x="4710" y="3156"/>
                  <a:pt x="4818" y="3602"/>
                </a:cubicBezTo>
                <a:cubicBezTo>
                  <a:pt x="4941" y="4018"/>
                  <a:pt x="5002" y="4433"/>
                  <a:pt x="5079" y="4833"/>
                </a:cubicBezTo>
                <a:cubicBezTo>
                  <a:pt x="5418" y="6696"/>
                  <a:pt x="5895" y="8543"/>
                  <a:pt x="6480" y="10328"/>
                </a:cubicBezTo>
                <a:cubicBezTo>
                  <a:pt x="6665" y="10867"/>
                  <a:pt x="6849" y="11390"/>
                  <a:pt x="7049" y="11929"/>
                </a:cubicBezTo>
                <a:cubicBezTo>
                  <a:pt x="7419" y="12929"/>
                  <a:pt x="7850" y="13945"/>
                  <a:pt x="8619" y="14684"/>
                </a:cubicBezTo>
                <a:cubicBezTo>
                  <a:pt x="10913" y="16915"/>
                  <a:pt x="14945" y="15761"/>
                  <a:pt x="17715" y="17238"/>
                </a:cubicBezTo>
                <a:cubicBezTo>
                  <a:pt x="17900" y="17346"/>
                  <a:pt x="18085" y="17469"/>
                  <a:pt x="18270" y="17592"/>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41"/>
          <p:cNvSpPr/>
          <p:nvPr/>
        </p:nvSpPr>
        <p:spPr>
          <a:xfrm>
            <a:off x="11128590" y="6105136"/>
            <a:ext cx="1060951" cy="717483"/>
          </a:xfrm>
          <a:custGeom>
            <a:avLst/>
            <a:gdLst/>
            <a:ahLst/>
            <a:cxnLst/>
            <a:rect l="l" t="t" r="r" b="b"/>
            <a:pathLst>
              <a:path w="13406" h="9066" extrusionOk="0">
                <a:moveTo>
                  <a:pt x="13298" y="278"/>
                </a:moveTo>
                <a:cubicBezTo>
                  <a:pt x="13344" y="185"/>
                  <a:pt x="13375" y="93"/>
                  <a:pt x="13406" y="1"/>
                </a:cubicBezTo>
                <a:lnTo>
                  <a:pt x="13406" y="9066"/>
                </a:lnTo>
                <a:cubicBezTo>
                  <a:pt x="11174" y="8897"/>
                  <a:pt x="8958" y="8481"/>
                  <a:pt x="6818" y="7850"/>
                </a:cubicBezTo>
                <a:cubicBezTo>
                  <a:pt x="6742" y="7835"/>
                  <a:pt x="6680" y="7819"/>
                  <a:pt x="6618" y="7789"/>
                </a:cubicBezTo>
                <a:cubicBezTo>
                  <a:pt x="6588" y="7419"/>
                  <a:pt x="6557" y="7050"/>
                  <a:pt x="6526" y="6680"/>
                </a:cubicBezTo>
                <a:cubicBezTo>
                  <a:pt x="4341" y="6542"/>
                  <a:pt x="2170" y="6357"/>
                  <a:pt x="0" y="6157"/>
                </a:cubicBezTo>
                <a:cubicBezTo>
                  <a:pt x="1155" y="4541"/>
                  <a:pt x="3402" y="4310"/>
                  <a:pt x="5356" y="3925"/>
                </a:cubicBezTo>
                <a:cubicBezTo>
                  <a:pt x="6157" y="3771"/>
                  <a:pt x="6926" y="3571"/>
                  <a:pt x="7680" y="3325"/>
                </a:cubicBezTo>
                <a:cubicBezTo>
                  <a:pt x="7973" y="3233"/>
                  <a:pt x="8265" y="3140"/>
                  <a:pt x="8558" y="3033"/>
                </a:cubicBezTo>
                <a:cubicBezTo>
                  <a:pt x="9927" y="2509"/>
                  <a:pt x="11251" y="1863"/>
                  <a:pt x="12482" y="1063"/>
                </a:cubicBezTo>
                <a:cubicBezTo>
                  <a:pt x="12821" y="878"/>
                  <a:pt x="13098" y="601"/>
                  <a:pt x="13298" y="278"/>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41"/>
          <p:cNvSpPr/>
          <p:nvPr/>
        </p:nvSpPr>
        <p:spPr>
          <a:xfrm rot="-6749463" flipH="1">
            <a:off x="5012731" y="917285"/>
            <a:ext cx="2011820" cy="2011820"/>
          </a:xfrm>
          <a:prstGeom prst="chord">
            <a:avLst>
              <a:gd name="adj1" fmla="val 2700000"/>
              <a:gd name="adj2" fmla="val 1620000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3743859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40"/>
        <p:cNvGrpSpPr/>
        <p:nvPr/>
      </p:nvGrpSpPr>
      <p:grpSpPr>
        <a:xfrm>
          <a:off x="0" y="0"/>
          <a:ext cx="0" cy="0"/>
          <a:chOff x="0" y="0"/>
          <a:chExt cx="0" cy="0"/>
        </a:xfrm>
      </p:grpSpPr>
      <p:sp>
        <p:nvSpPr>
          <p:cNvPr id="341" name="Google Shape;341;p42"/>
          <p:cNvSpPr txBox="1">
            <a:spLocks noGrp="1"/>
          </p:cNvSpPr>
          <p:nvPr>
            <p:ph type="title"/>
          </p:nvPr>
        </p:nvSpPr>
        <p:spPr>
          <a:xfrm>
            <a:off x="953000" y="5071132"/>
            <a:ext cx="3524400" cy="935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2133">
                <a:latin typeface="Barlow"/>
                <a:ea typeface="Barlow"/>
                <a:cs typeface="Barlow"/>
                <a:sym typeface="Barlow"/>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42" name="Google Shape;342;p42"/>
          <p:cNvSpPr txBox="1">
            <a:spLocks noGrp="1"/>
          </p:cNvSpPr>
          <p:nvPr>
            <p:ph type="title" idx="2"/>
          </p:nvPr>
        </p:nvSpPr>
        <p:spPr>
          <a:xfrm>
            <a:off x="953000" y="2917967"/>
            <a:ext cx="4130000" cy="20884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200" b="1"/>
            </a:lvl1pPr>
            <a:lvl2pPr lvl="1" rtl="0">
              <a:spcBef>
                <a:spcPts val="0"/>
              </a:spcBef>
              <a:spcAft>
                <a:spcPts val="0"/>
              </a:spcAft>
              <a:buSzPts val="3400"/>
              <a:buNone/>
              <a:defRPr>
                <a:latin typeface="Barlow"/>
                <a:ea typeface="Barlow"/>
                <a:cs typeface="Barlow"/>
                <a:sym typeface="Barlow"/>
              </a:defRPr>
            </a:lvl2pPr>
            <a:lvl3pPr lvl="2" rtl="0">
              <a:spcBef>
                <a:spcPts val="0"/>
              </a:spcBef>
              <a:spcAft>
                <a:spcPts val="0"/>
              </a:spcAft>
              <a:buSzPts val="3400"/>
              <a:buNone/>
              <a:defRPr>
                <a:latin typeface="Barlow"/>
                <a:ea typeface="Barlow"/>
                <a:cs typeface="Barlow"/>
                <a:sym typeface="Barlow"/>
              </a:defRPr>
            </a:lvl3pPr>
            <a:lvl4pPr lvl="3" rtl="0">
              <a:spcBef>
                <a:spcPts val="0"/>
              </a:spcBef>
              <a:spcAft>
                <a:spcPts val="0"/>
              </a:spcAft>
              <a:buSzPts val="3400"/>
              <a:buNone/>
              <a:defRPr>
                <a:latin typeface="Barlow"/>
                <a:ea typeface="Barlow"/>
                <a:cs typeface="Barlow"/>
                <a:sym typeface="Barlow"/>
              </a:defRPr>
            </a:lvl4pPr>
            <a:lvl5pPr lvl="4" rtl="0">
              <a:spcBef>
                <a:spcPts val="0"/>
              </a:spcBef>
              <a:spcAft>
                <a:spcPts val="0"/>
              </a:spcAft>
              <a:buSzPts val="3400"/>
              <a:buNone/>
              <a:defRPr>
                <a:latin typeface="Barlow"/>
                <a:ea typeface="Barlow"/>
                <a:cs typeface="Barlow"/>
                <a:sym typeface="Barlow"/>
              </a:defRPr>
            </a:lvl5pPr>
            <a:lvl6pPr lvl="5" rtl="0">
              <a:spcBef>
                <a:spcPts val="0"/>
              </a:spcBef>
              <a:spcAft>
                <a:spcPts val="0"/>
              </a:spcAft>
              <a:buSzPts val="3400"/>
              <a:buNone/>
              <a:defRPr>
                <a:latin typeface="Barlow"/>
                <a:ea typeface="Barlow"/>
                <a:cs typeface="Barlow"/>
                <a:sym typeface="Barlow"/>
              </a:defRPr>
            </a:lvl6pPr>
            <a:lvl7pPr lvl="6" rtl="0">
              <a:spcBef>
                <a:spcPts val="0"/>
              </a:spcBef>
              <a:spcAft>
                <a:spcPts val="0"/>
              </a:spcAft>
              <a:buSzPts val="3400"/>
              <a:buNone/>
              <a:defRPr>
                <a:latin typeface="Barlow"/>
                <a:ea typeface="Barlow"/>
                <a:cs typeface="Barlow"/>
                <a:sym typeface="Barlow"/>
              </a:defRPr>
            </a:lvl7pPr>
            <a:lvl8pPr lvl="7" rtl="0">
              <a:spcBef>
                <a:spcPts val="0"/>
              </a:spcBef>
              <a:spcAft>
                <a:spcPts val="0"/>
              </a:spcAft>
              <a:buSzPts val="3400"/>
              <a:buNone/>
              <a:defRPr>
                <a:latin typeface="Barlow"/>
                <a:ea typeface="Barlow"/>
                <a:cs typeface="Barlow"/>
                <a:sym typeface="Barlow"/>
              </a:defRPr>
            </a:lvl8pPr>
            <a:lvl9pPr lvl="8" rtl="0">
              <a:spcBef>
                <a:spcPts val="0"/>
              </a:spcBef>
              <a:spcAft>
                <a:spcPts val="0"/>
              </a:spcAft>
              <a:buSzPts val="3400"/>
              <a:buNone/>
              <a:defRPr>
                <a:latin typeface="Barlow"/>
                <a:ea typeface="Barlow"/>
                <a:cs typeface="Barlow"/>
                <a:sym typeface="Barlow"/>
              </a:defRPr>
            </a:lvl9pPr>
          </a:lstStyle>
          <a:p>
            <a:endParaRPr/>
          </a:p>
        </p:txBody>
      </p:sp>
      <p:sp>
        <p:nvSpPr>
          <p:cNvPr id="343" name="Google Shape;343;p42"/>
          <p:cNvSpPr/>
          <p:nvPr/>
        </p:nvSpPr>
        <p:spPr>
          <a:xfrm rot="10800000" flipH="1">
            <a:off x="1" y="-15"/>
            <a:ext cx="4492161" cy="2338779"/>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42"/>
          <p:cNvSpPr/>
          <p:nvPr/>
        </p:nvSpPr>
        <p:spPr>
          <a:xfrm rot="10800000" flipH="1">
            <a:off x="0" y="1"/>
            <a:ext cx="2543976" cy="851447"/>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739037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0"/>
        <p:cNvGrpSpPr/>
        <p:nvPr/>
      </p:nvGrpSpPr>
      <p:grpSpPr>
        <a:xfrm>
          <a:off x="0" y="0"/>
          <a:ext cx="0" cy="0"/>
          <a:chOff x="0" y="0"/>
          <a:chExt cx="0" cy="0"/>
        </a:xfrm>
      </p:grpSpPr>
      <p:sp>
        <p:nvSpPr>
          <p:cNvPr id="351" name="Google Shape;351;p44"/>
          <p:cNvSpPr txBox="1">
            <a:spLocks noGrp="1"/>
          </p:cNvSpPr>
          <p:nvPr>
            <p:ph type="title" hasCustomPrompt="1"/>
          </p:nvPr>
        </p:nvSpPr>
        <p:spPr>
          <a:xfrm>
            <a:off x="953000" y="3041500"/>
            <a:ext cx="10286000" cy="9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b="1"/>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2" name="Google Shape;352;p44"/>
          <p:cNvSpPr txBox="1">
            <a:spLocks noGrp="1"/>
          </p:cNvSpPr>
          <p:nvPr>
            <p:ph type="subTitle" idx="1"/>
          </p:nvPr>
        </p:nvSpPr>
        <p:spPr>
          <a:xfrm>
            <a:off x="953000" y="4004451"/>
            <a:ext cx="10286000" cy="57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None/>
              <a:defRPr sz="2133">
                <a:solidFill>
                  <a:schemeClr val="dk1"/>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53" name="Google Shape;353;p44"/>
          <p:cNvSpPr/>
          <p:nvPr/>
        </p:nvSpPr>
        <p:spPr>
          <a:xfrm rot="10800000" flipH="1">
            <a:off x="6404560" y="19"/>
            <a:ext cx="5787544" cy="2352116"/>
          </a:xfrm>
          <a:custGeom>
            <a:avLst/>
            <a:gdLst/>
            <a:ahLst/>
            <a:cxnLst/>
            <a:rect l="l" t="t" r="r" b="b"/>
            <a:pathLst>
              <a:path w="40602" h="21099" extrusionOk="0">
                <a:moveTo>
                  <a:pt x="40298" y="0"/>
                </a:moveTo>
                <a:cubicBezTo>
                  <a:pt x="39643" y="0"/>
                  <a:pt x="38989" y="172"/>
                  <a:pt x="38416" y="505"/>
                </a:cubicBezTo>
                <a:cubicBezTo>
                  <a:pt x="38247" y="613"/>
                  <a:pt x="38078" y="720"/>
                  <a:pt x="37939" y="859"/>
                </a:cubicBezTo>
                <a:cubicBezTo>
                  <a:pt x="37354" y="1382"/>
                  <a:pt x="37293" y="1890"/>
                  <a:pt x="36477" y="2167"/>
                </a:cubicBezTo>
                <a:cubicBezTo>
                  <a:pt x="35723" y="2413"/>
                  <a:pt x="34892" y="2213"/>
                  <a:pt x="34153" y="2475"/>
                </a:cubicBezTo>
                <a:cubicBezTo>
                  <a:pt x="32798" y="2952"/>
                  <a:pt x="32598" y="3999"/>
                  <a:pt x="31860" y="5015"/>
                </a:cubicBezTo>
                <a:cubicBezTo>
                  <a:pt x="31598" y="5368"/>
                  <a:pt x="31275" y="5707"/>
                  <a:pt x="30921" y="5984"/>
                </a:cubicBezTo>
                <a:cubicBezTo>
                  <a:pt x="30397" y="6415"/>
                  <a:pt x="29813" y="6754"/>
                  <a:pt x="29182" y="7000"/>
                </a:cubicBezTo>
                <a:cubicBezTo>
                  <a:pt x="28795" y="7132"/>
                  <a:pt x="28414" y="7177"/>
                  <a:pt x="28034" y="7177"/>
                </a:cubicBezTo>
                <a:cubicBezTo>
                  <a:pt x="27219" y="7177"/>
                  <a:pt x="26415" y="6969"/>
                  <a:pt x="25595" y="6969"/>
                </a:cubicBezTo>
                <a:cubicBezTo>
                  <a:pt x="24610" y="6969"/>
                  <a:pt x="23333" y="7339"/>
                  <a:pt x="22286" y="7831"/>
                </a:cubicBezTo>
                <a:cubicBezTo>
                  <a:pt x="21963" y="7970"/>
                  <a:pt x="21655" y="8139"/>
                  <a:pt x="21363" y="8339"/>
                </a:cubicBezTo>
                <a:cubicBezTo>
                  <a:pt x="20778" y="8708"/>
                  <a:pt x="20224" y="9109"/>
                  <a:pt x="19655" y="9462"/>
                </a:cubicBezTo>
                <a:cubicBezTo>
                  <a:pt x="18947" y="9924"/>
                  <a:pt x="18208" y="10324"/>
                  <a:pt x="17423" y="10648"/>
                </a:cubicBezTo>
                <a:cubicBezTo>
                  <a:pt x="15637" y="11356"/>
                  <a:pt x="13914" y="10694"/>
                  <a:pt x="12082" y="11525"/>
                </a:cubicBezTo>
                <a:cubicBezTo>
                  <a:pt x="11205" y="11925"/>
                  <a:pt x="10574" y="12664"/>
                  <a:pt x="9743" y="13095"/>
                </a:cubicBezTo>
                <a:cubicBezTo>
                  <a:pt x="8758" y="13572"/>
                  <a:pt x="7311" y="13664"/>
                  <a:pt x="6218" y="13741"/>
                </a:cubicBezTo>
                <a:cubicBezTo>
                  <a:pt x="6011" y="13760"/>
                  <a:pt x="5798" y="13767"/>
                  <a:pt x="5579" y="13767"/>
                </a:cubicBezTo>
                <a:cubicBezTo>
                  <a:pt x="4850" y="13767"/>
                  <a:pt x="4067" y="13688"/>
                  <a:pt x="3312" y="13688"/>
                </a:cubicBezTo>
                <a:cubicBezTo>
                  <a:pt x="2773" y="13688"/>
                  <a:pt x="2250" y="13728"/>
                  <a:pt x="1770" y="13864"/>
                </a:cubicBezTo>
                <a:cubicBezTo>
                  <a:pt x="1247" y="14018"/>
                  <a:pt x="662" y="14418"/>
                  <a:pt x="108" y="14542"/>
                </a:cubicBezTo>
                <a:lnTo>
                  <a:pt x="31" y="19621"/>
                </a:lnTo>
                <a:lnTo>
                  <a:pt x="0" y="21098"/>
                </a:lnTo>
                <a:lnTo>
                  <a:pt x="40602" y="21098"/>
                </a:lnTo>
                <a:lnTo>
                  <a:pt x="40602" y="12"/>
                </a:lnTo>
                <a:cubicBezTo>
                  <a:pt x="40501" y="4"/>
                  <a:pt x="40399" y="0"/>
                  <a:pt x="40298"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44"/>
          <p:cNvSpPr/>
          <p:nvPr/>
        </p:nvSpPr>
        <p:spPr>
          <a:xfrm rot="10800000">
            <a:off x="2096988" y="54"/>
            <a:ext cx="6521313" cy="1020145"/>
          </a:xfrm>
          <a:custGeom>
            <a:avLst/>
            <a:gdLst/>
            <a:ahLst/>
            <a:cxnLst/>
            <a:rect l="l" t="t" r="r" b="b"/>
            <a:pathLst>
              <a:path w="71383" h="35226" extrusionOk="0">
                <a:moveTo>
                  <a:pt x="36609" y="0"/>
                </a:moveTo>
                <a:cubicBezTo>
                  <a:pt x="31942" y="0"/>
                  <a:pt x="28575" y="3732"/>
                  <a:pt x="25456" y="7981"/>
                </a:cubicBezTo>
                <a:cubicBezTo>
                  <a:pt x="23657" y="10427"/>
                  <a:pt x="17092" y="14298"/>
                  <a:pt x="14612" y="15719"/>
                </a:cubicBezTo>
                <a:cubicBezTo>
                  <a:pt x="7431" y="19849"/>
                  <a:pt x="2386" y="31106"/>
                  <a:pt x="125" y="34987"/>
                </a:cubicBezTo>
                <a:cubicBezTo>
                  <a:pt x="80" y="35067"/>
                  <a:pt x="41" y="35146"/>
                  <a:pt x="1" y="35226"/>
                </a:cubicBezTo>
                <a:lnTo>
                  <a:pt x="70920" y="35226"/>
                </a:lnTo>
                <a:lnTo>
                  <a:pt x="71383" y="34729"/>
                </a:lnTo>
                <a:cubicBezTo>
                  <a:pt x="66408" y="27473"/>
                  <a:pt x="61373" y="20287"/>
                  <a:pt x="56239" y="14214"/>
                </a:cubicBezTo>
                <a:cubicBezTo>
                  <a:pt x="51106" y="8140"/>
                  <a:pt x="45828" y="3186"/>
                  <a:pt x="41141" y="1073"/>
                </a:cubicBezTo>
                <a:cubicBezTo>
                  <a:pt x="39497" y="330"/>
                  <a:pt x="37996" y="0"/>
                  <a:pt x="3660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355" name="Google Shape;355;p44"/>
          <p:cNvSpPr/>
          <p:nvPr/>
        </p:nvSpPr>
        <p:spPr>
          <a:xfrm rot="10800000" flipH="1">
            <a:off x="0" y="71"/>
            <a:ext cx="4491701" cy="1921463"/>
          </a:xfrm>
          <a:custGeom>
            <a:avLst/>
            <a:gdLst/>
            <a:ahLst/>
            <a:cxnLst/>
            <a:rect l="l" t="t" r="r" b="b"/>
            <a:pathLst>
              <a:path w="39325" h="20995" extrusionOk="0">
                <a:moveTo>
                  <a:pt x="0" y="1"/>
                </a:moveTo>
                <a:lnTo>
                  <a:pt x="0" y="20994"/>
                </a:lnTo>
                <a:lnTo>
                  <a:pt x="39324" y="20994"/>
                </a:lnTo>
                <a:cubicBezTo>
                  <a:pt x="39309" y="20979"/>
                  <a:pt x="39309" y="20979"/>
                  <a:pt x="39293" y="20979"/>
                </a:cubicBezTo>
                <a:cubicBezTo>
                  <a:pt x="38832" y="20717"/>
                  <a:pt x="38447" y="20794"/>
                  <a:pt x="37954" y="20640"/>
                </a:cubicBezTo>
                <a:cubicBezTo>
                  <a:pt x="37585" y="20517"/>
                  <a:pt x="37277" y="20302"/>
                  <a:pt x="37016" y="20009"/>
                </a:cubicBezTo>
                <a:cubicBezTo>
                  <a:pt x="36908" y="19901"/>
                  <a:pt x="36785" y="19794"/>
                  <a:pt x="36646" y="19701"/>
                </a:cubicBezTo>
                <a:cubicBezTo>
                  <a:pt x="36108" y="19317"/>
                  <a:pt x="35615" y="19224"/>
                  <a:pt x="35030" y="18947"/>
                </a:cubicBezTo>
                <a:cubicBezTo>
                  <a:pt x="33907" y="18409"/>
                  <a:pt x="32752" y="17916"/>
                  <a:pt x="31567" y="17500"/>
                </a:cubicBezTo>
                <a:cubicBezTo>
                  <a:pt x="30182" y="17008"/>
                  <a:pt x="29366" y="17131"/>
                  <a:pt x="29151" y="15438"/>
                </a:cubicBezTo>
                <a:cubicBezTo>
                  <a:pt x="28181" y="15176"/>
                  <a:pt x="27150" y="15330"/>
                  <a:pt x="26165" y="15084"/>
                </a:cubicBezTo>
                <a:cubicBezTo>
                  <a:pt x="24718" y="14699"/>
                  <a:pt x="24780" y="13899"/>
                  <a:pt x="24026" y="12960"/>
                </a:cubicBezTo>
                <a:cubicBezTo>
                  <a:pt x="23117" y="11837"/>
                  <a:pt x="21455" y="11760"/>
                  <a:pt x="20039" y="11560"/>
                </a:cubicBezTo>
                <a:cubicBezTo>
                  <a:pt x="19716" y="11513"/>
                  <a:pt x="19393" y="11436"/>
                  <a:pt x="19070" y="11359"/>
                </a:cubicBezTo>
                <a:cubicBezTo>
                  <a:pt x="18423" y="11175"/>
                  <a:pt x="18285" y="10775"/>
                  <a:pt x="17761" y="10498"/>
                </a:cubicBezTo>
                <a:cubicBezTo>
                  <a:pt x="17223" y="10205"/>
                  <a:pt x="16638" y="10190"/>
                  <a:pt x="16115" y="9882"/>
                </a:cubicBezTo>
                <a:cubicBezTo>
                  <a:pt x="15145" y="9282"/>
                  <a:pt x="14668" y="8158"/>
                  <a:pt x="13652" y="7604"/>
                </a:cubicBezTo>
                <a:cubicBezTo>
                  <a:pt x="12759" y="7127"/>
                  <a:pt x="11790" y="7327"/>
                  <a:pt x="10820" y="7081"/>
                </a:cubicBezTo>
                <a:cubicBezTo>
                  <a:pt x="9912" y="6835"/>
                  <a:pt x="9296" y="6142"/>
                  <a:pt x="8419" y="5711"/>
                </a:cubicBezTo>
                <a:cubicBezTo>
                  <a:pt x="7449" y="5249"/>
                  <a:pt x="6741" y="5295"/>
                  <a:pt x="5679" y="5157"/>
                </a:cubicBezTo>
                <a:cubicBezTo>
                  <a:pt x="4756" y="5034"/>
                  <a:pt x="3802" y="4403"/>
                  <a:pt x="3063" y="3741"/>
                </a:cubicBezTo>
                <a:cubicBezTo>
                  <a:pt x="2463" y="3156"/>
                  <a:pt x="1939" y="2510"/>
                  <a:pt x="1524" y="1786"/>
                </a:cubicBezTo>
                <a:cubicBezTo>
                  <a:pt x="1308" y="1401"/>
                  <a:pt x="1108" y="1047"/>
                  <a:pt x="908" y="755"/>
                </a:cubicBezTo>
                <a:cubicBezTo>
                  <a:pt x="693" y="416"/>
                  <a:pt x="385" y="155"/>
                  <a:pt x="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44"/>
          <p:cNvSpPr/>
          <p:nvPr/>
        </p:nvSpPr>
        <p:spPr>
          <a:xfrm rot="10800000">
            <a:off x="2139563" y="6135408"/>
            <a:ext cx="6957204" cy="722592"/>
          </a:xfrm>
          <a:custGeom>
            <a:avLst/>
            <a:gdLst/>
            <a:ahLst/>
            <a:cxnLst/>
            <a:rect l="l" t="t" r="r" b="b"/>
            <a:pathLst>
              <a:path w="40664" h="35831" extrusionOk="0">
                <a:moveTo>
                  <a:pt x="16" y="0"/>
                </a:moveTo>
                <a:lnTo>
                  <a:pt x="16" y="15"/>
                </a:lnTo>
                <a:lnTo>
                  <a:pt x="1" y="15"/>
                </a:lnTo>
                <a:lnTo>
                  <a:pt x="1" y="21378"/>
                </a:lnTo>
                <a:cubicBezTo>
                  <a:pt x="1" y="21378"/>
                  <a:pt x="16" y="21393"/>
                  <a:pt x="16" y="21393"/>
                </a:cubicBezTo>
                <a:cubicBezTo>
                  <a:pt x="1355" y="22409"/>
                  <a:pt x="2540" y="23564"/>
                  <a:pt x="3864" y="24641"/>
                </a:cubicBezTo>
                <a:cubicBezTo>
                  <a:pt x="5668" y="26114"/>
                  <a:pt x="7839" y="27367"/>
                  <a:pt x="10162" y="27367"/>
                </a:cubicBezTo>
                <a:cubicBezTo>
                  <a:pt x="10217" y="27367"/>
                  <a:pt x="10273" y="27367"/>
                  <a:pt x="10328" y="27365"/>
                </a:cubicBezTo>
                <a:cubicBezTo>
                  <a:pt x="11390" y="27334"/>
                  <a:pt x="12421" y="27042"/>
                  <a:pt x="13468" y="26873"/>
                </a:cubicBezTo>
                <a:cubicBezTo>
                  <a:pt x="14209" y="26756"/>
                  <a:pt x="14953" y="26698"/>
                  <a:pt x="15691" y="26698"/>
                </a:cubicBezTo>
                <a:cubicBezTo>
                  <a:pt x="19520" y="26698"/>
                  <a:pt x="23225" y="28241"/>
                  <a:pt x="25934" y="31028"/>
                </a:cubicBezTo>
                <a:cubicBezTo>
                  <a:pt x="26843" y="31982"/>
                  <a:pt x="27658" y="33091"/>
                  <a:pt x="28843" y="33645"/>
                </a:cubicBezTo>
                <a:cubicBezTo>
                  <a:pt x="29736" y="34045"/>
                  <a:pt x="30721" y="34091"/>
                  <a:pt x="31691" y="34168"/>
                </a:cubicBezTo>
                <a:cubicBezTo>
                  <a:pt x="34723" y="34414"/>
                  <a:pt x="37724" y="34968"/>
                  <a:pt x="40648" y="35815"/>
                </a:cubicBezTo>
                <a:cubicBezTo>
                  <a:pt x="40648" y="35815"/>
                  <a:pt x="40648" y="35830"/>
                  <a:pt x="40664" y="35830"/>
                </a:cubicBezTo>
                <a:lnTo>
                  <a:pt x="40664"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44"/>
          <p:cNvSpPr/>
          <p:nvPr/>
        </p:nvSpPr>
        <p:spPr>
          <a:xfrm flipH="1">
            <a:off x="11" y="5271033"/>
            <a:ext cx="3463437" cy="1586960"/>
          </a:xfrm>
          <a:custGeom>
            <a:avLst/>
            <a:gdLst/>
            <a:ahLst/>
            <a:cxnLst/>
            <a:rect l="l" t="t" r="r" b="b"/>
            <a:pathLst>
              <a:path w="79717" h="30759" extrusionOk="0">
                <a:moveTo>
                  <a:pt x="79717" y="1"/>
                </a:moveTo>
                <a:cubicBezTo>
                  <a:pt x="77788" y="403"/>
                  <a:pt x="75686" y="304"/>
                  <a:pt x="73783" y="622"/>
                </a:cubicBezTo>
                <a:cubicBezTo>
                  <a:pt x="70438" y="1174"/>
                  <a:pt x="69687" y="2232"/>
                  <a:pt x="67754" y="3375"/>
                </a:cubicBezTo>
                <a:cubicBezTo>
                  <a:pt x="63773" y="5726"/>
                  <a:pt x="55732" y="5030"/>
                  <a:pt x="50121" y="6248"/>
                </a:cubicBezTo>
                <a:cubicBezTo>
                  <a:pt x="47741" y="6765"/>
                  <a:pt x="46319" y="8256"/>
                  <a:pt x="44555" y="9180"/>
                </a:cubicBezTo>
                <a:cubicBezTo>
                  <a:pt x="42542" y="10229"/>
                  <a:pt x="40877" y="11208"/>
                  <a:pt x="39063" y="12306"/>
                </a:cubicBezTo>
                <a:cubicBezTo>
                  <a:pt x="36981" y="13578"/>
                  <a:pt x="33915" y="14667"/>
                  <a:pt x="31127" y="15661"/>
                </a:cubicBezTo>
                <a:cubicBezTo>
                  <a:pt x="28373" y="16645"/>
                  <a:pt x="24010" y="17385"/>
                  <a:pt x="21619" y="18459"/>
                </a:cubicBezTo>
                <a:cubicBezTo>
                  <a:pt x="17206" y="20432"/>
                  <a:pt x="4364" y="26987"/>
                  <a:pt x="1" y="30759"/>
                </a:cubicBezTo>
                <a:lnTo>
                  <a:pt x="79717" y="30754"/>
                </a:lnTo>
                <a:lnTo>
                  <a:pt x="79717"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44"/>
          <p:cNvSpPr/>
          <p:nvPr/>
        </p:nvSpPr>
        <p:spPr>
          <a:xfrm flipH="1">
            <a:off x="8130261" y="5031368"/>
            <a:ext cx="4095023" cy="1826633"/>
          </a:xfrm>
          <a:custGeom>
            <a:avLst/>
            <a:gdLst/>
            <a:ahLst/>
            <a:cxnLst/>
            <a:rect l="l" t="t" r="r" b="b"/>
            <a:pathLst>
              <a:path w="34246" h="24257" extrusionOk="0">
                <a:moveTo>
                  <a:pt x="1" y="1"/>
                </a:moveTo>
                <a:lnTo>
                  <a:pt x="1" y="24257"/>
                </a:lnTo>
                <a:lnTo>
                  <a:pt x="34246" y="24257"/>
                </a:lnTo>
                <a:cubicBezTo>
                  <a:pt x="34230" y="24257"/>
                  <a:pt x="34230" y="24241"/>
                  <a:pt x="34215" y="24241"/>
                </a:cubicBezTo>
                <a:cubicBezTo>
                  <a:pt x="32014" y="22564"/>
                  <a:pt x="30075" y="20578"/>
                  <a:pt x="28443" y="18347"/>
                </a:cubicBezTo>
                <a:cubicBezTo>
                  <a:pt x="27350" y="16838"/>
                  <a:pt x="26365" y="15176"/>
                  <a:pt x="24795" y="14160"/>
                </a:cubicBezTo>
                <a:cubicBezTo>
                  <a:pt x="22348" y="12575"/>
                  <a:pt x="18978" y="12898"/>
                  <a:pt x="16561" y="11236"/>
                </a:cubicBezTo>
                <a:cubicBezTo>
                  <a:pt x="15669" y="10636"/>
                  <a:pt x="14976" y="9789"/>
                  <a:pt x="14283" y="8958"/>
                </a:cubicBezTo>
                <a:cubicBezTo>
                  <a:pt x="13006" y="7450"/>
                  <a:pt x="11713" y="5957"/>
                  <a:pt x="10389" y="4479"/>
                </a:cubicBezTo>
                <a:cubicBezTo>
                  <a:pt x="9358" y="3341"/>
                  <a:pt x="8296" y="2186"/>
                  <a:pt x="6957" y="1417"/>
                </a:cubicBezTo>
                <a:cubicBezTo>
                  <a:pt x="6157" y="878"/>
                  <a:pt x="2201" y="62"/>
                  <a:pt x="1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44"/>
          <p:cNvSpPr/>
          <p:nvPr/>
        </p:nvSpPr>
        <p:spPr>
          <a:xfrm rot="10800000" flipH="1">
            <a:off x="10411722" y="5863343"/>
            <a:ext cx="1813577" cy="921391"/>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44"/>
          <p:cNvSpPr/>
          <p:nvPr/>
        </p:nvSpPr>
        <p:spPr>
          <a:xfrm flipH="1">
            <a:off x="9906212" y="6369208"/>
            <a:ext cx="2319069" cy="488793"/>
          </a:xfrm>
          <a:custGeom>
            <a:avLst/>
            <a:gdLst/>
            <a:ahLst/>
            <a:cxnLst/>
            <a:rect l="l" t="t" r="r" b="b"/>
            <a:pathLst>
              <a:path w="19394" h="6491" extrusionOk="0">
                <a:moveTo>
                  <a:pt x="5879" y="1"/>
                </a:moveTo>
                <a:cubicBezTo>
                  <a:pt x="5661" y="1"/>
                  <a:pt x="5447" y="46"/>
                  <a:pt x="5249" y="150"/>
                </a:cubicBezTo>
                <a:cubicBezTo>
                  <a:pt x="4910" y="334"/>
                  <a:pt x="4664" y="658"/>
                  <a:pt x="4402" y="935"/>
                </a:cubicBezTo>
                <a:cubicBezTo>
                  <a:pt x="3202" y="2151"/>
                  <a:pt x="1401" y="2181"/>
                  <a:pt x="16" y="3013"/>
                </a:cubicBezTo>
                <a:lnTo>
                  <a:pt x="1" y="3013"/>
                </a:lnTo>
                <a:lnTo>
                  <a:pt x="1" y="6491"/>
                </a:lnTo>
                <a:lnTo>
                  <a:pt x="19393" y="6491"/>
                </a:lnTo>
                <a:cubicBezTo>
                  <a:pt x="19393" y="6491"/>
                  <a:pt x="19378" y="6475"/>
                  <a:pt x="19378" y="6475"/>
                </a:cubicBezTo>
                <a:cubicBezTo>
                  <a:pt x="17623" y="5337"/>
                  <a:pt x="15792" y="4336"/>
                  <a:pt x="13760" y="3859"/>
                </a:cubicBezTo>
                <a:cubicBezTo>
                  <a:pt x="12098" y="3474"/>
                  <a:pt x="10251" y="3397"/>
                  <a:pt x="8943" y="2305"/>
                </a:cubicBezTo>
                <a:cubicBezTo>
                  <a:pt x="8358" y="1797"/>
                  <a:pt x="7942" y="1135"/>
                  <a:pt x="7373" y="627"/>
                </a:cubicBezTo>
                <a:cubicBezTo>
                  <a:pt x="6959" y="268"/>
                  <a:pt x="6407" y="1"/>
                  <a:pt x="58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44"/>
          <p:cNvSpPr/>
          <p:nvPr/>
        </p:nvSpPr>
        <p:spPr>
          <a:xfrm>
            <a:off x="-15" y="6040834"/>
            <a:ext cx="2505044" cy="817197"/>
          </a:xfrm>
          <a:custGeom>
            <a:avLst/>
            <a:gdLst/>
            <a:ahLst/>
            <a:cxnLst/>
            <a:rect l="l" t="t" r="r" b="b"/>
            <a:pathLst>
              <a:path w="26197" h="9944" extrusionOk="0">
                <a:moveTo>
                  <a:pt x="1" y="1"/>
                </a:moveTo>
                <a:lnTo>
                  <a:pt x="1" y="9943"/>
                </a:lnTo>
                <a:lnTo>
                  <a:pt x="26196" y="9943"/>
                </a:lnTo>
                <a:cubicBezTo>
                  <a:pt x="25873" y="9605"/>
                  <a:pt x="25596" y="9235"/>
                  <a:pt x="25350" y="8835"/>
                </a:cubicBezTo>
                <a:cubicBezTo>
                  <a:pt x="24734" y="7712"/>
                  <a:pt x="24411" y="6696"/>
                  <a:pt x="23195" y="6219"/>
                </a:cubicBezTo>
                <a:cubicBezTo>
                  <a:pt x="22718" y="6034"/>
                  <a:pt x="22102" y="5942"/>
                  <a:pt x="21671" y="5665"/>
                </a:cubicBezTo>
                <a:cubicBezTo>
                  <a:pt x="21194" y="5357"/>
                  <a:pt x="21009" y="4772"/>
                  <a:pt x="20578" y="4418"/>
                </a:cubicBezTo>
                <a:cubicBezTo>
                  <a:pt x="19744" y="3768"/>
                  <a:pt x="18196" y="3156"/>
                  <a:pt x="17067" y="3156"/>
                </a:cubicBezTo>
                <a:cubicBezTo>
                  <a:pt x="16967" y="3156"/>
                  <a:pt x="16870" y="3161"/>
                  <a:pt x="16777" y="3171"/>
                </a:cubicBezTo>
                <a:cubicBezTo>
                  <a:pt x="14822" y="3371"/>
                  <a:pt x="12883" y="3402"/>
                  <a:pt x="10990" y="3848"/>
                </a:cubicBezTo>
                <a:cubicBezTo>
                  <a:pt x="10691" y="3920"/>
                  <a:pt x="10393" y="3953"/>
                  <a:pt x="10096" y="3953"/>
                </a:cubicBezTo>
                <a:cubicBezTo>
                  <a:pt x="8044" y="3953"/>
                  <a:pt x="6068" y="2401"/>
                  <a:pt x="4279" y="1647"/>
                </a:cubicBezTo>
                <a:cubicBezTo>
                  <a:pt x="3448" y="1324"/>
                  <a:pt x="2571" y="1124"/>
                  <a:pt x="1678" y="1063"/>
                </a:cubicBezTo>
                <a:cubicBezTo>
                  <a:pt x="1124" y="1047"/>
                  <a:pt x="555" y="462"/>
                  <a:pt x="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44"/>
          <p:cNvSpPr/>
          <p:nvPr/>
        </p:nvSpPr>
        <p:spPr>
          <a:xfrm flipH="1">
            <a:off x="3" y="422315"/>
            <a:ext cx="1965564" cy="897551"/>
          </a:xfrm>
          <a:custGeom>
            <a:avLst/>
            <a:gdLst/>
            <a:ahLst/>
            <a:cxnLst/>
            <a:rect l="l" t="t" r="r" b="b"/>
            <a:pathLst>
              <a:path w="17916" h="14838" extrusionOk="0">
                <a:moveTo>
                  <a:pt x="0" y="1"/>
                </a:moveTo>
                <a:cubicBezTo>
                  <a:pt x="1971" y="4095"/>
                  <a:pt x="7311" y="5265"/>
                  <a:pt x="10343" y="8651"/>
                </a:cubicBezTo>
                <a:cubicBezTo>
                  <a:pt x="11759" y="10236"/>
                  <a:pt x="12683" y="12314"/>
                  <a:pt x="14468" y="13483"/>
                </a:cubicBezTo>
                <a:cubicBezTo>
                  <a:pt x="15484" y="14145"/>
                  <a:pt x="16715" y="14453"/>
                  <a:pt x="17900" y="14838"/>
                </a:cubicBezTo>
                <a:lnTo>
                  <a:pt x="17916" y="14838"/>
                </a:lnTo>
                <a:lnTo>
                  <a:pt x="17916" y="3248"/>
                </a:lnTo>
                <a:cubicBezTo>
                  <a:pt x="17900" y="3248"/>
                  <a:pt x="17900" y="3248"/>
                  <a:pt x="17900" y="3233"/>
                </a:cubicBezTo>
                <a:cubicBezTo>
                  <a:pt x="17008" y="3048"/>
                  <a:pt x="16130" y="2771"/>
                  <a:pt x="15315" y="2386"/>
                </a:cubicBezTo>
                <a:cubicBezTo>
                  <a:pt x="13583" y="1595"/>
                  <a:pt x="11836" y="645"/>
                  <a:pt x="9949" y="645"/>
                </a:cubicBezTo>
                <a:cubicBezTo>
                  <a:pt x="9891" y="645"/>
                  <a:pt x="9832" y="645"/>
                  <a:pt x="9774" y="647"/>
                </a:cubicBezTo>
                <a:cubicBezTo>
                  <a:pt x="8235" y="693"/>
                  <a:pt x="6803" y="1371"/>
                  <a:pt x="5280" y="1555"/>
                </a:cubicBezTo>
                <a:cubicBezTo>
                  <a:pt x="5010" y="1586"/>
                  <a:pt x="4740" y="1601"/>
                  <a:pt x="4471" y="1601"/>
                </a:cubicBezTo>
                <a:cubicBezTo>
                  <a:pt x="2840" y="1601"/>
                  <a:pt x="1256" y="1045"/>
                  <a:pt x="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44"/>
          <p:cNvSpPr/>
          <p:nvPr/>
        </p:nvSpPr>
        <p:spPr>
          <a:xfrm>
            <a:off x="10068018" y="203001"/>
            <a:ext cx="2123953" cy="817212"/>
          </a:xfrm>
          <a:custGeom>
            <a:avLst/>
            <a:gdLst/>
            <a:ahLst/>
            <a:cxnLst/>
            <a:rect l="l" t="t" r="r" b="b"/>
            <a:pathLst>
              <a:path w="31968" h="12300" extrusionOk="0">
                <a:moveTo>
                  <a:pt x="24178" y="1"/>
                </a:moveTo>
                <a:cubicBezTo>
                  <a:pt x="23796" y="1"/>
                  <a:pt x="23418" y="67"/>
                  <a:pt x="23056" y="188"/>
                </a:cubicBezTo>
                <a:cubicBezTo>
                  <a:pt x="19455" y="1219"/>
                  <a:pt x="16299" y="3712"/>
                  <a:pt x="12590" y="4205"/>
                </a:cubicBezTo>
                <a:cubicBezTo>
                  <a:pt x="10728" y="4451"/>
                  <a:pt x="8773" y="4189"/>
                  <a:pt x="7049" y="4913"/>
                </a:cubicBezTo>
                <a:cubicBezTo>
                  <a:pt x="5618" y="5513"/>
                  <a:pt x="4525" y="6729"/>
                  <a:pt x="3079" y="7283"/>
                </a:cubicBezTo>
                <a:cubicBezTo>
                  <a:pt x="2078" y="7668"/>
                  <a:pt x="1032" y="7652"/>
                  <a:pt x="0" y="7698"/>
                </a:cubicBezTo>
                <a:cubicBezTo>
                  <a:pt x="1155" y="7945"/>
                  <a:pt x="2201" y="8560"/>
                  <a:pt x="3371" y="8776"/>
                </a:cubicBezTo>
                <a:cubicBezTo>
                  <a:pt x="3605" y="8817"/>
                  <a:pt x="3840" y="8834"/>
                  <a:pt x="4076" y="8834"/>
                </a:cubicBezTo>
                <a:cubicBezTo>
                  <a:pt x="4930" y="8834"/>
                  <a:pt x="5796" y="8620"/>
                  <a:pt x="6655" y="8620"/>
                </a:cubicBezTo>
                <a:cubicBezTo>
                  <a:pt x="6699" y="8620"/>
                  <a:pt x="6744" y="8621"/>
                  <a:pt x="6788" y="8622"/>
                </a:cubicBezTo>
                <a:cubicBezTo>
                  <a:pt x="9523" y="8678"/>
                  <a:pt x="11939" y="10985"/>
                  <a:pt x="14572" y="10985"/>
                </a:cubicBezTo>
                <a:cubicBezTo>
                  <a:pt x="14827" y="10985"/>
                  <a:pt x="15085" y="10963"/>
                  <a:pt x="15345" y="10915"/>
                </a:cubicBezTo>
                <a:cubicBezTo>
                  <a:pt x="15915" y="10807"/>
                  <a:pt x="16469" y="10577"/>
                  <a:pt x="17038" y="10500"/>
                </a:cubicBezTo>
                <a:cubicBezTo>
                  <a:pt x="17214" y="10474"/>
                  <a:pt x="17390" y="10464"/>
                  <a:pt x="17565" y="10464"/>
                </a:cubicBezTo>
                <a:cubicBezTo>
                  <a:pt x="18143" y="10464"/>
                  <a:pt x="18719" y="10582"/>
                  <a:pt x="19285" y="10700"/>
                </a:cubicBezTo>
                <a:cubicBezTo>
                  <a:pt x="21071" y="11084"/>
                  <a:pt x="22871" y="11454"/>
                  <a:pt x="24657" y="11839"/>
                </a:cubicBezTo>
                <a:cubicBezTo>
                  <a:pt x="25765" y="12072"/>
                  <a:pt x="26904" y="12299"/>
                  <a:pt x="28023" y="12299"/>
                </a:cubicBezTo>
                <a:cubicBezTo>
                  <a:pt x="28676" y="12299"/>
                  <a:pt x="29322" y="12222"/>
                  <a:pt x="29951" y="12023"/>
                </a:cubicBezTo>
                <a:cubicBezTo>
                  <a:pt x="30628" y="11808"/>
                  <a:pt x="31275" y="11454"/>
                  <a:pt x="31967" y="11300"/>
                </a:cubicBezTo>
                <a:lnTo>
                  <a:pt x="31967" y="911"/>
                </a:lnTo>
                <a:cubicBezTo>
                  <a:pt x="31105" y="1198"/>
                  <a:pt x="30200" y="1346"/>
                  <a:pt x="29297" y="1346"/>
                </a:cubicBezTo>
                <a:cubicBezTo>
                  <a:pt x="28121" y="1346"/>
                  <a:pt x="26950" y="1095"/>
                  <a:pt x="25888" y="572"/>
                </a:cubicBezTo>
                <a:cubicBezTo>
                  <a:pt x="25488" y="357"/>
                  <a:pt x="25088" y="126"/>
                  <a:pt x="24641" y="34"/>
                </a:cubicBezTo>
                <a:cubicBezTo>
                  <a:pt x="24487" y="12"/>
                  <a:pt x="24332" y="1"/>
                  <a:pt x="241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275565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364"/>
        <p:cNvGrpSpPr/>
        <p:nvPr/>
      </p:nvGrpSpPr>
      <p:grpSpPr>
        <a:xfrm>
          <a:off x="0" y="0"/>
          <a:ext cx="0" cy="0"/>
          <a:chOff x="0" y="0"/>
          <a:chExt cx="0" cy="0"/>
        </a:xfrm>
      </p:grpSpPr>
    </p:spTree>
    <p:extLst>
      <p:ext uri="{BB962C8B-B14F-4D97-AF65-F5344CB8AC3E}">
        <p14:creationId xmlns="" xmlns:p14="http://schemas.microsoft.com/office/powerpoint/2010/main" val="112173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subtitle">
  <p:cSld name="Title and subtitle">
    <p:spTree>
      <p:nvGrpSpPr>
        <p:cNvPr id="1" name="Shape 384"/>
        <p:cNvGrpSpPr/>
        <p:nvPr/>
      </p:nvGrpSpPr>
      <p:grpSpPr>
        <a:xfrm>
          <a:off x="0" y="0"/>
          <a:ext cx="0" cy="0"/>
          <a:chOff x="0" y="0"/>
          <a:chExt cx="0" cy="0"/>
        </a:xfrm>
      </p:grpSpPr>
      <p:sp>
        <p:nvSpPr>
          <p:cNvPr id="385" name="Google Shape;385;p47"/>
          <p:cNvSpPr txBox="1">
            <a:spLocks noGrp="1"/>
          </p:cNvSpPr>
          <p:nvPr>
            <p:ph type="title"/>
          </p:nvPr>
        </p:nvSpPr>
        <p:spPr>
          <a:xfrm>
            <a:off x="946800" y="1167133"/>
            <a:ext cx="10298400" cy="100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5867" b="1"/>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386" name="Google Shape;386;p47"/>
          <p:cNvSpPr txBox="1">
            <a:spLocks noGrp="1"/>
          </p:cNvSpPr>
          <p:nvPr>
            <p:ph type="subTitle" idx="1"/>
          </p:nvPr>
        </p:nvSpPr>
        <p:spPr>
          <a:xfrm>
            <a:off x="1742600" y="2167900"/>
            <a:ext cx="8706400" cy="68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rtl="0">
              <a:spcBef>
                <a:spcPts val="0"/>
              </a:spcBef>
              <a:spcAft>
                <a:spcPts val="0"/>
              </a:spcAft>
              <a:buSzPts val="1600"/>
              <a:buNone/>
              <a:defRPr/>
            </a:lvl2pPr>
            <a:lvl3pPr lvl="2" rtl="0">
              <a:spcBef>
                <a:spcPts val="2133"/>
              </a:spcBef>
              <a:spcAft>
                <a:spcPts val="0"/>
              </a:spcAft>
              <a:buSzPts val="1600"/>
              <a:buNone/>
              <a:defRPr/>
            </a:lvl3pPr>
            <a:lvl4pPr lvl="3" rtl="0">
              <a:spcBef>
                <a:spcPts val="2133"/>
              </a:spcBef>
              <a:spcAft>
                <a:spcPts val="0"/>
              </a:spcAft>
              <a:buSzPts val="1600"/>
              <a:buNone/>
              <a:defRPr/>
            </a:lvl4pPr>
            <a:lvl5pPr lvl="4" rtl="0">
              <a:spcBef>
                <a:spcPts val="2133"/>
              </a:spcBef>
              <a:spcAft>
                <a:spcPts val="0"/>
              </a:spcAft>
              <a:buSzPts val="1600"/>
              <a:buNone/>
              <a:defRPr/>
            </a:lvl5pPr>
            <a:lvl6pPr lvl="5" rtl="0">
              <a:spcBef>
                <a:spcPts val="2133"/>
              </a:spcBef>
              <a:spcAft>
                <a:spcPts val="0"/>
              </a:spcAft>
              <a:buSzPts val="1600"/>
              <a:buNone/>
              <a:defRPr/>
            </a:lvl6pPr>
            <a:lvl7pPr lvl="6" rtl="0">
              <a:spcBef>
                <a:spcPts val="2133"/>
              </a:spcBef>
              <a:spcAft>
                <a:spcPts val="0"/>
              </a:spcAft>
              <a:buSzPts val="1600"/>
              <a:buNone/>
              <a:defRPr/>
            </a:lvl7pPr>
            <a:lvl8pPr lvl="7" rtl="0">
              <a:spcBef>
                <a:spcPts val="2133"/>
              </a:spcBef>
              <a:spcAft>
                <a:spcPts val="0"/>
              </a:spcAft>
              <a:buSzPts val="1600"/>
              <a:buNone/>
              <a:defRPr/>
            </a:lvl8pPr>
            <a:lvl9pPr lvl="8" rtl="0">
              <a:spcBef>
                <a:spcPts val="2133"/>
              </a:spcBef>
              <a:spcAft>
                <a:spcPts val="2133"/>
              </a:spcAft>
              <a:buSzPts val="1600"/>
              <a:buNone/>
              <a:defRPr/>
            </a:lvl9pPr>
          </a:lstStyle>
          <a:p>
            <a:endParaRPr/>
          </a:p>
        </p:txBody>
      </p:sp>
      <p:sp>
        <p:nvSpPr>
          <p:cNvPr id="387" name="Google Shape;387;p47"/>
          <p:cNvSpPr/>
          <p:nvPr/>
        </p:nvSpPr>
        <p:spPr>
          <a:xfrm>
            <a:off x="17" y="2720401"/>
            <a:ext cx="12191968" cy="4137615"/>
          </a:xfrm>
          <a:custGeom>
            <a:avLst/>
            <a:gdLst/>
            <a:ahLst/>
            <a:cxnLst/>
            <a:rect l="l" t="t" r="r" b="b"/>
            <a:pathLst>
              <a:path w="40602" h="36087" extrusionOk="0">
                <a:moveTo>
                  <a:pt x="830" y="1"/>
                </a:moveTo>
                <a:cubicBezTo>
                  <a:pt x="551" y="1"/>
                  <a:pt x="243" y="84"/>
                  <a:pt x="0" y="211"/>
                </a:cubicBezTo>
                <a:lnTo>
                  <a:pt x="0" y="36087"/>
                </a:lnTo>
                <a:lnTo>
                  <a:pt x="40602" y="36087"/>
                </a:lnTo>
                <a:lnTo>
                  <a:pt x="40602" y="16309"/>
                </a:lnTo>
                <a:cubicBezTo>
                  <a:pt x="40448" y="16248"/>
                  <a:pt x="40263" y="16202"/>
                  <a:pt x="40094" y="16186"/>
                </a:cubicBezTo>
                <a:cubicBezTo>
                  <a:pt x="39863" y="16186"/>
                  <a:pt x="39632" y="16202"/>
                  <a:pt x="39417" y="16233"/>
                </a:cubicBezTo>
                <a:cubicBezTo>
                  <a:pt x="38986" y="16325"/>
                  <a:pt x="38555" y="16371"/>
                  <a:pt x="38124" y="16371"/>
                </a:cubicBezTo>
                <a:cubicBezTo>
                  <a:pt x="37462" y="16325"/>
                  <a:pt x="37262" y="15909"/>
                  <a:pt x="36723" y="15771"/>
                </a:cubicBezTo>
                <a:cubicBezTo>
                  <a:pt x="36532" y="15720"/>
                  <a:pt x="36320" y="15690"/>
                  <a:pt x="36112" y="15690"/>
                </a:cubicBezTo>
                <a:cubicBezTo>
                  <a:pt x="36069" y="15690"/>
                  <a:pt x="36027" y="15691"/>
                  <a:pt x="35984" y="15694"/>
                </a:cubicBezTo>
                <a:lnTo>
                  <a:pt x="35984" y="15709"/>
                </a:lnTo>
                <a:cubicBezTo>
                  <a:pt x="35266" y="15733"/>
                  <a:pt x="34501" y="15981"/>
                  <a:pt x="33776" y="15981"/>
                </a:cubicBezTo>
                <a:cubicBezTo>
                  <a:pt x="33569" y="15981"/>
                  <a:pt x="33366" y="15961"/>
                  <a:pt x="33168" y="15909"/>
                </a:cubicBezTo>
                <a:cubicBezTo>
                  <a:pt x="32337" y="15694"/>
                  <a:pt x="31567" y="14770"/>
                  <a:pt x="30921" y="14170"/>
                </a:cubicBezTo>
                <a:cubicBezTo>
                  <a:pt x="30875" y="14139"/>
                  <a:pt x="30844" y="14093"/>
                  <a:pt x="30798" y="14062"/>
                </a:cubicBezTo>
                <a:cubicBezTo>
                  <a:pt x="29951" y="13339"/>
                  <a:pt x="29089" y="12462"/>
                  <a:pt x="27904" y="12462"/>
                </a:cubicBezTo>
                <a:cubicBezTo>
                  <a:pt x="27011" y="12462"/>
                  <a:pt x="26457" y="12292"/>
                  <a:pt x="25611" y="12123"/>
                </a:cubicBezTo>
                <a:cubicBezTo>
                  <a:pt x="25406" y="12084"/>
                  <a:pt x="25212" y="12069"/>
                  <a:pt x="25026" y="12069"/>
                </a:cubicBezTo>
                <a:cubicBezTo>
                  <a:pt x="24308" y="12069"/>
                  <a:pt x="23720" y="12301"/>
                  <a:pt x="23135" y="12301"/>
                </a:cubicBezTo>
                <a:cubicBezTo>
                  <a:pt x="22681" y="12301"/>
                  <a:pt x="22228" y="12161"/>
                  <a:pt x="21717" y="11661"/>
                </a:cubicBezTo>
                <a:cubicBezTo>
                  <a:pt x="20994" y="10969"/>
                  <a:pt x="20347" y="10030"/>
                  <a:pt x="19547" y="9476"/>
                </a:cubicBezTo>
                <a:cubicBezTo>
                  <a:pt x="19470" y="9430"/>
                  <a:pt x="19393" y="9384"/>
                  <a:pt x="19331" y="9337"/>
                </a:cubicBezTo>
                <a:cubicBezTo>
                  <a:pt x="18669" y="8953"/>
                  <a:pt x="18146" y="8475"/>
                  <a:pt x="17531" y="8106"/>
                </a:cubicBezTo>
                <a:cubicBezTo>
                  <a:pt x="17312" y="7960"/>
                  <a:pt x="17055" y="7891"/>
                  <a:pt x="16790" y="7891"/>
                </a:cubicBezTo>
                <a:cubicBezTo>
                  <a:pt x="16719" y="7891"/>
                  <a:pt x="16648" y="7896"/>
                  <a:pt x="16576" y="7906"/>
                </a:cubicBezTo>
                <a:cubicBezTo>
                  <a:pt x="16268" y="7952"/>
                  <a:pt x="15976" y="8075"/>
                  <a:pt x="15591" y="8121"/>
                </a:cubicBezTo>
                <a:cubicBezTo>
                  <a:pt x="15512" y="8131"/>
                  <a:pt x="15433" y="8135"/>
                  <a:pt x="15356" y="8135"/>
                </a:cubicBezTo>
                <a:cubicBezTo>
                  <a:pt x="14645" y="8135"/>
                  <a:pt x="13985" y="7777"/>
                  <a:pt x="13375" y="7444"/>
                </a:cubicBezTo>
                <a:cubicBezTo>
                  <a:pt x="11359" y="6367"/>
                  <a:pt x="10728" y="4243"/>
                  <a:pt x="8881" y="3042"/>
                </a:cubicBezTo>
                <a:cubicBezTo>
                  <a:pt x="7711" y="2288"/>
                  <a:pt x="6741" y="2304"/>
                  <a:pt x="5510" y="1904"/>
                </a:cubicBezTo>
                <a:cubicBezTo>
                  <a:pt x="4879" y="1703"/>
                  <a:pt x="4541" y="1473"/>
                  <a:pt x="3863" y="1457"/>
                </a:cubicBezTo>
                <a:cubicBezTo>
                  <a:pt x="3831" y="1456"/>
                  <a:pt x="3800" y="1456"/>
                  <a:pt x="3769" y="1456"/>
                </a:cubicBezTo>
                <a:cubicBezTo>
                  <a:pt x="3518" y="1456"/>
                  <a:pt x="3307" y="1477"/>
                  <a:pt x="3114" y="1477"/>
                </a:cubicBezTo>
                <a:cubicBezTo>
                  <a:pt x="2819" y="1477"/>
                  <a:pt x="2564" y="1428"/>
                  <a:pt x="2263" y="1180"/>
                </a:cubicBezTo>
                <a:cubicBezTo>
                  <a:pt x="1909" y="888"/>
                  <a:pt x="1709" y="226"/>
                  <a:pt x="1185" y="57"/>
                </a:cubicBezTo>
                <a:cubicBezTo>
                  <a:pt x="1079" y="18"/>
                  <a:pt x="958" y="1"/>
                  <a:pt x="83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47"/>
          <p:cNvSpPr/>
          <p:nvPr/>
        </p:nvSpPr>
        <p:spPr>
          <a:xfrm>
            <a:off x="3485667" y="2196234"/>
            <a:ext cx="8706423" cy="3882637"/>
          </a:xfrm>
          <a:custGeom>
            <a:avLst/>
            <a:gdLst/>
            <a:ahLst/>
            <a:cxnLst/>
            <a:rect l="l" t="t" r="r" b="b"/>
            <a:pathLst>
              <a:path w="40602" h="21099" extrusionOk="0">
                <a:moveTo>
                  <a:pt x="40298" y="0"/>
                </a:moveTo>
                <a:cubicBezTo>
                  <a:pt x="39643" y="0"/>
                  <a:pt x="38989" y="172"/>
                  <a:pt x="38416" y="505"/>
                </a:cubicBezTo>
                <a:cubicBezTo>
                  <a:pt x="38247" y="613"/>
                  <a:pt x="38078" y="720"/>
                  <a:pt x="37939" y="859"/>
                </a:cubicBezTo>
                <a:cubicBezTo>
                  <a:pt x="37354" y="1382"/>
                  <a:pt x="37293" y="1890"/>
                  <a:pt x="36477" y="2167"/>
                </a:cubicBezTo>
                <a:cubicBezTo>
                  <a:pt x="35723" y="2413"/>
                  <a:pt x="34892" y="2213"/>
                  <a:pt x="34153" y="2475"/>
                </a:cubicBezTo>
                <a:cubicBezTo>
                  <a:pt x="32798" y="2952"/>
                  <a:pt x="32598" y="3999"/>
                  <a:pt x="31860" y="5015"/>
                </a:cubicBezTo>
                <a:cubicBezTo>
                  <a:pt x="31598" y="5368"/>
                  <a:pt x="31275" y="5707"/>
                  <a:pt x="30921" y="5984"/>
                </a:cubicBezTo>
                <a:cubicBezTo>
                  <a:pt x="30397" y="6415"/>
                  <a:pt x="29813" y="6754"/>
                  <a:pt x="29182" y="7000"/>
                </a:cubicBezTo>
                <a:cubicBezTo>
                  <a:pt x="28795" y="7132"/>
                  <a:pt x="28414" y="7177"/>
                  <a:pt x="28034" y="7177"/>
                </a:cubicBezTo>
                <a:cubicBezTo>
                  <a:pt x="27219" y="7177"/>
                  <a:pt x="26415" y="6969"/>
                  <a:pt x="25595" y="6969"/>
                </a:cubicBezTo>
                <a:cubicBezTo>
                  <a:pt x="24610" y="6969"/>
                  <a:pt x="23333" y="7339"/>
                  <a:pt x="22286" y="7831"/>
                </a:cubicBezTo>
                <a:cubicBezTo>
                  <a:pt x="21963" y="7970"/>
                  <a:pt x="21655" y="8139"/>
                  <a:pt x="21363" y="8339"/>
                </a:cubicBezTo>
                <a:cubicBezTo>
                  <a:pt x="20778" y="8708"/>
                  <a:pt x="20224" y="9109"/>
                  <a:pt x="19655" y="9462"/>
                </a:cubicBezTo>
                <a:cubicBezTo>
                  <a:pt x="18947" y="9924"/>
                  <a:pt x="18208" y="10324"/>
                  <a:pt x="17423" y="10648"/>
                </a:cubicBezTo>
                <a:cubicBezTo>
                  <a:pt x="15637" y="11356"/>
                  <a:pt x="13914" y="10694"/>
                  <a:pt x="12082" y="11525"/>
                </a:cubicBezTo>
                <a:cubicBezTo>
                  <a:pt x="11205" y="11925"/>
                  <a:pt x="10574" y="12664"/>
                  <a:pt x="9743" y="13095"/>
                </a:cubicBezTo>
                <a:cubicBezTo>
                  <a:pt x="8758" y="13572"/>
                  <a:pt x="7311" y="13664"/>
                  <a:pt x="6218" y="13741"/>
                </a:cubicBezTo>
                <a:cubicBezTo>
                  <a:pt x="6011" y="13760"/>
                  <a:pt x="5798" y="13767"/>
                  <a:pt x="5579" y="13767"/>
                </a:cubicBezTo>
                <a:cubicBezTo>
                  <a:pt x="4850" y="13767"/>
                  <a:pt x="4067" y="13688"/>
                  <a:pt x="3312" y="13688"/>
                </a:cubicBezTo>
                <a:cubicBezTo>
                  <a:pt x="2773" y="13688"/>
                  <a:pt x="2250" y="13728"/>
                  <a:pt x="1770" y="13864"/>
                </a:cubicBezTo>
                <a:cubicBezTo>
                  <a:pt x="1247" y="14018"/>
                  <a:pt x="662" y="14418"/>
                  <a:pt x="108" y="14542"/>
                </a:cubicBezTo>
                <a:lnTo>
                  <a:pt x="31" y="19621"/>
                </a:lnTo>
                <a:lnTo>
                  <a:pt x="0" y="21098"/>
                </a:lnTo>
                <a:lnTo>
                  <a:pt x="40602" y="21098"/>
                </a:lnTo>
                <a:lnTo>
                  <a:pt x="40602" y="12"/>
                </a:lnTo>
                <a:cubicBezTo>
                  <a:pt x="40501" y="4"/>
                  <a:pt x="40399" y="0"/>
                  <a:pt x="4029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47"/>
          <p:cNvSpPr/>
          <p:nvPr/>
        </p:nvSpPr>
        <p:spPr>
          <a:xfrm>
            <a:off x="0" y="3330034"/>
            <a:ext cx="6452171" cy="3202228"/>
          </a:xfrm>
          <a:custGeom>
            <a:avLst/>
            <a:gdLst/>
            <a:ahLst/>
            <a:cxnLst/>
            <a:rect l="l" t="t" r="r" b="b"/>
            <a:pathLst>
              <a:path w="31706" h="23118" extrusionOk="0">
                <a:moveTo>
                  <a:pt x="0" y="0"/>
                </a:moveTo>
                <a:lnTo>
                  <a:pt x="0" y="23118"/>
                </a:lnTo>
                <a:cubicBezTo>
                  <a:pt x="4066" y="23118"/>
                  <a:pt x="8149" y="22942"/>
                  <a:pt x="12236" y="22942"/>
                </a:cubicBezTo>
                <a:cubicBezTo>
                  <a:pt x="13565" y="22942"/>
                  <a:pt x="14893" y="22961"/>
                  <a:pt x="16222" y="23010"/>
                </a:cubicBezTo>
                <a:cubicBezTo>
                  <a:pt x="17805" y="23067"/>
                  <a:pt x="19426" y="23106"/>
                  <a:pt x="21048" y="23106"/>
                </a:cubicBezTo>
                <a:cubicBezTo>
                  <a:pt x="22501" y="23106"/>
                  <a:pt x="23954" y="23075"/>
                  <a:pt x="25380" y="22994"/>
                </a:cubicBezTo>
                <a:cubicBezTo>
                  <a:pt x="27304" y="22902"/>
                  <a:pt x="29859" y="23010"/>
                  <a:pt x="31690" y="22425"/>
                </a:cubicBezTo>
                <a:cubicBezTo>
                  <a:pt x="31506" y="22240"/>
                  <a:pt x="31583" y="22133"/>
                  <a:pt x="31306" y="21979"/>
                </a:cubicBezTo>
                <a:cubicBezTo>
                  <a:pt x="31706" y="21117"/>
                  <a:pt x="29289" y="20224"/>
                  <a:pt x="28397" y="19593"/>
                </a:cubicBezTo>
                <a:cubicBezTo>
                  <a:pt x="28320" y="19547"/>
                  <a:pt x="28258" y="19501"/>
                  <a:pt x="28197" y="19439"/>
                </a:cubicBezTo>
                <a:cubicBezTo>
                  <a:pt x="27704" y="18962"/>
                  <a:pt x="27704" y="18546"/>
                  <a:pt x="27750" y="18116"/>
                </a:cubicBezTo>
                <a:cubicBezTo>
                  <a:pt x="27812" y="17777"/>
                  <a:pt x="27812" y="17423"/>
                  <a:pt x="27719" y="17084"/>
                </a:cubicBezTo>
                <a:cubicBezTo>
                  <a:pt x="27442" y="16238"/>
                  <a:pt x="26196" y="15468"/>
                  <a:pt x="25503" y="15114"/>
                </a:cubicBezTo>
                <a:cubicBezTo>
                  <a:pt x="23902" y="14283"/>
                  <a:pt x="22009" y="13929"/>
                  <a:pt x="20301" y="13360"/>
                </a:cubicBezTo>
                <a:cubicBezTo>
                  <a:pt x="19285" y="13021"/>
                  <a:pt x="19439" y="12529"/>
                  <a:pt x="18947" y="11928"/>
                </a:cubicBezTo>
                <a:cubicBezTo>
                  <a:pt x="18654" y="11574"/>
                  <a:pt x="18100" y="11436"/>
                  <a:pt x="17838" y="10943"/>
                </a:cubicBezTo>
                <a:cubicBezTo>
                  <a:pt x="17592" y="10466"/>
                  <a:pt x="17731" y="9758"/>
                  <a:pt x="17469" y="9235"/>
                </a:cubicBezTo>
                <a:cubicBezTo>
                  <a:pt x="17454" y="9204"/>
                  <a:pt x="17438" y="9173"/>
                  <a:pt x="17423" y="9143"/>
                </a:cubicBezTo>
                <a:cubicBezTo>
                  <a:pt x="17084" y="8542"/>
                  <a:pt x="16576" y="8173"/>
                  <a:pt x="16053" y="7773"/>
                </a:cubicBezTo>
                <a:cubicBezTo>
                  <a:pt x="14452" y="6542"/>
                  <a:pt x="13036" y="6849"/>
                  <a:pt x="11159" y="6649"/>
                </a:cubicBezTo>
                <a:cubicBezTo>
                  <a:pt x="9250" y="6465"/>
                  <a:pt x="9250" y="5726"/>
                  <a:pt x="8619" y="4310"/>
                </a:cubicBezTo>
                <a:cubicBezTo>
                  <a:pt x="8090" y="3115"/>
                  <a:pt x="7404" y="2327"/>
                  <a:pt x="6173" y="2327"/>
                </a:cubicBezTo>
                <a:cubicBezTo>
                  <a:pt x="6008" y="2327"/>
                  <a:pt x="5834" y="2342"/>
                  <a:pt x="5649" y="2371"/>
                </a:cubicBezTo>
                <a:cubicBezTo>
                  <a:pt x="5346" y="2418"/>
                  <a:pt x="5070" y="2441"/>
                  <a:pt x="4809" y="2441"/>
                </a:cubicBezTo>
                <a:cubicBezTo>
                  <a:pt x="3969" y="2441"/>
                  <a:pt x="3286" y="2201"/>
                  <a:pt x="2370" y="1755"/>
                </a:cubicBezTo>
                <a:cubicBezTo>
                  <a:pt x="1308" y="1247"/>
                  <a:pt x="1047" y="324"/>
                  <a:pt x="0"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 xmlns:p14="http://schemas.microsoft.com/office/powerpoint/2010/main" val="1710817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6"/>
        <p:cNvGrpSpPr/>
        <p:nvPr/>
      </p:nvGrpSpPr>
      <p:grpSpPr>
        <a:xfrm>
          <a:off x="0" y="0"/>
          <a:ext cx="0" cy="0"/>
          <a:chOff x="0" y="0"/>
          <a:chExt cx="0" cy="0"/>
        </a:xfrm>
      </p:grpSpPr>
      <p:sp>
        <p:nvSpPr>
          <p:cNvPr id="297" name="Google Shape;297;p34"/>
          <p:cNvSpPr txBox="1">
            <a:spLocks noGrp="1"/>
          </p:cNvSpPr>
          <p:nvPr>
            <p:ph type="title"/>
          </p:nvPr>
        </p:nvSpPr>
        <p:spPr>
          <a:xfrm>
            <a:off x="953000" y="721433"/>
            <a:ext cx="10286000" cy="764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1pPr>
            <a:lvl2pPr lvl="1"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2pPr>
            <a:lvl3pPr lvl="2"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3pPr>
            <a:lvl4pPr lvl="3"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4pPr>
            <a:lvl5pPr lvl="4"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5pPr>
            <a:lvl6pPr lvl="5"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6pPr>
            <a:lvl7pPr lvl="6"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7pPr>
            <a:lvl8pPr lvl="7"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8pPr>
            <a:lvl9pPr lvl="8" rtl="0">
              <a:spcBef>
                <a:spcPts val="0"/>
              </a:spcBef>
              <a:spcAft>
                <a:spcPts val="0"/>
              </a:spcAft>
              <a:buClr>
                <a:schemeClr val="dk1"/>
              </a:buClr>
              <a:buSzPts val="3400"/>
              <a:buFont typeface="Syncopate"/>
              <a:buNone/>
              <a:defRPr sz="3400">
                <a:solidFill>
                  <a:schemeClr val="dk1"/>
                </a:solidFill>
                <a:latin typeface="Syncopate"/>
                <a:ea typeface="Syncopate"/>
                <a:cs typeface="Syncopate"/>
                <a:sym typeface="Syncopate"/>
              </a:defRPr>
            </a:lvl9pPr>
          </a:lstStyle>
          <a:p>
            <a:endParaRPr/>
          </a:p>
        </p:txBody>
      </p:sp>
      <p:sp>
        <p:nvSpPr>
          <p:cNvPr id="298" name="Google Shape;298;p34"/>
          <p:cNvSpPr txBox="1">
            <a:spLocks noGrp="1"/>
          </p:cNvSpPr>
          <p:nvPr>
            <p:ph type="body" idx="1"/>
          </p:nvPr>
        </p:nvSpPr>
        <p:spPr>
          <a:xfrm>
            <a:off x="953000" y="1573437"/>
            <a:ext cx="10286000" cy="4571200"/>
          </a:xfrm>
          <a:prstGeom prst="rect">
            <a:avLst/>
          </a:prstGeom>
          <a:noFill/>
          <a:ln>
            <a:noFill/>
          </a:ln>
        </p:spPr>
        <p:txBody>
          <a:bodyPr spcFirstLastPara="1" wrap="square" lIns="91425" tIns="91425" rIns="91425" bIns="91425" anchor="t" anchorCtr="0">
            <a:noAutofit/>
          </a:bodyPr>
          <a:lstStyle>
            <a:lvl1pPr marL="457200" lvl="0" indent="-330200" rtl="0">
              <a:lnSpc>
                <a:spcPct val="115000"/>
              </a:lnSpc>
              <a:spcBef>
                <a:spcPts val="0"/>
              </a:spcBef>
              <a:spcAft>
                <a:spcPts val="0"/>
              </a:spcAft>
              <a:buClr>
                <a:schemeClr val="dk2"/>
              </a:buClr>
              <a:buSzPts val="1600"/>
              <a:buFont typeface="Barlow"/>
              <a:buChar char="●"/>
              <a:defRPr sz="1600">
                <a:solidFill>
                  <a:schemeClr val="dk2"/>
                </a:solidFill>
                <a:latin typeface="Barlow"/>
                <a:ea typeface="Barlow"/>
                <a:cs typeface="Barlow"/>
                <a:sym typeface="Barlow"/>
              </a:defRPr>
            </a:lvl1pPr>
            <a:lvl2pPr marL="914400" lvl="1" indent="-330200" rtl="0">
              <a:lnSpc>
                <a:spcPct val="115000"/>
              </a:lnSpc>
              <a:spcBef>
                <a:spcPts val="1600"/>
              </a:spcBef>
              <a:spcAft>
                <a:spcPts val="0"/>
              </a:spcAft>
              <a:buClr>
                <a:schemeClr val="dk2"/>
              </a:buClr>
              <a:buSzPts val="1600"/>
              <a:buFont typeface="Barlow"/>
              <a:buChar char="○"/>
              <a:defRPr sz="1600">
                <a:solidFill>
                  <a:schemeClr val="dk2"/>
                </a:solidFill>
                <a:latin typeface="Barlow"/>
                <a:ea typeface="Barlow"/>
                <a:cs typeface="Barlow"/>
                <a:sym typeface="Barlow"/>
              </a:defRPr>
            </a:lvl2pPr>
            <a:lvl3pPr marL="1371600" lvl="2" indent="-330200" rtl="0">
              <a:lnSpc>
                <a:spcPct val="115000"/>
              </a:lnSpc>
              <a:spcBef>
                <a:spcPts val="1600"/>
              </a:spcBef>
              <a:spcAft>
                <a:spcPts val="0"/>
              </a:spcAft>
              <a:buClr>
                <a:schemeClr val="dk2"/>
              </a:buClr>
              <a:buSzPts val="1600"/>
              <a:buFont typeface="Barlow"/>
              <a:buChar char="■"/>
              <a:defRPr sz="1600">
                <a:solidFill>
                  <a:schemeClr val="dk2"/>
                </a:solidFill>
                <a:latin typeface="Barlow"/>
                <a:ea typeface="Barlow"/>
                <a:cs typeface="Barlow"/>
                <a:sym typeface="Barlow"/>
              </a:defRPr>
            </a:lvl3pPr>
            <a:lvl4pPr marL="1828800" lvl="3" indent="-330200" rtl="0">
              <a:lnSpc>
                <a:spcPct val="115000"/>
              </a:lnSpc>
              <a:spcBef>
                <a:spcPts val="1600"/>
              </a:spcBef>
              <a:spcAft>
                <a:spcPts val="0"/>
              </a:spcAft>
              <a:buClr>
                <a:schemeClr val="dk2"/>
              </a:buClr>
              <a:buSzPts val="1600"/>
              <a:buFont typeface="Barlow"/>
              <a:buChar char="●"/>
              <a:defRPr sz="1600">
                <a:solidFill>
                  <a:schemeClr val="dk2"/>
                </a:solidFill>
                <a:latin typeface="Barlow"/>
                <a:ea typeface="Barlow"/>
                <a:cs typeface="Barlow"/>
                <a:sym typeface="Barlow"/>
              </a:defRPr>
            </a:lvl4pPr>
            <a:lvl5pPr marL="2286000" lvl="4" indent="-330200" rtl="0">
              <a:lnSpc>
                <a:spcPct val="115000"/>
              </a:lnSpc>
              <a:spcBef>
                <a:spcPts val="1600"/>
              </a:spcBef>
              <a:spcAft>
                <a:spcPts val="0"/>
              </a:spcAft>
              <a:buClr>
                <a:schemeClr val="dk2"/>
              </a:buClr>
              <a:buSzPts val="1600"/>
              <a:buFont typeface="Barlow"/>
              <a:buChar char="○"/>
              <a:defRPr sz="1600">
                <a:solidFill>
                  <a:schemeClr val="dk2"/>
                </a:solidFill>
                <a:latin typeface="Barlow"/>
                <a:ea typeface="Barlow"/>
                <a:cs typeface="Barlow"/>
                <a:sym typeface="Barlow"/>
              </a:defRPr>
            </a:lvl5pPr>
            <a:lvl6pPr marL="2743200" lvl="5" indent="-330200" rtl="0">
              <a:lnSpc>
                <a:spcPct val="115000"/>
              </a:lnSpc>
              <a:spcBef>
                <a:spcPts val="1600"/>
              </a:spcBef>
              <a:spcAft>
                <a:spcPts val="0"/>
              </a:spcAft>
              <a:buClr>
                <a:schemeClr val="dk2"/>
              </a:buClr>
              <a:buSzPts val="1600"/>
              <a:buFont typeface="Barlow"/>
              <a:buChar char="■"/>
              <a:defRPr sz="1600">
                <a:solidFill>
                  <a:schemeClr val="dk2"/>
                </a:solidFill>
                <a:latin typeface="Barlow"/>
                <a:ea typeface="Barlow"/>
                <a:cs typeface="Barlow"/>
                <a:sym typeface="Barlow"/>
              </a:defRPr>
            </a:lvl6pPr>
            <a:lvl7pPr marL="3200400" lvl="6" indent="-330200" rtl="0">
              <a:lnSpc>
                <a:spcPct val="115000"/>
              </a:lnSpc>
              <a:spcBef>
                <a:spcPts val="1600"/>
              </a:spcBef>
              <a:spcAft>
                <a:spcPts val="0"/>
              </a:spcAft>
              <a:buClr>
                <a:schemeClr val="dk2"/>
              </a:buClr>
              <a:buSzPts val="1600"/>
              <a:buFont typeface="Barlow"/>
              <a:buChar char="●"/>
              <a:defRPr sz="1600">
                <a:solidFill>
                  <a:schemeClr val="dk2"/>
                </a:solidFill>
                <a:latin typeface="Barlow"/>
                <a:ea typeface="Barlow"/>
                <a:cs typeface="Barlow"/>
                <a:sym typeface="Barlow"/>
              </a:defRPr>
            </a:lvl7pPr>
            <a:lvl8pPr marL="3657600" lvl="7" indent="-330200" rtl="0">
              <a:lnSpc>
                <a:spcPct val="115000"/>
              </a:lnSpc>
              <a:spcBef>
                <a:spcPts val="1600"/>
              </a:spcBef>
              <a:spcAft>
                <a:spcPts val="0"/>
              </a:spcAft>
              <a:buClr>
                <a:schemeClr val="dk2"/>
              </a:buClr>
              <a:buSzPts val="1600"/>
              <a:buFont typeface="Barlow"/>
              <a:buChar char="○"/>
              <a:defRPr sz="1600">
                <a:solidFill>
                  <a:schemeClr val="dk2"/>
                </a:solidFill>
                <a:latin typeface="Barlow"/>
                <a:ea typeface="Barlow"/>
                <a:cs typeface="Barlow"/>
                <a:sym typeface="Barlow"/>
              </a:defRPr>
            </a:lvl8pPr>
            <a:lvl9pPr marL="4114800" lvl="8" indent="-330200" rtl="0">
              <a:lnSpc>
                <a:spcPct val="115000"/>
              </a:lnSpc>
              <a:spcBef>
                <a:spcPts val="1600"/>
              </a:spcBef>
              <a:spcAft>
                <a:spcPts val="1600"/>
              </a:spcAft>
              <a:buClr>
                <a:schemeClr val="dk2"/>
              </a:buClr>
              <a:buSzPts val="1600"/>
              <a:buFont typeface="Barlow"/>
              <a:buChar char="■"/>
              <a:defRPr sz="1600">
                <a:solidFill>
                  <a:schemeClr val="dk2"/>
                </a:solidFill>
                <a:latin typeface="Barlow"/>
                <a:ea typeface="Barlow"/>
                <a:cs typeface="Barlow"/>
                <a:sym typeface="Barlow"/>
              </a:defRPr>
            </a:lvl9pPr>
          </a:lstStyle>
          <a:p>
            <a:endParaRPr/>
          </a:p>
        </p:txBody>
      </p:sp>
    </p:spTree>
    <p:extLst>
      <p:ext uri="{BB962C8B-B14F-4D97-AF65-F5344CB8AC3E}">
        <p14:creationId xmlns="" xmlns:p14="http://schemas.microsoft.com/office/powerpoint/2010/main" val="1079076709"/>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70" r:id="rId7"/>
    <p:sldLayoutId id="2147483671"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hyperlink" Target="http://chamilo.datacenter.uoc.gr/metchamilo/courses/MEGALESORXHSTRESSEHXOYSKLASIKOY/index.php"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31.png"/><Relationship Id="rId10" Type="http://schemas.openxmlformats.org/officeDocument/2006/relationships/image" Target="../media/image10.svg"/><Relationship Id="rId4" Type="http://schemas.openxmlformats.org/officeDocument/2006/relationships/slide" Target="slide2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3.xml"/><Relationship Id="rId5" Type="http://schemas.openxmlformats.org/officeDocument/2006/relationships/image" Target="../media/image38.png"/><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Αποτέλεσμα εικόνας για ΠΑΝΕΠΙΣΤΗΜΙΟ ΚΡΗΤΗΣ">
            <a:extLst>
              <a:ext uri="{FF2B5EF4-FFF2-40B4-BE49-F238E27FC236}">
                <a16:creationId xmlns="" xmlns:a16="http://schemas.microsoft.com/office/drawing/2014/main" id="{1E0842E9-8B04-4B49-B733-EB6FE1CB79D3}"/>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66974" y="256699"/>
            <a:ext cx="3429024" cy="15001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2 - Ορθογώνιο"/>
          <p:cNvSpPr/>
          <p:nvPr/>
        </p:nvSpPr>
        <p:spPr>
          <a:xfrm>
            <a:off x="3033485" y="1732393"/>
            <a:ext cx="6096000" cy="1477328"/>
          </a:xfrm>
          <a:prstGeom prst="rect">
            <a:avLst/>
          </a:prstGeom>
        </p:spPr>
        <p:txBody>
          <a:bodyPr>
            <a:spAutoFit/>
          </a:bodyPr>
          <a:lstStyle/>
          <a:p>
            <a:pPr algn="ctr"/>
            <a:endParaRPr lang="el-GR" dirty="0" smtClean="0">
              <a:solidFill>
                <a:srgbClr val="002060"/>
              </a:solidFill>
              <a:latin typeface="Syncopate"/>
              <a:ea typeface="Times New Roman" panose="02020603050405020304" pitchFamily="18" charset="0"/>
              <a:cs typeface="Times New Roman" panose="02020603050405020304" pitchFamily="18" charset="0"/>
            </a:endParaRPr>
          </a:p>
          <a:p>
            <a:pPr algn="ctr"/>
            <a:r>
              <a:rPr lang="el-GR" dirty="0" smtClean="0">
                <a:solidFill>
                  <a:srgbClr val="002060"/>
                </a:solidFill>
                <a:latin typeface="Syncopate"/>
                <a:ea typeface="Times New Roman" panose="02020603050405020304" pitchFamily="18" charset="0"/>
                <a:cs typeface="Times New Roman" panose="02020603050405020304" pitchFamily="18" charset="0"/>
              </a:rPr>
              <a:t>Πρόγραμμα Μεταπτυχιακών Σπουδών: </a:t>
            </a:r>
            <a:endParaRPr lang="en-US" dirty="0" smtClean="0">
              <a:solidFill>
                <a:srgbClr val="002060"/>
              </a:solidFill>
              <a:latin typeface="Syncopate"/>
              <a:ea typeface="Times New Roman" panose="02020603050405020304" pitchFamily="18" charset="0"/>
              <a:cs typeface="Times New Roman" panose="02020603050405020304" pitchFamily="18" charset="0"/>
            </a:endParaRPr>
          </a:p>
          <a:p>
            <a:pPr algn="ctr"/>
            <a:r>
              <a:rPr lang="el-GR" dirty="0" smtClean="0">
                <a:solidFill>
                  <a:srgbClr val="002060"/>
                </a:solidFill>
                <a:latin typeface="Syncopate"/>
                <a:ea typeface="Times New Roman" panose="02020603050405020304" pitchFamily="18" charset="0"/>
                <a:cs typeface="Times New Roman" panose="02020603050405020304" pitchFamily="18" charset="0"/>
              </a:rPr>
              <a:t>«Επιστήμες της Αγωγής - Εξ Αποστάσεως Εκπαίδευση  με την χρήση των ΤΠΕ (e-Learning)»</a:t>
            </a:r>
          </a:p>
          <a:p>
            <a:endParaRPr lang="el-GR" dirty="0">
              <a:solidFill>
                <a:srgbClr val="002060"/>
              </a:solidFill>
              <a:latin typeface="Syncopate"/>
            </a:endParaRPr>
          </a:p>
        </p:txBody>
      </p:sp>
      <p:sp>
        <p:nvSpPr>
          <p:cNvPr id="4" name="3 - Ορθογώνιο"/>
          <p:cNvSpPr/>
          <p:nvPr/>
        </p:nvSpPr>
        <p:spPr>
          <a:xfrm>
            <a:off x="2989943" y="3024165"/>
            <a:ext cx="6096000" cy="1938992"/>
          </a:xfrm>
          <a:prstGeom prst="rect">
            <a:avLst/>
          </a:prstGeom>
        </p:spPr>
        <p:txBody>
          <a:bodyPr>
            <a:spAutoFit/>
          </a:bodyPr>
          <a:lstStyle/>
          <a:p>
            <a:pPr algn="ctr"/>
            <a:r>
              <a:rPr lang="el-GR" sz="2000" b="1" dirty="0" smtClean="0">
                <a:latin typeface="Syncopate"/>
              </a:rPr>
              <a:t>«Σχεδιασμός, υλοποίηση και αποτίμηση συμπληρωματικής σχολικής ΕξΑΕ για την εκμάθηση των μουσικών οργάνων της Συμφωνικής Ορχήστρας για μαθητές Ε’ &amp; Στ' Δημοτικού»</a:t>
            </a:r>
            <a:endParaRPr lang="el-GR" sz="2000" dirty="0" smtClean="0">
              <a:latin typeface="Syncopate"/>
            </a:endParaRPr>
          </a:p>
          <a:p>
            <a:pPr algn="ctr"/>
            <a:endParaRPr lang="el-GR" sz="2000" dirty="0">
              <a:latin typeface="Syncopate"/>
            </a:endParaRPr>
          </a:p>
        </p:txBody>
      </p:sp>
      <p:graphicFrame>
        <p:nvGraphicFramePr>
          <p:cNvPr id="6" name="5 - Πίνακας"/>
          <p:cNvGraphicFramePr>
            <a:graphicFrameLocks noGrp="1"/>
          </p:cNvGraphicFramePr>
          <p:nvPr/>
        </p:nvGraphicFramePr>
        <p:xfrm>
          <a:off x="1384663" y="5304729"/>
          <a:ext cx="9144000" cy="642942"/>
        </p:xfrm>
        <a:graphic>
          <a:graphicData uri="http://schemas.openxmlformats.org/drawingml/2006/table">
            <a:tbl>
              <a:tblPr firstRow="1" bandRow="1">
                <a:tableStyleId>{5C22544A-7EE6-4342-B048-85BDC9FD1C3A}</a:tableStyleId>
              </a:tblPr>
              <a:tblGrid>
                <a:gridCol w="3204308">
                  <a:extLst>
                    <a:ext uri="{9D8B030D-6E8A-4147-A177-3AD203B41FA5}">
                      <a16:colId xmlns="" xmlns:a16="http://schemas.microsoft.com/office/drawing/2014/main" val="20000"/>
                    </a:ext>
                  </a:extLst>
                </a:gridCol>
                <a:gridCol w="3360615">
                  <a:extLst>
                    <a:ext uri="{9D8B030D-6E8A-4147-A177-3AD203B41FA5}">
                      <a16:colId xmlns="" xmlns:a16="http://schemas.microsoft.com/office/drawing/2014/main" val="20001"/>
                    </a:ext>
                  </a:extLst>
                </a:gridCol>
                <a:gridCol w="2579077">
                  <a:extLst>
                    <a:ext uri="{9D8B030D-6E8A-4147-A177-3AD203B41FA5}">
                      <a16:colId xmlns="" xmlns:a16="http://schemas.microsoft.com/office/drawing/2014/main" val="20002"/>
                    </a:ext>
                  </a:extLst>
                </a:gridCol>
              </a:tblGrid>
              <a:tr h="642942">
                <a:tc>
                  <a:txBody>
                    <a:bodyPr/>
                    <a:lstStyle/>
                    <a:p>
                      <a:pPr algn="ctr"/>
                      <a:r>
                        <a:rPr lang="el-GR" sz="2000" b="1" kern="1200" dirty="0" smtClean="0">
                          <a:solidFill>
                            <a:srgbClr val="002060"/>
                          </a:solidFill>
                          <a:latin typeface="Syncopate"/>
                          <a:ea typeface="Times New Roman" panose="02020603050405020304" pitchFamily="18" charset="0"/>
                          <a:cs typeface="Times New Roman" panose="02020603050405020304" pitchFamily="18" charset="0"/>
                        </a:rPr>
                        <a:t>Χαράλαμπος Μουζάκης</a:t>
                      </a:r>
                      <a:endParaRPr lang="el-GR" sz="2000" b="1" kern="1200" dirty="0">
                        <a:solidFill>
                          <a:srgbClr val="002060"/>
                        </a:solidFill>
                        <a:latin typeface="Syncopate"/>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l-GR" sz="2000" b="1" kern="1200" dirty="0" smtClean="0">
                          <a:solidFill>
                            <a:srgbClr val="002060"/>
                          </a:solidFill>
                          <a:latin typeface="Syncopate"/>
                          <a:ea typeface="Times New Roman" panose="02020603050405020304" pitchFamily="18" charset="0"/>
                          <a:cs typeface="Times New Roman" panose="02020603050405020304" pitchFamily="18" charset="0"/>
                        </a:rPr>
                        <a:t>Ευαγγελία Μανούσου</a:t>
                      </a:r>
                      <a:endParaRPr lang="el-GR" sz="2000" b="1" kern="1200" dirty="0">
                        <a:solidFill>
                          <a:srgbClr val="002060"/>
                        </a:solidFill>
                        <a:latin typeface="Syncopate"/>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l-GR" sz="2000" b="1" kern="1200" dirty="0" smtClean="0">
                          <a:solidFill>
                            <a:srgbClr val="002060"/>
                          </a:solidFill>
                          <a:latin typeface="Syncopate"/>
                          <a:ea typeface="Times New Roman" panose="02020603050405020304" pitchFamily="18" charset="0"/>
                          <a:cs typeface="Times New Roman" panose="02020603050405020304" pitchFamily="18" charset="0"/>
                        </a:rPr>
                        <a:t>Καλλιόπη Τρούλη</a:t>
                      </a:r>
                      <a:endParaRPr lang="el-GR" sz="2000" b="1" kern="1200" dirty="0">
                        <a:solidFill>
                          <a:srgbClr val="002060"/>
                        </a:solidFill>
                        <a:latin typeface="Syncopate"/>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 xmlns:a16="http://schemas.microsoft.com/office/drawing/2014/main" val="10000"/>
                  </a:ext>
                </a:extLst>
              </a:tr>
            </a:tbl>
          </a:graphicData>
        </a:graphic>
      </p:graphicFrame>
      <p:sp>
        <p:nvSpPr>
          <p:cNvPr id="7" name="6 - Ορθογώνιο"/>
          <p:cNvSpPr/>
          <p:nvPr/>
        </p:nvSpPr>
        <p:spPr>
          <a:xfrm>
            <a:off x="3066868" y="4816343"/>
            <a:ext cx="6096000" cy="646331"/>
          </a:xfrm>
          <a:prstGeom prst="rect">
            <a:avLst/>
          </a:prstGeom>
        </p:spPr>
        <p:txBody>
          <a:bodyPr>
            <a:spAutoFit/>
          </a:bodyPr>
          <a:lstStyle/>
          <a:p>
            <a:pPr algn="ctr"/>
            <a:r>
              <a:rPr lang="el-GR" dirty="0" smtClean="0">
                <a:solidFill>
                  <a:srgbClr val="002060"/>
                </a:solidFill>
                <a:latin typeface="Syncopate"/>
                <a:ea typeface="Times New Roman" panose="02020603050405020304" pitchFamily="18" charset="0"/>
                <a:cs typeface="Times New Roman" panose="02020603050405020304" pitchFamily="18" charset="0"/>
              </a:rPr>
              <a:t> Επιτροπή Κρίσης Δ.Ε </a:t>
            </a:r>
          </a:p>
          <a:p>
            <a:pPr algn="ctr"/>
            <a:endParaRPr lang="el-GR" dirty="0">
              <a:solidFill>
                <a:srgbClr val="002060"/>
              </a:solidFill>
              <a:latin typeface="Syncopate"/>
            </a:endParaRPr>
          </a:p>
        </p:txBody>
      </p:sp>
      <p:sp>
        <p:nvSpPr>
          <p:cNvPr id="8" name="7 - TextBox"/>
          <p:cNvSpPr txBox="1"/>
          <p:nvPr/>
        </p:nvSpPr>
        <p:spPr>
          <a:xfrm>
            <a:off x="5152573" y="6270954"/>
            <a:ext cx="3338286" cy="369332"/>
          </a:xfrm>
          <a:prstGeom prst="rect">
            <a:avLst/>
          </a:prstGeom>
          <a:noFill/>
        </p:spPr>
        <p:txBody>
          <a:bodyPr wrap="square" rtlCol="0">
            <a:spAutoFit/>
          </a:bodyPr>
          <a:lstStyle/>
          <a:p>
            <a:r>
              <a:rPr lang="el-GR" dirty="0" smtClean="0">
                <a:latin typeface="Syncopate"/>
              </a:rPr>
              <a:t>Ρέθυμνο, 2020</a:t>
            </a:r>
            <a:endParaRPr lang="el-GR" dirty="0">
              <a:latin typeface="Syncopate"/>
            </a:endParaRPr>
          </a:p>
        </p:txBody>
      </p:sp>
    </p:spTree>
    <p:extLst>
      <p:ext uri="{BB962C8B-B14F-4D97-AF65-F5344CB8AC3E}">
        <p14:creationId xmlns="" xmlns:p14="http://schemas.microsoft.com/office/powerpoint/2010/main" val="3510307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2BFAE1-45D3-4B3B-81D2-0BF25FA84FB8}"/>
              </a:ext>
            </a:extLst>
          </p:cNvPr>
          <p:cNvSpPr>
            <a:spLocks noGrp="1"/>
          </p:cNvSpPr>
          <p:nvPr>
            <p:ph type="title"/>
          </p:nvPr>
        </p:nvSpPr>
        <p:spPr>
          <a:xfrm>
            <a:off x="508000" y="22796"/>
            <a:ext cx="10834640" cy="764400"/>
          </a:xfrm>
        </p:spPr>
        <p:txBody>
          <a:bodyPr/>
          <a:lstStyle/>
          <a:p>
            <a:pPr algn="l"/>
            <a:r>
              <a:rPr lang="el-GR" sz="2400" dirty="0" smtClean="0"/>
              <a:t>Θεωρητικό πλαίσιο (4/5)</a:t>
            </a:r>
            <a:endParaRPr lang="en-US" sz="2400" dirty="0"/>
          </a:p>
        </p:txBody>
      </p:sp>
      <p:sp>
        <p:nvSpPr>
          <p:cNvPr id="4" name="Rectangle 3">
            <a:extLst>
              <a:ext uri="{FF2B5EF4-FFF2-40B4-BE49-F238E27FC236}">
                <a16:creationId xmlns="" xmlns:a16="http://schemas.microsoft.com/office/drawing/2014/main" id="{CA9B8B4C-3B51-4049-A2C4-69D93FC81667}"/>
              </a:ext>
            </a:extLst>
          </p:cNvPr>
          <p:cNvSpPr/>
          <p:nvPr/>
        </p:nvSpPr>
        <p:spPr>
          <a:xfrm>
            <a:off x="847533" y="2606545"/>
            <a:ext cx="2981376" cy="3000821"/>
          </a:xfrm>
          <a:prstGeom prst="rect">
            <a:avLst/>
          </a:prstGeom>
        </p:spPr>
        <p:txBody>
          <a:bodyPr wrap="square">
            <a:spAutoFit/>
          </a:bodyPr>
          <a:lstStyle/>
          <a:p>
            <a:pPr>
              <a:lnSpc>
                <a:spcPct val="150000"/>
              </a:lnSpc>
              <a:buFont typeface="Arial" pitchFamily="34" charset="0"/>
              <a:buChar char="•"/>
            </a:pPr>
            <a:r>
              <a:rPr lang="el-GR" noProof="1">
                <a:solidFill>
                  <a:schemeClr val="tx1">
                    <a:lumMod val="65000"/>
                    <a:lumOff val="35000"/>
                  </a:schemeClr>
                </a:solidFill>
                <a:latin typeface="Syncopate"/>
              </a:rPr>
              <a:t>Δεν υπάρχουν </a:t>
            </a:r>
            <a:r>
              <a:rPr lang="el-GR" noProof="1" smtClean="0">
                <a:solidFill>
                  <a:schemeClr val="tx1">
                    <a:lumMod val="65000"/>
                    <a:lumOff val="35000"/>
                  </a:schemeClr>
                </a:solidFill>
                <a:latin typeface="Syncopate"/>
              </a:rPr>
              <a:t>περιορισμοί στο χώρο και το χρόνο.</a:t>
            </a:r>
            <a:endParaRPr lang="el-GR" noProof="1">
              <a:solidFill>
                <a:schemeClr val="tx1">
                  <a:lumMod val="65000"/>
                  <a:lumOff val="35000"/>
                </a:schemeClr>
              </a:solidFill>
              <a:latin typeface="Syncopate"/>
            </a:endParaRPr>
          </a:p>
          <a:p>
            <a:pPr>
              <a:lnSpc>
                <a:spcPct val="150000"/>
              </a:lnSpc>
              <a:buFont typeface="Arial" pitchFamily="34" charset="0"/>
              <a:buChar char="•"/>
            </a:pPr>
            <a:r>
              <a:rPr lang="el-GR" noProof="1">
                <a:solidFill>
                  <a:schemeClr val="tx1">
                    <a:lumMod val="65000"/>
                    <a:lumOff val="35000"/>
                  </a:schemeClr>
                </a:solidFill>
                <a:latin typeface="Syncopate"/>
              </a:rPr>
              <a:t>Ασύρματες τεχνολογίες ,φορητές συσκευές και εφαρμογές που υποστηρίζουν τη μαθησιακή διαδικασία</a:t>
            </a:r>
          </a:p>
        </p:txBody>
      </p:sp>
      <p:sp>
        <p:nvSpPr>
          <p:cNvPr id="89" name="Freeform: Shape 88">
            <a:extLst>
              <a:ext uri="{FF2B5EF4-FFF2-40B4-BE49-F238E27FC236}">
                <a16:creationId xmlns="" xmlns:a16="http://schemas.microsoft.com/office/drawing/2014/main" id="{CBFCB4F5-5F6E-43F1-9DF1-55070E7F9E0B}"/>
              </a:ext>
            </a:extLst>
          </p:cNvPr>
          <p:cNvSpPr/>
          <p:nvPr/>
        </p:nvSpPr>
        <p:spPr>
          <a:xfrm>
            <a:off x="138932" y="1610943"/>
            <a:ext cx="1056861" cy="855649"/>
          </a:xfrm>
          <a:custGeom>
            <a:avLst/>
            <a:gdLst>
              <a:gd name="connsiteX0" fmla="*/ 3213 w 745051"/>
              <a:gd name="connsiteY0" fmla="*/ 1 h 814226"/>
              <a:gd name="connsiteX1" fmla="*/ 372523 w 745051"/>
              <a:gd name="connsiteY1" fmla="*/ 1 h 814226"/>
              <a:gd name="connsiteX2" fmla="*/ 372523 w 745051"/>
              <a:gd name="connsiteY2" fmla="*/ 814206 h 814226"/>
              <a:gd name="connsiteX3" fmla="*/ 372522 w 745051"/>
              <a:gd name="connsiteY3" fmla="*/ 814206 h 814226"/>
              <a:gd name="connsiteX4" fmla="*/ 0 w 745051"/>
              <a:gd name="connsiteY4" fmla="*/ 64193 h 814226"/>
              <a:gd name="connsiteX5" fmla="*/ 372524 w 745051"/>
              <a:gd name="connsiteY5" fmla="*/ 0 h 814226"/>
              <a:gd name="connsiteX6" fmla="*/ 741837 w 745051"/>
              <a:gd name="connsiteY6" fmla="*/ 0 h 814226"/>
              <a:gd name="connsiteX7" fmla="*/ 745051 w 745051"/>
              <a:gd name="connsiteY7" fmla="*/ 64213 h 814226"/>
              <a:gd name="connsiteX8" fmla="*/ 372525 w 745051"/>
              <a:gd name="connsiteY8" fmla="*/ 814226 h 814226"/>
              <a:gd name="connsiteX9" fmla="*/ 372524 w 745051"/>
              <a:gd name="connsiteY9" fmla="*/ 814226 h 81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5051" h="814226">
                <a:moveTo>
                  <a:pt x="3213" y="1"/>
                </a:moveTo>
                <a:lnTo>
                  <a:pt x="372523" y="1"/>
                </a:lnTo>
                <a:lnTo>
                  <a:pt x="372523" y="814206"/>
                </a:lnTo>
                <a:lnTo>
                  <a:pt x="372522" y="814206"/>
                </a:lnTo>
                <a:cubicBezTo>
                  <a:pt x="166707" y="814206"/>
                  <a:pt x="0" y="478350"/>
                  <a:pt x="0" y="64193"/>
                </a:cubicBezTo>
                <a:close/>
                <a:moveTo>
                  <a:pt x="372524" y="0"/>
                </a:moveTo>
                <a:lnTo>
                  <a:pt x="741837" y="0"/>
                </a:lnTo>
                <a:lnTo>
                  <a:pt x="745051" y="64213"/>
                </a:lnTo>
                <a:cubicBezTo>
                  <a:pt x="745051" y="478370"/>
                  <a:pt x="578342" y="814226"/>
                  <a:pt x="372525" y="814226"/>
                </a:cubicBezTo>
                <a:lnTo>
                  <a:pt x="372524" y="814226"/>
                </a:lnTo>
                <a:close/>
              </a:path>
            </a:pathLst>
          </a:cu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 xmlns:a16="http://schemas.microsoft.com/office/drawing/2014/main" id="{B4E74386-AF58-4A6C-A797-A81958A349A3}"/>
              </a:ext>
            </a:extLst>
          </p:cNvPr>
          <p:cNvSpPr/>
          <p:nvPr/>
        </p:nvSpPr>
        <p:spPr>
          <a:xfrm rot="10800000" flipH="1">
            <a:off x="-2" y="877825"/>
            <a:ext cx="1056861" cy="1576362"/>
          </a:xfrm>
          <a:custGeom>
            <a:avLst/>
            <a:gdLst>
              <a:gd name="connsiteX0" fmla="*/ 372524 w 745051"/>
              <a:gd name="connsiteY0" fmla="*/ 1500027 h 1500048"/>
              <a:gd name="connsiteX1" fmla="*/ 372525 w 745051"/>
              <a:gd name="connsiteY1" fmla="*/ 1500027 h 1500048"/>
              <a:gd name="connsiteX2" fmla="*/ 745051 w 745051"/>
              <a:gd name="connsiteY2" fmla="*/ 750013 h 1500048"/>
              <a:gd name="connsiteX3" fmla="*/ 372525 w 745051"/>
              <a:gd name="connsiteY3" fmla="*/ 0 h 1500048"/>
              <a:gd name="connsiteX4" fmla="*/ 372524 w 745051"/>
              <a:gd name="connsiteY4" fmla="*/ 0 h 1500048"/>
              <a:gd name="connsiteX5" fmla="*/ 372522 w 745051"/>
              <a:gd name="connsiteY5" fmla="*/ 1500048 h 1500048"/>
              <a:gd name="connsiteX6" fmla="*/ 372523 w 745051"/>
              <a:gd name="connsiteY6" fmla="*/ 1500048 h 1500048"/>
              <a:gd name="connsiteX7" fmla="*/ 372523 w 745051"/>
              <a:gd name="connsiteY7" fmla="*/ 21 h 1500048"/>
              <a:gd name="connsiteX8" fmla="*/ 372522 w 745051"/>
              <a:gd name="connsiteY8" fmla="*/ 21 h 1500048"/>
              <a:gd name="connsiteX9" fmla="*/ 0 w 745051"/>
              <a:gd name="connsiteY9" fmla="*/ 750034 h 1500048"/>
              <a:gd name="connsiteX10" fmla="*/ 372522 w 745051"/>
              <a:gd name="connsiteY10" fmla="*/ 1500048 h 1500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5051" h="1500048">
                <a:moveTo>
                  <a:pt x="372524" y="1500027"/>
                </a:moveTo>
                <a:lnTo>
                  <a:pt x="372525" y="1500027"/>
                </a:lnTo>
                <a:cubicBezTo>
                  <a:pt x="578342" y="1500027"/>
                  <a:pt x="745051" y="1164171"/>
                  <a:pt x="745051" y="750013"/>
                </a:cubicBezTo>
                <a:cubicBezTo>
                  <a:pt x="745051" y="335856"/>
                  <a:pt x="578342" y="0"/>
                  <a:pt x="372525" y="0"/>
                </a:cubicBezTo>
                <a:lnTo>
                  <a:pt x="372524" y="0"/>
                </a:lnTo>
                <a:close/>
                <a:moveTo>
                  <a:pt x="372522" y="1500048"/>
                </a:moveTo>
                <a:lnTo>
                  <a:pt x="372523" y="1500048"/>
                </a:lnTo>
                <a:lnTo>
                  <a:pt x="372523" y="21"/>
                </a:lnTo>
                <a:lnTo>
                  <a:pt x="372522" y="21"/>
                </a:lnTo>
                <a:cubicBezTo>
                  <a:pt x="166707" y="21"/>
                  <a:pt x="0" y="335877"/>
                  <a:pt x="0" y="750034"/>
                </a:cubicBezTo>
                <a:cubicBezTo>
                  <a:pt x="0" y="1164192"/>
                  <a:pt x="166707" y="1500048"/>
                  <a:pt x="372522" y="1500048"/>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 xmlns:a16="http://schemas.microsoft.com/office/drawing/2014/main" id="{B713DDAB-DD84-466B-8C58-14383A7FC319}"/>
              </a:ext>
            </a:extLst>
          </p:cNvPr>
          <p:cNvSpPr/>
          <p:nvPr/>
        </p:nvSpPr>
        <p:spPr>
          <a:xfrm>
            <a:off x="528428" y="897929"/>
            <a:ext cx="11663572" cy="15763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 xmlns:a16="http://schemas.microsoft.com/office/drawing/2014/main" id="{ACD2CF18-0CDF-4FEE-BBF1-CF5CAC54B703}"/>
              </a:ext>
            </a:extLst>
          </p:cNvPr>
          <p:cNvSpPr/>
          <p:nvPr/>
        </p:nvSpPr>
        <p:spPr>
          <a:xfrm>
            <a:off x="528428" y="1617133"/>
            <a:ext cx="11663572" cy="85562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lowchart: Stored Data 34">
            <a:extLst>
              <a:ext uri="{FF2B5EF4-FFF2-40B4-BE49-F238E27FC236}">
                <a16:creationId xmlns="" xmlns:a16="http://schemas.microsoft.com/office/drawing/2014/main" id="{5CFD55C9-6FD9-4599-85A2-101FC59DD362}"/>
              </a:ext>
            </a:extLst>
          </p:cNvPr>
          <p:cNvSpPr/>
          <p:nvPr/>
        </p:nvSpPr>
        <p:spPr>
          <a:xfrm rot="10800000">
            <a:off x="7895574" y="897958"/>
            <a:ext cx="4183528" cy="1576340"/>
          </a:xfrm>
          <a:prstGeom prst="flowChartOnlineStora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Stored Data 35">
            <a:extLst>
              <a:ext uri="{FF2B5EF4-FFF2-40B4-BE49-F238E27FC236}">
                <a16:creationId xmlns="" xmlns:a16="http://schemas.microsoft.com/office/drawing/2014/main" id="{6581FCA4-B720-4EC1-A90E-76CA07F27B3C}"/>
              </a:ext>
            </a:extLst>
          </p:cNvPr>
          <p:cNvSpPr/>
          <p:nvPr/>
        </p:nvSpPr>
        <p:spPr>
          <a:xfrm rot="10800000">
            <a:off x="4559354" y="897951"/>
            <a:ext cx="3169947" cy="1576340"/>
          </a:xfrm>
          <a:prstGeom prst="flowChartOnlineStorag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Stored Data 36">
            <a:extLst>
              <a:ext uri="{FF2B5EF4-FFF2-40B4-BE49-F238E27FC236}">
                <a16:creationId xmlns="" xmlns:a16="http://schemas.microsoft.com/office/drawing/2014/main" id="{7110CA39-0D39-454E-A9D9-4AFB997A4005}"/>
              </a:ext>
            </a:extLst>
          </p:cNvPr>
          <p:cNvSpPr/>
          <p:nvPr/>
        </p:nvSpPr>
        <p:spPr>
          <a:xfrm rot="10800000">
            <a:off x="1223134" y="897951"/>
            <a:ext cx="3169947" cy="1576340"/>
          </a:xfrm>
          <a:prstGeom prst="flowChartOnlineStorag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 xmlns:a16="http://schemas.microsoft.com/office/drawing/2014/main" id="{AAA16C34-F198-4B00-80F7-19AFD169D0DE}"/>
              </a:ext>
            </a:extLst>
          </p:cNvPr>
          <p:cNvSpPr/>
          <p:nvPr/>
        </p:nvSpPr>
        <p:spPr>
          <a:xfrm>
            <a:off x="5284896" y="1082859"/>
            <a:ext cx="2037737" cy="369332"/>
          </a:xfrm>
          <a:prstGeom prst="rect">
            <a:avLst/>
          </a:prstGeom>
        </p:spPr>
        <p:txBody>
          <a:bodyPr wrap="none" anchor="ctr">
            <a:spAutoFit/>
          </a:bodyPr>
          <a:lstStyle/>
          <a:p>
            <a:pPr algn="ctr"/>
            <a:r>
              <a:rPr lang="el-GR" b="1" noProof="1" smtClean="0"/>
              <a:t>Παιχνιδιοποίηση</a:t>
            </a:r>
            <a:endParaRPr lang="en-US" b="1" noProof="1"/>
          </a:p>
        </p:txBody>
      </p:sp>
      <p:grpSp>
        <p:nvGrpSpPr>
          <p:cNvPr id="14" name="Group 13"/>
          <p:cNvGrpSpPr/>
          <p:nvPr/>
        </p:nvGrpSpPr>
        <p:grpSpPr>
          <a:xfrm>
            <a:off x="4586041" y="563741"/>
            <a:ext cx="3169947" cy="1848617"/>
            <a:chOff x="4586041" y="563741"/>
            <a:chExt cx="3169947" cy="1848617"/>
          </a:xfrm>
        </p:grpSpPr>
        <p:sp>
          <p:nvSpPr>
            <p:cNvPr id="44" name="Freeform: Shape 40">
              <a:extLst>
                <a:ext uri="{FF2B5EF4-FFF2-40B4-BE49-F238E27FC236}">
                  <a16:creationId xmlns="" xmlns:a16="http://schemas.microsoft.com/office/drawing/2014/main" id="{69A23815-1E69-4FD0-8B95-4A64EE841800}"/>
                </a:ext>
              </a:extLst>
            </p:cNvPr>
            <p:cNvSpPr/>
            <p:nvPr/>
          </p:nvSpPr>
          <p:spPr>
            <a:xfrm>
              <a:off x="4586041" y="1556709"/>
              <a:ext cx="3169947" cy="855649"/>
            </a:xfrm>
            <a:custGeom>
              <a:avLst/>
              <a:gdLst>
                <a:gd name="connsiteX0" fmla="*/ 369312 w 2234705"/>
                <a:gd name="connsiteY0" fmla="*/ 0 h 814226"/>
                <a:gd name="connsiteX1" fmla="*/ 2231491 w 2234705"/>
                <a:gd name="connsiteY1" fmla="*/ 0 h 814226"/>
                <a:gd name="connsiteX2" fmla="*/ 2234705 w 2234705"/>
                <a:gd name="connsiteY2" fmla="*/ 64213 h 814226"/>
                <a:gd name="connsiteX3" fmla="*/ 1862180 w 2234705"/>
                <a:gd name="connsiteY3" fmla="*/ 814226 h 814226"/>
                <a:gd name="connsiteX4" fmla="*/ 0 w 2234705"/>
                <a:gd name="connsiteY4" fmla="*/ 814226 h 814226"/>
                <a:gd name="connsiteX5" fmla="*/ 372526 w 2234705"/>
                <a:gd name="connsiteY5" fmla="*/ 64213 h 814226"/>
                <a:gd name="connsiteX6" fmla="*/ 369312 w 2234705"/>
                <a:gd name="connsiteY6" fmla="*/ 0 h 81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4705" h="814226">
                  <a:moveTo>
                    <a:pt x="369312" y="0"/>
                  </a:moveTo>
                  <a:lnTo>
                    <a:pt x="2231491" y="0"/>
                  </a:lnTo>
                  <a:lnTo>
                    <a:pt x="2234705" y="64213"/>
                  </a:lnTo>
                  <a:cubicBezTo>
                    <a:pt x="2234705" y="478370"/>
                    <a:pt x="2067996" y="814226"/>
                    <a:pt x="1862180" y="814226"/>
                  </a:cubicBezTo>
                  <a:lnTo>
                    <a:pt x="0" y="814226"/>
                  </a:lnTo>
                  <a:cubicBezTo>
                    <a:pt x="205816" y="814226"/>
                    <a:pt x="372526" y="478370"/>
                    <a:pt x="372526" y="64213"/>
                  </a:cubicBezTo>
                  <a:lnTo>
                    <a:pt x="369312"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Gamification</a:t>
              </a:r>
            </a:p>
          </p:txBody>
        </p:sp>
        <p:sp>
          <p:nvSpPr>
            <p:cNvPr id="90" name="Oval 89">
              <a:extLst>
                <a:ext uri="{FF2B5EF4-FFF2-40B4-BE49-F238E27FC236}">
                  <a16:creationId xmlns="" xmlns:a16="http://schemas.microsoft.com/office/drawing/2014/main" id="{315ACA7B-41E6-437B-A950-6FBDDA323A62}"/>
                </a:ext>
              </a:extLst>
            </p:cNvPr>
            <p:cNvSpPr/>
            <p:nvPr/>
          </p:nvSpPr>
          <p:spPr>
            <a:xfrm>
              <a:off x="5931777" y="563741"/>
              <a:ext cx="609600" cy="53341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85000"/>
                      <a:lumOff val="15000"/>
                    </a:schemeClr>
                  </a:solidFill>
                </a:rPr>
                <a:t>2</a:t>
              </a:r>
            </a:p>
          </p:txBody>
        </p:sp>
      </p:grpSp>
      <p:grpSp>
        <p:nvGrpSpPr>
          <p:cNvPr id="15" name="Group 14"/>
          <p:cNvGrpSpPr/>
          <p:nvPr/>
        </p:nvGrpSpPr>
        <p:grpSpPr>
          <a:xfrm>
            <a:off x="8799458" y="668923"/>
            <a:ext cx="2845637" cy="1119320"/>
            <a:chOff x="8784218" y="547003"/>
            <a:chExt cx="2845637" cy="1119320"/>
          </a:xfrm>
        </p:grpSpPr>
        <p:sp>
          <p:nvSpPr>
            <p:cNvPr id="80" name="Rectangle 79">
              <a:extLst>
                <a:ext uri="{FF2B5EF4-FFF2-40B4-BE49-F238E27FC236}">
                  <a16:creationId xmlns="" xmlns:a16="http://schemas.microsoft.com/office/drawing/2014/main" id="{864C9AAC-025C-49B4-AA72-E4F9F36DA145}"/>
                </a:ext>
              </a:extLst>
            </p:cNvPr>
            <p:cNvSpPr/>
            <p:nvPr/>
          </p:nvSpPr>
          <p:spPr>
            <a:xfrm>
              <a:off x="8784218" y="1019992"/>
              <a:ext cx="2845637" cy="646331"/>
            </a:xfrm>
            <a:prstGeom prst="rect">
              <a:avLst/>
            </a:prstGeom>
          </p:spPr>
          <p:txBody>
            <a:bodyPr wrap="square" anchor="ctr">
              <a:spAutoFit/>
            </a:bodyPr>
            <a:lstStyle/>
            <a:p>
              <a:pPr algn="ctr"/>
              <a:r>
                <a:rPr lang="el-GR" b="1" noProof="1" smtClean="0"/>
                <a:t>Επαυξημένη πραγματικότητα</a:t>
              </a:r>
              <a:endParaRPr lang="en-US" b="1" noProof="1"/>
            </a:p>
          </p:txBody>
        </p:sp>
        <p:sp>
          <p:nvSpPr>
            <p:cNvPr id="91" name="Oval 90">
              <a:extLst>
                <a:ext uri="{FF2B5EF4-FFF2-40B4-BE49-F238E27FC236}">
                  <a16:creationId xmlns="" xmlns:a16="http://schemas.microsoft.com/office/drawing/2014/main" id="{C81407A6-2A16-4654-B90C-AB8230DB8DC7}"/>
                </a:ext>
              </a:extLst>
            </p:cNvPr>
            <p:cNvSpPr/>
            <p:nvPr/>
          </p:nvSpPr>
          <p:spPr>
            <a:xfrm>
              <a:off x="9822123" y="547003"/>
              <a:ext cx="609600" cy="53341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85000"/>
                      <a:lumOff val="15000"/>
                    </a:schemeClr>
                  </a:solidFill>
                </a:rPr>
                <a:t>3</a:t>
              </a:r>
            </a:p>
          </p:txBody>
        </p:sp>
      </p:grpSp>
      <p:sp>
        <p:nvSpPr>
          <p:cNvPr id="39" name="Rectangle 38">
            <a:extLst>
              <a:ext uri="{FF2B5EF4-FFF2-40B4-BE49-F238E27FC236}">
                <a16:creationId xmlns="" xmlns:a16="http://schemas.microsoft.com/office/drawing/2014/main" id="{CA9B8B4C-3B51-4049-A2C4-69D93FC81667}"/>
              </a:ext>
            </a:extLst>
          </p:cNvPr>
          <p:cNvSpPr/>
          <p:nvPr/>
        </p:nvSpPr>
        <p:spPr>
          <a:xfrm>
            <a:off x="4419600" y="2565148"/>
            <a:ext cx="3578429" cy="3416320"/>
          </a:xfrm>
          <a:prstGeom prst="rect">
            <a:avLst/>
          </a:prstGeom>
        </p:spPr>
        <p:txBody>
          <a:bodyPr wrap="square">
            <a:spAutoFit/>
          </a:bodyPr>
          <a:lstStyle/>
          <a:p>
            <a:pPr>
              <a:lnSpc>
                <a:spcPct val="150000"/>
              </a:lnSpc>
              <a:buFont typeface="Arial" pitchFamily="34" charset="0"/>
              <a:buChar char="•"/>
            </a:pPr>
            <a:r>
              <a:rPr lang="el-GR" noProof="1">
                <a:solidFill>
                  <a:schemeClr val="tx1">
                    <a:lumMod val="65000"/>
                    <a:lumOff val="35000"/>
                  </a:schemeClr>
                </a:solidFill>
                <a:latin typeface="Syncopate"/>
              </a:rPr>
              <a:t>Ο φυσικός κόσμος ενοποιείται με τον ψηφιακό σε πραγματικό χρόνο με </a:t>
            </a:r>
            <a:r>
              <a:rPr lang="el-GR" noProof="1" smtClean="0">
                <a:solidFill>
                  <a:schemeClr val="tx1">
                    <a:lumMod val="65000"/>
                    <a:lumOff val="35000"/>
                  </a:schemeClr>
                </a:solidFill>
                <a:latin typeface="Syncopate"/>
              </a:rPr>
              <a:t>τη χρήση </a:t>
            </a:r>
            <a:r>
              <a:rPr lang="el-GR" noProof="1">
                <a:solidFill>
                  <a:schemeClr val="tx1">
                    <a:lumMod val="65000"/>
                    <a:lumOff val="35000"/>
                  </a:schemeClr>
                </a:solidFill>
                <a:latin typeface="Syncopate"/>
              </a:rPr>
              <a:t>της </a:t>
            </a:r>
            <a:r>
              <a:rPr lang="el-GR" noProof="1" smtClean="0">
                <a:solidFill>
                  <a:schemeClr val="tx1">
                    <a:lumMod val="65000"/>
                    <a:lumOff val="35000"/>
                  </a:schemeClr>
                </a:solidFill>
                <a:latin typeface="Syncopate"/>
              </a:rPr>
              <a:t>τεχνολογίας.</a:t>
            </a:r>
            <a:endParaRPr lang="el-GR" noProof="1">
              <a:solidFill>
                <a:schemeClr val="tx1">
                  <a:lumMod val="65000"/>
                  <a:lumOff val="35000"/>
                </a:schemeClr>
              </a:solidFill>
              <a:latin typeface="Syncopate"/>
            </a:endParaRPr>
          </a:p>
          <a:p>
            <a:pPr>
              <a:lnSpc>
                <a:spcPct val="150000"/>
              </a:lnSpc>
              <a:buFont typeface="Arial" pitchFamily="34" charset="0"/>
              <a:buChar char="•"/>
            </a:pPr>
            <a:r>
              <a:rPr lang="en-US" noProof="1" smtClean="0">
                <a:solidFill>
                  <a:schemeClr val="tx1">
                    <a:lumMod val="65000"/>
                    <a:lumOff val="35000"/>
                  </a:schemeClr>
                </a:solidFill>
                <a:latin typeface="Syncopate"/>
              </a:rPr>
              <a:t> </a:t>
            </a:r>
            <a:r>
              <a:rPr lang="el-GR" noProof="1" smtClean="0">
                <a:solidFill>
                  <a:schemeClr val="tx1">
                    <a:lumMod val="65000"/>
                    <a:lumOff val="35000"/>
                  </a:schemeClr>
                </a:solidFill>
                <a:latin typeface="Syncopate"/>
              </a:rPr>
              <a:t>Η </a:t>
            </a:r>
            <a:r>
              <a:rPr lang="el-GR" noProof="1">
                <a:solidFill>
                  <a:schemeClr val="tx1">
                    <a:lumMod val="65000"/>
                    <a:lumOff val="35000"/>
                  </a:schemeClr>
                </a:solidFill>
                <a:latin typeface="Syncopate"/>
              </a:rPr>
              <a:t>παιχνιδιοποίηση προτάθηκε ως η λύση για την εμπλοκή ανθρώπων σε ατομικές και κοινωνικές </a:t>
            </a:r>
            <a:r>
              <a:rPr lang="el-GR" noProof="1" smtClean="0">
                <a:solidFill>
                  <a:schemeClr val="tx1">
                    <a:lumMod val="65000"/>
                    <a:lumOff val="35000"/>
                  </a:schemeClr>
                </a:solidFill>
                <a:latin typeface="Syncopate"/>
              </a:rPr>
              <a:t>συμπεριφορές</a:t>
            </a:r>
            <a:r>
              <a:rPr lang="en-US" noProof="1" smtClean="0">
                <a:solidFill>
                  <a:schemeClr val="tx1">
                    <a:lumMod val="65000"/>
                    <a:lumOff val="35000"/>
                  </a:schemeClr>
                </a:solidFill>
                <a:latin typeface="Syncopate"/>
              </a:rPr>
              <a:t>.</a:t>
            </a:r>
            <a:endParaRPr lang="el-GR" noProof="1">
              <a:solidFill>
                <a:schemeClr val="tx1">
                  <a:lumMod val="65000"/>
                  <a:lumOff val="35000"/>
                </a:schemeClr>
              </a:solidFill>
              <a:latin typeface="Syncopate"/>
            </a:endParaRPr>
          </a:p>
        </p:txBody>
      </p:sp>
      <p:grpSp>
        <p:nvGrpSpPr>
          <p:cNvPr id="11" name="Group 10"/>
          <p:cNvGrpSpPr/>
          <p:nvPr/>
        </p:nvGrpSpPr>
        <p:grpSpPr>
          <a:xfrm>
            <a:off x="537029" y="566615"/>
            <a:ext cx="4470400" cy="1898469"/>
            <a:chOff x="537029" y="566615"/>
            <a:chExt cx="4470400" cy="1898469"/>
          </a:xfrm>
        </p:grpSpPr>
        <p:sp>
          <p:nvSpPr>
            <p:cNvPr id="5" name="Oval 4">
              <a:extLst>
                <a:ext uri="{FF2B5EF4-FFF2-40B4-BE49-F238E27FC236}">
                  <a16:creationId xmlns="" xmlns:a16="http://schemas.microsoft.com/office/drawing/2014/main" id="{8D27A606-C1D5-42A8-9908-40B955ADEC0F}"/>
                </a:ext>
              </a:extLst>
            </p:cNvPr>
            <p:cNvSpPr/>
            <p:nvPr/>
          </p:nvSpPr>
          <p:spPr>
            <a:xfrm>
              <a:off x="2062135" y="566615"/>
              <a:ext cx="609600" cy="53341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85000"/>
                      <a:lumOff val="15000"/>
                    </a:schemeClr>
                  </a:solidFill>
                </a:rPr>
                <a:t>1</a:t>
              </a:r>
            </a:p>
          </p:txBody>
        </p:sp>
        <p:grpSp>
          <p:nvGrpSpPr>
            <p:cNvPr id="7" name="Group 6"/>
            <p:cNvGrpSpPr/>
            <p:nvPr/>
          </p:nvGrpSpPr>
          <p:grpSpPr>
            <a:xfrm>
              <a:off x="537029" y="595086"/>
              <a:ext cx="4470400" cy="1869998"/>
              <a:chOff x="537029" y="595086"/>
              <a:chExt cx="4470400" cy="1869998"/>
            </a:xfrm>
          </p:grpSpPr>
          <p:sp>
            <p:nvSpPr>
              <p:cNvPr id="41" name="Freeform: Shape 40">
                <a:extLst>
                  <a:ext uri="{FF2B5EF4-FFF2-40B4-BE49-F238E27FC236}">
                    <a16:creationId xmlns="" xmlns:a16="http://schemas.microsoft.com/office/drawing/2014/main" id="{69A23815-1E69-4FD0-8B95-4A64EE841800}"/>
                  </a:ext>
                </a:extLst>
              </p:cNvPr>
              <p:cNvSpPr/>
              <p:nvPr/>
            </p:nvSpPr>
            <p:spPr>
              <a:xfrm>
                <a:off x="781961" y="1609435"/>
                <a:ext cx="3169947" cy="855649"/>
              </a:xfrm>
              <a:custGeom>
                <a:avLst/>
                <a:gdLst>
                  <a:gd name="connsiteX0" fmla="*/ 369312 w 2234705"/>
                  <a:gd name="connsiteY0" fmla="*/ 0 h 814226"/>
                  <a:gd name="connsiteX1" fmla="*/ 2231491 w 2234705"/>
                  <a:gd name="connsiteY1" fmla="*/ 0 h 814226"/>
                  <a:gd name="connsiteX2" fmla="*/ 2234705 w 2234705"/>
                  <a:gd name="connsiteY2" fmla="*/ 64213 h 814226"/>
                  <a:gd name="connsiteX3" fmla="*/ 1862180 w 2234705"/>
                  <a:gd name="connsiteY3" fmla="*/ 814226 h 814226"/>
                  <a:gd name="connsiteX4" fmla="*/ 0 w 2234705"/>
                  <a:gd name="connsiteY4" fmla="*/ 814226 h 814226"/>
                  <a:gd name="connsiteX5" fmla="*/ 372526 w 2234705"/>
                  <a:gd name="connsiteY5" fmla="*/ 64213 h 814226"/>
                  <a:gd name="connsiteX6" fmla="*/ 369312 w 2234705"/>
                  <a:gd name="connsiteY6" fmla="*/ 0 h 81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4705" h="814226">
                    <a:moveTo>
                      <a:pt x="369312" y="0"/>
                    </a:moveTo>
                    <a:lnTo>
                      <a:pt x="2231491" y="0"/>
                    </a:lnTo>
                    <a:lnTo>
                      <a:pt x="2234705" y="64213"/>
                    </a:lnTo>
                    <a:cubicBezTo>
                      <a:pt x="2234705" y="478370"/>
                      <a:pt x="2067996" y="814226"/>
                      <a:pt x="1862180" y="814226"/>
                    </a:cubicBezTo>
                    <a:lnTo>
                      <a:pt x="0" y="814226"/>
                    </a:lnTo>
                    <a:cubicBezTo>
                      <a:pt x="205816" y="814226"/>
                      <a:pt x="372526" y="478370"/>
                      <a:pt x="372526" y="64213"/>
                    </a:cubicBezTo>
                    <a:lnTo>
                      <a:pt x="369312" y="0"/>
                    </a:lnTo>
                    <a:close/>
                  </a:path>
                </a:pathLst>
              </a:cu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Mobile Learning</a:t>
                </a:r>
              </a:p>
            </p:txBody>
          </p:sp>
          <p:sp>
            <p:nvSpPr>
              <p:cNvPr id="3" name="Rectangle 2">
                <a:extLst>
                  <a:ext uri="{FF2B5EF4-FFF2-40B4-BE49-F238E27FC236}">
                    <a16:creationId xmlns="" xmlns:a16="http://schemas.microsoft.com/office/drawing/2014/main" id="{573119E1-E683-4300-94E8-40B224723B59}"/>
                  </a:ext>
                </a:extLst>
              </p:cNvPr>
              <p:cNvSpPr/>
              <p:nvPr/>
            </p:nvSpPr>
            <p:spPr>
              <a:xfrm>
                <a:off x="1417135" y="1097154"/>
                <a:ext cx="1842172" cy="369332"/>
              </a:xfrm>
              <a:prstGeom prst="rect">
                <a:avLst/>
              </a:prstGeom>
            </p:spPr>
            <p:txBody>
              <a:bodyPr wrap="none" anchor="ctr">
                <a:spAutoFit/>
              </a:bodyPr>
              <a:lstStyle/>
              <a:p>
                <a:pPr algn="ctr"/>
                <a:r>
                  <a:rPr lang="el-GR" b="1" noProof="1" smtClean="0">
                    <a:solidFill>
                      <a:schemeClr val="bg1"/>
                    </a:solidFill>
                  </a:rPr>
                  <a:t>Κινητή μάθηση</a:t>
                </a:r>
                <a:endParaRPr lang="en-US" b="1" noProof="1">
                  <a:solidFill>
                    <a:schemeClr val="bg1"/>
                  </a:solidFill>
                </a:endParaRPr>
              </a:p>
            </p:txBody>
          </p:sp>
          <p:cxnSp>
            <p:nvCxnSpPr>
              <p:cNvPr id="24" name="15 - Ευθεία γραμμή σύνδεσης"/>
              <p:cNvCxnSpPr/>
              <p:nvPr/>
            </p:nvCxnSpPr>
            <p:spPr bwMode="auto">
              <a:xfrm>
                <a:off x="537029" y="595086"/>
                <a:ext cx="4470400" cy="14514"/>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pSp>
      </p:grpSp>
      <p:sp>
        <p:nvSpPr>
          <p:cNvPr id="27" name="26 - TextBox"/>
          <p:cNvSpPr txBox="1"/>
          <p:nvPr/>
        </p:nvSpPr>
        <p:spPr>
          <a:xfrm>
            <a:off x="8427720" y="2697480"/>
            <a:ext cx="3566160" cy="3970318"/>
          </a:xfrm>
          <a:prstGeom prst="rect">
            <a:avLst/>
          </a:prstGeom>
          <a:noFill/>
        </p:spPr>
        <p:txBody>
          <a:bodyPr wrap="square" rtlCol="0">
            <a:spAutoFit/>
          </a:bodyPr>
          <a:lstStyle/>
          <a:p>
            <a:r>
              <a:rPr lang="en-US" noProof="1" smtClean="0">
                <a:solidFill>
                  <a:schemeClr val="tx1">
                    <a:lumMod val="65000"/>
                    <a:lumOff val="35000"/>
                  </a:schemeClr>
                </a:solidFill>
                <a:latin typeface="Syncopate"/>
              </a:rPr>
              <a:t>B</a:t>
            </a:r>
            <a:r>
              <a:rPr lang="el-GR" noProof="1" smtClean="0">
                <a:solidFill>
                  <a:schemeClr val="tx1">
                    <a:lumMod val="65000"/>
                    <a:lumOff val="35000"/>
                  </a:schemeClr>
                </a:solidFill>
                <a:latin typeface="Syncopate"/>
              </a:rPr>
              <a:t>ασικά χαρακτηριστικά</a:t>
            </a:r>
            <a:r>
              <a:rPr lang="en-US" noProof="1" smtClean="0">
                <a:solidFill>
                  <a:schemeClr val="tx1">
                    <a:lumMod val="65000"/>
                    <a:lumOff val="35000"/>
                  </a:schemeClr>
                </a:solidFill>
                <a:latin typeface="Syncopate"/>
              </a:rPr>
              <a:t>:</a:t>
            </a:r>
            <a:r>
              <a:rPr lang="el-GR" noProof="1" smtClean="0">
                <a:solidFill>
                  <a:schemeClr val="tx1">
                    <a:lumMod val="65000"/>
                    <a:lumOff val="35000"/>
                  </a:schemeClr>
                </a:solidFill>
                <a:latin typeface="Syncopate"/>
              </a:rPr>
              <a:t> </a:t>
            </a:r>
            <a:endParaRPr lang="en-US" noProof="1" smtClean="0">
              <a:solidFill>
                <a:schemeClr val="tx1">
                  <a:lumMod val="65000"/>
                  <a:lumOff val="35000"/>
                </a:schemeClr>
              </a:solidFill>
              <a:latin typeface="Syncopate"/>
            </a:endParaRPr>
          </a:p>
          <a:p>
            <a:pPr>
              <a:buFont typeface="Arial" pitchFamily="34" charset="0"/>
              <a:buChar char="•"/>
            </a:pPr>
            <a:r>
              <a:rPr lang="el-GR" noProof="1" smtClean="0">
                <a:solidFill>
                  <a:schemeClr val="tx1">
                    <a:lumMod val="65000"/>
                    <a:lumOff val="35000"/>
                  </a:schemeClr>
                </a:solidFill>
                <a:latin typeface="Syncopate"/>
              </a:rPr>
              <a:t>Έχουν βύθιση</a:t>
            </a:r>
            <a:endParaRPr lang="en-US" noProof="1" smtClean="0">
              <a:solidFill>
                <a:schemeClr val="tx1">
                  <a:lumMod val="65000"/>
                  <a:lumOff val="35000"/>
                </a:schemeClr>
              </a:solidFill>
              <a:latin typeface="Syncopate"/>
            </a:endParaRPr>
          </a:p>
          <a:p>
            <a:pPr>
              <a:buFont typeface="Arial" pitchFamily="34" charset="0"/>
              <a:buChar char="•"/>
            </a:pPr>
            <a:r>
              <a:rPr lang="el-GR" noProof="1" smtClean="0">
                <a:solidFill>
                  <a:schemeClr val="tx1">
                    <a:lumMod val="65000"/>
                    <a:lumOff val="35000"/>
                  </a:schemeClr>
                </a:solidFill>
                <a:latin typeface="Syncopate"/>
              </a:rPr>
              <a:t> Είναι πανταχού παρόντα</a:t>
            </a:r>
            <a:endParaRPr lang="en-US" noProof="1" smtClean="0">
              <a:solidFill>
                <a:schemeClr val="tx1">
                  <a:lumMod val="65000"/>
                  <a:lumOff val="35000"/>
                </a:schemeClr>
              </a:solidFill>
              <a:latin typeface="Syncopate"/>
            </a:endParaRPr>
          </a:p>
          <a:p>
            <a:pPr>
              <a:buFont typeface="Arial" pitchFamily="34" charset="0"/>
              <a:buChar char="•"/>
            </a:pPr>
            <a:r>
              <a:rPr lang="el-GR" noProof="1" smtClean="0">
                <a:solidFill>
                  <a:schemeClr val="tx1">
                    <a:lumMod val="65000"/>
                    <a:lumOff val="35000"/>
                  </a:schemeClr>
                </a:solidFill>
                <a:latin typeface="Syncopate"/>
              </a:rPr>
              <a:t> Πολλαπλότητα χρήσης,(broll et al ,2008)</a:t>
            </a:r>
            <a:endParaRPr lang="en-US" noProof="1" smtClean="0">
              <a:solidFill>
                <a:schemeClr val="tx1">
                  <a:lumMod val="65000"/>
                  <a:lumOff val="35000"/>
                </a:schemeClr>
              </a:solidFill>
              <a:latin typeface="Syncopate"/>
            </a:endParaRPr>
          </a:p>
          <a:p>
            <a:endParaRPr lang="en-US" noProof="1" smtClean="0">
              <a:solidFill>
                <a:schemeClr val="tx1">
                  <a:lumMod val="65000"/>
                  <a:lumOff val="35000"/>
                </a:schemeClr>
              </a:solidFill>
              <a:latin typeface="Syncopate"/>
            </a:endParaRPr>
          </a:p>
          <a:p>
            <a:pPr>
              <a:buFont typeface="Arial" pitchFamily="34" charset="0"/>
              <a:buChar char="•"/>
            </a:pPr>
            <a:r>
              <a:rPr lang="el-GR" noProof="1" smtClean="0">
                <a:solidFill>
                  <a:schemeClr val="tx1">
                    <a:lumMod val="65000"/>
                    <a:lumOff val="35000"/>
                  </a:schemeClr>
                </a:solidFill>
                <a:latin typeface="Syncopate"/>
              </a:rPr>
              <a:t>Τα </a:t>
            </a:r>
            <a:r>
              <a:rPr lang="el-GR" noProof="1" smtClean="0">
                <a:solidFill>
                  <a:schemeClr val="tx1">
                    <a:lumMod val="65000"/>
                    <a:lumOff val="35000"/>
                  </a:schemeClr>
                </a:solidFill>
                <a:latin typeface="Syncopate"/>
              </a:rPr>
              <a:t>παιχνίδια επαυξημένης πραγματικότητας δύναται να είναι</a:t>
            </a:r>
            <a:r>
              <a:rPr lang="en-US" noProof="1" smtClean="0">
                <a:solidFill>
                  <a:schemeClr val="tx1">
                    <a:lumMod val="65000"/>
                    <a:lumOff val="35000"/>
                  </a:schemeClr>
                </a:solidFill>
                <a:latin typeface="Syncopate"/>
              </a:rPr>
              <a:t> </a:t>
            </a:r>
            <a:r>
              <a:rPr lang="el-GR" noProof="1" smtClean="0">
                <a:solidFill>
                  <a:schemeClr val="tx1">
                    <a:lumMod val="65000"/>
                    <a:lumOff val="35000"/>
                  </a:schemeClr>
                </a:solidFill>
                <a:latin typeface="Syncopate"/>
              </a:rPr>
              <a:t>ατομικά ή ομαδικά ενισχύοντας τη</a:t>
            </a:r>
            <a:r>
              <a:rPr lang="en-US" noProof="1" smtClean="0">
                <a:solidFill>
                  <a:schemeClr val="tx1">
                    <a:lumMod val="65000"/>
                    <a:lumOff val="35000"/>
                  </a:schemeClr>
                </a:solidFill>
                <a:latin typeface="Syncopate"/>
              </a:rPr>
              <a:t> </a:t>
            </a:r>
            <a:r>
              <a:rPr lang="el-GR" noProof="1" smtClean="0">
                <a:solidFill>
                  <a:schemeClr val="tx1">
                    <a:lumMod val="65000"/>
                    <a:lumOff val="35000"/>
                  </a:schemeClr>
                </a:solidFill>
                <a:latin typeface="Syncopate"/>
              </a:rPr>
              <a:t>συνεργασία των εμπλεκομένων και τον υγιή ανταγωνισμό. (</a:t>
            </a:r>
            <a:r>
              <a:rPr lang="en-US" noProof="1" smtClean="0">
                <a:solidFill>
                  <a:schemeClr val="tx1">
                    <a:lumMod val="65000"/>
                    <a:lumOff val="35000"/>
                  </a:schemeClr>
                </a:solidFill>
                <a:latin typeface="Syncopate"/>
              </a:rPr>
              <a:t>Stenros et al., 2011</a:t>
            </a:r>
            <a:r>
              <a:rPr lang="el-GR" noProof="1" smtClean="0">
                <a:solidFill>
                  <a:schemeClr val="tx1">
                    <a:lumMod val="65000"/>
                    <a:lumOff val="35000"/>
                  </a:schemeClr>
                </a:solidFill>
                <a:latin typeface="Syncopate"/>
              </a:rPr>
              <a:t>)</a:t>
            </a:r>
            <a:r>
              <a:rPr lang="en-US" noProof="1" smtClean="0">
                <a:solidFill>
                  <a:schemeClr val="tx1">
                    <a:lumMod val="65000"/>
                    <a:lumOff val="35000"/>
                  </a:schemeClr>
                </a:solidFill>
                <a:latin typeface="Syncopate"/>
              </a:rPr>
              <a:t>.</a:t>
            </a:r>
            <a:endParaRPr lang="el-GR" noProof="1" smtClean="0">
              <a:solidFill>
                <a:schemeClr val="tx1">
                  <a:lumMod val="65000"/>
                  <a:lumOff val="35000"/>
                </a:schemeClr>
              </a:solidFill>
              <a:latin typeface="Syncopate"/>
            </a:endParaRPr>
          </a:p>
          <a:p>
            <a:endParaRPr lang="el-GR" noProof="1">
              <a:solidFill>
                <a:schemeClr val="tx1">
                  <a:lumMod val="65000"/>
                  <a:lumOff val="35000"/>
                </a:schemeClr>
              </a:solidFill>
              <a:latin typeface="Syncopate"/>
            </a:endParaRPr>
          </a:p>
        </p:txBody>
      </p:sp>
    </p:spTree>
    <p:extLst>
      <p:ext uri="{BB962C8B-B14F-4D97-AF65-F5344CB8AC3E}">
        <p14:creationId xmlns="" xmlns:p14="http://schemas.microsoft.com/office/powerpoint/2010/main" val="240114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250" fill="hold"/>
                                        <p:tgtEl>
                                          <p:spTgt spid="4"/>
                                        </p:tgtEl>
                                        <p:attrNameLst>
                                          <p:attrName>ppt_x</p:attrName>
                                        </p:attrNameLst>
                                      </p:cBhvr>
                                      <p:tavLst>
                                        <p:tav tm="0">
                                          <p:val>
                                            <p:strVal val="#ppt_x"/>
                                          </p:val>
                                        </p:tav>
                                        <p:tav tm="100000">
                                          <p:val>
                                            <p:strVal val="#ppt_x"/>
                                          </p:val>
                                        </p:tav>
                                      </p:tavLst>
                                    </p:anim>
                                    <p:anim calcmode="lin" valueType="num">
                                      <p:cBhvr additive="base">
                                        <p:cTn id="14" dur="125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2" presetClass="entr" presetSubtype="4" fill="hold" grpId="0" nodeType="afterEffect">
                                  <p:stCondLst>
                                    <p:cond delay="0"/>
                                  </p:stCondLst>
                                  <p:childTnLst>
                                    <p:set>
                                      <p:cBhvr>
                                        <p:cTn id="23" dur="1" fill="hold">
                                          <p:stCondLst>
                                            <p:cond delay="0"/>
                                          </p:stCondLst>
                                        </p:cTn>
                                        <p:tgtEl>
                                          <p:spTgt spid="79"/>
                                        </p:tgtEl>
                                        <p:attrNameLst>
                                          <p:attrName>style.visibility</p:attrName>
                                        </p:attrNameLst>
                                      </p:cBhvr>
                                      <p:to>
                                        <p:strVal val="visible"/>
                                      </p:to>
                                    </p:set>
                                    <p:anim calcmode="lin" valueType="num">
                                      <p:cBhvr additive="base">
                                        <p:cTn id="24" dur="1000" fill="hold"/>
                                        <p:tgtEl>
                                          <p:spTgt spid="79"/>
                                        </p:tgtEl>
                                        <p:attrNameLst>
                                          <p:attrName>ppt_x</p:attrName>
                                        </p:attrNameLst>
                                      </p:cBhvr>
                                      <p:tavLst>
                                        <p:tav tm="0">
                                          <p:val>
                                            <p:strVal val="#ppt_x"/>
                                          </p:val>
                                        </p:tav>
                                        <p:tav tm="100000">
                                          <p:val>
                                            <p:strVal val="#ppt_x"/>
                                          </p:val>
                                        </p:tav>
                                      </p:tavLst>
                                    </p:anim>
                                    <p:anim calcmode="lin" valueType="num">
                                      <p:cBhvr additive="base">
                                        <p:cTn id="25" dur="10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additive="base">
                                        <p:cTn id="30" dur="1000" fill="hold"/>
                                        <p:tgtEl>
                                          <p:spTgt spid="39"/>
                                        </p:tgtEl>
                                        <p:attrNameLst>
                                          <p:attrName>ppt_x</p:attrName>
                                        </p:attrNameLst>
                                      </p:cBhvr>
                                      <p:tavLst>
                                        <p:tav tm="0">
                                          <p:val>
                                            <p:strVal val="#ppt_x"/>
                                          </p:val>
                                        </p:tav>
                                        <p:tav tm="100000">
                                          <p:val>
                                            <p:strVal val="#ppt_x"/>
                                          </p:val>
                                        </p:tav>
                                      </p:tavLst>
                                    </p:anim>
                                    <p:anim calcmode="lin" valueType="num">
                                      <p:cBhvr additive="base">
                                        <p:cTn id="31"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1000" fill="hold"/>
                                        <p:tgtEl>
                                          <p:spTgt spid="15"/>
                                        </p:tgtEl>
                                        <p:attrNameLst>
                                          <p:attrName>ppt_x</p:attrName>
                                        </p:attrNameLst>
                                      </p:cBhvr>
                                      <p:tavLst>
                                        <p:tav tm="0">
                                          <p:val>
                                            <p:strVal val="#ppt_x"/>
                                          </p:val>
                                        </p:tav>
                                        <p:tav tm="100000">
                                          <p:val>
                                            <p:strVal val="#ppt_x"/>
                                          </p:val>
                                        </p:tav>
                                      </p:tavLst>
                                    </p:anim>
                                    <p:anim calcmode="lin" valueType="num">
                                      <p:cBhvr additive="base">
                                        <p:cTn id="37"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1000" fill="hold"/>
                                        <p:tgtEl>
                                          <p:spTgt spid="27"/>
                                        </p:tgtEl>
                                        <p:attrNameLst>
                                          <p:attrName>ppt_x</p:attrName>
                                        </p:attrNameLst>
                                      </p:cBhvr>
                                      <p:tavLst>
                                        <p:tav tm="0">
                                          <p:val>
                                            <p:strVal val="#ppt_x"/>
                                          </p:val>
                                        </p:tav>
                                        <p:tav tm="100000">
                                          <p:val>
                                            <p:strVal val="#ppt_x"/>
                                          </p:val>
                                        </p:tav>
                                      </p:tavLst>
                                    </p:anim>
                                    <p:anim calcmode="lin" valueType="num">
                                      <p:cBhvr additive="base">
                                        <p:cTn id="43"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9" grpId="0"/>
      <p:bldP spid="39"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96685" y="-48126"/>
            <a:ext cx="10285413" cy="765175"/>
          </a:xfrm>
        </p:spPr>
        <p:txBody>
          <a:bodyPr/>
          <a:lstStyle/>
          <a:p>
            <a:pPr algn="l"/>
            <a:r>
              <a:rPr lang="el-GR" sz="2400" b="1" dirty="0" smtClean="0"/>
              <a:t>Θεωρητικό πλαίσιο (5/5)</a:t>
            </a:r>
            <a:endParaRPr lang="el-GR" sz="2400" b="1" dirty="0"/>
          </a:p>
        </p:txBody>
      </p:sp>
      <p:sp>
        <p:nvSpPr>
          <p:cNvPr id="4" name="Title 1"/>
          <p:cNvSpPr txBox="1">
            <a:spLocks/>
          </p:cNvSpPr>
          <p:nvPr/>
        </p:nvSpPr>
        <p:spPr>
          <a:xfrm>
            <a:off x="682171" y="402308"/>
            <a:ext cx="10286000" cy="764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Syncopate"/>
              <a:buNone/>
              <a:defRPr sz="4267" b="1" i="0" u="none" strike="noStrike" cap="none">
                <a:solidFill>
                  <a:schemeClr val="dk1"/>
                </a:solidFill>
                <a:latin typeface="Syncopate"/>
                <a:ea typeface="Syncopate"/>
                <a:cs typeface="Syncopate"/>
                <a:sym typeface="Syncopate"/>
              </a:defRPr>
            </a:lvl1pPr>
            <a:lvl2pPr marR="0" lvl="1"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2pPr>
            <a:lvl3pPr marR="0" lvl="2"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3pPr>
            <a:lvl4pPr marR="0" lvl="3"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4pPr>
            <a:lvl5pPr marR="0" lvl="4"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5pPr>
            <a:lvl6pPr marR="0" lvl="5"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6pPr>
            <a:lvl7pPr marR="0" lvl="6"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7pPr>
            <a:lvl8pPr marR="0" lvl="7"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8pPr>
            <a:lvl9pPr marR="0" lvl="8" algn="l" rtl="0">
              <a:lnSpc>
                <a:spcPct val="100000"/>
              </a:lnSpc>
              <a:spcBef>
                <a:spcPts val="0"/>
              </a:spcBef>
              <a:spcAft>
                <a:spcPts val="0"/>
              </a:spcAft>
              <a:buClr>
                <a:schemeClr val="dk1"/>
              </a:buClr>
              <a:buSzPts val="3400"/>
              <a:buFont typeface="Syncopate"/>
              <a:buNone/>
              <a:defRPr sz="3400" b="0" i="0" u="none" strike="noStrike" cap="none">
                <a:solidFill>
                  <a:schemeClr val="dk1"/>
                </a:solidFill>
                <a:latin typeface="Syncopate"/>
                <a:ea typeface="Syncopate"/>
                <a:cs typeface="Syncopate"/>
                <a:sym typeface="Syncopate"/>
              </a:defRPr>
            </a:lvl9pPr>
          </a:lstStyle>
          <a:p>
            <a:pPr algn="l"/>
            <a:r>
              <a:rPr lang="el-GR" sz="2400" kern="0" dirty="0" smtClean="0"/>
              <a:t>Μουσικοπαιδαγωγικές προσεγγίσεις- Ενεργητική ακρόαση</a:t>
            </a:r>
          </a:p>
          <a:p>
            <a:pPr algn="l"/>
            <a:endParaRPr lang="el-GR" sz="2400" kern="0" dirty="0"/>
          </a:p>
        </p:txBody>
      </p:sp>
      <p:sp>
        <p:nvSpPr>
          <p:cNvPr id="18" name="TextBox 17">
            <a:extLst>
              <a:ext uri="{FF2B5EF4-FFF2-40B4-BE49-F238E27FC236}">
                <a16:creationId xmlns="" xmlns:a16="http://schemas.microsoft.com/office/drawing/2014/main" id="{8C4B155F-D150-45B6-BA43-A630934968BC}"/>
              </a:ext>
            </a:extLst>
          </p:cNvPr>
          <p:cNvSpPr txBox="1"/>
          <p:nvPr/>
        </p:nvSpPr>
        <p:spPr>
          <a:xfrm>
            <a:off x="783770" y="1378858"/>
            <a:ext cx="8708573" cy="1323439"/>
          </a:xfrm>
          <a:prstGeom prst="rect">
            <a:avLst/>
          </a:prstGeom>
          <a:noFill/>
        </p:spPr>
        <p:txBody>
          <a:bodyPr wrap="square" lIns="0" rIns="0" rtlCol="0" anchor="b">
            <a:spAutoFit/>
          </a:bodyPr>
          <a:lstStyle/>
          <a:p>
            <a:pPr marL="342900" indent="-342900"/>
            <a:r>
              <a:rPr lang="el-GR" sz="2000" dirty="0" smtClean="0">
                <a:solidFill>
                  <a:srgbClr val="455672"/>
                </a:solidFill>
                <a:latin typeface="Syncopate"/>
              </a:rPr>
              <a:t>     </a:t>
            </a:r>
            <a:r>
              <a:rPr lang="el-GR" sz="2000" dirty="0" smtClean="0">
                <a:latin typeface="Syncopate"/>
              </a:rPr>
              <a:t>Ο μαθητής πρέπει να </a:t>
            </a:r>
            <a:r>
              <a:rPr lang="el-GR" sz="2000" dirty="0">
                <a:latin typeface="Syncopate"/>
              </a:rPr>
              <a:t>έχει </a:t>
            </a:r>
            <a:r>
              <a:rPr lang="el-GR" sz="2000" dirty="0" smtClean="0">
                <a:latin typeface="Syncopate"/>
              </a:rPr>
              <a:t>εμπειρία </a:t>
            </a:r>
            <a:r>
              <a:rPr lang="el-GR" sz="2000" dirty="0">
                <a:latin typeface="Syncopate"/>
              </a:rPr>
              <a:t>στα </a:t>
            </a:r>
            <a:r>
              <a:rPr lang="el-GR" sz="2000" dirty="0" smtClean="0">
                <a:latin typeface="Syncopate"/>
              </a:rPr>
              <a:t>μουσικά ακούσματα, ενεργή συμμετοχή στη διαδικασία μάθησης με αποτέλεσμα τη μουσική Τέρψη (</a:t>
            </a:r>
            <a:r>
              <a:rPr lang="el-GR" sz="2000" dirty="0" err="1" smtClean="0">
                <a:latin typeface="Syncopate"/>
              </a:rPr>
              <a:t>Σέργη</a:t>
            </a:r>
            <a:r>
              <a:rPr lang="el-GR" sz="2000" dirty="0" smtClean="0">
                <a:latin typeface="Syncopate"/>
              </a:rPr>
              <a:t> 1993) </a:t>
            </a:r>
            <a:endParaRPr lang="en-US" sz="2000" dirty="0" smtClean="0">
              <a:latin typeface="Syncopate"/>
            </a:endParaRPr>
          </a:p>
          <a:p>
            <a:pPr marL="342900" indent="-342900"/>
            <a:r>
              <a:rPr lang="en-US" sz="2000" dirty="0" smtClean="0">
                <a:solidFill>
                  <a:srgbClr val="455672"/>
                </a:solidFill>
                <a:latin typeface="Syncopate"/>
              </a:rPr>
              <a:t> </a:t>
            </a:r>
            <a:endParaRPr lang="en-US" sz="2000" dirty="0">
              <a:solidFill>
                <a:srgbClr val="455672"/>
              </a:solidFill>
              <a:latin typeface="Syncopate"/>
            </a:endParaRPr>
          </a:p>
        </p:txBody>
      </p:sp>
      <p:sp>
        <p:nvSpPr>
          <p:cNvPr id="32" name="TextBox 31"/>
          <p:cNvSpPr txBox="1"/>
          <p:nvPr/>
        </p:nvSpPr>
        <p:spPr>
          <a:xfrm>
            <a:off x="1117600" y="973671"/>
            <a:ext cx="4228600" cy="400110"/>
          </a:xfrm>
          <a:prstGeom prst="rect">
            <a:avLst/>
          </a:prstGeom>
          <a:noFill/>
        </p:spPr>
        <p:txBody>
          <a:bodyPr wrap="square" rtlCol="0">
            <a:spAutoFit/>
          </a:bodyPr>
          <a:lstStyle/>
          <a:p>
            <a:r>
              <a:rPr lang="en-US" sz="2000" b="1" dirty="0" smtClean="0">
                <a:solidFill>
                  <a:srgbClr val="455672"/>
                </a:solidFill>
                <a:latin typeface="Syncopate"/>
              </a:rPr>
              <a:t>J.J Rousseau : </a:t>
            </a:r>
            <a:endParaRPr lang="el-GR" sz="2000" b="1" dirty="0">
              <a:solidFill>
                <a:srgbClr val="455672"/>
              </a:solidFill>
              <a:latin typeface="Syncopate"/>
            </a:endParaRPr>
          </a:p>
        </p:txBody>
      </p:sp>
      <p:sp>
        <p:nvSpPr>
          <p:cNvPr id="9" name="TextBox 8"/>
          <p:cNvSpPr txBox="1"/>
          <p:nvPr/>
        </p:nvSpPr>
        <p:spPr>
          <a:xfrm>
            <a:off x="5500914" y="2452916"/>
            <a:ext cx="7257144" cy="830997"/>
          </a:xfrm>
          <a:prstGeom prst="rect">
            <a:avLst/>
          </a:prstGeom>
          <a:noFill/>
        </p:spPr>
        <p:txBody>
          <a:bodyPr wrap="square" rtlCol="0">
            <a:spAutoFit/>
          </a:bodyPr>
          <a:lstStyle/>
          <a:p>
            <a:pPr>
              <a:buClr>
                <a:srgbClr val="455672"/>
              </a:buClr>
            </a:pPr>
            <a:r>
              <a:rPr lang="el-GR" sz="2400" dirty="0" smtClean="0"/>
              <a:t> </a:t>
            </a:r>
            <a:r>
              <a:rPr lang="el-GR" sz="2000" b="1" dirty="0" smtClean="0">
                <a:latin typeface="Syncopate"/>
              </a:rPr>
              <a:t>Ενεργητική μουσική ακρόαση</a:t>
            </a:r>
          </a:p>
          <a:p>
            <a:pPr>
              <a:buClr>
                <a:srgbClr val="455672"/>
              </a:buClr>
            </a:pPr>
            <a:endParaRPr lang="el-GR" sz="2400" dirty="0"/>
          </a:p>
        </p:txBody>
      </p:sp>
      <p:sp>
        <p:nvSpPr>
          <p:cNvPr id="10" name="TextBox 10"/>
          <p:cNvSpPr txBox="1"/>
          <p:nvPr/>
        </p:nvSpPr>
        <p:spPr>
          <a:xfrm>
            <a:off x="5312229" y="2899023"/>
            <a:ext cx="6633028" cy="3323987"/>
          </a:xfrm>
          <a:prstGeom prst="rect">
            <a:avLst/>
          </a:prstGeom>
          <a:noFill/>
        </p:spPr>
        <p:txBody>
          <a:bodyPr wrap="square" rtlCol="0">
            <a:spAutoFit/>
          </a:bodyPr>
          <a:lstStyle/>
          <a:p>
            <a:pPr marL="285750" indent="-285750">
              <a:lnSpc>
                <a:spcPct val="150000"/>
              </a:lnSpc>
              <a:buClr>
                <a:srgbClr val="455672"/>
              </a:buClr>
              <a:buFont typeface="Arial" panose="020B0604020202020204" pitchFamily="34" charset="0"/>
              <a:buChar char="•"/>
            </a:pPr>
            <a:r>
              <a:rPr lang="el-GR" sz="2000" dirty="0" smtClean="0">
                <a:latin typeface="Syncopate"/>
              </a:rPr>
              <a:t> βοηθάει τους εκπαιδευόμενους να αναπτύξουν μουσικές δεξιότητες</a:t>
            </a:r>
          </a:p>
          <a:p>
            <a:pPr marL="285750" indent="-285750">
              <a:lnSpc>
                <a:spcPct val="150000"/>
              </a:lnSpc>
              <a:buClr>
                <a:srgbClr val="455672"/>
              </a:buClr>
              <a:buFont typeface="Arial" panose="020B0604020202020204" pitchFamily="34" charset="0"/>
              <a:buChar char="•"/>
            </a:pPr>
            <a:r>
              <a:rPr lang="el-GR" sz="2000" dirty="0" smtClean="0">
                <a:latin typeface="Syncopate"/>
              </a:rPr>
              <a:t>να μάθουν να αναγνωρίζουν</a:t>
            </a:r>
          </a:p>
          <a:p>
            <a:pPr marL="285750" indent="-285750">
              <a:lnSpc>
                <a:spcPct val="150000"/>
              </a:lnSpc>
              <a:buClr>
                <a:srgbClr val="455672"/>
              </a:buClr>
              <a:buFont typeface="Arial" panose="020B0604020202020204" pitchFamily="34" charset="0"/>
              <a:buChar char="•"/>
            </a:pPr>
            <a:r>
              <a:rPr lang="el-GR" sz="2000" dirty="0" smtClean="0">
                <a:latin typeface="Syncopate"/>
              </a:rPr>
              <a:t>να αποκωδικοποιούν</a:t>
            </a:r>
          </a:p>
          <a:p>
            <a:pPr marL="285750" indent="-285750">
              <a:lnSpc>
                <a:spcPct val="150000"/>
              </a:lnSpc>
              <a:buClr>
                <a:srgbClr val="455672"/>
              </a:buClr>
              <a:buFont typeface="Arial" panose="020B0604020202020204" pitchFamily="34" charset="0"/>
              <a:buChar char="•"/>
            </a:pPr>
            <a:r>
              <a:rPr lang="el-GR" sz="2000" dirty="0" smtClean="0">
                <a:latin typeface="Syncopate"/>
              </a:rPr>
              <a:t>να αναπαριστούν και να αναλύουν τις μουσικές έννοιες (Ι.Ε.Π 2014)</a:t>
            </a:r>
          </a:p>
          <a:p>
            <a:pPr>
              <a:lnSpc>
                <a:spcPct val="150000"/>
              </a:lnSpc>
              <a:buClr>
                <a:srgbClr val="455672"/>
              </a:buClr>
            </a:pPr>
            <a:endParaRPr lang="el-GR" sz="2000" dirty="0">
              <a:latin typeface="Syncopate"/>
            </a:endParaRPr>
          </a:p>
        </p:txBody>
      </p:sp>
      <p:sp>
        <p:nvSpPr>
          <p:cNvPr id="12" name="11 - TextBox"/>
          <p:cNvSpPr txBox="1"/>
          <p:nvPr/>
        </p:nvSpPr>
        <p:spPr>
          <a:xfrm>
            <a:off x="203201" y="2409371"/>
            <a:ext cx="4934857" cy="3170099"/>
          </a:xfrm>
          <a:prstGeom prst="rect">
            <a:avLst/>
          </a:prstGeom>
          <a:noFill/>
        </p:spPr>
        <p:txBody>
          <a:bodyPr wrap="square" rtlCol="0">
            <a:spAutoFit/>
          </a:bodyPr>
          <a:lstStyle/>
          <a:p>
            <a:r>
              <a:rPr lang="el-GR" sz="2000" b="1" dirty="0" smtClean="0">
                <a:latin typeface="Syncopate"/>
              </a:rPr>
              <a:t>Μ. </a:t>
            </a:r>
            <a:r>
              <a:rPr lang="en-US" sz="2000" b="1" dirty="0" smtClean="0">
                <a:latin typeface="Syncopate"/>
              </a:rPr>
              <a:t>Montessori:</a:t>
            </a:r>
            <a:endParaRPr lang="en-US" sz="2000" dirty="0" smtClean="0">
              <a:latin typeface="Syncopate"/>
            </a:endParaRPr>
          </a:p>
          <a:p>
            <a:pPr>
              <a:buFont typeface="Arial" pitchFamily="34" charset="0"/>
              <a:buChar char="•"/>
            </a:pPr>
            <a:r>
              <a:rPr lang="el-GR" sz="2000" dirty="0" smtClean="0">
                <a:latin typeface="Syncopate"/>
              </a:rPr>
              <a:t> Μαθητοκεντρική παιδαγωγική προσέγγιση με στόχο την αυτομάθηση (Παπαζάρης1991)</a:t>
            </a:r>
            <a:endParaRPr lang="en-US" sz="2000" dirty="0" smtClean="0">
              <a:latin typeface="Syncopate"/>
            </a:endParaRPr>
          </a:p>
          <a:p>
            <a:pPr>
              <a:buFont typeface="Arial" pitchFamily="34" charset="0"/>
              <a:buChar char="•"/>
            </a:pPr>
            <a:endParaRPr lang="el-GR" sz="2000" dirty="0" smtClean="0">
              <a:latin typeface="Syncopate"/>
            </a:endParaRPr>
          </a:p>
          <a:p>
            <a:r>
              <a:rPr lang="en-US" sz="2000" b="1" dirty="0" err="1" smtClean="0">
                <a:latin typeface="Syncopate"/>
              </a:rPr>
              <a:t>J.Ward</a:t>
            </a:r>
            <a:r>
              <a:rPr lang="en-US" sz="2000" b="1" dirty="0" smtClean="0">
                <a:latin typeface="Syncopate"/>
              </a:rPr>
              <a:t>:</a:t>
            </a:r>
            <a:endParaRPr lang="el-GR" sz="2000" dirty="0" smtClean="0">
              <a:latin typeface="Syncopate"/>
            </a:endParaRPr>
          </a:p>
          <a:p>
            <a:pPr>
              <a:buFont typeface="Arial" pitchFamily="34" charset="0"/>
              <a:buChar char="•"/>
            </a:pPr>
            <a:r>
              <a:rPr lang="el-GR" sz="2000" dirty="0" smtClean="0">
                <a:latin typeface="Syncopate"/>
              </a:rPr>
              <a:t> Είναι ευθύνη του εκπαιδευτικού να ενεργοποιεί και να αναπτύσσει τα μουσικά στοιχεία κάθε μαθητή (Σεργή 1993)</a:t>
            </a:r>
          </a:p>
          <a:p>
            <a:endParaRPr lang="el-GR" sz="2000" dirty="0">
              <a:latin typeface="Syncopate"/>
            </a:endParaRPr>
          </a:p>
        </p:txBody>
      </p:sp>
      <p:cxnSp>
        <p:nvCxnSpPr>
          <p:cNvPr id="13" name="15 - Ευθεία γραμμή σύνδεσης"/>
          <p:cNvCxnSpPr/>
          <p:nvPr/>
        </p:nvCxnSpPr>
        <p:spPr bwMode="auto">
          <a:xfrm>
            <a:off x="696686" y="957944"/>
            <a:ext cx="8766628" cy="1451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31335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250" fill="hold"/>
                                        <p:tgtEl>
                                          <p:spTgt spid="32"/>
                                        </p:tgtEl>
                                        <p:attrNameLst>
                                          <p:attrName>ppt_x</p:attrName>
                                        </p:attrNameLst>
                                      </p:cBhvr>
                                      <p:tavLst>
                                        <p:tav tm="0">
                                          <p:val>
                                            <p:strVal val="#ppt_x"/>
                                          </p:val>
                                        </p:tav>
                                        <p:tav tm="100000">
                                          <p:val>
                                            <p:strVal val="#ppt_x"/>
                                          </p:val>
                                        </p:tav>
                                      </p:tavLst>
                                    </p:anim>
                                    <p:anim calcmode="lin" valueType="num">
                                      <p:cBhvr additive="base">
                                        <p:cTn id="8" dur="1250" fill="hold"/>
                                        <p:tgtEl>
                                          <p:spTgt spid="3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1250" fill="hold"/>
                                        <p:tgtEl>
                                          <p:spTgt spid="18"/>
                                        </p:tgtEl>
                                        <p:attrNameLst>
                                          <p:attrName>ppt_x</p:attrName>
                                        </p:attrNameLst>
                                      </p:cBhvr>
                                      <p:tavLst>
                                        <p:tav tm="0">
                                          <p:val>
                                            <p:strVal val="#ppt_x"/>
                                          </p:val>
                                        </p:tav>
                                        <p:tav tm="100000">
                                          <p:val>
                                            <p:strVal val="#ppt_x"/>
                                          </p:val>
                                        </p:tav>
                                      </p:tavLst>
                                    </p:anim>
                                    <p:anim calcmode="lin" valueType="num">
                                      <p:cBhvr additive="base">
                                        <p:cTn id="12" dur="125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1250" fill="hold"/>
                                        <p:tgtEl>
                                          <p:spTgt spid="12"/>
                                        </p:tgtEl>
                                        <p:attrNameLst>
                                          <p:attrName>ppt_x</p:attrName>
                                        </p:attrNameLst>
                                      </p:cBhvr>
                                      <p:tavLst>
                                        <p:tav tm="0">
                                          <p:val>
                                            <p:strVal val="#ppt_x"/>
                                          </p:val>
                                        </p:tav>
                                        <p:tav tm="100000">
                                          <p:val>
                                            <p:strVal val="#ppt_x"/>
                                          </p:val>
                                        </p:tav>
                                      </p:tavLst>
                                    </p:anim>
                                    <p:anim calcmode="lin" valueType="num">
                                      <p:cBhvr additive="base">
                                        <p:cTn id="18" dur="125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1250" fill="hold"/>
                                        <p:tgtEl>
                                          <p:spTgt spid="9"/>
                                        </p:tgtEl>
                                        <p:attrNameLst>
                                          <p:attrName>ppt_x</p:attrName>
                                        </p:attrNameLst>
                                      </p:cBhvr>
                                      <p:tavLst>
                                        <p:tav tm="0">
                                          <p:val>
                                            <p:strVal val="#ppt_x"/>
                                          </p:val>
                                        </p:tav>
                                        <p:tav tm="100000">
                                          <p:val>
                                            <p:strVal val="#ppt_x"/>
                                          </p:val>
                                        </p:tav>
                                      </p:tavLst>
                                    </p:anim>
                                    <p:anim calcmode="lin" valueType="num">
                                      <p:cBhvr additive="base">
                                        <p:cTn id="24" dur="125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250" fill="hold"/>
                                        <p:tgtEl>
                                          <p:spTgt spid="10"/>
                                        </p:tgtEl>
                                        <p:attrNameLst>
                                          <p:attrName>ppt_x</p:attrName>
                                        </p:attrNameLst>
                                      </p:cBhvr>
                                      <p:tavLst>
                                        <p:tav tm="0">
                                          <p:val>
                                            <p:strVal val="#ppt_x"/>
                                          </p:val>
                                        </p:tav>
                                        <p:tav tm="100000">
                                          <p:val>
                                            <p:strVal val="#ppt_x"/>
                                          </p:val>
                                        </p:tav>
                                      </p:tavLst>
                                    </p:anim>
                                    <p:anim calcmode="lin" valueType="num">
                                      <p:cBhvr additive="base">
                                        <p:cTn id="28" dur="12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2" grpId="0"/>
      <p:bldP spid="9"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Freeform: Shape 66">
            <a:extLst>
              <a:ext uri="{FF2B5EF4-FFF2-40B4-BE49-F238E27FC236}">
                <a16:creationId xmlns="" xmlns:a16="http://schemas.microsoft.com/office/drawing/2014/main" id="{57BB335B-2EBA-4805-AF48-8384123AD31B}"/>
              </a:ext>
            </a:extLst>
          </p:cNvPr>
          <p:cNvSpPr/>
          <p:nvPr/>
        </p:nvSpPr>
        <p:spPr>
          <a:xfrm>
            <a:off x="5143500" y="396373"/>
            <a:ext cx="4360118" cy="3638620"/>
          </a:xfrm>
          <a:custGeom>
            <a:avLst/>
            <a:gdLst>
              <a:gd name="connsiteX0" fmla="*/ 1784237 w 2894839"/>
              <a:gd name="connsiteY0" fmla="*/ 0 h 2443174"/>
              <a:gd name="connsiteX1" fmla="*/ 1979160 w 2894839"/>
              <a:gd name="connsiteY1" fmla="*/ 52140 h 2443174"/>
              <a:gd name="connsiteX2" fmla="*/ 2699357 w 2894839"/>
              <a:gd name="connsiteY2" fmla="*/ 467883 h 2443174"/>
              <a:gd name="connsiteX3" fmla="*/ 2894839 w 2894839"/>
              <a:gd name="connsiteY3" fmla="*/ 806075 h 2443174"/>
              <a:gd name="connsiteX4" fmla="*/ 2894839 w 2894839"/>
              <a:gd name="connsiteY4" fmla="*/ 1637674 h 2443174"/>
              <a:gd name="connsiteX5" fmla="*/ 2700034 w 2894839"/>
              <a:gd name="connsiteY5" fmla="*/ 1975292 h 2443174"/>
              <a:gd name="connsiteX6" fmla="*/ 2544161 w 2894839"/>
              <a:gd name="connsiteY6" fmla="*/ 2065272 h 2443174"/>
              <a:gd name="connsiteX7" fmla="*/ 2465321 w 2894839"/>
              <a:gd name="connsiteY7" fmla="*/ 2062671 h 2443174"/>
              <a:gd name="connsiteX8" fmla="*/ 2336682 w 2894839"/>
              <a:gd name="connsiteY8" fmla="*/ 1970256 h 2443174"/>
              <a:gd name="connsiteX9" fmla="*/ 2312223 w 2894839"/>
              <a:gd name="connsiteY9" fmla="*/ 1843078 h 2443174"/>
              <a:gd name="connsiteX10" fmla="*/ 2319006 w 2894839"/>
              <a:gd name="connsiteY10" fmla="*/ 1811416 h 2443174"/>
              <a:gd name="connsiteX11" fmla="*/ 2317773 w 2894839"/>
              <a:gd name="connsiteY11" fmla="*/ 1748750 h 2443174"/>
              <a:gd name="connsiteX12" fmla="*/ 2294239 w 2894839"/>
              <a:gd name="connsiteY12" fmla="*/ 1683578 h 2443174"/>
              <a:gd name="connsiteX13" fmla="*/ 1972783 w 2894839"/>
              <a:gd name="connsiteY13" fmla="*/ 1644396 h 2443174"/>
              <a:gd name="connsiteX14" fmla="*/ 1918419 w 2894839"/>
              <a:gd name="connsiteY14" fmla="*/ 1810492 h 2443174"/>
              <a:gd name="connsiteX15" fmla="*/ 1988609 w 2894839"/>
              <a:gd name="connsiteY15" fmla="*/ 1938593 h 2443174"/>
              <a:gd name="connsiteX16" fmla="*/ 2043179 w 2894839"/>
              <a:gd name="connsiteY16" fmla="*/ 1971443 h 2443174"/>
              <a:gd name="connsiteX17" fmla="*/ 2071748 w 2894839"/>
              <a:gd name="connsiteY17" fmla="*/ 1980810 h 2443174"/>
              <a:gd name="connsiteX18" fmla="*/ 2170096 w 2894839"/>
              <a:gd name="connsiteY18" fmla="*/ 2065507 h 2443174"/>
              <a:gd name="connsiteX19" fmla="*/ 2185023 w 2894839"/>
              <a:gd name="connsiteY19" fmla="*/ 2223127 h 2443174"/>
              <a:gd name="connsiteX20" fmla="*/ 2147581 w 2894839"/>
              <a:gd name="connsiteY20" fmla="*/ 2294203 h 2443174"/>
              <a:gd name="connsiteX21" fmla="*/ 1979837 w 2894839"/>
              <a:gd name="connsiteY21" fmla="*/ 2391035 h 2443174"/>
              <a:gd name="connsiteX22" fmla="*/ 1590091 w 2894839"/>
              <a:gd name="connsiteY22" fmla="*/ 2391035 h 2443174"/>
              <a:gd name="connsiteX23" fmla="*/ 869894 w 2894839"/>
              <a:gd name="connsiteY23" fmla="*/ 1975292 h 2443174"/>
              <a:gd name="connsiteX24" fmla="*/ 675089 w 2894839"/>
              <a:gd name="connsiteY24" fmla="*/ 1637674 h 2443174"/>
              <a:gd name="connsiteX25" fmla="*/ 675089 w 2894839"/>
              <a:gd name="connsiteY25" fmla="*/ 1534312 h 2443174"/>
              <a:gd name="connsiteX26" fmla="*/ 471214 w 2894839"/>
              <a:gd name="connsiteY26" fmla="*/ 1317722 h 2443174"/>
              <a:gd name="connsiteX27" fmla="*/ 348699 w 2894839"/>
              <a:gd name="connsiteY27" fmla="*/ 1360627 h 2443174"/>
              <a:gd name="connsiteX28" fmla="*/ 326362 w 2894839"/>
              <a:gd name="connsiteY28" fmla="*/ 1380818 h 2443174"/>
              <a:gd name="connsiteX29" fmla="*/ 270452 w 2894839"/>
              <a:gd name="connsiteY29" fmla="*/ 1411448 h 2443174"/>
              <a:gd name="connsiteX30" fmla="*/ 124382 w 2894839"/>
              <a:gd name="connsiteY30" fmla="*/ 1408121 h 2443174"/>
              <a:gd name="connsiteX31" fmla="*/ 7689 w 2894839"/>
              <a:gd name="connsiteY31" fmla="*/ 1278029 h 2443174"/>
              <a:gd name="connsiteX32" fmla="*/ 202223 w 2894839"/>
              <a:gd name="connsiteY32" fmla="*/ 1019338 h 2443174"/>
              <a:gd name="connsiteX33" fmla="*/ 270452 w 2894839"/>
              <a:gd name="connsiteY33" fmla="*/ 1031383 h 2443174"/>
              <a:gd name="connsiteX34" fmla="*/ 325415 w 2894839"/>
              <a:gd name="connsiteY34" fmla="*/ 1061440 h 2443174"/>
              <a:gd name="connsiteX35" fmla="*/ 349241 w 2894839"/>
              <a:gd name="connsiteY35" fmla="*/ 1083236 h 2443174"/>
              <a:gd name="connsiteX36" fmla="*/ 471485 w 2894839"/>
              <a:gd name="connsiteY36" fmla="*/ 1125453 h 2443174"/>
              <a:gd name="connsiteX37" fmla="*/ 674412 w 2894839"/>
              <a:gd name="connsiteY37" fmla="*/ 908863 h 2443174"/>
              <a:gd name="connsiteX38" fmla="*/ 674412 w 2894839"/>
              <a:gd name="connsiteY38" fmla="*/ 805501 h 2443174"/>
              <a:gd name="connsiteX39" fmla="*/ 869353 w 2894839"/>
              <a:gd name="connsiteY39" fmla="*/ 467883 h 2443174"/>
              <a:gd name="connsiteX40" fmla="*/ 1589414 w 2894839"/>
              <a:gd name="connsiteY40" fmla="*/ 52140 h 2443174"/>
              <a:gd name="connsiteX41" fmla="*/ 1784237 w 2894839"/>
              <a:gd name="connsiteY41" fmla="*/ 0 h 24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94839" h="2443174">
                <a:moveTo>
                  <a:pt x="1784237" y="0"/>
                </a:moveTo>
                <a:cubicBezTo>
                  <a:pt x="1851535" y="0"/>
                  <a:pt x="1918851" y="17380"/>
                  <a:pt x="1979160" y="52140"/>
                </a:cubicBezTo>
                <a:lnTo>
                  <a:pt x="2699357" y="467883"/>
                </a:lnTo>
                <a:cubicBezTo>
                  <a:pt x="2819706" y="537402"/>
                  <a:pt x="2894162" y="666232"/>
                  <a:pt x="2894839" y="806075"/>
                </a:cubicBezTo>
                <a:lnTo>
                  <a:pt x="2894839" y="1637674"/>
                </a:lnTo>
                <a:cubicBezTo>
                  <a:pt x="2894839" y="1776943"/>
                  <a:pt x="2820653" y="1905773"/>
                  <a:pt x="2700034" y="1975292"/>
                </a:cubicBezTo>
                <a:lnTo>
                  <a:pt x="2544161" y="2065272"/>
                </a:lnTo>
                <a:lnTo>
                  <a:pt x="2465321" y="2062671"/>
                </a:lnTo>
                <a:cubicBezTo>
                  <a:pt x="2412575" y="2051028"/>
                  <a:pt x="2365097" y="2019861"/>
                  <a:pt x="2336682" y="1970256"/>
                </a:cubicBezTo>
                <a:cubicBezTo>
                  <a:pt x="2313765" y="1930150"/>
                  <a:pt x="2306263" y="1885559"/>
                  <a:pt x="2312223" y="1843078"/>
                </a:cubicBezTo>
                <a:cubicBezTo>
                  <a:pt x="2315306" y="1832788"/>
                  <a:pt x="2317464" y="1822234"/>
                  <a:pt x="2319006" y="1811416"/>
                </a:cubicBezTo>
                <a:cubicBezTo>
                  <a:pt x="2321780" y="1790835"/>
                  <a:pt x="2321472" y="1769727"/>
                  <a:pt x="2317773" y="1748750"/>
                </a:cubicBezTo>
                <a:cubicBezTo>
                  <a:pt x="2313765" y="1726323"/>
                  <a:pt x="2305954" y="1704291"/>
                  <a:pt x="2294239" y="1683578"/>
                </a:cubicBezTo>
                <a:cubicBezTo>
                  <a:pt x="2229393" y="1570912"/>
                  <a:pt x="2072056" y="1544527"/>
                  <a:pt x="1972783" y="1644396"/>
                </a:cubicBezTo>
                <a:cubicBezTo>
                  <a:pt x="1929929" y="1687536"/>
                  <a:pt x="1910095" y="1750597"/>
                  <a:pt x="1918419" y="1810492"/>
                </a:cubicBezTo>
                <a:cubicBezTo>
                  <a:pt x="1926538" y="1866561"/>
                  <a:pt x="1953257" y="1908778"/>
                  <a:pt x="1988609" y="1938593"/>
                </a:cubicBezTo>
                <a:cubicBezTo>
                  <a:pt x="2005052" y="1952578"/>
                  <a:pt x="2023344" y="1963660"/>
                  <a:pt x="2043179" y="1971443"/>
                </a:cubicBezTo>
                <a:cubicBezTo>
                  <a:pt x="2052530" y="1975137"/>
                  <a:pt x="2062088" y="1978304"/>
                  <a:pt x="2071748" y="1980810"/>
                </a:cubicBezTo>
                <a:cubicBezTo>
                  <a:pt x="2111416" y="1996905"/>
                  <a:pt x="2146871" y="2025797"/>
                  <a:pt x="2170096" y="2065507"/>
                </a:cubicBezTo>
                <a:cubicBezTo>
                  <a:pt x="2198511" y="2113925"/>
                  <a:pt x="2201389" y="2171082"/>
                  <a:pt x="2185023" y="2223127"/>
                </a:cubicBezTo>
                <a:lnTo>
                  <a:pt x="2147581" y="2294203"/>
                </a:lnTo>
                <a:lnTo>
                  <a:pt x="1979837" y="2391035"/>
                </a:lnTo>
                <a:cubicBezTo>
                  <a:pt x="1859488" y="2460554"/>
                  <a:pt x="1710846" y="2460554"/>
                  <a:pt x="1590091" y="2391035"/>
                </a:cubicBezTo>
                <a:lnTo>
                  <a:pt x="869894" y="1975292"/>
                </a:lnTo>
                <a:cubicBezTo>
                  <a:pt x="749275" y="1905428"/>
                  <a:pt x="675089" y="1776943"/>
                  <a:pt x="675089" y="1637674"/>
                </a:cubicBezTo>
                <a:lnTo>
                  <a:pt x="675089" y="1534312"/>
                </a:lnTo>
                <a:cubicBezTo>
                  <a:pt x="675089" y="1422002"/>
                  <a:pt x="583575" y="1316804"/>
                  <a:pt x="471214" y="1317722"/>
                </a:cubicBezTo>
                <a:cubicBezTo>
                  <a:pt x="425051" y="1318066"/>
                  <a:pt x="382543" y="1334242"/>
                  <a:pt x="348699" y="1360627"/>
                </a:cubicBezTo>
                <a:cubicBezTo>
                  <a:pt x="341524" y="1367740"/>
                  <a:pt x="334079" y="1374508"/>
                  <a:pt x="326362" y="1380818"/>
                </a:cubicBezTo>
                <a:cubicBezTo>
                  <a:pt x="309576" y="1393781"/>
                  <a:pt x="290623" y="1403991"/>
                  <a:pt x="270452" y="1411448"/>
                </a:cubicBezTo>
                <a:cubicBezTo>
                  <a:pt x="226997" y="1427050"/>
                  <a:pt x="176772" y="1429115"/>
                  <a:pt x="124382" y="1408121"/>
                </a:cubicBezTo>
                <a:cubicBezTo>
                  <a:pt x="68201" y="1385407"/>
                  <a:pt x="23528" y="1336651"/>
                  <a:pt x="7689" y="1278029"/>
                </a:cubicBezTo>
                <a:cubicBezTo>
                  <a:pt x="-29269" y="1142202"/>
                  <a:pt x="72127" y="1019338"/>
                  <a:pt x="202223" y="1019338"/>
                </a:cubicBezTo>
                <a:cubicBezTo>
                  <a:pt x="226049" y="1019338"/>
                  <a:pt x="249063" y="1023582"/>
                  <a:pt x="270452" y="1031383"/>
                </a:cubicBezTo>
                <a:cubicBezTo>
                  <a:pt x="290352" y="1038496"/>
                  <a:pt x="308899" y="1048706"/>
                  <a:pt x="325415" y="1061440"/>
                </a:cubicBezTo>
                <a:cubicBezTo>
                  <a:pt x="333808" y="1067979"/>
                  <a:pt x="341795" y="1075435"/>
                  <a:pt x="349241" y="1083236"/>
                </a:cubicBezTo>
                <a:cubicBezTo>
                  <a:pt x="383085" y="1109277"/>
                  <a:pt x="425322" y="1125109"/>
                  <a:pt x="471485" y="1125453"/>
                </a:cubicBezTo>
                <a:cubicBezTo>
                  <a:pt x="585741" y="1125682"/>
                  <a:pt x="674412" y="1023353"/>
                  <a:pt x="674412" y="908863"/>
                </a:cubicBezTo>
                <a:lnTo>
                  <a:pt x="674412" y="805501"/>
                </a:lnTo>
                <a:cubicBezTo>
                  <a:pt x="674412" y="666232"/>
                  <a:pt x="748598" y="537402"/>
                  <a:pt x="869353" y="467883"/>
                </a:cubicBezTo>
                <a:lnTo>
                  <a:pt x="1589414" y="52140"/>
                </a:lnTo>
                <a:cubicBezTo>
                  <a:pt x="1649657" y="17380"/>
                  <a:pt x="1716938" y="0"/>
                  <a:pt x="1784237" y="0"/>
                </a:cubicBezTo>
                <a:close/>
              </a:path>
            </a:pathLst>
          </a:cu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sz="2000">
              <a:solidFill>
                <a:prstClr val="white"/>
              </a:solidFill>
              <a:latin typeface="Syncopate"/>
            </a:endParaRPr>
          </a:p>
        </p:txBody>
      </p:sp>
      <p:sp>
        <p:nvSpPr>
          <p:cNvPr id="52" name="Rectangle 51">
            <a:extLst>
              <a:ext uri="{FF2B5EF4-FFF2-40B4-BE49-F238E27FC236}">
                <a16:creationId xmlns="" xmlns:a16="http://schemas.microsoft.com/office/drawing/2014/main" id="{55803166-8A4E-4E95-84C8-1B17587A7802}"/>
              </a:ext>
            </a:extLst>
          </p:cNvPr>
          <p:cNvSpPr/>
          <p:nvPr/>
        </p:nvSpPr>
        <p:spPr>
          <a:xfrm>
            <a:off x="6019835" y="1093748"/>
            <a:ext cx="3605911" cy="400110"/>
          </a:xfrm>
          <a:prstGeom prst="rect">
            <a:avLst/>
          </a:prstGeom>
        </p:spPr>
        <p:txBody>
          <a:bodyPr wrap="square" anchor="ctr">
            <a:spAutoFit/>
          </a:bodyPr>
          <a:lstStyle/>
          <a:p>
            <a:pPr lvl="0" algn="ctr"/>
            <a:r>
              <a:rPr lang="el-GR" sz="2000" b="1" u="sng" dirty="0" smtClean="0">
                <a:solidFill>
                  <a:prstClr val="white"/>
                </a:solidFill>
                <a:latin typeface="Syncopate"/>
              </a:rPr>
              <a:t>Προφίλ Δείγματος</a:t>
            </a:r>
          </a:p>
        </p:txBody>
      </p:sp>
      <p:sp>
        <p:nvSpPr>
          <p:cNvPr id="68" name="Shape">
            <a:extLst>
              <a:ext uri="{FF2B5EF4-FFF2-40B4-BE49-F238E27FC236}">
                <a16:creationId xmlns="" xmlns:a16="http://schemas.microsoft.com/office/drawing/2014/main" id="{57409C92-C38D-4660-A4E6-1525B364E427}"/>
              </a:ext>
            </a:extLst>
          </p:cNvPr>
          <p:cNvSpPr/>
          <p:nvPr/>
        </p:nvSpPr>
        <p:spPr>
          <a:xfrm>
            <a:off x="7822791" y="2759972"/>
            <a:ext cx="3644594" cy="3491054"/>
          </a:xfrm>
          <a:custGeom>
            <a:avLst/>
            <a:gdLst/>
            <a:ahLst/>
            <a:cxnLst>
              <a:cxn ang="0">
                <a:pos x="wd2" y="hd2"/>
              </a:cxn>
              <a:cxn ang="5400000">
                <a:pos x="wd2" y="hd2"/>
              </a:cxn>
              <a:cxn ang="10800000">
                <a:pos x="wd2" y="hd2"/>
              </a:cxn>
              <a:cxn ang="16200000">
                <a:pos x="wd2" y="hd2"/>
              </a:cxn>
            </a:cxnLst>
            <a:rect l="0" t="0" r="r" b="b"/>
            <a:pathLst>
              <a:path w="21600" h="21181" extrusionOk="0">
                <a:moveTo>
                  <a:pt x="21597" y="15080"/>
                </a:moveTo>
                <a:lnTo>
                  <a:pt x="21600" y="8777"/>
                </a:lnTo>
                <a:cubicBezTo>
                  <a:pt x="21600" y="7721"/>
                  <a:pt x="20878" y="6745"/>
                  <a:pt x="19704" y="6218"/>
                </a:cubicBezTo>
                <a:lnTo>
                  <a:pt x="12699" y="3064"/>
                </a:lnTo>
                <a:cubicBezTo>
                  <a:pt x="11525" y="2535"/>
                  <a:pt x="10081" y="2535"/>
                  <a:pt x="8907" y="3062"/>
                </a:cubicBezTo>
                <a:lnTo>
                  <a:pt x="8037" y="3453"/>
                </a:lnTo>
                <a:cubicBezTo>
                  <a:pt x="7074" y="3885"/>
                  <a:pt x="5779" y="3692"/>
                  <a:pt x="5226" y="2940"/>
                </a:cubicBezTo>
                <a:cubicBezTo>
                  <a:pt x="5003" y="2636"/>
                  <a:pt x="4930" y="2298"/>
                  <a:pt x="4988" y="1976"/>
                </a:cubicBezTo>
                <a:cubicBezTo>
                  <a:pt x="5018" y="1898"/>
                  <a:pt x="5039" y="1818"/>
                  <a:pt x="5054" y="1736"/>
                </a:cubicBezTo>
                <a:cubicBezTo>
                  <a:pt x="5081" y="1580"/>
                  <a:pt x="5078" y="1420"/>
                  <a:pt x="5042" y="1261"/>
                </a:cubicBezTo>
                <a:cubicBezTo>
                  <a:pt x="5003" y="1091"/>
                  <a:pt x="4927" y="924"/>
                  <a:pt x="4813" y="767"/>
                </a:cubicBezTo>
                <a:cubicBezTo>
                  <a:pt x="4182" y="-87"/>
                  <a:pt x="2651" y="-287"/>
                  <a:pt x="1685" y="470"/>
                </a:cubicBezTo>
                <a:cubicBezTo>
                  <a:pt x="1268" y="797"/>
                  <a:pt x="1075" y="1275"/>
                  <a:pt x="1156" y="1729"/>
                </a:cubicBezTo>
                <a:cubicBezTo>
                  <a:pt x="1235" y="2154"/>
                  <a:pt x="1495" y="2474"/>
                  <a:pt x="1839" y="2700"/>
                </a:cubicBezTo>
                <a:cubicBezTo>
                  <a:pt x="1999" y="2806"/>
                  <a:pt x="2177" y="2890"/>
                  <a:pt x="2370" y="2949"/>
                </a:cubicBezTo>
                <a:cubicBezTo>
                  <a:pt x="2461" y="2977"/>
                  <a:pt x="2554" y="3001"/>
                  <a:pt x="2648" y="3020"/>
                </a:cubicBezTo>
                <a:cubicBezTo>
                  <a:pt x="3034" y="3142"/>
                  <a:pt x="3379" y="3361"/>
                  <a:pt x="3605" y="3662"/>
                </a:cubicBezTo>
                <a:cubicBezTo>
                  <a:pt x="4158" y="4396"/>
                  <a:pt x="3717" y="5395"/>
                  <a:pt x="2772" y="5819"/>
                </a:cubicBezTo>
                <a:lnTo>
                  <a:pt x="1902" y="6209"/>
                </a:lnTo>
                <a:cubicBezTo>
                  <a:pt x="728" y="6736"/>
                  <a:pt x="6" y="7712"/>
                  <a:pt x="3" y="8768"/>
                </a:cubicBezTo>
                <a:lnTo>
                  <a:pt x="0" y="15071"/>
                </a:lnTo>
                <a:cubicBezTo>
                  <a:pt x="0" y="16127"/>
                  <a:pt x="722" y="17103"/>
                  <a:pt x="1896" y="17630"/>
                </a:cubicBezTo>
                <a:lnTo>
                  <a:pt x="8901" y="20784"/>
                </a:lnTo>
                <a:cubicBezTo>
                  <a:pt x="10075" y="21313"/>
                  <a:pt x="11519" y="21313"/>
                  <a:pt x="12693" y="20786"/>
                </a:cubicBezTo>
                <a:lnTo>
                  <a:pt x="19704" y="17637"/>
                </a:lnTo>
                <a:cubicBezTo>
                  <a:pt x="20875" y="17110"/>
                  <a:pt x="21597" y="16134"/>
                  <a:pt x="21597" y="15080"/>
                </a:cubicBezTo>
                <a:close/>
              </a:path>
            </a:pathLst>
          </a:cu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000">
              <a:solidFill>
                <a:schemeClr val="lt1"/>
              </a:solidFill>
              <a:latin typeface="Syncopate"/>
            </a:endParaRPr>
          </a:p>
        </p:txBody>
      </p:sp>
      <p:sp>
        <p:nvSpPr>
          <p:cNvPr id="60" name="Shape">
            <a:extLst>
              <a:ext uri="{FF2B5EF4-FFF2-40B4-BE49-F238E27FC236}">
                <a16:creationId xmlns="" xmlns:a16="http://schemas.microsoft.com/office/drawing/2014/main" id="{E390FF37-D79D-4F85-8AD4-A3B48CEC19CD}"/>
              </a:ext>
            </a:extLst>
          </p:cNvPr>
          <p:cNvSpPr/>
          <p:nvPr/>
        </p:nvSpPr>
        <p:spPr>
          <a:xfrm>
            <a:off x="4819939" y="3164362"/>
            <a:ext cx="3812350" cy="3124764"/>
          </a:xfrm>
          <a:custGeom>
            <a:avLst/>
            <a:gdLst/>
            <a:ahLst/>
            <a:cxnLst>
              <a:cxn ang="0">
                <a:pos x="wd2" y="hd2"/>
              </a:cxn>
              <a:cxn ang="5400000">
                <a:pos x="wd2" y="hd2"/>
              </a:cxn>
              <a:cxn ang="10800000">
                <a:pos x="wd2" y="hd2"/>
              </a:cxn>
              <a:cxn ang="16200000">
                <a:pos x="wd2" y="hd2"/>
              </a:cxn>
            </a:cxnLst>
            <a:rect l="0" t="0" r="r" b="b"/>
            <a:pathLst>
              <a:path w="21384" h="21297" extrusionOk="0">
                <a:moveTo>
                  <a:pt x="1444" y="4079"/>
                </a:moveTo>
                <a:lnTo>
                  <a:pt x="6764" y="455"/>
                </a:lnTo>
                <a:cubicBezTo>
                  <a:pt x="7655" y="-151"/>
                  <a:pt x="8753" y="-151"/>
                  <a:pt x="9643" y="455"/>
                </a:cubicBezTo>
                <a:lnTo>
                  <a:pt x="14962" y="4079"/>
                </a:lnTo>
                <a:cubicBezTo>
                  <a:pt x="15854" y="4685"/>
                  <a:pt x="16402" y="5808"/>
                  <a:pt x="16402" y="7022"/>
                </a:cubicBezTo>
                <a:lnTo>
                  <a:pt x="16402" y="7923"/>
                </a:lnTo>
                <a:cubicBezTo>
                  <a:pt x="16402" y="8921"/>
                  <a:pt x="17057" y="9813"/>
                  <a:pt x="17901" y="9811"/>
                </a:cubicBezTo>
                <a:cubicBezTo>
                  <a:pt x="18242" y="9808"/>
                  <a:pt x="18554" y="9670"/>
                  <a:pt x="18804" y="9443"/>
                </a:cubicBezTo>
                <a:cubicBezTo>
                  <a:pt x="18859" y="9375"/>
                  <a:pt x="18918" y="9310"/>
                  <a:pt x="18980" y="9253"/>
                </a:cubicBezTo>
                <a:cubicBezTo>
                  <a:pt x="19102" y="9142"/>
                  <a:pt x="19239" y="9053"/>
                  <a:pt x="19386" y="8991"/>
                </a:cubicBezTo>
                <a:cubicBezTo>
                  <a:pt x="19544" y="8923"/>
                  <a:pt x="19714" y="8886"/>
                  <a:pt x="19890" y="8886"/>
                </a:cubicBezTo>
                <a:cubicBezTo>
                  <a:pt x="20851" y="8886"/>
                  <a:pt x="21600" y="9957"/>
                  <a:pt x="21327" y="11141"/>
                </a:cubicBezTo>
                <a:cubicBezTo>
                  <a:pt x="21210" y="11652"/>
                  <a:pt x="20880" y="12077"/>
                  <a:pt x="20465" y="12275"/>
                </a:cubicBezTo>
                <a:cubicBezTo>
                  <a:pt x="20078" y="12458"/>
                  <a:pt x="19707" y="12440"/>
                  <a:pt x="19386" y="12304"/>
                </a:cubicBezTo>
                <a:cubicBezTo>
                  <a:pt x="19237" y="12239"/>
                  <a:pt x="19097" y="12150"/>
                  <a:pt x="18973" y="12037"/>
                </a:cubicBezTo>
                <a:cubicBezTo>
                  <a:pt x="18916" y="11982"/>
                  <a:pt x="18861" y="11923"/>
                  <a:pt x="18808" y="11861"/>
                </a:cubicBezTo>
                <a:cubicBezTo>
                  <a:pt x="18558" y="11631"/>
                  <a:pt x="18244" y="11490"/>
                  <a:pt x="17903" y="11487"/>
                </a:cubicBezTo>
                <a:cubicBezTo>
                  <a:pt x="17073" y="11479"/>
                  <a:pt x="16397" y="12396"/>
                  <a:pt x="16397" y="13375"/>
                </a:cubicBezTo>
                <a:lnTo>
                  <a:pt x="16397" y="14276"/>
                </a:lnTo>
                <a:cubicBezTo>
                  <a:pt x="16397" y="15490"/>
                  <a:pt x="15849" y="16610"/>
                  <a:pt x="14958" y="17219"/>
                </a:cubicBezTo>
                <a:lnTo>
                  <a:pt x="9638" y="20843"/>
                </a:lnTo>
                <a:cubicBezTo>
                  <a:pt x="8746" y="21449"/>
                  <a:pt x="7648" y="21449"/>
                  <a:pt x="6759" y="20843"/>
                </a:cubicBezTo>
                <a:lnTo>
                  <a:pt x="1439" y="17219"/>
                </a:lnTo>
                <a:cubicBezTo>
                  <a:pt x="548" y="16613"/>
                  <a:pt x="0" y="15490"/>
                  <a:pt x="0" y="14276"/>
                </a:cubicBezTo>
                <a:lnTo>
                  <a:pt x="0" y="7027"/>
                </a:lnTo>
                <a:cubicBezTo>
                  <a:pt x="5" y="5808"/>
                  <a:pt x="555" y="4688"/>
                  <a:pt x="1444" y="4079"/>
                </a:cubicBezTo>
                <a:close/>
              </a:path>
            </a:pathLst>
          </a:custGeom>
          <a:solidFill>
            <a:srgbClr val="F1C50E"/>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000">
              <a:solidFill>
                <a:schemeClr val="lt1"/>
              </a:solidFill>
              <a:latin typeface="Syncopate"/>
            </a:endParaRPr>
          </a:p>
        </p:txBody>
      </p:sp>
      <p:sp>
        <p:nvSpPr>
          <p:cNvPr id="61" name="Shape">
            <a:extLst>
              <a:ext uri="{FF2B5EF4-FFF2-40B4-BE49-F238E27FC236}">
                <a16:creationId xmlns="" xmlns:a16="http://schemas.microsoft.com/office/drawing/2014/main" id="{1CCD446E-9BE2-4AC4-9E81-FBAF0CB4A244}"/>
              </a:ext>
            </a:extLst>
          </p:cNvPr>
          <p:cNvSpPr/>
          <p:nvPr/>
        </p:nvSpPr>
        <p:spPr>
          <a:xfrm>
            <a:off x="1700354" y="3310838"/>
            <a:ext cx="4082133" cy="3124764"/>
          </a:xfrm>
          <a:custGeom>
            <a:avLst/>
            <a:gdLst/>
            <a:ahLst/>
            <a:cxnLst>
              <a:cxn ang="0">
                <a:pos x="wd2" y="hd2"/>
              </a:cxn>
              <a:cxn ang="5400000">
                <a:pos x="wd2" y="hd2"/>
              </a:cxn>
              <a:cxn ang="10800000">
                <a:pos x="wd2" y="hd2"/>
              </a:cxn>
              <a:cxn ang="16200000">
                <a:pos x="wd2" y="hd2"/>
              </a:cxn>
            </a:cxnLst>
            <a:rect l="0" t="0" r="r" b="b"/>
            <a:pathLst>
              <a:path w="21384" h="21297" extrusionOk="0">
                <a:moveTo>
                  <a:pt x="1444" y="4079"/>
                </a:moveTo>
                <a:lnTo>
                  <a:pt x="6764" y="455"/>
                </a:lnTo>
                <a:cubicBezTo>
                  <a:pt x="7655" y="-151"/>
                  <a:pt x="8753" y="-151"/>
                  <a:pt x="9643" y="455"/>
                </a:cubicBezTo>
                <a:lnTo>
                  <a:pt x="14962" y="4079"/>
                </a:lnTo>
                <a:cubicBezTo>
                  <a:pt x="15854" y="4685"/>
                  <a:pt x="16402" y="5808"/>
                  <a:pt x="16402" y="7022"/>
                </a:cubicBezTo>
                <a:lnTo>
                  <a:pt x="16402" y="7923"/>
                </a:lnTo>
                <a:cubicBezTo>
                  <a:pt x="16402" y="8921"/>
                  <a:pt x="17057" y="9813"/>
                  <a:pt x="17901" y="9811"/>
                </a:cubicBezTo>
                <a:cubicBezTo>
                  <a:pt x="18242" y="9808"/>
                  <a:pt x="18554" y="9670"/>
                  <a:pt x="18804" y="9443"/>
                </a:cubicBezTo>
                <a:cubicBezTo>
                  <a:pt x="18859" y="9375"/>
                  <a:pt x="18918" y="9310"/>
                  <a:pt x="18980" y="9253"/>
                </a:cubicBezTo>
                <a:cubicBezTo>
                  <a:pt x="19102" y="9142"/>
                  <a:pt x="19239" y="9053"/>
                  <a:pt x="19386" y="8991"/>
                </a:cubicBezTo>
                <a:cubicBezTo>
                  <a:pt x="19544" y="8923"/>
                  <a:pt x="19714" y="8886"/>
                  <a:pt x="19890" y="8886"/>
                </a:cubicBezTo>
                <a:cubicBezTo>
                  <a:pt x="20851" y="8886"/>
                  <a:pt x="21600" y="9957"/>
                  <a:pt x="21327" y="11141"/>
                </a:cubicBezTo>
                <a:cubicBezTo>
                  <a:pt x="21210" y="11652"/>
                  <a:pt x="20880" y="12077"/>
                  <a:pt x="20465" y="12275"/>
                </a:cubicBezTo>
                <a:cubicBezTo>
                  <a:pt x="20078" y="12458"/>
                  <a:pt x="19707" y="12440"/>
                  <a:pt x="19386" y="12304"/>
                </a:cubicBezTo>
                <a:cubicBezTo>
                  <a:pt x="19237" y="12239"/>
                  <a:pt x="19097" y="12150"/>
                  <a:pt x="18973" y="12037"/>
                </a:cubicBezTo>
                <a:cubicBezTo>
                  <a:pt x="18916" y="11982"/>
                  <a:pt x="18861" y="11923"/>
                  <a:pt x="18808" y="11861"/>
                </a:cubicBezTo>
                <a:cubicBezTo>
                  <a:pt x="18558" y="11631"/>
                  <a:pt x="18244" y="11490"/>
                  <a:pt x="17903" y="11487"/>
                </a:cubicBezTo>
                <a:cubicBezTo>
                  <a:pt x="17073" y="11479"/>
                  <a:pt x="16397" y="12396"/>
                  <a:pt x="16397" y="13375"/>
                </a:cubicBezTo>
                <a:lnTo>
                  <a:pt x="16397" y="14276"/>
                </a:lnTo>
                <a:cubicBezTo>
                  <a:pt x="16397" y="15490"/>
                  <a:pt x="15849" y="16610"/>
                  <a:pt x="14958" y="17219"/>
                </a:cubicBezTo>
                <a:lnTo>
                  <a:pt x="9638" y="20843"/>
                </a:lnTo>
                <a:cubicBezTo>
                  <a:pt x="8746" y="21449"/>
                  <a:pt x="7648" y="21449"/>
                  <a:pt x="6759" y="20843"/>
                </a:cubicBezTo>
                <a:lnTo>
                  <a:pt x="1439" y="17219"/>
                </a:lnTo>
                <a:cubicBezTo>
                  <a:pt x="548" y="16613"/>
                  <a:pt x="0" y="15490"/>
                  <a:pt x="0" y="14276"/>
                </a:cubicBezTo>
                <a:lnTo>
                  <a:pt x="0" y="7027"/>
                </a:lnTo>
                <a:cubicBezTo>
                  <a:pt x="5" y="5808"/>
                  <a:pt x="555" y="4688"/>
                  <a:pt x="1444" y="4079"/>
                </a:cubicBezTo>
                <a:close/>
              </a:path>
            </a:pathLst>
          </a:cu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000">
              <a:solidFill>
                <a:schemeClr val="lt1"/>
              </a:solidFill>
              <a:latin typeface="Syncopate"/>
            </a:endParaRPr>
          </a:p>
        </p:txBody>
      </p:sp>
      <p:sp>
        <p:nvSpPr>
          <p:cNvPr id="63" name="Rectangle 62">
            <a:extLst>
              <a:ext uri="{FF2B5EF4-FFF2-40B4-BE49-F238E27FC236}">
                <a16:creationId xmlns="" xmlns:a16="http://schemas.microsoft.com/office/drawing/2014/main" id="{EACFA0A9-EE22-4680-A381-F10AEC4B8320}"/>
              </a:ext>
            </a:extLst>
          </p:cNvPr>
          <p:cNvSpPr/>
          <p:nvPr/>
        </p:nvSpPr>
        <p:spPr>
          <a:xfrm>
            <a:off x="7977705" y="3708977"/>
            <a:ext cx="3357952" cy="707886"/>
          </a:xfrm>
          <a:prstGeom prst="rect">
            <a:avLst/>
          </a:prstGeom>
        </p:spPr>
        <p:txBody>
          <a:bodyPr wrap="square" anchor="ctr">
            <a:spAutoFit/>
          </a:bodyPr>
          <a:lstStyle/>
          <a:p>
            <a:pPr lvl="0" algn="ctr"/>
            <a:r>
              <a:rPr lang="el-GR" sz="2000" b="1" u="sng" dirty="0" smtClean="0">
                <a:solidFill>
                  <a:prstClr val="white"/>
                </a:solidFill>
                <a:effectLst>
                  <a:outerShdw blurRad="38100" dist="38100" dir="2700000" algn="tl">
                    <a:srgbClr val="000000">
                      <a:alpha val="43137"/>
                    </a:srgbClr>
                  </a:outerShdw>
                </a:effectLst>
                <a:latin typeface="Syncopate"/>
              </a:rPr>
              <a:t>Διαδικασία αξιολόγησης του Ε.Υ.</a:t>
            </a:r>
            <a:endParaRPr lang="en-US" sz="2000" b="1" u="sng" dirty="0">
              <a:solidFill>
                <a:prstClr val="white"/>
              </a:solidFill>
              <a:effectLst>
                <a:outerShdw blurRad="38100" dist="38100" dir="2700000" algn="tl">
                  <a:srgbClr val="000000">
                    <a:alpha val="43137"/>
                  </a:srgbClr>
                </a:outerShdw>
              </a:effectLst>
              <a:latin typeface="Syncopate"/>
            </a:endParaRPr>
          </a:p>
        </p:txBody>
      </p:sp>
      <p:sp>
        <p:nvSpPr>
          <p:cNvPr id="65" name="Freeform: Shape 64">
            <a:extLst>
              <a:ext uri="{FF2B5EF4-FFF2-40B4-BE49-F238E27FC236}">
                <a16:creationId xmlns="" xmlns:a16="http://schemas.microsoft.com/office/drawing/2014/main" id="{1CD2F996-28AE-45A4-8FF6-689D2DC9AED1}"/>
              </a:ext>
            </a:extLst>
          </p:cNvPr>
          <p:cNvSpPr/>
          <p:nvPr/>
        </p:nvSpPr>
        <p:spPr>
          <a:xfrm>
            <a:off x="2510529" y="596540"/>
            <a:ext cx="3747058" cy="3723560"/>
          </a:xfrm>
          <a:custGeom>
            <a:avLst/>
            <a:gdLst>
              <a:gd name="connsiteX0" fmla="*/ 1111236 w 2220390"/>
              <a:gd name="connsiteY0" fmla="*/ 1 h 2794344"/>
              <a:gd name="connsiteX1" fmla="*/ 1306021 w 2220390"/>
              <a:gd name="connsiteY1" fmla="*/ 52455 h 2794344"/>
              <a:gd name="connsiteX2" fmla="*/ 2025798 w 2220390"/>
              <a:gd name="connsiteY2" fmla="*/ 468430 h 2794344"/>
              <a:gd name="connsiteX3" fmla="*/ 2220390 w 2220390"/>
              <a:gd name="connsiteY3" fmla="*/ 806042 h 2794344"/>
              <a:gd name="connsiteX4" fmla="*/ 2220292 w 2220390"/>
              <a:gd name="connsiteY4" fmla="*/ 938113 h 2794344"/>
              <a:gd name="connsiteX5" fmla="*/ 2210217 w 2220390"/>
              <a:gd name="connsiteY5" fmla="*/ 991049 h 2794344"/>
              <a:gd name="connsiteX6" fmla="*/ 2022930 w 2220390"/>
              <a:gd name="connsiteY6" fmla="*/ 1125464 h 2794344"/>
              <a:gd name="connsiteX7" fmla="*/ 1900686 w 2220390"/>
              <a:gd name="connsiteY7" fmla="*/ 1083247 h 2794344"/>
              <a:gd name="connsiteX8" fmla="*/ 1876860 w 2220390"/>
              <a:gd name="connsiteY8" fmla="*/ 1061451 h 2794344"/>
              <a:gd name="connsiteX9" fmla="*/ 1821897 w 2220390"/>
              <a:gd name="connsiteY9" fmla="*/ 1031394 h 2794344"/>
              <a:gd name="connsiteX10" fmla="*/ 1753668 w 2220390"/>
              <a:gd name="connsiteY10" fmla="*/ 1019349 h 2794344"/>
              <a:gd name="connsiteX11" fmla="*/ 1559134 w 2220390"/>
              <a:gd name="connsiteY11" fmla="*/ 1278040 h 2794344"/>
              <a:gd name="connsiteX12" fmla="*/ 1675827 w 2220390"/>
              <a:gd name="connsiteY12" fmla="*/ 1408132 h 2794344"/>
              <a:gd name="connsiteX13" fmla="*/ 1821897 w 2220390"/>
              <a:gd name="connsiteY13" fmla="*/ 1411459 h 2794344"/>
              <a:gd name="connsiteX14" fmla="*/ 1877807 w 2220390"/>
              <a:gd name="connsiteY14" fmla="*/ 1380829 h 2794344"/>
              <a:gd name="connsiteX15" fmla="*/ 1900144 w 2220390"/>
              <a:gd name="connsiteY15" fmla="*/ 1360638 h 2794344"/>
              <a:gd name="connsiteX16" fmla="*/ 2022659 w 2220390"/>
              <a:gd name="connsiteY16" fmla="*/ 1317733 h 2794344"/>
              <a:gd name="connsiteX17" fmla="*/ 2210480 w 2220390"/>
              <a:gd name="connsiteY17" fmla="*/ 1452971 h 2794344"/>
              <a:gd name="connsiteX18" fmla="*/ 2219875 w 2220390"/>
              <a:gd name="connsiteY18" fmla="*/ 1500579 h 2794344"/>
              <a:gd name="connsiteX19" fmla="*/ 2219773 w 2220390"/>
              <a:gd name="connsiteY19" fmla="*/ 1637600 h 2794344"/>
              <a:gd name="connsiteX20" fmla="*/ 2024564 w 2220390"/>
              <a:gd name="connsiteY20" fmla="*/ 1975212 h 2794344"/>
              <a:gd name="connsiteX21" fmla="*/ 1304171 w 2220390"/>
              <a:gd name="connsiteY21" fmla="*/ 2390664 h 2794344"/>
              <a:gd name="connsiteX22" fmla="*/ 914369 w 2220390"/>
              <a:gd name="connsiteY22" fmla="*/ 2390403 h 2794344"/>
              <a:gd name="connsiteX23" fmla="*/ 825040 w 2220390"/>
              <a:gd name="connsiteY23" fmla="*/ 2338814 h 2794344"/>
              <a:gd name="connsiteX24" fmla="*/ 590511 w 2220390"/>
              <a:gd name="connsiteY24" fmla="*/ 2347006 h 2794344"/>
              <a:gd name="connsiteX25" fmla="*/ 565573 w 2220390"/>
              <a:gd name="connsiteY25" fmla="*/ 2368589 h 2794344"/>
              <a:gd name="connsiteX26" fmla="*/ 544151 w 2220390"/>
              <a:gd name="connsiteY26" fmla="*/ 2397822 h 2794344"/>
              <a:gd name="connsiteX27" fmla="*/ 519962 w 2220390"/>
              <a:gd name="connsiteY27" fmla="*/ 2525347 h 2794344"/>
              <a:gd name="connsiteX28" fmla="*/ 526156 w 2220390"/>
              <a:gd name="connsiteY28" fmla="*/ 2554843 h 2794344"/>
              <a:gd name="connsiteX29" fmla="*/ 524910 w 2220390"/>
              <a:gd name="connsiteY29" fmla="*/ 2618443 h 2794344"/>
              <a:gd name="connsiteX30" fmla="*/ 478505 w 2220390"/>
              <a:gd name="connsiteY30" fmla="*/ 2715458 h 2794344"/>
              <a:gd name="connsiteX31" fmla="*/ 471922 w 2220390"/>
              <a:gd name="connsiteY31" fmla="*/ 2721628 h 2794344"/>
              <a:gd name="connsiteX32" fmla="*/ 469883 w 2220390"/>
              <a:gd name="connsiteY32" fmla="*/ 2724442 h 2794344"/>
              <a:gd name="connsiteX33" fmla="*/ 440275 w 2220390"/>
              <a:gd name="connsiteY33" fmla="*/ 2752177 h 2794344"/>
              <a:gd name="connsiteX34" fmla="*/ 269325 w 2220390"/>
              <a:gd name="connsiteY34" fmla="*/ 2788093 h 2794344"/>
              <a:gd name="connsiteX35" fmla="*/ 142681 w 2220390"/>
              <a:gd name="connsiteY35" fmla="*/ 2490315 h 2794344"/>
              <a:gd name="connsiteX36" fmla="*/ 187397 w 2220390"/>
              <a:gd name="connsiteY36" fmla="*/ 2437159 h 2794344"/>
              <a:gd name="connsiteX37" fmla="*/ 189709 w 2220390"/>
              <a:gd name="connsiteY37" fmla="*/ 2435750 h 2794344"/>
              <a:gd name="connsiteX38" fmla="*/ 196022 w 2220390"/>
              <a:gd name="connsiteY38" fmla="*/ 2428254 h 2794344"/>
              <a:gd name="connsiteX39" fmla="*/ 249383 w 2220390"/>
              <a:gd name="connsiteY39" fmla="*/ 2395662 h 2794344"/>
              <a:gd name="connsiteX40" fmla="*/ 280113 w 2220390"/>
              <a:gd name="connsiteY40" fmla="*/ 2385722 h 2794344"/>
              <a:gd name="connsiteX41" fmla="*/ 333469 w 2220390"/>
              <a:gd name="connsiteY41" fmla="*/ 2353240 h 2794344"/>
              <a:gd name="connsiteX42" fmla="*/ 369551 w 2220390"/>
              <a:gd name="connsiteY42" fmla="*/ 2309951 h 2794344"/>
              <a:gd name="connsiteX43" fmla="*/ 283922 w 2220390"/>
              <a:gd name="connsiteY43" fmla="*/ 2025756 h 2794344"/>
              <a:gd name="connsiteX44" fmla="*/ 194593 w 2220390"/>
              <a:gd name="connsiteY44" fmla="*/ 1974298 h 2794344"/>
              <a:gd name="connsiteX45" fmla="*/ 0 w 2220390"/>
              <a:gd name="connsiteY45" fmla="*/ 1636686 h 2794344"/>
              <a:gd name="connsiteX46" fmla="*/ 617 w 2220390"/>
              <a:gd name="connsiteY46" fmla="*/ 805128 h 2794344"/>
              <a:gd name="connsiteX47" fmla="*/ 195826 w 2220390"/>
              <a:gd name="connsiteY47" fmla="*/ 467516 h 2794344"/>
              <a:gd name="connsiteX48" fmla="*/ 916219 w 2220390"/>
              <a:gd name="connsiteY48" fmla="*/ 52063 h 2794344"/>
              <a:gd name="connsiteX49" fmla="*/ 1111236 w 2220390"/>
              <a:gd name="connsiteY49" fmla="*/ 1 h 279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220390" h="2794344">
                <a:moveTo>
                  <a:pt x="1111236" y="1"/>
                </a:moveTo>
                <a:cubicBezTo>
                  <a:pt x="1178529" y="50"/>
                  <a:pt x="1245783" y="17518"/>
                  <a:pt x="1306021" y="52455"/>
                </a:cubicBezTo>
                <a:lnTo>
                  <a:pt x="2025798" y="468430"/>
                </a:lnTo>
                <a:cubicBezTo>
                  <a:pt x="2146274" y="538042"/>
                  <a:pt x="2220390" y="666687"/>
                  <a:pt x="2220390" y="806042"/>
                </a:cubicBezTo>
                <a:lnTo>
                  <a:pt x="2220292" y="938113"/>
                </a:lnTo>
                <a:lnTo>
                  <a:pt x="2210217" y="991049"/>
                </a:lnTo>
                <a:cubicBezTo>
                  <a:pt x="2179923" y="1068118"/>
                  <a:pt x="2108622" y="1125636"/>
                  <a:pt x="2022930" y="1125464"/>
                </a:cubicBezTo>
                <a:cubicBezTo>
                  <a:pt x="1976767" y="1125120"/>
                  <a:pt x="1934530" y="1109288"/>
                  <a:pt x="1900686" y="1083247"/>
                </a:cubicBezTo>
                <a:cubicBezTo>
                  <a:pt x="1893240" y="1075446"/>
                  <a:pt x="1885253" y="1067990"/>
                  <a:pt x="1876860" y="1061451"/>
                </a:cubicBezTo>
                <a:cubicBezTo>
                  <a:pt x="1860344" y="1048717"/>
                  <a:pt x="1841797" y="1038507"/>
                  <a:pt x="1821897" y="1031394"/>
                </a:cubicBezTo>
                <a:cubicBezTo>
                  <a:pt x="1800508" y="1023593"/>
                  <a:pt x="1777494" y="1019349"/>
                  <a:pt x="1753668" y="1019349"/>
                </a:cubicBezTo>
                <a:cubicBezTo>
                  <a:pt x="1623572" y="1019349"/>
                  <a:pt x="1522176" y="1142213"/>
                  <a:pt x="1559134" y="1278040"/>
                </a:cubicBezTo>
                <a:cubicBezTo>
                  <a:pt x="1574973" y="1336662"/>
                  <a:pt x="1619646" y="1385418"/>
                  <a:pt x="1675827" y="1408132"/>
                </a:cubicBezTo>
                <a:cubicBezTo>
                  <a:pt x="1728217" y="1429126"/>
                  <a:pt x="1778442" y="1427061"/>
                  <a:pt x="1821897" y="1411459"/>
                </a:cubicBezTo>
                <a:cubicBezTo>
                  <a:pt x="1842068" y="1404002"/>
                  <a:pt x="1861021" y="1393792"/>
                  <a:pt x="1877807" y="1380829"/>
                </a:cubicBezTo>
                <a:cubicBezTo>
                  <a:pt x="1885524" y="1374519"/>
                  <a:pt x="1892969" y="1367751"/>
                  <a:pt x="1900144" y="1360638"/>
                </a:cubicBezTo>
                <a:cubicBezTo>
                  <a:pt x="1933988" y="1334253"/>
                  <a:pt x="1976496" y="1318077"/>
                  <a:pt x="2022659" y="1317733"/>
                </a:cubicBezTo>
                <a:cubicBezTo>
                  <a:pt x="2106930" y="1317045"/>
                  <a:pt x="2179474" y="1376046"/>
                  <a:pt x="2210480" y="1452971"/>
                </a:cubicBezTo>
                <a:lnTo>
                  <a:pt x="2219875" y="1500579"/>
                </a:lnTo>
                <a:lnTo>
                  <a:pt x="2219773" y="1637600"/>
                </a:lnTo>
                <a:cubicBezTo>
                  <a:pt x="2219465" y="1776955"/>
                  <a:pt x="2145349" y="1905730"/>
                  <a:pt x="2024564" y="1975212"/>
                </a:cubicBezTo>
                <a:lnTo>
                  <a:pt x="1304171" y="2390664"/>
                </a:lnTo>
                <a:cubicBezTo>
                  <a:pt x="1183386" y="2460146"/>
                  <a:pt x="1035154" y="2460146"/>
                  <a:pt x="914369" y="2390403"/>
                </a:cubicBezTo>
                <a:lnTo>
                  <a:pt x="825040" y="2338814"/>
                </a:lnTo>
                <a:cubicBezTo>
                  <a:pt x="751952" y="2296694"/>
                  <a:pt x="656891" y="2301004"/>
                  <a:pt x="590511" y="2347006"/>
                </a:cubicBezTo>
                <a:lnTo>
                  <a:pt x="565573" y="2368589"/>
                </a:lnTo>
                <a:lnTo>
                  <a:pt x="544151" y="2397822"/>
                </a:lnTo>
                <a:cubicBezTo>
                  <a:pt x="521519" y="2437870"/>
                  <a:pt x="514079" y="2482851"/>
                  <a:pt x="519962" y="2525347"/>
                </a:cubicBezTo>
                <a:cubicBezTo>
                  <a:pt x="522765" y="2534999"/>
                  <a:pt x="524910" y="2544903"/>
                  <a:pt x="526156" y="2554843"/>
                </a:cubicBezTo>
                <a:cubicBezTo>
                  <a:pt x="529270" y="2575623"/>
                  <a:pt x="528648" y="2597339"/>
                  <a:pt x="524910" y="2618443"/>
                </a:cubicBezTo>
                <a:cubicBezTo>
                  <a:pt x="518863" y="2652665"/>
                  <a:pt x="504270" y="2686178"/>
                  <a:pt x="478505" y="2715458"/>
                </a:cubicBezTo>
                <a:lnTo>
                  <a:pt x="471922" y="2721628"/>
                </a:lnTo>
                <a:lnTo>
                  <a:pt x="469883" y="2724442"/>
                </a:lnTo>
                <a:cubicBezTo>
                  <a:pt x="461290" y="2734202"/>
                  <a:pt x="451454" y="2743492"/>
                  <a:pt x="440275" y="2752177"/>
                </a:cubicBezTo>
                <a:cubicBezTo>
                  <a:pt x="392475" y="2789660"/>
                  <a:pt x="328022" y="2803635"/>
                  <a:pt x="269325" y="2788093"/>
                </a:cubicBezTo>
                <a:cubicBezTo>
                  <a:pt x="133121" y="2752177"/>
                  <a:pt x="77611" y="2602896"/>
                  <a:pt x="142681" y="2490315"/>
                </a:cubicBezTo>
                <a:cubicBezTo>
                  <a:pt x="154811" y="2469419"/>
                  <a:pt x="170024" y="2451787"/>
                  <a:pt x="187397" y="2437159"/>
                </a:cubicBezTo>
                <a:lnTo>
                  <a:pt x="189709" y="2435750"/>
                </a:lnTo>
                <a:lnTo>
                  <a:pt x="196022" y="2428254"/>
                </a:lnTo>
                <a:cubicBezTo>
                  <a:pt x="212148" y="2414605"/>
                  <a:pt x="230143" y="2403405"/>
                  <a:pt x="249383" y="2395662"/>
                </a:cubicBezTo>
                <a:cubicBezTo>
                  <a:pt x="259315" y="2391628"/>
                  <a:pt x="269558" y="2388207"/>
                  <a:pt x="280113" y="2385722"/>
                </a:cubicBezTo>
                <a:lnTo>
                  <a:pt x="333469" y="2353240"/>
                </a:lnTo>
                <a:lnTo>
                  <a:pt x="369551" y="2309951"/>
                </a:lnTo>
                <a:cubicBezTo>
                  <a:pt x="427220" y="2210953"/>
                  <a:pt x="382915" y="2083222"/>
                  <a:pt x="283922" y="2025756"/>
                </a:cubicBezTo>
                <a:lnTo>
                  <a:pt x="194593" y="1974298"/>
                </a:lnTo>
                <a:cubicBezTo>
                  <a:pt x="74116" y="1904816"/>
                  <a:pt x="0" y="1776040"/>
                  <a:pt x="0" y="1636686"/>
                </a:cubicBezTo>
                <a:lnTo>
                  <a:pt x="617" y="805128"/>
                </a:lnTo>
                <a:cubicBezTo>
                  <a:pt x="925" y="665773"/>
                  <a:pt x="75041" y="536997"/>
                  <a:pt x="195826" y="467516"/>
                </a:cubicBezTo>
                <a:lnTo>
                  <a:pt x="916219" y="52063"/>
                </a:lnTo>
                <a:cubicBezTo>
                  <a:pt x="976612" y="17322"/>
                  <a:pt x="1043943" y="-48"/>
                  <a:pt x="1111236" y="1"/>
                </a:cubicBezTo>
                <a:close/>
              </a:path>
            </a:pathLst>
          </a:custGeom>
          <a:solidFill>
            <a:srgbClr val="323A4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sz="2000">
              <a:solidFill>
                <a:schemeClr val="lt1"/>
              </a:solidFill>
              <a:latin typeface="Syncopate"/>
            </a:endParaRPr>
          </a:p>
        </p:txBody>
      </p:sp>
      <p:sp>
        <p:nvSpPr>
          <p:cNvPr id="51" name="Rectangle 50">
            <a:extLst>
              <a:ext uri="{FF2B5EF4-FFF2-40B4-BE49-F238E27FC236}">
                <a16:creationId xmlns="" xmlns:a16="http://schemas.microsoft.com/office/drawing/2014/main" id="{F9149E38-0B19-4F85-A83E-DB6943F406C3}"/>
              </a:ext>
            </a:extLst>
          </p:cNvPr>
          <p:cNvSpPr/>
          <p:nvPr/>
        </p:nvSpPr>
        <p:spPr>
          <a:xfrm>
            <a:off x="2328770" y="2122327"/>
            <a:ext cx="3453717" cy="1323439"/>
          </a:xfrm>
          <a:prstGeom prst="rect">
            <a:avLst/>
          </a:prstGeom>
        </p:spPr>
        <p:txBody>
          <a:bodyPr wrap="square" anchor="ctr">
            <a:spAutoFit/>
          </a:bodyPr>
          <a:lstStyle/>
          <a:p>
            <a:pPr marL="285750" lvl="0" indent="-285750" algn="ctr">
              <a:buFont typeface="Arial" panose="020B0604020202020204" pitchFamily="34" charset="0"/>
              <a:buChar char="•"/>
            </a:pPr>
            <a:r>
              <a:rPr lang="el-GR" sz="2000" dirty="0" smtClean="0">
                <a:solidFill>
                  <a:prstClr val="white"/>
                </a:solidFill>
                <a:latin typeface="Syncopate"/>
              </a:rPr>
              <a:t>Διερεύνηση</a:t>
            </a:r>
          </a:p>
          <a:p>
            <a:pPr marL="285750" lvl="0" indent="-285750" algn="ctr">
              <a:buFont typeface="Arial" panose="020B0604020202020204" pitchFamily="34" charset="0"/>
              <a:buChar char="•"/>
            </a:pPr>
            <a:r>
              <a:rPr lang="el-GR" sz="2000" dirty="0" smtClean="0">
                <a:solidFill>
                  <a:prstClr val="white"/>
                </a:solidFill>
                <a:latin typeface="Syncopate"/>
              </a:rPr>
              <a:t>Σχεδιασμός</a:t>
            </a:r>
          </a:p>
          <a:p>
            <a:pPr marL="285750" lvl="0" indent="-285750" algn="ctr">
              <a:buFont typeface="Arial" panose="020B0604020202020204" pitchFamily="34" charset="0"/>
              <a:buChar char="•"/>
            </a:pPr>
            <a:r>
              <a:rPr lang="el-GR" sz="2000" dirty="0" smtClean="0">
                <a:solidFill>
                  <a:prstClr val="white"/>
                </a:solidFill>
                <a:latin typeface="Syncopate"/>
              </a:rPr>
              <a:t>Ανάπτυξη</a:t>
            </a:r>
          </a:p>
          <a:p>
            <a:pPr marL="285750" lvl="0" indent="-285750" algn="ctr">
              <a:buFont typeface="Arial" panose="020B0604020202020204" pitchFamily="34" charset="0"/>
              <a:buChar char="•"/>
            </a:pPr>
            <a:r>
              <a:rPr lang="el-GR" sz="2000" dirty="0" smtClean="0">
                <a:solidFill>
                  <a:prstClr val="white"/>
                </a:solidFill>
                <a:latin typeface="Syncopate"/>
              </a:rPr>
              <a:t>αξιόλογηση</a:t>
            </a:r>
            <a:endParaRPr lang="en-US" sz="2000" dirty="0">
              <a:solidFill>
                <a:prstClr val="white"/>
              </a:solidFill>
              <a:latin typeface="Syncopate"/>
            </a:endParaRPr>
          </a:p>
        </p:txBody>
      </p:sp>
      <p:sp>
        <p:nvSpPr>
          <p:cNvPr id="69" name="Oval 68">
            <a:extLst>
              <a:ext uri="{FF2B5EF4-FFF2-40B4-BE49-F238E27FC236}">
                <a16:creationId xmlns="" xmlns:a16="http://schemas.microsoft.com/office/drawing/2014/main" id="{CE668E33-805D-4854-9492-36F698140237}"/>
              </a:ext>
            </a:extLst>
          </p:cNvPr>
          <p:cNvSpPr/>
          <p:nvPr/>
        </p:nvSpPr>
        <p:spPr>
          <a:xfrm>
            <a:off x="3071117" y="5651408"/>
            <a:ext cx="6069823" cy="637718"/>
          </a:xfrm>
          <a:prstGeom prst="ellipse">
            <a:avLst/>
          </a:prstGeom>
          <a:gradFill flip="none" rotWithShape="1">
            <a:gsLst>
              <a:gs pos="100000">
                <a:srgbClr val="F0EEEF">
                  <a:alpha val="0"/>
                </a:srgbClr>
              </a:gs>
              <a:gs pos="80000">
                <a:srgbClr val="F0EEEF">
                  <a:alpha val="35000"/>
                </a:srgbClr>
              </a:gs>
              <a:gs pos="5000">
                <a:schemeClr val="bg1">
                  <a:lumMod val="65000"/>
                  <a:alpha val="42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Syncopate"/>
            </a:endParaRPr>
          </a:p>
        </p:txBody>
      </p:sp>
      <p:sp>
        <p:nvSpPr>
          <p:cNvPr id="30" name="Title 2"/>
          <p:cNvSpPr>
            <a:spLocks noGrp="1"/>
          </p:cNvSpPr>
          <p:nvPr>
            <p:ph type="title"/>
          </p:nvPr>
        </p:nvSpPr>
        <p:spPr>
          <a:xfrm>
            <a:off x="203200" y="0"/>
            <a:ext cx="10082800" cy="764467"/>
          </a:xfrm>
        </p:spPr>
        <p:txBody>
          <a:bodyPr/>
          <a:lstStyle/>
          <a:p>
            <a:pPr algn="l"/>
            <a:r>
              <a:rPr lang="el-GR" sz="2400" dirty="0" smtClean="0"/>
              <a:t>6. Μεθοδολογία της έρευνας </a:t>
            </a:r>
            <a:endParaRPr lang="el-GR" sz="2400" dirty="0"/>
          </a:p>
        </p:txBody>
      </p:sp>
      <p:sp>
        <p:nvSpPr>
          <p:cNvPr id="31" name="Rectangle 30">
            <a:extLst>
              <a:ext uri="{FF2B5EF4-FFF2-40B4-BE49-F238E27FC236}">
                <a16:creationId xmlns="" xmlns:a16="http://schemas.microsoft.com/office/drawing/2014/main" id="{55803166-8A4E-4E95-84C8-1B17587A7802}"/>
              </a:ext>
            </a:extLst>
          </p:cNvPr>
          <p:cNvSpPr/>
          <p:nvPr/>
        </p:nvSpPr>
        <p:spPr>
          <a:xfrm>
            <a:off x="6117488" y="1542653"/>
            <a:ext cx="3284717" cy="1323439"/>
          </a:xfrm>
          <a:prstGeom prst="rect">
            <a:avLst/>
          </a:prstGeom>
        </p:spPr>
        <p:txBody>
          <a:bodyPr wrap="square" anchor="ctr">
            <a:spAutoFit/>
          </a:bodyPr>
          <a:lstStyle/>
          <a:p>
            <a:pPr marL="285750" lvl="0" indent="-285750" algn="ctr">
              <a:buFont typeface="Arial" panose="020B0604020202020204" pitchFamily="34" charset="0"/>
              <a:buChar char="•"/>
            </a:pPr>
            <a:r>
              <a:rPr lang="el-GR" sz="2000" dirty="0" smtClean="0">
                <a:solidFill>
                  <a:prstClr val="white"/>
                </a:solidFill>
                <a:effectLst>
                  <a:outerShdw blurRad="38100" dist="38100" dir="2700000" algn="tl">
                    <a:srgbClr val="000000">
                      <a:alpha val="43137"/>
                    </a:srgbClr>
                  </a:outerShdw>
                </a:effectLst>
                <a:latin typeface="Syncopate"/>
              </a:rPr>
              <a:t>5 μαθητές</a:t>
            </a:r>
          </a:p>
          <a:p>
            <a:pPr marL="285750" lvl="0" indent="-285750" algn="ctr">
              <a:buFont typeface="Arial" panose="020B0604020202020204" pitchFamily="34" charset="0"/>
              <a:buChar char="•"/>
            </a:pPr>
            <a:r>
              <a:rPr lang="el-GR" sz="2000" dirty="0" smtClean="0">
                <a:solidFill>
                  <a:prstClr val="white"/>
                </a:solidFill>
                <a:effectLst>
                  <a:outerShdw blurRad="38100" dist="38100" dir="2700000" algn="tl">
                    <a:srgbClr val="000000">
                      <a:alpha val="43137"/>
                    </a:srgbClr>
                  </a:outerShdw>
                </a:effectLst>
                <a:latin typeface="Syncopate"/>
              </a:rPr>
              <a:t>10 εκπαιδευτικούς μούσικής</a:t>
            </a:r>
          </a:p>
          <a:p>
            <a:pPr marL="285750" lvl="0" indent="-285750" algn="ctr">
              <a:buFont typeface="Arial" panose="020B0604020202020204" pitchFamily="34" charset="0"/>
              <a:buChar char="•"/>
            </a:pPr>
            <a:r>
              <a:rPr lang="el-GR" sz="2000" dirty="0" smtClean="0">
                <a:solidFill>
                  <a:prstClr val="white"/>
                </a:solidFill>
                <a:effectLst>
                  <a:outerShdw blurRad="38100" dist="38100" dir="2700000" algn="tl">
                    <a:srgbClr val="000000">
                      <a:alpha val="43137"/>
                    </a:srgbClr>
                  </a:outerShdw>
                </a:effectLst>
                <a:latin typeface="Syncopate"/>
              </a:rPr>
              <a:t>1 ειδικός εκπαιδευτικος</a:t>
            </a:r>
          </a:p>
        </p:txBody>
      </p:sp>
      <p:sp>
        <p:nvSpPr>
          <p:cNvPr id="32" name="Rectangle 31">
            <a:extLst>
              <a:ext uri="{FF2B5EF4-FFF2-40B4-BE49-F238E27FC236}">
                <a16:creationId xmlns="" xmlns:a16="http://schemas.microsoft.com/office/drawing/2014/main" id="{F9149E38-0B19-4F85-A83E-DB6943F406C3}"/>
              </a:ext>
            </a:extLst>
          </p:cNvPr>
          <p:cNvSpPr/>
          <p:nvPr/>
        </p:nvSpPr>
        <p:spPr>
          <a:xfrm>
            <a:off x="2726114" y="895446"/>
            <a:ext cx="2616347" cy="1015663"/>
          </a:xfrm>
          <a:prstGeom prst="rect">
            <a:avLst/>
          </a:prstGeom>
        </p:spPr>
        <p:txBody>
          <a:bodyPr wrap="square" anchor="ctr">
            <a:spAutoFit/>
          </a:bodyPr>
          <a:lstStyle/>
          <a:p>
            <a:pPr lvl="0" algn="ctr"/>
            <a:r>
              <a:rPr lang="el-GR" sz="2000" b="1" u="sng" dirty="0" smtClean="0">
                <a:solidFill>
                  <a:prstClr val="white"/>
                </a:solidFill>
                <a:latin typeface="Syncopate"/>
              </a:rPr>
              <a:t>Διαδικασία σχεδιασμού –δημιουργίας Ε.Υ</a:t>
            </a:r>
            <a:endParaRPr lang="en-US" sz="2000" b="1" u="sng" dirty="0">
              <a:solidFill>
                <a:prstClr val="white"/>
              </a:solidFill>
              <a:latin typeface="Syncopate"/>
            </a:endParaRPr>
          </a:p>
        </p:txBody>
      </p:sp>
      <p:sp>
        <p:nvSpPr>
          <p:cNvPr id="33" name="Rectangle 32">
            <a:extLst>
              <a:ext uri="{FF2B5EF4-FFF2-40B4-BE49-F238E27FC236}">
                <a16:creationId xmlns="" xmlns:a16="http://schemas.microsoft.com/office/drawing/2014/main" id="{EACFA0A9-EE22-4680-A381-F10AEC4B8320}"/>
              </a:ext>
            </a:extLst>
          </p:cNvPr>
          <p:cNvSpPr/>
          <p:nvPr/>
        </p:nvSpPr>
        <p:spPr>
          <a:xfrm>
            <a:off x="8551670" y="4475041"/>
            <a:ext cx="2938919" cy="707886"/>
          </a:xfrm>
          <a:prstGeom prst="rect">
            <a:avLst/>
          </a:prstGeom>
        </p:spPr>
        <p:txBody>
          <a:bodyPr wrap="square" anchor="ctr">
            <a:spAutoFit/>
          </a:bodyPr>
          <a:lstStyle/>
          <a:p>
            <a:pPr lvl="0" algn="ctr"/>
            <a:r>
              <a:rPr lang="el-GR" sz="2000" dirty="0" smtClean="0">
                <a:solidFill>
                  <a:prstClr val="white"/>
                </a:solidFill>
                <a:effectLst>
                  <a:outerShdw blurRad="38100" dist="38100" dir="2700000" algn="tl">
                    <a:srgbClr val="000000">
                      <a:alpha val="43137"/>
                    </a:srgbClr>
                  </a:outerShdw>
                </a:effectLst>
                <a:latin typeface="Syncopate"/>
              </a:rPr>
              <a:t>Ποιοτική ερευνητική μέθοδος ανοικτού τύπου</a:t>
            </a:r>
            <a:endParaRPr lang="en-US" sz="2000" dirty="0">
              <a:solidFill>
                <a:prstClr val="white"/>
              </a:solidFill>
              <a:effectLst>
                <a:outerShdw blurRad="38100" dist="38100" dir="2700000" algn="tl">
                  <a:srgbClr val="000000">
                    <a:alpha val="43137"/>
                  </a:srgbClr>
                </a:outerShdw>
              </a:effectLst>
              <a:latin typeface="Syncopate"/>
            </a:endParaRPr>
          </a:p>
        </p:txBody>
      </p:sp>
      <p:sp>
        <p:nvSpPr>
          <p:cNvPr id="34" name="Rectangle 33">
            <a:extLst>
              <a:ext uri="{FF2B5EF4-FFF2-40B4-BE49-F238E27FC236}">
                <a16:creationId xmlns="" xmlns:a16="http://schemas.microsoft.com/office/drawing/2014/main" id="{EACFA0A9-EE22-4680-A381-F10AEC4B8320}"/>
              </a:ext>
            </a:extLst>
          </p:cNvPr>
          <p:cNvSpPr/>
          <p:nvPr/>
        </p:nvSpPr>
        <p:spPr>
          <a:xfrm>
            <a:off x="4540151" y="3911633"/>
            <a:ext cx="3586390" cy="400110"/>
          </a:xfrm>
          <a:prstGeom prst="rect">
            <a:avLst/>
          </a:prstGeom>
        </p:spPr>
        <p:txBody>
          <a:bodyPr wrap="square" anchor="ctr">
            <a:spAutoFit/>
          </a:bodyPr>
          <a:lstStyle/>
          <a:p>
            <a:pPr lvl="0" algn="ctr"/>
            <a:r>
              <a:rPr lang="el-GR" sz="2000" b="1" u="sng" dirty="0" smtClean="0">
                <a:solidFill>
                  <a:prstClr val="white"/>
                </a:solidFill>
                <a:effectLst>
                  <a:outerShdw blurRad="38100" dist="38100" dir="2700000" algn="tl">
                    <a:srgbClr val="000000">
                      <a:alpha val="43137"/>
                    </a:srgbClr>
                  </a:outerShdw>
                </a:effectLst>
                <a:latin typeface="Syncopate"/>
              </a:rPr>
              <a:t>Εργαλείο συλλογής</a:t>
            </a:r>
            <a:endParaRPr lang="en-US" sz="2000" b="1" u="sng" dirty="0">
              <a:solidFill>
                <a:prstClr val="white"/>
              </a:solidFill>
              <a:effectLst>
                <a:outerShdw blurRad="38100" dist="38100" dir="2700000" algn="tl">
                  <a:srgbClr val="000000">
                    <a:alpha val="43137"/>
                  </a:srgbClr>
                </a:outerShdw>
              </a:effectLst>
              <a:latin typeface="Syncopate"/>
            </a:endParaRPr>
          </a:p>
        </p:txBody>
      </p:sp>
      <p:sp>
        <p:nvSpPr>
          <p:cNvPr id="35" name="Rectangle 34">
            <a:extLst>
              <a:ext uri="{FF2B5EF4-FFF2-40B4-BE49-F238E27FC236}">
                <a16:creationId xmlns="" xmlns:a16="http://schemas.microsoft.com/office/drawing/2014/main" id="{EACFA0A9-EE22-4680-A381-F10AEC4B8320}"/>
              </a:ext>
            </a:extLst>
          </p:cNvPr>
          <p:cNvSpPr/>
          <p:nvPr/>
        </p:nvSpPr>
        <p:spPr>
          <a:xfrm>
            <a:off x="5490742" y="4456143"/>
            <a:ext cx="2376001" cy="1015663"/>
          </a:xfrm>
          <a:prstGeom prst="rect">
            <a:avLst/>
          </a:prstGeom>
        </p:spPr>
        <p:txBody>
          <a:bodyPr wrap="square" anchor="ctr">
            <a:spAutoFit/>
          </a:bodyPr>
          <a:lstStyle/>
          <a:p>
            <a:pPr lvl="0" algn="ctr"/>
            <a:r>
              <a:rPr lang="el-GR" sz="2000" dirty="0" smtClean="0">
                <a:solidFill>
                  <a:prstClr val="white"/>
                </a:solidFill>
                <a:effectLst>
                  <a:outerShdw blurRad="38100" dist="38100" dir="2700000" algn="tl">
                    <a:srgbClr val="000000">
                      <a:alpha val="43137"/>
                    </a:srgbClr>
                  </a:outerShdw>
                </a:effectLst>
                <a:latin typeface="Syncopate"/>
              </a:rPr>
              <a:t>Ερωτηματολόγιο αποτίμησης του Ε.Υ.</a:t>
            </a:r>
            <a:endParaRPr lang="en-US" sz="2000" dirty="0">
              <a:solidFill>
                <a:prstClr val="white"/>
              </a:solidFill>
              <a:effectLst>
                <a:outerShdw blurRad="38100" dist="38100" dir="2700000" algn="tl">
                  <a:srgbClr val="000000">
                    <a:alpha val="43137"/>
                  </a:srgbClr>
                </a:outerShdw>
              </a:effectLst>
              <a:latin typeface="Syncopate"/>
            </a:endParaRPr>
          </a:p>
        </p:txBody>
      </p:sp>
      <p:sp>
        <p:nvSpPr>
          <p:cNvPr id="36" name="Rectangle 35">
            <a:extLst>
              <a:ext uri="{FF2B5EF4-FFF2-40B4-BE49-F238E27FC236}">
                <a16:creationId xmlns="" xmlns:a16="http://schemas.microsoft.com/office/drawing/2014/main" id="{EACFA0A9-EE22-4680-A381-F10AEC4B8320}"/>
              </a:ext>
            </a:extLst>
          </p:cNvPr>
          <p:cNvSpPr/>
          <p:nvPr/>
        </p:nvSpPr>
        <p:spPr>
          <a:xfrm>
            <a:off x="1476209" y="3929819"/>
            <a:ext cx="3586390" cy="400110"/>
          </a:xfrm>
          <a:prstGeom prst="rect">
            <a:avLst/>
          </a:prstGeom>
        </p:spPr>
        <p:txBody>
          <a:bodyPr wrap="square" anchor="ctr">
            <a:spAutoFit/>
          </a:bodyPr>
          <a:lstStyle/>
          <a:p>
            <a:pPr lvl="0" algn="ctr"/>
            <a:r>
              <a:rPr lang="el-GR" sz="2000" b="1" u="sng" dirty="0" smtClean="0">
                <a:solidFill>
                  <a:prstClr val="white"/>
                </a:solidFill>
                <a:effectLst>
                  <a:outerShdw blurRad="38100" dist="38100" dir="2700000" algn="tl">
                    <a:srgbClr val="000000">
                      <a:alpha val="43137"/>
                    </a:srgbClr>
                  </a:outerShdw>
                </a:effectLst>
                <a:latin typeface="Syncopate"/>
              </a:rPr>
              <a:t>Μέθοδος Ανάλυσης</a:t>
            </a:r>
            <a:endParaRPr lang="en-US" sz="2000" b="1" u="sng" dirty="0">
              <a:solidFill>
                <a:prstClr val="white"/>
              </a:solidFill>
              <a:effectLst>
                <a:outerShdw blurRad="38100" dist="38100" dir="2700000" algn="tl">
                  <a:srgbClr val="000000">
                    <a:alpha val="43137"/>
                  </a:srgbClr>
                </a:outerShdw>
              </a:effectLst>
              <a:latin typeface="Syncopate"/>
            </a:endParaRPr>
          </a:p>
        </p:txBody>
      </p:sp>
      <p:sp>
        <p:nvSpPr>
          <p:cNvPr id="37" name="Rectangle 36">
            <a:extLst>
              <a:ext uri="{FF2B5EF4-FFF2-40B4-BE49-F238E27FC236}">
                <a16:creationId xmlns="" xmlns:a16="http://schemas.microsoft.com/office/drawing/2014/main" id="{EACFA0A9-EE22-4680-A381-F10AEC4B8320}"/>
              </a:ext>
            </a:extLst>
          </p:cNvPr>
          <p:cNvSpPr/>
          <p:nvPr/>
        </p:nvSpPr>
        <p:spPr>
          <a:xfrm>
            <a:off x="1647835" y="4409670"/>
            <a:ext cx="3185976" cy="1323439"/>
          </a:xfrm>
          <a:prstGeom prst="rect">
            <a:avLst/>
          </a:prstGeom>
        </p:spPr>
        <p:txBody>
          <a:bodyPr wrap="square" anchor="ctr">
            <a:spAutoFit/>
          </a:bodyPr>
          <a:lstStyle/>
          <a:p>
            <a:pPr lvl="0" algn="ctr"/>
            <a:r>
              <a:rPr lang="el-GR" sz="2000" dirty="0" smtClean="0">
                <a:solidFill>
                  <a:prstClr val="white"/>
                </a:solidFill>
                <a:effectLst>
                  <a:outerShdw blurRad="38100" dist="38100" dir="2700000" algn="tl">
                    <a:srgbClr val="000000">
                      <a:alpha val="43137"/>
                    </a:srgbClr>
                  </a:outerShdw>
                </a:effectLst>
                <a:latin typeface="Syncopate"/>
              </a:rPr>
              <a:t>Ανάλυση περιεχομένου </a:t>
            </a:r>
            <a:br>
              <a:rPr lang="el-GR" sz="2000" dirty="0" smtClean="0">
                <a:solidFill>
                  <a:prstClr val="white"/>
                </a:solidFill>
                <a:effectLst>
                  <a:outerShdw blurRad="38100" dist="38100" dir="2700000" algn="tl">
                    <a:srgbClr val="000000">
                      <a:alpha val="43137"/>
                    </a:srgbClr>
                  </a:outerShdw>
                </a:effectLst>
                <a:latin typeface="Syncopate"/>
              </a:rPr>
            </a:br>
            <a:r>
              <a:rPr lang="el-GR" sz="2000" dirty="0" smtClean="0">
                <a:solidFill>
                  <a:prstClr val="white"/>
                </a:solidFill>
                <a:effectLst>
                  <a:outerShdw blurRad="38100" dist="38100" dir="2700000" algn="tl">
                    <a:srgbClr val="000000">
                      <a:alpha val="43137"/>
                    </a:srgbClr>
                  </a:outerShdw>
                </a:effectLst>
                <a:latin typeface="Syncopate"/>
              </a:rPr>
              <a:t>(</a:t>
            </a:r>
            <a:r>
              <a:rPr lang="en-US" sz="2000" dirty="0" smtClean="0">
                <a:solidFill>
                  <a:prstClr val="white"/>
                </a:solidFill>
                <a:effectLst>
                  <a:outerShdw blurRad="38100" dist="38100" dir="2700000" algn="tl">
                    <a:srgbClr val="000000">
                      <a:alpha val="43137"/>
                    </a:srgbClr>
                  </a:outerShdw>
                </a:effectLst>
                <a:latin typeface="Syncopate"/>
              </a:rPr>
              <a:t>Atlas </a:t>
            </a:r>
            <a:r>
              <a:rPr lang="el-GR" sz="2000" dirty="0" smtClean="0">
                <a:solidFill>
                  <a:prstClr val="white"/>
                </a:solidFill>
                <a:effectLst>
                  <a:outerShdw blurRad="38100" dist="38100" dir="2700000" algn="tl">
                    <a:srgbClr val="000000">
                      <a:alpha val="43137"/>
                    </a:srgbClr>
                  </a:outerShdw>
                </a:effectLst>
                <a:latin typeface="Syncopate"/>
              </a:rPr>
              <a:t>με μονάδα ανάλυσης την πρόταση κύρια-δευτερεύουσα)</a:t>
            </a:r>
            <a:endParaRPr lang="en-US" sz="2000" dirty="0">
              <a:solidFill>
                <a:prstClr val="white"/>
              </a:solidFill>
              <a:effectLst>
                <a:outerShdw blurRad="38100" dist="38100" dir="2700000" algn="tl">
                  <a:srgbClr val="000000">
                    <a:alpha val="43137"/>
                  </a:srgbClr>
                </a:outerShdw>
              </a:effectLst>
              <a:latin typeface="Syncopate"/>
            </a:endParaRPr>
          </a:p>
        </p:txBody>
      </p:sp>
      <p:cxnSp>
        <p:nvCxnSpPr>
          <p:cNvPr id="15" name="Curved Connector 14"/>
          <p:cNvCxnSpPr/>
          <p:nvPr/>
        </p:nvCxnSpPr>
        <p:spPr>
          <a:xfrm rot="5400000">
            <a:off x="240741" y="4748613"/>
            <a:ext cx="2182617" cy="898410"/>
          </a:xfrm>
          <a:prstGeom prst="curvedConnector3">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826" y="6176464"/>
            <a:ext cx="2217274" cy="707886"/>
          </a:xfrm>
          <a:prstGeom prst="rect">
            <a:avLst/>
          </a:prstGeom>
          <a:noFill/>
        </p:spPr>
        <p:txBody>
          <a:bodyPr wrap="none" rtlCol="0">
            <a:spAutoFit/>
          </a:bodyPr>
          <a:lstStyle/>
          <a:p>
            <a:pPr algn="ctr"/>
            <a:r>
              <a:rPr lang="el-GR" sz="2000" dirty="0" smtClean="0">
                <a:solidFill>
                  <a:srgbClr val="455672"/>
                </a:solidFill>
                <a:latin typeface="Syncopate"/>
              </a:rPr>
              <a:t>Χρονική περίοδος</a:t>
            </a:r>
          </a:p>
          <a:p>
            <a:pPr algn="ctr"/>
            <a:r>
              <a:rPr lang="el-GR" sz="2000" dirty="0" smtClean="0">
                <a:solidFill>
                  <a:srgbClr val="455672"/>
                </a:solidFill>
                <a:latin typeface="Syncopate"/>
              </a:rPr>
              <a:t>Ιούνιος 2020</a:t>
            </a:r>
            <a:endParaRPr lang="el-GR" sz="2000" dirty="0">
              <a:solidFill>
                <a:srgbClr val="455672"/>
              </a:solidFill>
              <a:latin typeface="Syncopate"/>
            </a:endParaRPr>
          </a:p>
        </p:txBody>
      </p:sp>
      <p:cxnSp>
        <p:nvCxnSpPr>
          <p:cNvPr id="21" name="15 - Ευθεία γραμμή σύνδεσης"/>
          <p:cNvCxnSpPr/>
          <p:nvPr/>
        </p:nvCxnSpPr>
        <p:spPr bwMode="auto">
          <a:xfrm flipV="1">
            <a:off x="203200" y="493486"/>
            <a:ext cx="4122057" cy="29029"/>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1836793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250" fill="hold"/>
                                        <p:tgtEl>
                                          <p:spTgt spid="32"/>
                                        </p:tgtEl>
                                        <p:attrNameLst>
                                          <p:attrName>ppt_x</p:attrName>
                                        </p:attrNameLst>
                                      </p:cBhvr>
                                      <p:tavLst>
                                        <p:tav tm="0">
                                          <p:val>
                                            <p:strVal val="#ppt_x"/>
                                          </p:val>
                                        </p:tav>
                                        <p:tav tm="100000">
                                          <p:val>
                                            <p:strVal val="#ppt_x"/>
                                          </p:val>
                                        </p:tav>
                                      </p:tavLst>
                                    </p:anim>
                                    <p:anim calcmode="lin" valueType="num">
                                      <p:cBhvr additive="base">
                                        <p:cTn id="8" dur="125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additive="base">
                                        <p:cTn id="13" dur="1250" fill="hold"/>
                                        <p:tgtEl>
                                          <p:spTgt spid="51"/>
                                        </p:tgtEl>
                                        <p:attrNameLst>
                                          <p:attrName>ppt_x</p:attrName>
                                        </p:attrNameLst>
                                      </p:cBhvr>
                                      <p:tavLst>
                                        <p:tav tm="0">
                                          <p:val>
                                            <p:strVal val="#ppt_x"/>
                                          </p:val>
                                        </p:tav>
                                        <p:tav tm="100000">
                                          <p:val>
                                            <p:strVal val="#ppt_x"/>
                                          </p:val>
                                        </p:tav>
                                      </p:tavLst>
                                    </p:anim>
                                    <p:anim calcmode="lin" valueType="num">
                                      <p:cBhvr additive="base">
                                        <p:cTn id="14" dur="125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additive="base">
                                        <p:cTn id="19" dur="1250" fill="hold"/>
                                        <p:tgtEl>
                                          <p:spTgt spid="52"/>
                                        </p:tgtEl>
                                        <p:attrNameLst>
                                          <p:attrName>ppt_x</p:attrName>
                                        </p:attrNameLst>
                                      </p:cBhvr>
                                      <p:tavLst>
                                        <p:tav tm="0">
                                          <p:val>
                                            <p:strVal val="#ppt_x"/>
                                          </p:val>
                                        </p:tav>
                                        <p:tav tm="100000">
                                          <p:val>
                                            <p:strVal val="#ppt_x"/>
                                          </p:val>
                                        </p:tav>
                                      </p:tavLst>
                                    </p:anim>
                                    <p:anim calcmode="lin" valueType="num">
                                      <p:cBhvr additive="base">
                                        <p:cTn id="20" dur="125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1250" fill="hold"/>
                                        <p:tgtEl>
                                          <p:spTgt spid="31"/>
                                        </p:tgtEl>
                                        <p:attrNameLst>
                                          <p:attrName>ppt_x</p:attrName>
                                        </p:attrNameLst>
                                      </p:cBhvr>
                                      <p:tavLst>
                                        <p:tav tm="0">
                                          <p:val>
                                            <p:strVal val="#ppt_x"/>
                                          </p:val>
                                        </p:tav>
                                        <p:tav tm="100000">
                                          <p:val>
                                            <p:strVal val="#ppt_x"/>
                                          </p:val>
                                        </p:tav>
                                      </p:tavLst>
                                    </p:anim>
                                    <p:anim calcmode="lin" valueType="num">
                                      <p:cBhvr additive="base">
                                        <p:cTn id="26" dur="1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anim calcmode="lin" valueType="num">
                                      <p:cBhvr additive="base">
                                        <p:cTn id="31" dur="1250" fill="hold"/>
                                        <p:tgtEl>
                                          <p:spTgt spid="63"/>
                                        </p:tgtEl>
                                        <p:attrNameLst>
                                          <p:attrName>ppt_x</p:attrName>
                                        </p:attrNameLst>
                                      </p:cBhvr>
                                      <p:tavLst>
                                        <p:tav tm="0">
                                          <p:val>
                                            <p:strVal val="#ppt_x"/>
                                          </p:val>
                                        </p:tav>
                                        <p:tav tm="100000">
                                          <p:val>
                                            <p:strVal val="#ppt_x"/>
                                          </p:val>
                                        </p:tav>
                                      </p:tavLst>
                                    </p:anim>
                                    <p:anim calcmode="lin" valueType="num">
                                      <p:cBhvr additive="base">
                                        <p:cTn id="32" dur="125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1250" fill="hold"/>
                                        <p:tgtEl>
                                          <p:spTgt spid="33"/>
                                        </p:tgtEl>
                                        <p:attrNameLst>
                                          <p:attrName>ppt_x</p:attrName>
                                        </p:attrNameLst>
                                      </p:cBhvr>
                                      <p:tavLst>
                                        <p:tav tm="0">
                                          <p:val>
                                            <p:strVal val="#ppt_x"/>
                                          </p:val>
                                        </p:tav>
                                        <p:tav tm="100000">
                                          <p:val>
                                            <p:strVal val="#ppt_x"/>
                                          </p:val>
                                        </p:tav>
                                      </p:tavLst>
                                    </p:anim>
                                    <p:anim calcmode="lin" valueType="num">
                                      <p:cBhvr additive="base">
                                        <p:cTn id="38" dur="125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1250" fill="hold"/>
                                        <p:tgtEl>
                                          <p:spTgt spid="34"/>
                                        </p:tgtEl>
                                        <p:attrNameLst>
                                          <p:attrName>ppt_x</p:attrName>
                                        </p:attrNameLst>
                                      </p:cBhvr>
                                      <p:tavLst>
                                        <p:tav tm="0">
                                          <p:val>
                                            <p:strVal val="#ppt_x"/>
                                          </p:val>
                                        </p:tav>
                                        <p:tav tm="100000">
                                          <p:val>
                                            <p:strVal val="#ppt_x"/>
                                          </p:val>
                                        </p:tav>
                                      </p:tavLst>
                                    </p:anim>
                                    <p:anim calcmode="lin" valueType="num">
                                      <p:cBhvr additive="base">
                                        <p:cTn id="44" dur="125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additive="base">
                                        <p:cTn id="49" dur="1250" fill="hold"/>
                                        <p:tgtEl>
                                          <p:spTgt spid="35"/>
                                        </p:tgtEl>
                                        <p:attrNameLst>
                                          <p:attrName>ppt_x</p:attrName>
                                        </p:attrNameLst>
                                      </p:cBhvr>
                                      <p:tavLst>
                                        <p:tav tm="0">
                                          <p:val>
                                            <p:strVal val="#ppt_x"/>
                                          </p:val>
                                        </p:tav>
                                        <p:tav tm="100000">
                                          <p:val>
                                            <p:strVal val="#ppt_x"/>
                                          </p:val>
                                        </p:tav>
                                      </p:tavLst>
                                    </p:anim>
                                    <p:anim calcmode="lin" valueType="num">
                                      <p:cBhvr additive="base">
                                        <p:cTn id="50" dur="12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1250" fill="hold"/>
                                        <p:tgtEl>
                                          <p:spTgt spid="36"/>
                                        </p:tgtEl>
                                        <p:attrNameLst>
                                          <p:attrName>ppt_x</p:attrName>
                                        </p:attrNameLst>
                                      </p:cBhvr>
                                      <p:tavLst>
                                        <p:tav tm="0">
                                          <p:val>
                                            <p:strVal val="#ppt_x"/>
                                          </p:val>
                                        </p:tav>
                                        <p:tav tm="100000">
                                          <p:val>
                                            <p:strVal val="#ppt_x"/>
                                          </p:val>
                                        </p:tav>
                                      </p:tavLst>
                                    </p:anim>
                                    <p:anim calcmode="lin" valueType="num">
                                      <p:cBhvr additive="base">
                                        <p:cTn id="56" dur="125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additive="base">
                                        <p:cTn id="61" dur="1250" fill="hold"/>
                                        <p:tgtEl>
                                          <p:spTgt spid="37"/>
                                        </p:tgtEl>
                                        <p:attrNameLst>
                                          <p:attrName>ppt_x</p:attrName>
                                        </p:attrNameLst>
                                      </p:cBhvr>
                                      <p:tavLst>
                                        <p:tav tm="0">
                                          <p:val>
                                            <p:strVal val="#ppt_x"/>
                                          </p:val>
                                        </p:tav>
                                        <p:tav tm="100000">
                                          <p:val>
                                            <p:strVal val="#ppt_x"/>
                                          </p:val>
                                        </p:tav>
                                      </p:tavLst>
                                    </p:anim>
                                    <p:anim calcmode="lin" valueType="num">
                                      <p:cBhvr additive="base">
                                        <p:cTn id="62" dur="125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1250" fill="hold"/>
                                        <p:tgtEl>
                                          <p:spTgt spid="15"/>
                                        </p:tgtEl>
                                        <p:attrNameLst>
                                          <p:attrName>ppt_x</p:attrName>
                                        </p:attrNameLst>
                                      </p:cBhvr>
                                      <p:tavLst>
                                        <p:tav tm="0">
                                          <p:val>
                                            <p:strVal val="#ppt_x"/>
                                          </p:val>
                                        </p:tav>
                                        <p:tav tm="100000">
                                          <p:val>
                                            <p:strVal val="#ppt_x"/>
                                          </p:val>
                                        </p:tav>
                                      </p:tavLst>
                                    </p:anim>
                                    <p:anim calcmode="lin" valueType="num">
                                      <p:cBhvr additive="base">
                                        <p:cTn id="68" dur="1250" fill="hold"/>
                                        <p:tgtEl>
                                          <p:spTgt spid="1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additive="base">
                                        <p:cTn id="71" dur="1250" fill="hold"/>
                                        <p:tgtEl>
                                          <p:spTgt spid="17"/>
                                        </p:tgtEl>
                                        <p:attrNameLst>
                                          <p:attrName>ppt_x</p:attrName>
                                        </p:attrNameLst>
                                      </p:cBhvr>
                                      <p:tavLst>
                                        <p:tav tm="0">
                                          <p:val>
                                            <p:strVal val="#ppt_x"/>
                                          </p:val>
                                        </p:tav>
                                        <p:tav tm="100000">
                                          <p:val>
                                            <p:strVal val="#ppt_x"/>
                                          </p:val>
                                        </p:tav>
                                      </p:tavLst>
                                    </p:anim>
                                    <p:anim calcmode="lin" valueType="num">
                                      <p:cBhvr additive="base">
                                        <p:cTn id="72" dur="125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3" grpId="0"/>
      <p:bldP spid="51" grpId="0"/>
      <p:bldP spid="31" grpId="0"/>
      <p:bldP spid="32" grpId="0"/>
      <p:bldP spid="33" grpId="0"/>
      <p:bldP spid="34" grpId="0"/>
      <p:bldP spid="35" grpId="0"/>
      <p:bldP spid="36" grpId="0"/>
      <p:bldP spid="37"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8586" y="162989"/>
            <a:ext cx="10286000" cy="764400"/>
          </a:xfrm>
        </p:spPr>
        <p:txBody>
          <a:bodyPr/>
          <a:lstStyle/>
          <a:p>
            <a:pPr algn="l"/>
            <a:r>
              <a:rPr lang="el-GR" sz="2400" dirty="0" smtClean="0"/>
              <a:t>7. Παραγόμενο εκπαιδευτικό υλικό (1/7 ) </a:t>
            </a:r>
            <a:endParaRPr lang="el-GR" sz="2400" dirty="0"/>
          </a:p>
        </p:txBody>
      </p:sp>
      <p:sp>
        <p:nvSpPr>
          <p:cNvPr id="21" name="Subtitle 20"/>
          <p:cNvSpPr>
            <a:spLocks noGrp="1"/>
          </p:cNvSpPr>
          <p:nvPr>
            <p:ph type="subTitle" idx="5"/>
          </p:nvPr>
        </p:nvSpPr>
        <p:spPr>
          <a:xfrm>
            <a:off x="-1" y="1436584"/>
            <a:ext cx="4586515" cy="2119416"/>
          </a:xfrm>
        </p:spPr>
        <p:txBody>
          <a:bodyPr/>
          <a:lstStyle/>
          <a:p>
            <a:r>
              <a:rPr lang="en-US" sz="2000" dirty="0" smtClean="0">
                <a:latin typeface="Syncopate"/>
              </a:rPr>
              <a:t>     </a:t>
            </a:r>
            <a:r>
              <a:rPr lang="el-GR" sz="2000" dirty="0" smtClean="0">
                <a:latin typeface="Syncopate"/>
              </a:rPr>
              <a:t>Να φέρει σε επαφή τους μαθητές με τα μουσικά όργανα</a:t>
            </a:r>
            <a:r>
              <a:rPr lang="en-US" sz="2000" dirty="0" smtClean="0">
                <a:latin typeface="Syncopate"/>
              </a:rPr>
              <a:t> </a:t>
            </a:r>
            <a:r>
              <a:rPr lang="el-GR" sz="2000" dirty="0" smtClean="0">
                <a:latin typeface="Syncopate"/>
              </a:rPr>
              <a:t>της Συμφωνικής Ορχήστρας σύμφωνα με την κατηγοριοποίηση του μαέστρου </a:t>
            </a:r>
            <a:r>
              <a:rPr lang="en-US" sz="2000" dirty="0" smtClean="0">
                <a:latin typeface="Syncopate"/>
              </a:rPr>
              <a:t>Benjamin Britten.</a:t>
            </a:r>
            <a:endParaRPr lang="el-GR" sz="2000" dirty="0">
              <a:latin typeface="Syncopate"/>
            </a:endParaRPr>
          </a:p>
        </p:txBody>
      </p:sp>
      <p:sp>
        <p:nvSpPr>
          <p:cNvPr id="22" name="Subtitle 21"/>
          <p:cNvSpPr>
            <a:spLocks noGrp="1"/>
          </p:cNvSpPr>
          <p:nvPr>
            <p:ph type="subTitle" idx="6"/>
          </p:nvPr>
        </p:nvSpPr>
        <p:spPr>
          <a:xfrm>
            <a:off x="373743" y="982468"/>
            <a:ext cx="3105650" cy="703200"/>
          </a:xfrm>
        </p:spPr>
        <p:txBody>
          <a:bodyPr/>
          <a:lstStyle/>
          <a:p>
            <a:pPr algn="l"/>
            <a:r>
              <a:rPr lang="el-GR" sz="2000" dirty="0" smtClean="0"/>
              <a:t>Σκοπός</a:t>
            </a:r>
            <a:r>
              <a:rPr lang="en-US" sz="2000" dirty="0" smtClean="0"/>
              <a:t>:</a:t>
            </a:r>
          </a:p>
          <a:p>
            <a:pPr algn="l"/>
            <a:endParaRPr lang="el-GR" sz="2000" dirty="0"/>
          </a:p>
        </p:txBody>
      </p:sp>
      <p:pic>
        <p:nvPicPr>
          <p:cNvPr id="50" name="49 - Εικόνα" descr="page.png"/>
          <p:cNvPicPr>
            <a:picLocks noChangeAspect="1"/>
          </p:cNvPicPr>
          <p:nvPr/>
        </p:nvPicPr>
        <p:blipFill>
          <a:blip r:embed="rId2"/>
          <a:stretch>
            <a:fillRect/>
          </a:stretch>
        </p:blipFill>
        <p:spPr>
          <a:xfrm>
            <a:off x="4759407" y="1481230"/>
            <a:ext cx="6746793" cy="4303244"/>
          </a:xfrm>
          <a:prstGeom prst="rect">
            <a:avLst/>
          </a:prstGeom>
        </p:spPr>
      </p:pic>
      <p:sp>
        <p:nvSpPr>
          <p:cNvPr id="53" name="52 - TextBox"/>
          <p:cNvSpPr txBox="1"/>
          <p:nvPr/>
        </p:nvSpPr>
        <p:spPr>
          <a:xfrm>
            <a:off x="6297930" y="1012734"/>
            <a:ext cx="4838700" cy="400110"/>
          </a:xfrm>
          <a:prstGeom prst="rect">
            <a:avLst/>
          </a:prstGeom>
          <a:noFill/>
        </p:spPr>
        <p:txBody>
          <a:bodyPr wrap="square" rtlCol="0">
            <a:spAutoFit/>
          </a:bodyPr>
          <a:lstStyle/>
          <a:p>
            <a:r>
              <a:rPr lang="el-GR" sz="2000" b="1" dirty="0" smtClean="0">
                <a:solidFill>
                  <a:schemeClr val="dk2"/>
                </a:solidFill>
                <a:latin typeface="Syncopate"/>
                <a:ea typeface="Syncopate"/>
                <a:cs typeface="Syncopate"/>
                <a:sym typeface="Syncopate"/>
              </a:rPr>
              <a:t>Είσοδος στο μάθημα</a:t>
            </a:r>
            <a:r>
              <a:rPr lang="en-US" sz="2000" b="1" dirty="0" smtClean="0">
                <a:solidFill>
                  <a:schemeClr val="dk2"/>
                </a:solidFill>
                <a:latin typeface="Syncopate"/>
                <a:ea typeface="Syncopate"/>
                <a:cs typeface="Syncopate"/>
                <a:sym typeface="Syncopate"/>
              </a:rPr>
              <a:t>:</a:t>
            </a:r>
            <a:endParaRPr lang="el-GR" sz="2000" b="1" dirty="0" smtClean="0">
              <a:solidFill>
                <a:schemeClr val="dk2"/>
              </a:solidFill>
              <a:latin typeface="Syncopate"/>
              <a:ea typeface="Syncopate"/>
              <a:cs typeface="Syncopate"/>
              <a:sym typeface="Syncopate"/>
            </a:endParaRPr>
          </a:p>
        </p:txBody>
      </p:sp>
      <p:cxnSp>
        <p:nvCxnSpPr>
          <p:cNvPr id="7" name="15 - Ευθεία γραμμή σύνδεσης"/>
          <p:cNvCxnSpPr/>
          <p:nvPr/>
        </p:nvCxnSpPr>
        <p:spPr bwMode="auto">
          <a:xfrm>
            <a:off x="522514" y="812800"/>
            <a:ext cx="5355772" cy="29029"/>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grpSp>
        <p:nvGrpSpPr>
          <p:cNvPr id="10" name="Ομάδα 2"/>
          <p:cNvGrpSpPr>
            <a:grpSpLocks/>
          </p:cNvGrpSpPr>
          <p:nvPr/>
        </p:nvGrpSpPr>
        <p:grpSpPr bwMode="auto">
          <a:xfrm rot="1971205">
            <a:off x="608975" y="3759799"/>
            <a:ext cx="3967672" cy="2197740"/>
            <a:chOff x="1596369" y="4491472"/>
            <a:chExt cx="3599188" cy="2195053"/>
          </a:xfrm>
        </p:grpSpPr>
        <p:grpSp>
          <p:nvGrpSpPr>
            <p:cNvPr id="11" name="组合 1"/>
            <p:cNvGrpSpPr/>
            <p:nvPr/>
          </p:nvGrpSpPr>
          <p:grpSpPr>
            <a:xfrm>
              <a:off x="1596363" y="4803574"/>
              <a:ext cx="3599187" cy="1882951"/>
              <a:chOff x="6821271" y="2089215"/>
              <a:chExt cx="4244035" cy="2220309"/>
            </a:xfrm>
            <a:solidFill>
              <a:sysClr val="window" lastClr="FFFFFF">
                <a:lumMod val="65000"/>
              </a:sysClr>
            </a:solidFill>
          </p:grpSpPr>
          <p:sp>
            <p:nvSpPr>
              <p:cNvPr id="18" name="Freeform 6"/>
              <p:cNvSpPr/>
              <p:nvPr/>
            </p:nvSpPr>
            <p:spPr bwMode="auto">
              <a:xfrm>
                <a:off x="7025473" y="2265986"/>
                <a:ext cx="3795249" cy="1897244"/>
              </a:xfrm>
              <a:custGeom>
                <a:avLst/>
                <a:gdLst>
                  <a:gd name="T0" fmla="*/ 2106 w 2106"/>
                  <a:gd name="T1" fmla="*/ 1053 h 1053"/>
                  <a:gd name="T2" fmla="*/ 1053 w 2106"/>
                  <a:gd name="T3" fmla="*/ 0 h 1053"/>
                  <a:gd name="T4" fmla="*/ 0 w 2106"/>
                  <a:gd name="T5" fmla="*/ 1053 h 1053"/>
                  <a:gd name="T6" fmla="*/ 24 w 2106"/>
                  <a:gd name="T7" fmla="*/ 1053 h 1053"/>
                  <a:gd name="T8" fmla="*/ 326 w 2106"/>
                  <a:gd name="T9" fmla="*/ 325 h 1053"/>
                  <a:gd name="T10" fmla="*/ 1053 w 2106"/>
                  <a:gd name="T11" fmla="*/ 24 h 1053"/>
                  <a:gd name="T12" fmla="*/ 1781 w 2106"/>
                  <a:gd name="T13" fmla="*/ 325 h 1053"/>
                  <a:gd name="T14" fmla="*/ 2082 w 2106"/>
                  <a:gd name="T15" fmla="*/ 1053 h 1053"/>
                  <a:gd name="T16" fmla="*/ 2106 w 2106"/>
                  <a:gd name="T17" fmla="*/ 1053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6" h="1053">
                    <a:moveTo>
                      <a:pt x="2106" y="1053"/>
                    </a:moveTo>
                    <a:cubicBezTo>
                      <a:pt x="2106" y="471"/>
                      <a:pt x="1635" y="0"/>
                      <a:pt x="1053" y="0"/>
                    </a:cubicBezTo>
                    <a:cubicBezTo>
                      <a:pt x="472" y="0"/>
                      <a:pt x="0" y="471"/>
                      <a:pt x="0" y="1053"/>
                    </a:cubicBezTo>
                    <a:cubicBezTo>
                      <a:pt x="24" y="1053"/>
                      <a:pt x="24" y="1053"/>
                      <a:pt x="24" y="1053"/>
                    </a:cubicBezTo>
                    <a:cubicBezTo>
                      <a:pt x="24" y="769"/>
                      <a:pt x="140" y="512"/>
                      <a:pt x="326" y="325"/>
                    </a:cubicBezTo>
                    <a:cubicBezTo>
                      <a:pt x="512" y="139"/>
                      <a:pt x="769" y="24"/>
                      <a:pt x="1053" y="24"/>
                    </a:cubicBezTo>
                    <a:cubicBezTo>
                      <a:pt x="1337" y="24"/>
                      <a:pt x="1595" y="139"/>
                      <a:pt x="1781" y="325"/>
                    </a:cubicBezTo>
                    <a:cubicBezTo>
                      <a:pt x="1967" y="512"/>
                      <a:pt x="2082" y="769"/>
                      <a:pt x="2082" y="1053"/>
                    </a:cubicBezTo>
                    <a:lnTo>
                      <a:pt x="2106" y="1053"/>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19" name="Freeform 7"/>
              <p:cNvSpPr/>
              <p:nvPr/>
            </p:nvSpPr>
            <p:spPr bwMode="auto">
              <a:xfrm>
                <a:off x="7218245" y="2411518"/>
                <a:ext cx="3411229" cy="1623705"/>
              </a:xfrm>
              <a:custGeom>
                <a:avLst/>
                <a:gdLst>
                  <a:gd name="T0" fmla="*/ 1893 w 1893"/>
                  <a:gd name="T1" fmla="*/ 901 h 901"/>
                  <a:gd name="T2" fmla="*/ 946 w 1893"/>
                  <a:gd name="T3" fmla="*/ 0 h 901"/>
                  <a:gd name="T4" fmla="*/ 0 w 1893"/>
                  <a:gd name="T5" fmla="*/ 901 h 901"/>
                  <a:gd name="T6" fmla="*/ 4 w 1893"/>
                  <a:gd name="T7" fmla="*/ 901 h 901"/>
                  <a:gd name="T8" fmla="*/ 289 w 1893"/>
                  <a:gd name="T9" fmla="*/ 267 h 901"/>
                  <a:gd name="T10" fmla="*/ 946 w 1893"/>
                  <a:gd name="T11" fmla="*/ 4 h 901"/>
                  <a:gd name="T12" fmla="*/ 1603 w 1893"/>
                  <a:gd name="T13" fmla="*/ 267 h 901"/>
                  <a:gd name="T14" fmla="*/ 1889 w 1893"/>
                  <a:gd name="T15" fmla="*/ 901 h 901"/>
                  <a:gd name="T16" fmla="*/ 1893 w 1893"/>
                  <a:gd name="T17"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3" h="901">
                    <a:moveTo>
                      <a:pt x="1893" y="901"/>
                    </a:moveTo>
                    <a:cubicBezTo>
                      <a:pt x="1892" y="403"/>
                      <a:pt x="1444" y="0"/>
                      <a:pt x="946" y="0"/>
                    </a:cubicBezTo>
                    <a:cubicBezTo>
                      <a:pt x="449" y="0"/>
                      <a:pt x="0" y="403"/>
                      <a:pt x="0" y="901"/>
                    </a:cubicBezTo>
                    <a:cubicBezTo>
                      <a:pt x="4" y="901"/>
                      <a:pt x="4" y="901"/>
                      <a:pt x="4" y="901"/>
                    </a:cubicBezTo>
                    <a:cubicBezTo>
                      <a:pt x="4" y="653"/>
                      <a:pt x="116" y="429"/>
                      <a:pt x="289" y="267"/>
                    </a:cubicBezTo>
                    <a:cubicBezTo>
                      <a:pt x="463" y="104"/>
                      <a:pt x="699" y="4"/>
                      <a:pt x="946" y="4"/>
                    </a:cubicBezTo>
                    <a:cubicBezTo>
                      <a:pt x="1194" y="4"/>
                      <a:pt x="1430" y="104"/>
                      <a:pt x="1603" y="267"/>
                    </a:cubicBezTo>
                    <a:cubicBezTo>
                      <a:pt x="1777" y="429"/>
                      <a:pt x="1889" y="653"/>
                      <a:pt x="1889" y="901"/>
                    </a:cubicBezTo>
                    <a:lnTo>
                      <a:pt x="1893" y="901"/>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0" name="Freeform 8"/>
              <p:cNvSpPr>
                <a:spLocks noEditPoints="1"/>
              </p:cNvSpPr>
              <p:nvPr/>
            </p:nvSpPr>
            <p:spPr bwMode="auto">
              <a:xfrm>
                <a:off x="6859368" y="2136455"/>
                <a:ext cx="4128982" cy="2173069"/>
              </a:xfrm>
              <a:custGeom>
                <a:avLst/>
                <a:gdLst>
                  <a:gd name="T0" fmla="*/ 6 w 2291"/>
                  <a:gd name="T1" fmla="*/ 1165 h 1206"/>
                  <a:gd name="T2" fmla="*/ 6 w 2291"/>
                  <a:gd name="T3" fmla="*/ 1080 h 1206"/>
                  <a:gd name="T4" fmla="*/ 16 w 2291"/>
                  <a:gd name="T5" fmla="*/ 1033 h 1206"/>
                  <a:gd name="T6" fmla="*/ 20 w 2291"/>
                  <a:gd name="T7" fmla="*/ 973 h 1206"/>
                  <a:gd name="T8" fmla="*/ 32 w 2291"/>
                  <a:gd name="T9" fmla="*/ 914 h 1206"/>
                  <a:gd name="T10" fmla="*/ 51 w 2291"/>
                  <a:gd name="T11" fmla="*/ 857 h 1206"/>
                  <a:gd name="T12" fmla="*/ 71 w 2291"/>
                  <a:gd name="T13" fmla="*/ 776 h 1206"/>
                  <a:gd name="T14" fmla="*/ 93 w 2291"/>
                  <a:gd name="T15" fmla="*/ 732 h 1206"/>
                  <a:gd name="T16" fmla="*/ 111 w 2291"/>
                  <a:gd name="T17" fmla="*/ 675 h 1206"/>
                  <a:gd name="T18" fmla="*/ 137 w 2291"/>
                  <a:gd name="T19" fmla="*/ 621 h 1206"/>
                  <a:gd name="T20" fmla="*/ 170 w 2291"/>
                  <a:gd name="T21" fmla="*/ 570 h 1206"/>
                  <a:gd name="T22" fmla="*/ 210 w 2291"/>
                  <a:gd name="T23" fmla="*/ 496 h 1206"/>
                  <a:gd name="T24" fmla="*/ 241 w 2291"/>
                  <a:gd name="T25" fmla="*/ 460 h 1206"/>
                  <a:gd name="T26" fmla="*/ 274 w 2291"/>
                  <a:gd name="T27" fmla="*/ 410 h 1206"/>
                  <a:gd name="T28" fmla="*/ 313 w 2291"/>
                  <a:gd name="T29" fmla="*/ 364 h 1206"/>
                  <a:gd name="T30" fmla="*/ 358 w 2291"/>
                  <a:gd name="T31" fmla="*/ 325 h 1206"/>
                  <a:gd name="T32" fmla="*/ 416 w 2291"/>
                  <a:gd name="T33" fmla="*/ 264 h 1206"/>
                  <a:gd name="T34" fmla="*/ 457 w 2291"/>
                  <a:gd name="T35" fmla="*/ 238 h 1206"/>
                  <a:gd name="T36" fmla="*/ 502 w 2291"/>
                  <a:gd name="T37" fmla="*/ 198 h 1206"/>
                  <a:gd name="T38" fmla="*/ 552 w 2291"/>
                  <a:gd name="T39" fmla="*/ 165 h 1206"/>
                  <a:gd name="T40" fmla="*/ 607 w 2291"/>
                  <a:gd name="T41" fmla="*/ 139 h 1206"/>
                  <a:gd name="T42" fmla="*/ 680 w 2291"/>
                  <a:gd name="T43" fmla="*/ 97 h 1206"/>
                  <a:gd name="T44" fmla="*/ 727 w 2291"/>
                  <a:gd name="T45" fmla="*/ 84 h 1206"/>
                  <a:gd name="T46" fmla="*/ 781 w 2291"/>
                  <a:gd name="T47" fmla="*/ 58 h 1206"/>
                  <a:gd name="T48" fmla="*/ 839 w 2291"/>
                  <a:gd name="T49" fmla="*/ 41 h 1206"/>
                  <a:gd name="T50" fmla="*/ 898 w 2291"/>
                  <a:gd name="T51" fmla="*/ 32 h 1206"/>
                  <a:gd name="T52" fmla="*/ 980 w 2291"/>
                  <a:gd name="T53" fmla="*/ 12 h 1206"/>
                  <a:gd name="T54" fmla="*/ 1028 w 2291"/>
                  <a:gd name="T55" fmla="*/ 11 h 1206"/>
                  <a:gd name="T56" fmla="*/ 1088 w 2291"/>
                  <a:gd name="T57" fmla="*/ 2 h 1206"/>
                  <a:gd name="T58" fmla="*/ 1145 w 2291"/>
                  <a:gd name="T59" fmla="*/ 6 h 1206"/>
                  <a:gd name="T60" fmla="*/ 1220 w 2291"/>
                  <a:gd name="T61" fmla="*/ 3 h 1206"/>
                  <a:gd name="T62" fmla="*/ 1267 w 2291"/>
                  <a:gd name="T63" fmla="*/ 12 h 1206"/>
                  <a:gd name="T64" fmla="*/ 1327 w 2291"/>
                  <a:gd name="T65" fmla="*/ 14 h 1206"/>
                  <a:gd name="T66" fmla="*/ 1387 w 2291"/>
                  <a:gd name="T67" fmla="*/ 25 h 1206"/>
                  <a:gd name="T68" fmla="*/ 1444 w 2291"/>
                  <a:gd name="T69" fmla="*/ 44 h 1206"/>
                  <a:gd name="T70" fmla="*/ 1525 w 2291"/>
                  <a:gd name="T71" fmla="*/ 64 h 1206"/>
                  <a:gd name="T72" fmla="*/ 1569 w 2291"/>
                  <a:gd name="T73" fmla="*/ 85 h 1206"/>
                  <a:gd name="T74" fmla="*/ 1626 w 2291"/>
                  <a:gd name="T75" fmla="*/ 104 h 1206"/>
                  <a:gd name="T76" fmla="*/ 1680 w 2291"/>
                  <a:gd name="T77" fmla="*/ 131 h 1206"/>
                  <a:gd name="T78" fmla="*/ 1729 w 2291"/>
                  <a:gd name="T79" fmla="*/ 165 h 1206"/>
                  <a:gd name="T80" fmla="*/ 1802 w 2291"/>
                  <a:gd name="T81" fmla="*/ 207 h 1206"/>
                  <a:gd name="T82" fmla="*/ 1837 w 2291"/>
                  <a:gd name="T83" fmla="*/ 240 h 1206"/>
                  <a:gd name="T84" fmla="*/ 1886 w 2291"/>
                  <a:gd name="T85" fmla="*/ 274 h 1206"/>
                  <a:gd name="T86" fmla="*/ 1930 w 2291"/>
                  <a:gd name="T87" fmla="*/ 315 h 1206"/>
                  <a:gd name="T88" fmla="*/ 1968 w 2291"/>
                  <a:gd name="T89" fmla="*/ 362 h 1206"/>
                  <a:gd name="T90" fmla="*/ 2027 w 2291"/>
                  <a:gd name="T91" fmla="*/ 422 h 1206"/>
                  <a:gd name="T92" fmla="*/ 2052 w 2291"/>
                  <a:gd name="T93" fmla="*/ 464 h 1206"/>
                  <a:gd name="T94" fmla="*/ 2090 w 2291"/>
                  <a:gd name="T95" fmla="*/ 511 h 1206"/>
                  <a:gd name="T96" fmla="*/ 2122 w 2291"/>
                  <a:gd name="T97" fmla="*/ 562 h 1206"/>
                  <a:gd name="T98" fmla="*/ 2146 w 2291"/>
                  <a:gd name="T99" fmla="*/ 617 h 1206"/>
                  <a:gd name="T100" fmla="*/ 2187 w 2291"/>
                  <a:gd name="T101" fmla="*/ 691 h 1206"/>
                  <a:gd name="T102" fmla="*/ 2200 w 2291"/>
                  <a:gd name="T103" fmla="*/ 737 h 1206"/>
                  <a:gd name="T104" fmla="*/ 2225 w 2291"/>
                  <a:gd name="T105" fmla="*/ 792 h 1206"/>
                  <a:gd name="T106" fmla="*/ 2243 w 2291"/>
                  <a:gd name="T107" fmla="*/ 850 h 1206"/>
                  <a:gd name="T108" fmla="*/ 2252 w 2291"/>
                  <a:gd name="T109" fmla="*/ 909 h 1206"/>
                  <a:gd name="T110" fmla="*/ 2274 w 2291"/>
                  <a:gd name="T111" fmla="*/ 991 h 1206"/>
                  <a:gd name="T112" fmla="*/ 2275 w 2291"/>
                  <a:gd name="T113" fmla="*/ 1039 h 1206"/>
                  <a:gd name="T114" fmla="*/ 2287 w 2291"/>
                  <a:gd name="T115" fmla="*/ 1098 h 1206"/>
                  <a:gd name="T116" fmla="*/ 2290 w 2291"/>
                  <a:gd name="T117" fmla="*/ 1158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91" h="1206">
                    <a:moveTo>
                      <a:pt x="0" y="1200"/>
                    </a:moveTo>
                    <a:cubicBezTo>
                      <a:pt x="0" y="1202"/>
                      <a:pt x="0" y="1204"/>
                      <a:pt x="0" y="1206"/>
                    </a:cubicBezTo>
                    <a:cubicBezTo>
                      <a:pt x="5" y="1206"/>
                      <a:pt x="5" y="1206"/>
                      <a:pt x="5" y="1206"/>
                    </a:cubicBezTo>
                    <a:cubicBezTo>
                      <a:pt x="5" y="1204"/>
                      <a:pt x="5" y="1202"/>
                      <a:pt x="5" y="1201"/>
                    </a:cubicBezTo>
                    <a:lnTo>
                      <a:pt x="0" y="1200"/>
                    </a:lnTo>
                    <a:close/>
                    <a:moveTo>
                      <a:pt x="0" y="1176"/>
                    </a:moveTo>
                    <a:cubicBezTo>
                      <a:pt x="0" y="1180"/>
                      <a:pt x="0" y="1184"/>
                      <a:pt x="0" y="1188"/>
                    </a:cubicBezTo>
                    <a:cubicBezTo>
                      <a:pt x="5" y="1189"/>
                      <a:pt x="5" y="1189"/>
                      <a:pt x="5" y="1189"/>
                    </a:cubicBezTo>
                    <a:cubicBezTo>
                      <a:pt x="5" y="1185"/>
                      <a:pt x="5" y="1181"/>
                      <a:pt x="5" y="1177"/>
                    </a:cubicBezTo>
                    <a:lnTo>
                      <a:pt x="0" y="1176"/>
                    </a:lnTo>
                    <a:close/>
                    <a:moveTo>
                      <a:pt x="1" y="1152"/>
                    </a:moveTo>
                    <a:cubicBezTo>
                      <a:pt x="1" y="1156"/>
                      <a:pt x="1" y="1160"/>
                      <a:pt x="0" y="1164"/>
                    </a:cubicBezTo>
                    <a:cubicBezTo>
                      <a:pt x="6" y="1165"/>
                      <a:pt x="6" y="1165"/>
                      <a:pt x="6" y="1165"/>
                    </a:cubicBezTo>
                    <a:cubicBezTo>
                      <a:pt x="6" y="1161"/>
                      <a:pt x="6" y="1157"/>
                      <a:pt x="6" y="1153"/>
                    </a:cubicBezTo>
                    <a:cubicBezTo>
                      <a:pt x="1" y="1152"/>
                      <a:pt x="1" y="1152"/>
                      <a:pt x="1" y="1152"/>
                    </a:cubicBezTo>
                    <a:close/>
                    <a:moveTo>
                      <a:pt x="2" y="1128"/>
                    </a:moveTo>
                    <a:cubicBezTo>
                      <a:pt x="2" y="1132"/>
                      <a:pt x="2" y="1136"/>
                      <a:pt x="1" y="1140"/>
                    </a:cubicBezTo>
                    <a:cubicBezTo>
                      <a:pt x="7" y="1141"/>
                      <a:pt x="7" y="1141"/>
                      <a:pt x="7" y="1141"/>
                    </a:cubicBezTo>
                    <a:cubicBezTo>
                      <a:pt x="7" y="1137"/>
                      <a:pt x="7" y="1133"/>
                      <a:pt x="7" y="1129"/>
                    </a:cubicBezTo>
                    <a:lnTo>
                      <a:pt x="2" y="1128"/>
                    </a:lnTo>
                    <a:close/>
                    <a:moveTo>
                      <a:pt x="4" y="1104"/>
                    </a:moveTo>
                    <a:cubicBezTo>
                      <a:pt x="3" y="1108"/>
                      <a:pt x="3" y="1112"/>
                      <a:pt x="3" y="1116"/>
                    </a:cubicBezTo>
                    <a:cubicBezTo>
                      <a:pt x="8" y="1117"/>
                      <a:pt x="8" y="1117"/>
                      <a:pt x="8" y="1117"/>
                    </a:cubicBezTo>
                    <a:cubicBezTo>
                      <a:pt x="8" y="1113"/>
                      <a:pt x="9" y="1109"/>
                      <a:pt x="9" y="1105"/>
                    </a:cubicBezTo>
                    <a:lnTo>
                      <a:pt x="4" y="1104"/>
                    </a:lnTo>
                    <a:close/>
                    <a:moveTo>
                      <a:pt x="6" y="1080"/>
                    </a:moveTo>
                    <a:cubicBezTo>
                      <a:pt x="5" y="1084"/>
                      <a:pt x="5" y="1088"/>
                      <a:pt x="5" y="1092"/>
                    </a:cubicBezTo>
                    <a:cubicBezTo>
                      <a:pt x="10" y="1093"/>
                      <a:pt x="10" y="1093"/>
                      <a:pt x="10" y="1093"/>
                    </a:cubicBezTo>
                    <a:cubicBezTo>
                      <a:pt x="10" y="1089"/>
                      <a:pt x="11" y="1085"/>
                      <a:pt x="11" y="1081"/>
                    </a:cubicBezTo>
                    <a:lnTo>
                      <a:pt x="6" y="1080"/>
                    </a:lnTo>
                    <a:close/>
                    <a:moveTo>
                      <a:pt x="8" y="1057"/>
                    </a:moveTo>
                    <a:cubicBezTo>
                      <a:pt x="8" y="1061"/>
                      <a:pt x="7" y="1065"/>
                      <a:pt x="7" y="1069"/>
                    </a:cubicBezTo>
                    <a:cubicBezTo>
                      <a:pt x="12" y="1069"/>
                      <a:pt x="12" y="1069"/>
                      <a:pt x="12" y="1069"/>
                    </a:cubicBezTo>
                    <a:cubicBezTo>
                      <a:pt x="12" y="1065"/>
                      <a:pt x="13" y="1061"/>
                      <a:pt x="13" y="1057"/>
                    </a:cubicBezTo>
                    <a:lnTo>
                      <a:pt x="8" y="1057"/>
                    </a:lnTo>
                    <a:close/>
                    <a:moveTo>
                      <a:pt x="11" y="1033"/>
                    </a:moveTo>
                    <a:cubicBezTo>
                      <a:pt x="10" y="1037"/>
                      <a:pt x="10" y="1041"/>
                      <a:pt x="9" y="1045"/>
                    </a:cubicBezTo>
                    <a:cubicBezTo>
                      <a:pt x="15" y="1045"/>
                      <a:pt x="15" y="1045"/>
                      <a:pt x="15" y="1045"/>
                    </a:cubicBezTo>
                    <a:cubicBezTo>
                      <a:pt x="15" y="1041"/>
                      <a:pt x="16" y="1037"/>
                      <a:pt x="16" y="1033"/>
                    </a:cubicBezTo>
                    <a:lnTo>
                      <a:pt x="11" y="1033"/>
                    </a:lnTo>
                    <a:close/>
                    <a:moveTo>
                      <a:pt x="14" y="1009"/>
                    </a:moveTo>
                    <a:cubicBezTo>
                      <a:pt x="14" y="1013"/>
                      <a:pt x="13" y="1017"/>
                      <a:pt x="12" y="1021"/>
                    </a:cubicBezTo>
                    <a:cubicBezTo>
                      <a:pt x="18" y="1022"/>
                      <a:pt x="18" y="1022"/>
                      <a:pt x="18" y="1022"/>
                    </a:cubicBezTo>
                    <a:cubicBezTo>
                      <a:pt x="18" y="1018"/>
                      <a:pt x="19" y="1014"/>
                      <a:pt x="19" y="1010"/>
                    </a:cubicBezTo>
                    <a:lnTo>
                      <a:pt x="14" y="1009"/>
                    </a:lnTo>
                    <a:close/>
                    <a:moveTo>
                      <a:pt x="18" y="985"/>
                    </a:moveTo>
                    <a:cubicBezTo>
                      <a:pt x="17" y="989"/>
                      <a:pt x="17" y="993"/>
                      <a:pt x="16" y="997"/>
                    </a:cubicBezTo>
                    <a:cubicBezTo>
                      <a:pt x="21" y="998"/>
                      <a:pt x="21" y="998"/>
                      <a:pt x="21" y="998"/>
                    </a:cubicBezTo>
                    <a:cubicBezTo>
                      <a:pt x="22" y="994"/>
                      <a:pt x="22" y="990"/>
                      <a:pt x="23" y="986"/>
                    </a:cubicBezTo>
                    <a:lnTo>
                      <a:pt x="18" y="985"/>
                    </a:lnTo>
                    <a:close/>
                    <a:moveTo>
                      <a:pt x="22" y="961"/>
                    </a:moveTo>
                    <a:cubicBezTo>
                      <a:pt x="21" y="965"/>
                      <a:pt x="21" y="969"/>
                      <a:pt x="20" y="973"/>
                    </a:cubicBezTo>
                    <a:cubicBezTo>
                      <a:pt x="25" y="974"/>
                      <a:pt x="25" y="974"/>
                      <a:pt x="25" y="974"/>
                    </a:cubicBezTo>
                    <a:cubicBezTo>
                      <a:pt x="26" y="970"/>
                      <a:pt x="27" y="966"/>
                      <a:pt x="27" y="962"/>
                    </a:cubicBezTo>
                    <a:lnTo>
                      <a:pt x="22" y="961"/>
                    </a:lnTo>
                    <a:close/>
                    <a:moveTo>
                      <a:pt x="27" y="938"/>
                    </a:moveTo>
                    <a:cubicBezTo>
                      <a:pt x="26" y="942"/>
                      <a:pt x="25" y="946"/>
                      <a:pt x="24" y="950"/>
                    </a:cubicBezTo>
                    <a:cubicBezTo>
                      <a:pt x="30" y="951"/>
                      <a:pt x="30" y="951"/>
                      <a:pt x="30" y="951"/>
                    </a:cubicBezTo>
                    <a:cubicBezTo>
                      <a:pt x="30" y="947"/>
                      <a:pt x="31" y="943"/>
                      <a:pt x="32" y="939"/>
                    </a:cubicBezTo>
                    <a:lnTo>
                      <a:pt x="27" y="938"/>
                    </a:lnTo>
                    <a:close/>
                    <a:moveTo>
                      <a:pt x="32" y="914"/>
                    </a:moveTo>
                    <a:cubicBezTo>
                      <a:pt x="31" y="918"/>
                      <a:pt x="30" y="922"/>
                      <a:pt x="29" y="926"/>
                    </a:cubicBezTo>
                    <a:cubicBezTo>
                      <a:pt x="34" y="927"/>
                      <a:pt x="34" y="927"/>
                      <a:pt x="34" y="927"/>
                    </a:cubicBezTo>
                    <a:cubicBezTo>
                      <a:pt x="35" y="923"/>
                      <a:pt x="36" y="919"/>
                      <a:pt x="37" y="915"/>
                    </a:cubicBezTo>
                    <a:lnTo>
                      <a:pt x="32" y="914"/>
                    </a:lnTo>
                    <a:close/>
                    <a:moveTo>
                      <a:pt x="37" y="891"/>
                    </a:moveTo>
                    <a:cubicBezTo>
                      <a:pt x="36" y="895"/>
                      <a:pt x="35" y="899"/>
                      <a:pt x="34" y="903"/>
                    </a:cubicBezTo>
                    <a:cubicBezTo>
                      <a:pt x="40" y="904"/>
                      <a:pt x="40" y="904"/>
                      <a:pt x="40" y="904"/>
                    </a:cubicBezTo>
                    <a:cubicBezTo>
                      <a:pt x="40" y="900"/>
                      <a:pt x="41" y="896"/>
                      <a:pt x="42" y="892"/>
                    </a:cubicBezTo>
                    <a:lnTo>
                      <a:pt x="37" y="891"/>
                    </a:lnTo>
                    <a:close/>
                    <a:moveTo>
                      <a:pt x="43" y="868"/>
                    </a:moveTo>
                    <a:cubicBezTo>
                      <a:pt x="42" y="871"/>
                      <a:pt x="41" y="875"/>
                      <a:pt x="40" y="879"/>
                    </a:cubicBezTo>
                    <a:cubicBezTo>
                      <a:pt x="45" y="881"/>
                      <a:pt x="45" y="881"/>
                      <a:pt x="45" y="881"/>
                    </a:cubicBezTo>
                    <a:cubicBezTo>
                      <a:pt x="46" y="877"/>
                      <a:pt x="47" y="873"/>
                      <a:pt x="48" y="869"/>
                    </a:cubicBezTo>
                    <a:lnTo>
                      <a:pt x="43" y="868"/>
                    </a:lnTo>
                    <a:close/>
                    <a:moveTo>
                      <a:pt x="49" y="844"/>
                    </a:moveTo>
                    <a:cubicBezTo>
                      <a:pt x="48" y="848"/>
                      <a:pt x="47" y="852"/>
                      <a:pt x="46" y="856"/>
                    </a:cubicBezTo>
                    <a:cubicBezTo>
                      <a:pt x="51" y="857"/>
                      <a:pt x="51" y="857"/>
                      <a:pt x="51" y="857"/>
                    </a:cubicBezTo>
                    <a:cubicBezTo>
                      <a:pt x="52" y="854"/>
                      <a:pt x="53" y="850"/>
                      <a:pt x="54" y="846"/>
                    </a:cubicBezTo>
                    <a:lnTo>
                      <a:pt x="49" y="844"/>
                    </a:lnTo>
                    <a:close/>
                    <a:moveTo>
                      <a:pt x="56" y="821"/>
                    </a:moveTo>
                    <a:cubicBezTo>
                      <a:pt x="55" y="825"/>
                      <a:pt x="54" y="829"/>
                      <a:pt x="53" y="833"/>
                    </a:cubicBezTo>
                    <a:cubicBezTo>
                      <a:pt x="58" y="834"/>
                      <a:pt x="58" y="834"/>
                      <a:pt x="58" y="834"/>
                    </a:cubicBezTo>
                    <a:cubicBezTo>
                      <a:pt x="59" y="831"/>
                      <a:pt x="60" y="827"/>
                      <a:pt x="61" y="823"/>
                    </a:cubicBezTo>
                    <a:lnTo>
                      <a:pt x="56" y="821"/>
                    </a:lnTo>
                    <a:close/>
                    <a:moveTo>
                      <a:pt x="63" y="798"/>
                    </a:moveTo>
                    <a:cubicBezTo>
                      <a:pt x="62" y="802"/>
                      <a:pt x="61" y="806"/>
                      <a:pt x="60" y="810"/>
                    </a:cubicBezTo>
                    <a:cubicBezTo>
                      <a:pt x="65" y="811"/>
                      <a:pt x="65" y="811"/>
                      <a:pt x="65" y="811"/>
                    </a:cubicBezTo>
                    <a:cubicBezTo>
                      <a:pt x="66" y="808"/>
                      <a:pt x="67" y="804"/>
                      <a:pt x="68" y="800"/>
                    </a:cubicBezTo>
                    <a:cubicBezTo>
                      <a:pt x="63" y="798"/>
                      <a:pt x="63" y="798"/>
                      <a:pt x="63" y="798"/>
                    </a:cubicBezTo>
                    <a:close/>
                    <a:moveTo>
                      <a:pt x="71" y="776"/>
                    </a:moveTo>
                    <a:cubicBezTo>
                      <a:pt x="70" y="779"/>
                      <a:pt x="68" y="783"/>
                      <a:pt x="67" y="787"/>
                    </a:cubicBezTo>
                    <a:cubicBezTo>
                      <a:pt x="72" y="789"/>
                      <a:pt x="72" y="789"/>
                      <a:pt x="72" y="789"/>
                    </a:cubicBezTo>
                    <a:cubicBezTo>
                      <a:pt x="73" y="785"/>
                      <a:pt x="75" y="781"/>
                      <a:pt x="76" y="777"/>
                    </a:cubicBezTo>
                    <a:lnTo>
                      <a:pt x="71" y="776"/>
                    </a:lnTo>
                    <a:close/>
                    <a:moveTo>
                      <a:pt x="79" y="753"/>
                    </a:moveTo>
                    <a:cubicBezTo>
                      <a:pt x="78" y="757"/>
                      <a:pt x="76" y="760"/>
                      <a:pt x="75" y="764"/>
                    </a:cubicBezTo>
                    <a:cubicBezTo>
                      <a:pt x="80" y="766"/>
                      <a:pt x="80" y="766"/>
                      <a:pt x="80" y="766"/>
                    </a:cubicBezTo>
                    <a:cubicBezTo>
                      <a:pt x="81" y="762"/>
                      <a:pt x="83" y="759"/>
                      <a:pt x="84" y="755"/>
                    </a:cubicBezTo>
                    <a:lnTo>
                      <a:pt x="79" y="753"/>
                    </a:lnTo>
                    <a:close/>
                    <a:moveTo>
                      <a:pt x="88" y="730"/>
                    </a:moveTo>
                    <a:cubicBezTo>
                      <a:pt x="86" y="734"/>
                      <a:pt x="85" y="738"/>
                      <a:pt x="83" y="742"/>
                    </a:cubicBezTo>
                    <a:cubicBezTo>
                      <a:pt x="88" y="744"/>
                      <a:pt x="88" y="744"/>
                      <a:pt x="88" y="744"/>
                    </a:cubicBezTo>
                    <a:cubicBezTo>
                      <a:pt x="90" y="740"/>
                      <a:pt x="91" y="736"/>
                      <a:pt x="93" y="732"/>
                    </a:cubicBezTo>
                    <a:lnTo>
                      <a:pt x="88" y="730"/>
                    </a:lnTo>
                    <a:close/>
                    <a:moveTo>
                      <a:pt x="97" y="708"/>
                    </a:moveTo>
                    <a:cubicBezTo>
                      <a:pt x="95" y="712"/>
                      <a:pt x="94" y="716"/>
                      <a:pt x="92" y="719"/>
                    </a:cubicBezTo>
                    <a:cubicBezTo>
                      <a:pt x="97" y="721"/>
                      <a:pt x="97" y="721"/>
                      <a:pt x="97" y="721"/>
                    </a:cubicBezTo>
                    <a:cubicBezTo>
                      <a:pt x="98" y="718"/>
                      <a:pt x="100" y="714"/>
                      <a:pt x="101" y="710"/>
                    </a:cubicBezTo>
                    <a:lnTo>
                      <a:pt x="97" y="708"/>
                    </a:lnTo>
                    <a:close/>
                    <a:moveTo>
                      <a:pt x="106" y="686"/>
                    </a:moveTo>
                    <a:cubicBezTo>
                      <a:pt x="104" y="690"/>
                      <a:pt x="103" y="693"/>
                      <a:pt x="101" y="697"/>
                    </a:cubicBezTo>
                    <a:cubicBezTo>
                      <a:pt x="106" y="699"/>
                      <a:pt x="106" y="699"/>
                      <a:pt x="106" y="699"/>
                    </a:cubicBezTo>
                    <a:cubicBezTo>
                      <a:pt x="108" y="695"/>
                      <a:pt x="109" y="692"/>
                      <a:pt x="111" y="688"/>
                    </a:cubicBezTo>
                    <a:lnTo>
                      <a:pt x="106" y="686"/>
                    </a:lnTo>
                    <a:close/>
                    <a:moveTo>
                      <a:pt x="116" y="664"/>
                    </a:moveTo>
                    <a:cubicBezTo>
                      <a:pt x="114" y="668"/>
                      <a:pt x="112" y="671"/>
                      <a:pt x="111" y="675"/>
                    </a:cubicBezTo>
                    <a:cubicBezTo>
                      <a:pt x="116" y="677"/>
                      <a:pt x="116" y="677"/>
                      <a:pt x="116" y="677"/>
                    </a:cubicBezTo>
                    <a:cubicBezTo>
                      <a:pt x="117" y="674"/>
                      <a:pt x="119" y="670"/>
                      <a:pt x="121" y="666"/>
                    </a:cubicBezTo>
                    <a:cubicBezTo>
                      <a:pt x="116" y="664"/>
                      <a:pt x="116" y="664"/>
                      <a:pt x="116" y="664"/>
                    </a:cubicBezTo>
                    <a:close/>
                    <a:moveTo>
                      <a:pt x="126" y="642"/>
                    </a:moveTo>
                    <a:cubicBezTo>
                      <a:pt x="124" y="646"/>
                      <a:pt x="123" y="649"/>
                      <a:pt x="121" y="653"/>
                    </a:cubicBezTo>
                    <a:cubicBezTo>
                      <a:pt x="126" y="655"/>
                      <a:pt x="126" y="655"/>
                      <a:pt x="126" y="655"/>
                    </a:cubicBezTo>
                    <a:cubicBezTo>
                      <a:pt x="127" y="652"/>
                      <a:pt x="129" y="648"/>
                      <a:pt x="131" y="645"/>
                    </a:cubicBezTo>
                    <a:lnTo>
                      <a:pt x="126" y="642"/>
                    </a:lnTo>
                    <a:close/>
                    <a:moveTo>
                      <a:pt x="137" y="621"/>
                    </a:moveTo>
                    <a:cubicBezTo>
                      <a:pt x="135" y="624"/>
                      <a:pt x="133" y="628"/>
                      <a:pt x="131" y="631"/>
                    </a:cubicBezTo>
                    <a:cubicBezTo>
                      <a:pt x="136" y="634"/>
                      <a:pt x="136" y="634"/>
                      <a:pt x="136" y="634"/>
                    </a:cubicBezTo>
                    <a:cubicBezTo>
                      <a:pt x="138" y="630"/>
                      <a:pt x="140" y="627"/>
                      <a:pt x="141" y="623"/>
                    </a:cubicBezTo>
                    <a:lnTo>
                      <a:pt x="137" y="621"/>
                    </a:lnTo>
                    <a:close/>
                    <a:moveTo>
                      <a:pt x="148" y="599"/>
                    </a:moveTo>
                    <a:cubicBezTo>
                      <a:pt x="146" y="603"/>
                      <a:pt x="144" y="606"/>
                      <a:pt x="142" y="610"/>
                    </a:cubicBezTo>
                    <a:cubicBezTo>
                      <a:pt x="147" y="612"/>
                      <a:pt x="147" y="612"/>
                      <a:pt x="147" y="612"/>
                    </a:cubicBezTo>
                    <a:cubicBezTo>
                      <a:pt x="149" y="609"/>
                      <a:pt x="151" y="605"/>
                      <a:pt x="153" y="602"/>
                    </a:cubicBezTo>
                    <a:lnTo>
                      <a:pt x="148" y="599"/>
                    </a:lnTo>
                    <a:close/>
                    <a:moveTo>
                      <a:pt x="159" y="578"/>
                    </a:moveTo>
                    <a:cubicBezTo>
                      <a:pt x="157" y="582"/>
                      <a:pt x="155" y="585"/>
                      <a:pt x="153" y="589"/>
                    </a:cubicBezTo>
                    <a:cubicBezTo>
                      <a:pt x="158" y="591"/>
                      <a:pt x="158" y="591"/>
                      <a:pt x="158" y="591"/>
                    </a:cubicBezTo>
                    <a:cubicBezTo>
                      <a:pt x="160" y="588"/>
                      <a:pt x="162" y="584"/>
                      <a:pt x="164" y="581"/>
                    </a:cubicBezTo>
                    <a:lnTo>
                      <a:pt x="159" y="578"/>
                    </a:lnTo>
                    <a:close/>
                    <a:moveTo>
                      <a:pt x="171" y="557"/>
                    </a:moveTo>
                    <a:cubicBezTo>
                      <a:pt x="169" y="561"/>
                      <a:pt x="167" y="564"/>
                      <a:pt x="165" y="568"/>
                    </a:cubicBezTo>
                    <a:cubicBezTo>
                      <a:pt x="170" y="570"/>
                      <a:pt x="170" y="570"/>
                      <a:pt x="170" y="570"/>
                    </a:cubicBezTo>
                    <a:cubicBezTo>
                      <a:pt x="172" y="567"/>
                      <a:pt x="174" y="564"/>
                      <a:pt x="176" y="560"/>
                    </a:cubicBezTo>
                    <a:lnTo>
                      <a:pt x="171" y="557"/>
                    </a:lnTo>
                    <a:close/>
                    <a:moveTo>
                      <a:pt x="184" y="537"/>
                    </a:moveTo>
                    <a:cubicBezTo>
                      <a:pt x="182" y="540"/>
                      <a:pt x="179" y="544"/>
                      <a:pt x="177" y="547"/>
                    </a:cubicBezTo>
                    <a:cubicBezTo>
                      <a:pt x="182" y="550"/>
                      <a:pt x="182" y="550"/>
                      <a:pt x="182" y="550"/>
                    </a:cubicBezTo>
                    <a:cubicBezTo>
                      <a:pt x="184" y="546"/>
                      <a:pt x="186" y="543"/>
                      <a:pt x="188" y="540"/>
                    </a:cubicBezTo>
                    <a:lnTo>
                      <a:pt x="184" y="537"/>
                    </a:lnTo>
                    <a:close/>
                    <a:moveTo>
                      <a:pt x="196" y="516"/>
                    </a:moveTo>
                    <a:cubicBezTo>
                      <a:pt x="194" y="520"/>
                      <a:pt x="192" y="523"/>
                      <a:pt x="190" y="527"/>
                    </a:cubicBezTo>
                    <a:cubicBezTo>
                      <a:pt x="195" y="529"/>
                      <a:pt x="195" y="529"/>
                      <a:pt x="195" y="529"/>
                    </a:cubicBezTo>
                    <a:cubicBezTo>
                      <a:pt x="197" y="526"/>
                      <a:pt x="199" y="523"/>
                      <a:pt x="201" y="519"/>
                    </a:cubicBezTo>
                    <a:lnTo>
                      <a:pt x="196" y="516"/>
                    </a:lnTo>
                    <a:close/>
                    <a:moveTo>
                      <a:pt x="210" y="496"/>
                    </a:moveTo>
                    <a:cubicBezTo>
                      <a:pt x="207" y="500"/>
                      <a:pt x="205" y="503"/>
                      <a:pt x="203" y="506"/>
                    </a:cubicBezTo>
                    <a:cubicBezTo>
                      <a:pt x="207" y="509"/>
                      <a:pt x="207" y="509"/>
                      <a:pt x="207" y="509"/>
                    </a:cubicBezTo>
                    <a:cubicBezTo>
                      <a:pt x="210" y="506"/>
                      <a:pt x="212" y="503"/>
                      <a:pt x="214" y="499"/>
                    </a:cubicBezTo>
                    <a:lnTo>
                      <a:pt x="210" y="496"/>
                    </a:lnTo>
                    <a:close/>
                    <a:moveTo>
                      <a:pt x="223" y="477"/>
                    </a:moveTo>
                    <a:cubicBezTo>
                      <a:pt x="221" y="480"/>
                      <a:pt x="219" y="483"/>
                      <a:pt x="216" y="486"/>
                    </a:cubicBezTo>
                    <a:cubicBezTo>
                      <a:pt x="221" y="490"/>
                      <a:pt x="221" y="490"/>
                      <a:pt x="221" y="490"/>
                    </a:cubicBezTo>
                    <a:cubicBezTo>
                      <a:pt x="223" y="486"/>
                      <a:pt x="225" y="483"/>
                      <a:pt x="228" y="480"/>
                    </a:cubicBezTo>
                    <a:lnTo>
                      <a:pt x="223" y="477"/>
                    </a:lnTo>
                    <a:close/>
                    <a:moveTo>
                      <a:pt x="237" y="457"/>
                    </a:moveTo>
                    <a:cubicBezTo>
                      <a:pt x="235" y="460"/>
                      <a:pt x="232" y="464"/>
                      <a:pt x="230" y="467"/>
                    </a:cubicBezTo>
                    <a:cubicBezTo>
                      <a:pt x="234" y="470"/>
                      <a:pt x="234" y="470"/>
                      <a:pt x="234" y="470"/>
                    </a:cubicBezTo>
                    <a:cubicBezTo>
                      <a:pt x="237" y="467"/>
                      <a:pt x="239" y="464"/>
                      <a:pt x="241" y="460"/>
                    </a:cubicBezTo>
                    <a:lnTo>
                      <a:pt x="237" y="457"/>
                    </a:lnTo>
                    <a:close/>
                    <a:moveTo>
                      <a:pt x="251" y="438"/>
                    </a:moveTo>
                    <a:cubicBezTo>
                      <a:pt x="249" y="441"/>
                      <a:pt x="247" y="444"/>
                      <a:pt x="244" y="448"/>
                    </a:cubicBezTo>
                    <a:cubicBezTo>
                      <a:pt x="249" y="451"/>
                      <a:pt x="249" y="451"/>
                      <a:pt x="249" y="451"/>
                    </a:cubicBezTo>
                    <a:cubicBezTo>
                      <a:pt x="251" y="448"/>
                      <a:pt x="253" y="444"/>
                      <a:pt x="256" y="441"/>
                    </a:cubicBezTo>
                    <a:lnTo>
                      <a:pt x="251" y="438"/>
                    </a:lnTo>
                    <a:close/>
                    <a:moveTo>
                      <a:pt x="266" y="419"/>
                    </a:moveTo>
                    <a:cubicBezTo>
                      <a:pt x="264" y="422"/>
                      <a:pt x="261" y="425"/>
                      <a:pt x="259" y="429"/>
                    </a:cubicBezTo>
                    <a:cubicBezTo>
                      <a:pt x="263" y="432"/>
                      <a:pt x="263" y="432"/>
                      <a:pt x="263" y="432"/>
                    </a:cubicBezTo>
                    <a:cubicBezTo>
                      <a:pt x="265" y="429"/>
                      <a:pt x="268" y="426"/>
                      <a:pt x="270" y="422"/>
                    </a:cubicBezTo>
                    <a:lnTo>
                      <a:pt x="266" y="419"/>
                    </a:lnTo>
                    <a:close/>
                    <a:moveTo>
                      <a:pt x="281" y="401"/>
                    </a:moveTo>
                    <a:cubicBezTo>
                      <a:pt x="279" y="404"/>
                      <a:pt x="276" y="407"/>
                      <a:pt x="274" y="410"/>
                    </a:cubicBezTo>
                    <a:cubicBezTo>
                      <a:pt x="278" y="413"/>
                      <a:pt x="278" y="413"/>
                      <a:pt x="278" y="413"/>
                    </a:cubicBezTo>
                    <a:cubicBezTo>
                      <a:pt x="280" y="410"/>
                      <a:pt x="283" y="407"/>
                      <a:pt x="285" y="404"/>
                    </a:cubicBezTo>
                    <a:lnTo>
                      <a:pt x="281" y="401"/>
                    </a:lnTo>
                    <a:close/>
                    <a:moveTo>
                      <a:pt x="297" y="382"/>
                    </a:moveTo>
                    <a:cubicBezTo>
                      <a:pt x="294" y="385"/>
                      <a:pt x="292" y="388"/>
                      <a:pt x="289" y="391"/>
                    </a:cubicBezTo>
                    <a:cubicBezTo>
                      <a:pt x="293" y="395"/>
                      <a:pt x="293" y="395"/>
                      <a:pt x="293" y="395"/>
                    </a:cubicBezTo>
                    <a:cubicBezTo>
                      <a:pt x="296" y="392"/>
                      <a:pt x="298" y="389"/>
                      <a:pt x="301" y="386"/>
                    </a:cubicBezTo>
                    <a:lnTo>
                      <a:pt x="297" y="382"/>
                    </a:lnTo>
                    <a:close/>
                    <a:moveTo>
                      <a:pt x="313" y="364"/>
                    </a:moveTo>
                    <a:cubicBezTo>
                      <a:pt x="310" y="367"/>
                      <a:pt x="307" y="370"/>
                      <a:pt x="305" y="373"/>
                    </a:cubicBezTo>
                    <a:cubicBezTo>
                      <a:pt x="309" y="377"/>
                      <a:pt x="309" y="377"/>
                      <a:pt x="309" y="377"/>
                    </a:cubicBezTo>
                    <a:cubicBezTo>
                      <a:pt x="311" y="374"/>
                      <a:pt x="314" y="371"/>
                      <a:pt x="317" y="368"/>
                    </a:cubicBezTo>
                    <a:lnTo>
                      <a:pt x="313" y="364"/>
                    </a:lnTo>
                    <a:close/>
                    <a:moveTo>
                      <a:pt x="329" y="347"/>
                    </a:moveTo>
                    <a:cubicBezTo>
                      <a:pt x="326" y="350"/>
                      <a:pt x="324" y="353"/>
                      <a:pt x="321" y="355"/>
                    </a:cubicBezTo>
                    <a:cubicBezTo>
                      <a:pt x="325" y="359"/>
                      <a:pt x="325" y="359"/>
                      <a:pt x="325" y="359"/>
                    </a:cubicBezTo>
                    <a:cubicBezTo>
                      <a:pt x="328" y="356"/>
                      <a:pt x="330" y="353"/>
                      <a:pt x="333" y="350"/>
                    </a:cubicBezTo>
                    <a:lnTo>
                      <a:pt x="329" y="347"/>
                    </a:lnTo>
                    <a:close/>
                    <a:moveTo>
                      <a:pt x="346" y="329"/>
                    </a:moveTo>
                    <a:cubicBezTo>
                      <a:pt x="343" y="332"/>
                      <a:pt x="340" y="335"/>
                      <a:pt x="337" y="338"/>
                    </a:cubicBezTo>
                    <a:cubicBezTo>
                      <a:pt x="341" y="342"/>
                      <a:pt x="341" y="342"/>
                      <a:pt x="341" y="342"/>
                    </a:cubicBezTo>
                    <a:cubicBezTo>
                      <a:pt x="344" y="339"/>
                      <a:pt x="347" y="336"/>
                      <a:pt x="350" y="333"/>
                    </a:cubicBezTo>
                    <a:lnTo>
                      <a:pt x="346" y="329"/>
                    </a:lnTo>
                    <a:close/>
                    <a:moveTo>
                      <a:pt x="363" y="313"/>
                    </a:moveTo>
                    <a:cubicBezTo>
                      <a:pt x="360" y="315"/>
                      <a:pt x="357" y="318"/>
                      <a:pt x="354" y="321"/>
                    </a:cubicBezTo>
                    <a:cubicBezTo>
                      <a:pt x="358" y="325"/>
                      <a:pt x="358" y="325"/>
                      <a:pt x="358" y="325"/>
                    </a:cubicBezTo>
                    <a:cubicBezTo>
                      <a:pt x="361" y="322"/>
                      <a:pt x="364" y="319"/>
                      <a:pt x="367" y="316"/>
                    </a:cubicBezTo>
                    <a:lnTo>
                      <a:pt x="363" y="313"/>
                    </a:lnTo>
                    <a:close/>
                    <a:moveTo>
                      <a:pt x="380" y="296"/>
                    </a:moveTo>
                    <a:cubicBezTo>
                      <a:pt x="377" y="299"/>
                      <a:pt x="374" y="301"/>
                      <a:pt x="372" y="304"/>
                    </a:cubicBezTo>
                    <a:cubicBezTo>
                      <a:pt x="375" y="308"/>
                      <a:pt x="375" y="308"/>
                      <a:pt x="375" y="308"/>
                    </a:cubicBezTo>
                    <a:cubicBezTo>
                      <a:pt x="378" y="305"/>
                      <a:pt x="381" y="303"/>
                      <a:pt x="384" y="300"/>
                    </a:cubicBezTo>
                    <a:lnTo>
                      <a:pt x="380" y="296"/>
                    </a:lnTo>
                    <a:close/>
                    <a:moveTo>
                      <a:pt x="398" y="280"/>
                    </a:moveTo>
                    <a:cubicBezTo>
                      <a:pt x="395" y="282"/>
                      <a:pt x="392" y="285"/>
                      <a:pt x="389" y="288"/>
                    </a:cubicBezTo>
                    <a:cubicBezTo>
                      <a:pt x="393" y="292"/>
                      <a:pt x="393" y="292"/>
                      <a:pt x="393" y="292"/>
                    </a:cubicBezTo>
                    <a:cubicBezTo>
                      <a:pt x="396" y="289"/>
                      <a:pt x="399" y="286"/>
                      <a:pt x="402" y="284"/>
                    </a:cubicBezTo>
                    <a:lnTo>
                      <a:pt x="398" y="280"/>
                    </a:lnTo>
                    <a:close/>
                    <a:moveTo>
                      <a:pt x="416" y="264"/>
                    </a:moveTo>
                    <a:cubicBezTo>
                      <a:pt x="413" y="267"/>
                      <a:pt x="410" y="269"/>
                      <a:pt x="407" y="272"/>
                    </a:cubicBezTo>
                    <a:cubicBezTo>
                      <a:pt x="411" y="276"/>
                      <a:pt x="411" y="276"/>
                      <a:pt x="411" y="276"/>
                    </a:cubicBezTo>
                    <a:cubicBezTo>
                      <a:pt x="414" y="273"/>
                      <a:pt x="417" y="271"/>
                      <a:pt x="420" y="268"/>
                    </a:cubicBezTo>
                    <a:lnTo>
                      <a:pt x="416" y="264"/>
                    </a:lnTo>
                    <a:close/>
                    <a:moveTo>
                      <a:pt x="435" y="249"/>
                    </a:moveTo>
                    <a:cubicBezTo>
                      <a:pt x="432" y="251"/>
                      <a:pt x="428" y="254"/>
                      <a:pt x="425" y="256"/>
                    </a:cubicBezTo>
                    <a:cubicBezTo>
                      <a:pt x="429" y="260"/>
                      <a:pt x="429" y="260"/>
                      <a:pt x="429" y="260"/>
                    </a:cubicBezTo>
                    <a:cubicBezTo>
                      <a:pt x="432" y="258"/>
                      <a:pt x="435" y="255"/>
                      <a:pt x="438" y="253"/>
                    </a:cubicBezTo>
                    <a:lnTo>
                      <a:pt x="435" y="249"/>
                    </a:lnTo>
                    <a:close/>
                    <a:moveTo>
                      <a:pt x="453" y="234"/>
                    </a:moveTo>
                    <a:cubicBezTo>
                      <a:pt x="450" y="236"/>
                      <a:pt x="447" y="239"/>
                      <a:pt x="444" y="241"/>
                    </a:cubicBezTo>
                    <a:cubicBezTo>
                      <a:pt x="447" y="245"/>
                      <a:pt x="447" y="245"/>
                      <a:pt x="447" y="245"/>
                    </a:cubicBezTo>
                    <a:cubicBezTo>
                      <a:pt x="451" y="243"/>
                      <a:pt x="454" y="240"/>
                      <a:pt x="457" y="238"/>
                    </a:cubicBezTo>
                    <a:lnTo>
                      <a:pt x="453" y="234"/>
                    </a:lnTo>
                    <a:close/>
                    <a:moveTo>
                      <a:pt x="473" y="219"/>
                    </a:moveTo>
                    <a:cubicBezTo>
                      <a:pt x="469" y="221"/>
                      <a:pt x="466" y="224"/>
                      <a:pt x="463" y="226"/>
                    </a:cubicBezTo>
                    <a:cubicBezTo>
                      <a:pt x="466" y="231"/>
                      <a:pt x="466" y="231"/>
                      <a:pt x="466" y="231"/>
                    </a:cubicBezTo>
                    <a:cubicBezTo>
                      <a:pt x="469" y="228"/>
                      <a:pt x="473" y="226"/>
                      <a:pt x="476" y="223"/>
                    </a:cubicBezTo>
                    <a:lnTo>
                      <a:pt x="473" y="219"/>
                    </a:lnTo>
                    <a:close/>
                    <a:moveTo>
                      <a:pt x="492" y="205"/>
                    </a:moveTo>
                    <a:cubicBezTo>
                      <a:pt x="489" y="207"/>
                      <a:pt x="486" y="210"/>
                      <a:pt x="482" y="212"/>
                    </a:cubicBezTo>
                    <a:cubicBezTo>
                      <a:pt x="485" y="216"/>
                      <a:pt x="485" y="216"/>
                      <a:pt x="485" y="216"/>
                    </a:cubicBezTo>
                    <a:cubicBezTo>
                      <a:pt x="489" y="214"/>
                      <a:pt x="492" y="212"/>
                      <a:pt x="495" y="209"/>
                    </a:cubicBezTo>
                    <a:lnTo>
                      <a:pt x="492" y="205"/>
                    </a:lnTo>
                    <a:close/>
                    <a:moveTo>
                      <a:pt x="512" y="191"/>
                    </a:moveTo>
                    <a:cubicBezTo>
                      <a:pt x="509" y="193"/>
                      <a:pt x="505" y="196"/>
                      <a:pt x="502" y="198"/>
                    </a:cubicBezTo>
                    <a:cubicBezTo>
                      <a:pt x="505" y="202"/>
                      <a:pt x="505" y="202"/>
                      <a:pt x="505" y="202"/>
                    </a:cubicBezTo>
                    <a:cubicBezTo>
                      <a:pt x="508" y="200"/>
                      <a:pt x="512" y="198"/>
                      <a:pt x="515" y="196"/>
                    </a:cubicBezTo>
                    <a:lnTo>
                      <a:pt x="512" y="191"/>
                    </a:lnTo>
                    <a:close/>
                    <a:moveTo>
                      <a:pt x="532" y="178"/>
                    </a:moveTo>
                    <a:cubicBezTo>
                      <a:pt x="529" y="180"/>
                      <a:pt x="525" y="182"/>
                      <a:pt x="522" y="184"/>
                    </a:cubicBezTo>
                    <a:cubicBezTo>
                      <a:pt x="525" y="189"/>
                      <a:pt x="525" y="189"/>
                      <a:pt x="525" y="189"/>
                    </a:cubicBezTo>
                    <a:cubicBezTo>
                      <a:pt x="528" y="187"/>
                      <a:pt x="531" y="184"/>
                      <a:pt x="535" y="182"/>
                    </a:cubicBezTo>
                    <a:lnTo>
                      <a:pt x="532" y="178"/>
                    </a:lnTo>
                    <a:close/>
                    <a:moveTo>
                      <a:pt x="552" y="165"/>
                    </a:moveTo>
                    <a:cubicBezTo>
                      <a:pt x="549" y="167"/>
                      <a:pt x="545" y="169"/>
                      <a:pt x="542" y="171"/>
                    </a:cubicBezTo>
                    <a:cubicBezTo>
                      <a:pt x="545" y="176"/>
                      <a:pt x="545" y="176"/>
                      <a:pt x="545" y="176"/>
                    </a:cubicBezTo>
                    <a:cubicBezTo>
                      <a:pt x="548" y="174"/>
                      <a:pt x="552" y="172"/>
                      <a:pt x="555" y="169"/>
                    </a:cubicBezTo>
                    <a:cubicBezTo>
                      <a:pt x="552" y="165"/>
                      <a:pt x="552" y="165"/>
                      <a:pt x="552" y="165"/>
                    </a:cubicBezTo>
                    <a:close/>
                    <a:moveTo>
                      <a:pt x="573" y="152"/>
                    </a:moveTo>
                    <a:cubicBezTo>
                      <a:pt x="569" y="155"/>
                      <a:pt x="566" y="157"/>
                      <a:pt x="563" y="159"/>
                    </a:cubicBezTo>
                    <a:cubicBezTo>
                      <a:pt x="565" y="163"/>
                      <a:pt x="565" y="163"/>
                      <a:pt x="565" y="163"/>
                    </a:cubicBezTo>
                    <a:cubicBezTo>
                      <a:pt x="569" y="161"/>
                      <a:pt x="572" y="159"/>
                      <a:pt x="576" y="157"/>
                    </a:cubicBezTo>
                    <a:lnTo>
                      <a:pt x="573" y="152"/>
                    </a:lnTo>
                    <a:close/>
                    <a:moveTo>
                      <a:pt x="594" y="141"/>
                    </a:moveTo>
                    <a:cubicBezTo>
                      <a:pt x="590" y="142"/>
                      <a:pt x="587" y="144"/>
                      <a:pt x="583" y="146"/>
                    </a:cubicBezTo>
                    <a:cubicBezTo>
                      <a:pt x="586" y="151"/>
                      <a:pt x="586" y="151"/>
                      <a:pt x="586" y="151"/>
                    </a:cubicBezTo>
                    <a:cubicBezTo>
                      <a:pt x="590" y="149"/>
                      <a:pt x="593" y="147"/>
                      <a:pt x="597" y="145"/>
                    </a:cubicBezTo>
                    <a:lnTo>
                      <a:pt x="594" y="141"/>
                    </a:lnTo>
                    <a:close/>
                    <a:moveTo>
                      <a:pt x="615" y="129"/>
                    </a:moveTo>
                    <a:cubicBezTo>
                      <a:pt x="612" y="131"/>
                      <a:pt x="608" y="133"/>
                      <a:pt x="604" y="135"/>
                    </a:cubicBezTo>
                    <a:cubicBezTo>
                      <a:pt x="607" y="139"/>
                      <a:pt x="607" y="139"/>
                      <a:pt x="607" y="139"/>
                    </a:cubicBezTo>
                    <a:cubicBezTo>
                      <a:pt x="611" y="137"/>
                      <a:pt x="614" y="136"/>
                      <a:pt x="618" y="134"/>
                    </a:cubicBezTo>
                    <a:lnTo>
                      <a:pt x="615" y="129"/>
                    </a:lnTo>
                    <a:close/>
                    <a:moveTo>
                      <a:pt x="637" y="118"/>
                    </a:moveTo>
                    <a:cubicBezTo>
                      <a:pt x="633" y="120"/>
                      <a:pt x="629" y="122"/>
                      <a:pt x="626" y="123"/>
                    </a:cubicBezTo>
                    <a:cubicBezTo>
                      <a:pt x="628" y="128"/>
                      <a:pt x="628" y="128"/>
                      <a:pt x="628" y="128"/>
                    </a:cubicBezTo>
                    <a:cubicBezTo>
                      <a:pt x="632" y="126"/>
                      <a:pt x="635" y="125"/>
                      <a:pt x="639" y="123"/>
                    </a:cubicBezTo>
                    <a:lnTo>
                      <a:pt x="637" y="118"/>
                    </a:lnTo>
                    <a:close/>
                    <a:moveTo>
                      <a:pt x="658" y="107"/>
                    </a:moveTo>
                    <a:cubicBezTo>
                      <a:pt x="655" y="109"/>
                      <a:pt x="651" y="111"/>
                      <a:pt x="647" y="113"/>
                    </a:cubicBezTo>
                    <a:cubicBezTo>
                      <a:pt x="650" y="117"/>
                      <a:pt x="650" y="117"/>
                      <a:pt x="650" y="117"/>
                    </a:cubicBezTo>
                    <a:cubicBezTo>
                      <a:pt x="653" y="116"/>
                      <a:pt x="657" y="114"/>
                      <a:pt x="661" y="112"/>
                    </a:cubicBezTo>
                    <a:lnTo>
                      <a:pt x="658" y="107"/>
                    </a:lnTo>
                    <a:close/>
                    <a:moveTo>
                      <a:pt x="680" y="97"/>
                    </a:moveTo>
                    <a:cubicBezTo>
                      <a:pt x="677" y="99"/>
                      <a:pt x="673" y="101"/>
                      <a:pt x="669" y="102"/>
                    </a:cubicBezTo>
                    <a:cubicBezTo>
                      <a:pt x="671" y="107"/>
                      <a:pt x="671" y="107"/>
                      <a:pt x="671" y="107"/>
                    </a:cubicBezTo>
                    <a:cubicBezTo>
                      <a:pt x="675" y="105"/>
                      <a:pt x="679" y="104"/>
                      <a:pt x="682" y="102"/>
                    </a:cubicBezTo>
                    <a:lnTo>
                      <a:pt x="680" y="97"/>
                    </a:lnTo>
                    <a:close/>
                    <a:moveTo>
                      <a:pt x="702" y="88"/>
                    </a:moveTo>
                    <a:cubicBezTo>
                      <a:pt x="699" y="89"/>
                      <a:pt x="695" y="91"/>
                      <a:pt x="691" y="92"/>
                    </a:cubicBezTo>
                    <a:cubicBezTo>
                      <a:pt x="693" y="97"/>
                      <a:pt x="693" y="97"/>
                      <a:pt x="693" y="97"/>
                    </a:cubicBezTo>
                    <a:cubicBezTo>
                      <a:pt x="697" y="96"/>
                      <a:pt x="701" y="94"/>
                      <a:pt x="704" y="93"/>
                    </a:cubicBezTo>
                    <a:lnTo>
                      <a:pt x="702" y="88"/>
                    </a:lnTo>
                    <a:close/>
                    <a:moveTo>
                      <a:pt x="725" y="79"/>
                    </a:moveTo>
                    <a:cubicBezTo>
                      <a:pt x="721" y="80"/>
                      <a:pt x="717" y="82"/>
                      <a:pt x="713" y="83"/>
                    </a:cubicBezTo>
                    <a:cubicBezTo>
                      <a:pt x="715" y="88"/>
                      <a:pt x="715" y="88"/>
                      <a:pt x="715" y="88"/>
                    </a:cubicBezTo>
                    <a:cubicBezTo>
                      <a:pt x="719" y="87"/>
                      <a:pt x="723" y="85"/>
                      <a:pt x="727" y="84"/>
                    </a:cubicBezTo>
                    <a:lnTo>
                      <a:pt x="725" y="79"/>
                    </a:lnTo>
                    <a:close/>
                    <a:moveTo>
                      <a:pt x="747" y="70"/>
                    </a:moveTo>
                    <a:cubicBezTo>
                      <a:pt x="743" y="71"/>
                      <a:pt x="740" y="73"/>
                      <a:pt x="736" y="74"/>
                    </a:cubicBezTo>
                    <a:cubicBezTo>
                      <a:pt x="738" y="79"/>
                      <a:pt x="738" y="79"/>
                      <a:pt x="738" y="79"/>
                    </a:cubicBezTo>
                    <a:cubicBezTo>
                      <a:pt x="741" y="78"/>
                      <a:pt x="745" y="76"/>
                      <a:pt x="749" y="75"/>
                    </a:cubicBezTo>
                    <a:lnTo>
                      <a:pt x="747" y="70"/>
                    </a:lnTo>
                    <a:close/>
                    <a:moveTo>
                      <a:pt x="770" y="62"/>
                    </a:moveTo>
                    <a:cubicBezTo>
                      <a:pt x="766" y="63"/>
                      <a:pt x="762" y="65"/>
                      <a:pt x="758" y="66"/>
                    </a:cubicBezTo>
                    <a:cubicBezTo>
                      <a:pt x="760" y="71"/>
                      <a:pt x="760" y="71"/>
                      <a:pt x="760" y="71"/>
                    </a:cubicBezTo>
                    <a:cubicBezTo>
                      <a:pt x="764" y="70"/>
                      <a:pt x="768" y="68"/>
                      <a:pt x="771" y="67"/>
                    </a:cubicBezTo>
                    <a:lnTo>
                      <a:pt x="770" y="62"/>
                    </a:lnTo>
                    <a:close/>
                    <a:moveTo>
                      <a:pt x="793" y="54"/>
                    </a:moveTo>
                    <a:cubicBezTo>
                      <a:pt x="789" y="56"/>
                      <a:pt x="785" y="57"/>
                      <a:pt x="781" y="58"/>
                    </a:cubicBezTo>
                    <a:cubicBezTo>
                      <a:pt x="783" y="63"/>
                      <a:pt x="783" y="63"/>
                      <a:pt x="783" y="63"/>
                    </a:cubicBezTo>
                    <a:cubicBezTo>
                      <a:pt x="787" y="62"/>
                      <a:pt x="790" y="61"/>
                      <a:pt x="794" y="60"/>
                    </a:cubicBezTo>
                    <a:lnTo>
                      <a:pt x="793" y="54"/>
                    </a:lnTo>
                    <a:close/>
                    <a:moveTo>
                      <a:pt x="815" y="47"/>
                    </a:moveTo>
                    <a:cubicBezTo>
                      <a:pt x="812" y="48"/>
                      <a:pt x="808" y="50"/>
                      <a:pt x="804" y="51"/>
                    </a:cubicBezTo>
                    <a:cubicBezTo>
                      <a:pt x="806" y="56"/>
                      <a:pt x="806" y="56"/>
                      <a:pt x="806" y="56"/>
                    </a:cubicBezTo>
                    <a:cubicBezTo>
                      <a:pt x="809" y="55"/>
                      <a:pt x="813" y="54"/>
                      <a:pt x="817" y="52"/>
                    </a:cubicBezTo>
                    <a:lnTo>
                      <a:pt x="815" y="47"/>
                    </a:lnTo>
                    <a:close/>
                    <a:moveTo>
                      <a:pt x="839" y="41"/>
                    </a:moveTo>
                    <a:cubicBezTo>
                      <a:pt x="835" y="42"/>
                      <a:pt x="831" y="43"/>
                      <a:pt x="827" y="44"/>
                    </a:cubicBezTo>
                    <a:cubicBezTo>
                      <a:pt x="829" y="49"/>
                      <a:pt x="829" y="49"/>
                      <a:pt x="829" y="49"/>
                    </a:cubicBezTo>
                    <a:cubicBezTo>
                      <a:pt x="832" y="48"/>
                      <a:pt x="836" y="47"/>
                      <a:pt x="840" y="46"/>
                    </a:cubicBezTo>
                    <a:lnTo>
                      <a:pt x="839" y="41"/>
                    </a:lnTo>
                    <a:close/>
                    <a:moveTo>
                      <a:pt x="862" y="35"/>
                    </a:moveTo>
                    <a:cubicBezTo>
                      <a:pt x="858" y="36"/>
                      <a:pt x="854" y="37"/>
                      <a:pt x="850" y="38"/>
                    </a:cubicBezTo>
                    <a:cubicBezTo>
                      <a:pt x="852" y="43"/>
                      <a:pt x="852" y="43"/>
                      <a:pt x="852" y="43"/>
                    </a:cubicBezTo>
                    <a:cubicBezTo>
                      <a:pt x="855" y="42"/>
                      <a:pt x="859" y="41"/>
                      <a:pt x="863" y="40"/>
                    </a:cubicBezTo>
                    <a:lnTo>
                      <a:pt x="862" y="35"/>
                    </a:lnTo>
                    <a:close/>
                    <a:moveTo>
                      <a:pt x="885" y="29"/>
                    </a:moveTo>
                    <a:cubicBezTo>
                      <a:pt x="881" y="30"/>
                      <a:pt x="877" y="31"/>
                      <a:pt x="874" y="32"/>
                    </a:cubicBezTo>
                    <a:cubicBezTo>
                      <a:pt x="875" y="37"/>
                      <a:pt x="875" y="37"/>
                      <a:pt x="875" y="37"/>
                    </a:cubicBezTo>
                    <a:cubicBezTo>
                      <a:pt x="879" y="36"/>
                      <a:pt x="883" y="35"/>
                      <a:pt x="886" y="34"/>
                    </a:cubicBezTo>
                    <a:lnTo>
                      <a:pt x="885" y="29"/>
                    </a:lnTo>
                    <a:close/>
                    <a:moveTo>
                      <a:pt x="909" y="24"/>
                    </a:moveTo>
                    <a:cubicBezTo>
                      <a:pt x="905" y="25"/>
                      <a:pt x="901" y="26"/>
                      <a:pt x="897" y="26"/>
                    </a:cubicBezTo>
                    <a:cubicBezTo>
                      <a:pt x="898" y="32"/>
                      <a:pt x="898" y="32"/>
                      <a:pt x="898" y="32"/>
                    </a:cubicBezTo>
                    <a:cubicBezTo>
                      <a:pt x="902" y="31"/>
                      <a:pt x="906" y="30"/>
                      <a:pt x="910" y="29"/>
                    </a:cubicBezTo>
                    <a:lnTo>
                      <a:pt x="909" y="24"/>
                    </a:lnTo>
                    <a:close/>
                    <a:moveTo>
                      <a:pt x="932" y="19"/>
                    </a:moveTo>
                    <a:cubicBezTo>
                      <a:pt x="928" y="20"/>
                      <a:pt x="925" y="21"/>
                      <a:pt x="921" y="22"/>
                    </a:cubicBezTo>
                    <a:cubicBezTo>
                      <a:pt x="922" y="27"/>
                      <a:pt x="922" y="27"/>
                      <a:pt x="922" y="27"/>
                    </a:cubicBezTo>
                    <a:cubicBezTo>
                      <a:pt x="926" y="26"/>
                      <a:pt x="929" y="25"/>
                      <a:pt x="933" y="25"/>
                    </a:cubicBezTo>
                    <a:lnTo>
                      <a:pt x="932" y="19"/>
                    </a:lnTo>
                    <a:close/>
                    <a:moveTo>
                      <a:pt x="956" y="15"/>
                    </a:moveTo>
                    <a:cubicBezTo>
                      <a:pt x="952" y="16"/>
                      <a:pt x="948" y="17"/>
                      <a:pt x="944" y="17"/>
                    </a:cubicBezTo>
                    <a:cubicBezTo>
                      <a:pt x="945" y="23"/>
                      <a:pt x="945" y="23"/>
                      <a:pt x="945" y="23"/>
                    </a:cubicBezTo>
                    <a:cubicBezTo>
                      <a:pt x="949" y="22"/>
                      <a:pt x="953" y="21"/>
                      <a:pt x="957" y="21"/>
                    </a:cubicBezTo>
                    <a:lnTo>
                      <a:pt x="956" y="15"/>
                    </a:lnTo>
                    <a:close/>
                    <a:moveTo>
                      <a:pt x="980" y="12"/>
                    </a:moveTo>
                    <a:cubicBezTo>
                      <a:pt x="976" y="12"/>
                      <a:pt x="972" y="13"/>
                      <a:pt x="968" y="13"/>
                    </a:cubicBezTo>
                    <a:cubicBezTo>
                      <a:pt x="969" y="19"/>
                      <a:pt x="969" y="19"/>
                      <a:pt x="969" y="19"/>
                    </a:cubicBezTo>
                    <a:cubicBezTo>
                      <a:pt x="973" y="18"/>
                      <a:pt x="977" y="18"/>
                      <a:pt x="981" y="17"/>
                    </a:cubicBezTo>
                    <a:lnTo>
                      <a:pt x="980" y="12"/>
                    </a:lnTo>
                    <a:close/>
                    <a:moveTo>
                      <a:pt x="1004" y="9"/>
                    </a:moveTo>
                    <a:cubicBezTo>
                      <a:pt x="1000" y="9"/>
                      <a:pt x="996" y="10"/>
                      <a:pt x="992" y="10"/>
                    </a:cubicBezTo>
                    <a:cubicBezTo>
                      <a:pt x="993" y="15"/>
                      <a:pt x="993" y="15"/>
                      <a:pt x="993" y="15"/>
                    </a:cubicBezTo>
                    <a:cubicBezTo>
                      <a:pt x="996" y="15"/>
                      <a:pt x="1000" y="14"/>
                      <a:pt x="1004" y="14"/>
                    </a:cubicBezTo>
                    <a:lnTo>
                      <a:pt x="1004" y="9"/>
                    </a:lnTo>
                    <a:close/>
                    <a:moveTo>
                      <a:pt x="1028" y="6"/>
                    </a:moveTo>
                    <a:cubicBezTo>
                      <a:pt x="1024" y="6"/>
                      <a:pt x="1020" y="7"/>
                      <a:pt x="1016" y="7"/>
                    </a:cubicBezTo>
                    <a:cubicBezTo>
                      <a:pt x="1016" y="13"/>
                      <a:pt x="1016" y="13"/>
                      <a:pt x="1016" y="13"/>
                    </a:cubicBezTo>
                    <a:cubicBezTo>
                      <a:pt x="1020" y="12"/>
                      <a:pt x="1024" y="12"/>
                      <a:pt x="1028" y="11"/>
                    </a:cubicBezTo>
                    <a:lnTo>
                      <a:pt x="1028" y="6"/>
                    </a:lnTo>
                    <a:close/>
                    <a:moveTo>
                      <a:pt x="1052" y="4"/>
                    </a:moveTo>
                    <a:cubicBezTo>
                      <a:pt x="1048" y="4"/>
                      <a:pt x="1044" y="5"/>
                      <a:pt x="1040" y="5"/>
                    </a:cubicBezTo>
                    <a:cubicBezTo>
                      <a:pt x="1040" y="10"/>
                      <a:pt x="1040" y="10"/>
                      <a:pt x="1040" y="10"/>
                    </a:cubicBezTo>
                    <a:cubicBezTo>
                      <a:pt x="1044" y="10"/>
                      <a:pt x="1048" y="10"/>
                      <a:pt x="1052" y="9"/>
                    </a:cubicBezTo>
                    <a:lnTo>
                      <a:pt x="1052" y="4"/>
                    </a:lnTo>
                    <a:close/>
                    <a:moveTo>
                      <a:pt x="1076" y="2"/>
                    </a:moveTo>
                    <a:cubicBezTo>
                      <a:pt x="1072" y="2"/>
                      <a:pt x="1068" y="3"/>
                      <a:pt x="1064" y="3"/>
                    </a:cubicBezTo>
                    <a:cubicBezTo>
                      <a:pt x="1064" y="8"/>
                      <a:pt x="1064" y="8"/>
                      <a:pt x="1064" y="8"/>
                    </a:cubicBezTo>
                    <a:cubicBezTo>
                      <a:pt x="1068" y="8"/>
                      <a:pt x="1072" y="8"/>
                      <a:pt x="1076" y="8"/>
                    </a:cubicBezTo>
                    <a:lnTo>
                      <a:pt x="1076" y="2"/>
                    </a:lnTo>
                    <a:close/>
                    <a:moveTo>
                      <a:pt x="1100" y="1"/>
                    </a:moveTo>
                    <a:cubicBezTo>
                      <a:pt x="1096" y="1"/>
                      <a:pt x="1092" y="1"/>
                      <a:pt x="1088" y="2"/>
                    </a:cubicBezTo>
                    <a:cubicBezTo>
                      <a:pt x="1088" y="7"/>
                      <a:pt x="1088" y="7"/>
                      <a:pt x="1088" y="7"/>
                    </a:cubicBezTo>
                    <a:cubicBezTo>
                      <a:pt x="1092" y="7"/>
                      <a:pt x="1096" y="7"/>
                      <a:pt x="1100" y="6"/>
                    </a:cubicBezTo>
                    <a:lnTo>
                      <a:pt x="1100" y="1"/>
                    </a:lnTo>
                    <a:close/>
                    <a:moveTo>
                      <a:pt x="1124" y="0"/>
                    </a:moveTo>
                    <a:cubicBezTo>
                      <a:pt x="1120" y="1"/>
                      <a:pt x="1116" y="1"/>
                      <a:pt x="1112" y="1"/>
                    </a:cubicBezTo>
                    <a:cubicBezTo>
                      <a:pt x="1112" y="6"/>
                      <a:pt x="1112" y="6"/>
                      <a:pt x="1112" y="6"/>
                    </a:cubicBezTo>
                    <a:cubicBezTo>
                      <a:pt x="1116" y="6"/>
                      <a:pt x="1120" y="6"/>
                      <a:pt x="1124" y="6"/>
                    </a:cubicBezTo>
                    <a:cubicBezTo>
                      <a:pt x="1124" y="0"/>
                      <a:pt x="1124" y="0"/>
                      <a:pt x="1124" y="0"/>
                    </a:cubicBezTo>
                    <a:close/>
                    <a:moveTo>
                      <a:pt x="1148" y="0"/>
                    </a:moveTo>
                    <a:cubicBezTo>
                      <a:pt x="1147" y="0"/>
                      <a:pt x="1146" y="0"/>
                      <a:pt x="1145" y="0"/>
                    </a:cubicBezTo>
                    <a:cubicBezTo>
                      <a:pt x="1142" y="0"/>
                      <a:pt x="1139" y="0"/>
                      <a:pt x="1136" y="0"/>
                    </a:cubicBezTo>
                    <a:cubicBezTo>
                      <a:pt x="1136" y="6"/>
                      <a:pt x="1136" y="6"/>
                      <a:pt x="1136" y="6"/>
                    </a:cubicBezTo>
                    <a:cubicBezTo>
                      <a:pt x="1139" y="6"/>
                      <a:pt x="1142" y="6"/>
                      <a:pt x="1145" y="6"/>
                    </a:cubicBezTo>
                    <a:cubicBezTo>
                      <a:pt x="1146" y="6"/>
                      <a:pt x="1147" y="6"/>
                      <a:pt x="1148" y="6"/>
                    </a:cubicBezTo>
                    <a:lnTo>
                      <a:pt x="1148" y="0"/>
                    </a:lnTo>
                    <a:close/>
                    <a:moveTo>
                      <a:pt x="1172" y="1"/>
                    </a:moveTo>
                    <a:cubicBezTo>
                      <a:pt x="1168" y="0"/>
                      <a:pt x="1164" y="0"/>
                      <a:pt x="1160" y="0"/>
                    </a:cubicBezTo>
                    <a:cubicBezTo>
                      <a:pt x="1160" y="6"/>
                      <a:pt x="1160" y="6"/>
                      <a:pt x="1160" y="6"/>
                    </a:cubicBezTo>
                    <a:cubicBezTo>
                      <a:pt x="1164" y="6"/>
                      <a:pt x="1168" y="6"/>
                      <a:pt x="1172" y="6"/>
                    </a:cubicBezTo>
                    <a:lnTo>
                      <a:pt x="1172" y="1"/>
                    </a:lnTo>
                    <a:close/>
                    <a:moveTo>
                      <a:pt x="1196" y="1"/>
                    </a:moveTo>
                    <a:cubicBezTo>
                      <a:pt x="1192" y="1"/>
                      <a:pt x="1188" y="1"/>
                      <a:pt x="1184" y="1"/>
                    </a:cubicBezTo>
                    <a:cubicBezTo>
                      <a:pt x="1184" y="6"/>
                      <a:pt x="1184" y="6"/>
                      <a:pt x="1184" y="6"/>
                    </a:cubicBezTo>
                    <a:cubicBezTo>
                      <a:pt x="1188" y="6"/>
                      <a:pt x="1192" y="6"/>
                      <a:pt x="1196" y="7"/>
                    </a:cubicBezTo>
                    <a:lnTo>
                      <a:pt x="1196" y="1"/>
                    </a:lnTo>
                    <a:close/>
                    <a:moveTo>
                      <a:pt x="1220" y="3"/>
                    </a:moveTo>
                    <a:cubicBezTo>
                      <a:pt x="1216" y="2"/>
                      <a:pt x="1212" y="2"/>
                      <a:pt x="1208" y="2"/>
                    </a:cubicBezTo>
                    <a:cubicBezTo>
                      <a:pt x="1208" y="7"/>
                      <a:pt x="1208" y="7"/>
                      <a:pt x="1208" y="7"/>
                    </a:cubicBezTo>
                    <a:cubicBezTo>
                      <a:pt x="1212" y="7"/>
                      <a:pt x="1215" y="8"/>
                      <a:pt x="1219" y="8"/>
                    </a:cubicBezTo>
                    <a:lnTo>
                      <a:pt x="1220" y="3"/>
                    </a:lnTo>
                    <a:close/>
                    <a:moveTo>
                      <a:pt x="1244" y="4"/>
                    </a:moveTo>
                    <a:cubicBezTo>
                      <a:pt x="1240" y="4"/>
                      <a:pt x="1236" y="4"/>
                      <a:pt x="1232" y="3"/>
                    </a:cubicBezTo>
                    <a:cubicBezTo>
                      <a:pt x="1231" y="9"/>
                      <a:pt x="1231" y="9"/>
                      <a:pt x="1231" y="9"/>
                    </a:cubicBezTo>
                    <a:cubicBezTo>
                      <a:pt x="1235" y="9"/>
                      <a:pt x="1239" y="9"/>
                      <a:pt x="1243" y="10"/>
                    </a:cubicBezTo>
                    <a:lnTo>
                      <a:pt x="1244" y="4"/>
                    </a:lnTo>
                    <a:close/>
                    <a:moveTo>
                      <a:pt x="1268" y="6"/>
                    </a:moveTo>
                    <a:cubicBezTo>
                      <a:pt x="1264" y="6"/>
                      <a:pt x="1260" y="6"/>
                      <a:pt x="1256" y="5"/>
                    </a:cubicBezTo>
                    <a:cubicBezTo>
                      <a:pt x="1255" y="11"/>
                      <a:pt x="1255" y="11"/>
                      <a:pt x="1255" y="11"/>
                    </a:cubicBezTo>
                    <a:cubicBezTo>
                      <a:pt x="1259" y="11"/>
                      <a:pt x="1263" y="11"/>
                      <a:pt x="1267" y="12"/>
                    </a:cubicBezTo>
                    <a:lnTo>
                      <a:pt x="1268" y="6"/>
                    </a:lnTo>
                    <a:close/>
                    <a:moveTo>
                      <a:pt x="1292" y="9"/>
                    </a:moveTo>
                    <a:cubicBezTo>
                      <a:pt x="1288" y="9"/>
                      <a:pt x="1284" y="8"/>
                      <a:pt x="1280" y="8"/>
                    </a:cubicBezTo>
                    <a:cubicBezTo>
                      <a:pt x="1279" y="13"/>
                      <a:pt x="1279" y="13"/>
                      <a:pt x="1279" y="13"/>
                    </a:cubicBezTo>
                    <a:cubicBezTo>
                      <a:pt x="1283" y="14"/>
                      <a:pt x="1287" y="14"/>
                      <a:pt x="1291" y="14"/>
                    </a:cubicBezTo>
                    <a:lnTo>
                      <a:pt x="1292" y="9"/>
                    </a:lnTo>
                    <a:close/>
                    <a:moveTo>
                      <a:pt x="1315" y="12"/>
                    </a:moveTo>
                    <a:cubicBezTo>
                      <a:pt x="1312" y="12"/>
                      <a:pt x="1308" y="11"/>
                      <a:pt x="1304" y="11"/>
                    </a:cubicBezTo>
                    <a:cubicBezTo>
                      <a:pt x="1303" y="16"/>
                      <a:pt x="1303" y="16"/>
                      <a:pt x="1303" y="16"/>
                    </a:cubicBezTo>
                    <a:cubicBezTo>
                      <a:pt x="1307" y="17"/>
                      <a:pt x="1311" y="17"/>
                      <a:pt x="1315" y="18"/>
                    </a:cubicBezTo>
                    <a:lnTo>
                      <a:pt x="1315" y="12"/>
                    </a:lnTo>
                    <a:close/>
                    <a:moveTo>
                      <a:pt x="1339" y="16"/>
                    </a:moveTo>
                    <a:cubicBezTo>
                      <a:pt x="1335" y="15"/>
                      <a:pt x="1331" y="15"/>
                      <a:pt x="1327" y="14"/>
                    </a:cubicBezTo>
                    <a:cubicBezTo>
                      <a:pt x="1327" y="19"/>
                      <a:pt x="1327" y="19"/>
                      <a:pt x="1327" y="19"/>
                    </a:cubicBezTo>
                    <a:cubicBezTo>
                      <a:pt x="1330" y="20"/>
                      <a:pt x="1334" y="21"/>
                      <a:pt x="1338" y="21"/>
                    </a:cubicBezTo>
                    <a:lnTo>
                      <a:pt x="1339" y="16"/>
                    </a:lnTo>
                    <a:close/>
                    <a:moveTo>
                      <a:pt x="1363" y="20"/>
                    </a:moveTo>
                    <a:cubicBezTo>
                      <a:pt x="1359" y="19"/>
                      <a:pt x="1355" y="19"/>
                      <a:pt x="1351" y="18"/>
                    </a:cubicBezTo>
                    <a:cubicBezTo>
                      <a:pt x="1350" y="23"/>
                      <a:pt x="1350" y="23"/>
                      <a:pt x="1350" y="23"/>
                    </a:cubicBezTo>
                    <a:cubicBezTo>
                      <a:pt x="1354" y="24"/>
                      <a:pt x="1358" y="25"/>
                      <a:pt x="1362" y="25"/>
                    </a:cubicBezTo>
                    <a:cubicBezTo>
                      <a:pt x="1363" y="20"/>
                      <a:pt x="1363" y="20"/>
                      <a:pt x="1363" y="20"/>
                    </a:cubicBezTo>
                    <a:close/>
                    <a:moveTo>
                      <a:pt x="1387" y="25"/>
                    </a:moveTo>
                    <a:cubicBezTo>
                      <a:pt x="1383" y="24"/>
                      <a:pt x="1379" y="23"/>
                      <a:pt x="1375" y="23"/>
                    </a:cubicBezTo>
                    <a:cubicBezTo>
                      <a:pt x="1374" y="28"/>
                      <a:pt x="1374" y="28"/>
                      <a:pt x="1374" y="28"/>
                    </a:cubicBezTo>
                    <a:cubicBezTo>
                      <a:pt x="1378" y="29"/>
                      <a:pt x="1382" y="29"/>
                      <a:pt x="1385" y="30"/>
                    </a:cubicBezTo>
                    <a:lnTo>
                      <a:pt x="1387" y="25"/>
                    </a:lnTo>
                    <a:close/>
                    <a:moveTo>
                      <a:pt x="1410" y="30"/>
                    </a:moveTo>
                    <a:cubicBezTo>
                      <a:pt x="1406" y="29"/>
                      <a:pt x="1402" y="28"/>
                      <a:pt x="1398" y="27"/>
                    </a:cubicBezTo>
                    <a:cubicBezTo>
                      <a:pt x="1397" y="33"/>
                      <a:pt x="1397" y="33"/>
                      <a:pt x="1397" y="33"/>
                    </a:cubicBezTo>
                    <a:cubicBezTo>
                      <a:pt x="1401" y="34"/>
                      <a:pt x="1405" y="34"/>
                      <a:pt x="1409" y="35"/>
                    </a:cubicBezTo>
                    <a:lnTo>
                      <a:pt x="1410" y="30"/>
                    </a:lnTo>
                    <a:close/>
                    <a:moveTo>
                      <a:pt x="1433" y="36"/>
                    </a:moveTo>
                    <a:cubicBezTo>
                      <a:pt x="1429" y="35"/>
                      <a:pt x="1426" y="34"/>
                      <a:pt x="1422" y="33"/>
                    </a:cubicBezTo>
                    <a:cubicBezTo>
                      <a:pt x="1420" y="38"/>
                      <a:pt x="1420" y="38"/>
                      <a:pt x="1420" y="38"/>
                    </a:cubicBezTo>
                    <a:cubicBezTo>
                      <a:pt x="1424" y="39"/>
                      <a:pt x="1428" y="40"/>
                      <a:pt x="1432" y="41"/>
                    </a:cubicBezTo>
                    <a:lnTo>
                      <a:pt x="1433" y="36"/>
                    </a:lnTo>
                    <a:close/>
                    <a:moveTo>
                      <a:pt x="1457" y="42"/>
                    </a:moveTo>
                    <a:cubicBezTo>
                      <a:pt x="1453" y="41"/>
                      <a:pt x="1449" y="40"/>
                      <a:pt x="1445" y="39"/>
                    </a:cubicBezTo>
                    <a:cubicBezTo>
                      <a:pt x="1444" y="44"/>
                      <a:pt x="1444" y="44"/>
                      <a:pt x="1444" y="44"/>
                    </a:cubicBezTo>
                    <a:cubicBezTo>
                      <a:pt x="1447" y="45"/>
                      <a:pt x="1451" y="46"/>
                      <a:pt x="1455" y="47"/>
                    </a:cubicBezTo>
                    <a:lnTo>
                      <a:pt x="1457" y="42"/>
                    </a:lnTo>
                    <a:close/>
                    <a:moveTo>
                      <a:pt x="1480" y="49"/>
                    </a:moveTo>
                    <a:cubicBezTo>
                      <a:pt x="1476" y="48"/>
                      <a:pt x="1472" y="46"/>
                      <a:pt x="1468" y="45"/>
                    </a:cubicBezTo>
                    <a:cubicBezTo>
                      <a:pt x="1467" y="50"/>
                      <a:pt x="1467" y="50"/>
                      <a:pt x="1467" y="50"/>
                    </a:cubicBezTo>
                    <a:cubicBezTo>
                      <a:pt x="1471" y="52"/>
                      <a:pt x="1474" y="53"/>
                      <a:pt x="1478" y="54"/>
                    </a:cubicBezTo>
                    <a:lnTo>
                      <a:pt x="1480" y="49"/>
                    </a:lnTo>
                    <a:close/>
                    <a:moveTo>
                      <a:pt x="1503" y="56"/>
                    </a:moveTo>
                    <a:cubicBezTo>
                      <a:pt x="1499" y="55"/>
                      <a:pt x="1495" y="53"/>
                      <a:pt x="1491" y="52"/>
                    </a:cubicBezTo>
                    <a:cubicBezTo>
                      <a:pt x="1490" y="57"/>
                      <a:pt x="1490" y="57"/>
                      <a:pt x="1490" y="57"/>
                    </a:cubicBezTo>
                    <a:cubicBezTo>
                      <a:pt x="1493" y="59"/>
                      <a:pt x="1497" y="60"/>
                      <a:pt x="1501" y="61"/>
                    </a:cubicBezTo>
                    <a:lnTo>
                      <a:pt x="1503" y="56"/>
                    </a:lnTo>
                    <a:close/>
                    <a:moveTo>
                      <a:pt x="1525" y="64"/>
                    </a:moveTo>
                    <a:cubicBezTo>
                      <a:pt x="1522" y="62"/>
                      <a:pt x="1518" y="61"/>
                      <a:pt x="1514" y="60"/>
                    </a:cubicBezTo>
                    <a:cubicBezTo>
                      <a:pt x="1512" y="65"/>
                      <a:pt x="1512" y="65"/>
                      <a:pt x="1512" y="65"/>
                    </a:cubicBezTo>
                    <a:cubicBezTo>
                      <a:pt x="1516" y="66"/>
                      <a:pt x="1520" y="67"/>
                      <a:pt x="1524" y="69"/>
                    </a:cubicBezTo>
                    <a:lnTo>
                      <a:pt x="1525" y="64"/>
                    </a:lnTo>
                    <a:close/>
                    <a:moveTo>
                      <a:pt x="1548" y="72"/>
                    </a:moveTo>
                    <a:cubicBezTo>
                      <a:pt x="1544" y="70"/>
                      <a:pt x="1541" y="69"/>
                      <a:pt x="1537" y="68"/>
                    </a:cubicBezTo>
                    <a:cubicBezTo>
                      <a:pt x="1535" y="73"/>
                      <a:pt x="1535" y="73"/>
                      <a:pt x="1535" y="73"/>
                    </a:cubicBezTo>
                    <a:cubicBezTo>
                      <a:pt x="1539" y="74"/>
                      <a:pt x="1542" y="75"/>
                      <a:pt x="1546" y="77"/>
                    </a:cubicBezTo>
                    <a:lnTo>
                      <a:pt x="1548" y="72"/>
                    </a:lnTo>
                    <a:close/>
                    <a:moveTo>
                      <a:pt x="1571" y="80"/>
                    </a:moveTo>
                    <a:cubicBezTo>
                      <a:pt x="1567" y="79"/>
                      <a:pt x="1563" y="77"/>
                      <a:pt x="1559" y="76"/>
                    </a:cubicBezTo>
                    <a:cubicBezTo>
                      <a:pt x="1557" y="81"/>
                      <a:pt x="1557" y="81"/>
                      <a:pt x="1557" y="81"/>
                    </a:cubicBezTo>
                    <a:cubicBezTo>
                      <a:pt x="1561" y="82"/>
                      <a:pt x="1565" y="84"/>
                      <a:pt x="1569" y="85"/>
                    </a:cubicBezTo>
                    <a:lnTo>
                      <a:pt x="1571" y="80"/>
                    </a:lnTo>
                    <a:close/>
                    <a:moveTo>
                      <a:pt x="1593" y="90"/>
                    </a:moveTo>
                    <a:cubicBezTo>
                      <a:pt x="1589" y="88"/>
                      <a:pt x="1585" y="86"/>
                      <a:pt x="1582" y="85"/>
                    </a:cubicBezTo>
                    <a:cubicBezTo>
                      <a:pt x="1580" y="90"/>
                      <a:pt x="1580" y="90"/>
                      <a:pt x="1580" y="90"/>
                    </a:cubicBezTo>
                    <a:cubicBezTo>
                      <a:pt x="1583" y="91"/>
                      <a:pt x="1587" y="93"/>
                      <a:pt x="1591" y="95"/>
                    </a:cubicBezTo>
                    <a:lnTo>
                      <a:pt x="1593" y="90"/>
                    </a:lnTo>
                    <a:close/>
                    <a:moveTo>
                      <a:pt x="1615" y="99"/>
                    </a:moveTo>
                    <a:cubicBezTo>
                      <a:pt x="1611" y="98"/>
                      <a:pt x="1607" y="96"/>
                      <a:pt x="1604" y="94"/>
                    </a:cubicBezTo>
                    <a:cubicBezTo>
                      <a:pt x="1602" y="99"/>
                      <a:pt x="1602" y="99"/>
                      <a:pt x="1602" y="99"/>
                    </a:cubicBezTo>
                    <a:cubicBezTo>
                      <a:pt x="1605" y="101"/>
                      <a:pt x="1609" y="103"/>
                      <a:pt x="1613" y="104"/>
                    </a:cubicBezTo>
                    <a:lnTo>
                      <a:pt x="1615" y="99"/>
                    </a:lnTo>
                    <a:close/>
                    <a:moveTo>
                      <a:pt x="1637" y="109"/>
                    </a:moveTo>
                    <a:cubicBezTo>
                      <a:pt x="1633" y="108"/>
                      <a:pt x="1629" y="106"/>
                      <a:pt x="1626" y="104"/>
                    </a:cubicBezTo>
                    <a:cubicBezTo>
                      <a:pt x="1623" y="109"/>
                      <a:pt x="1623" y="109"/>
                      <a:pt x="1623" y="109"/>
                    </a:cubicBezTo>
                    <a:cubicBezTo>
                      <a:pt x="1627" y="111"/>
                      <a:pt x="1631" y="113"/>
                      <a:pt x="1634" y="114"/>
                    </a:cubicBezTo>
                    <a:lnTo>
                      <a:pt x="1637" y="109"/>
                    </a:lnTo>
                    <a:close/>
                    <a:moveTo>
                      <a:pt x="1658" y="120"/>
                    </a:moveTo>
                    <a:cubicBezTo>
                      <a:pt x="1655" y="118"/>
                      <a:pt x="1651" y="116"/>
                      <a:pt x="1647" y="115"/>
                    </a:cubicBezTo>
                    <a:cubicBezTo>
                      <a:pt x="1645" y="119"/>
                      <a:pt x="1645" y="119"/>
                      <a:pt x="1645" y="119"/>
                    </a:cubicBezTo>
                    <a:cubicBezTo>
                      <a:pt x="1649" y="121"/>
                      <a:pt x="1652" y="123"/>
                      <a:pt x="1656" y="125"/>
                    </a:cubicBezTo>
                    <a:lnTo>
                      <a:pt x="1658" y="120"/>
                    </a:lnTo>
                    <a:close/>
                    <a:moveTo>
                      <a:pt x="1680" y="131"/>
                    </a:moveTo>
                    <a:cubicBezTo>
                      <a:pt x="1676" y="129"/>
                      <a:pt x="1672" y="127"/>
                      <a:pt x="1669" y="126"/>
                    </a:cubicBezTo>
                    <a:cubicBezTo>
                      <a:pt x="1666" y="130"/>
                      <a:pt x="1666" y="130"/>
                      <a:pt x="1666" y="130"/>
                    </a:cubicBezTo>
                    <a:cubicBezTo>
                      <a:pt x="1670" y="132"/>
                      <a:pt x="1673" y="134"/>
                      <a:pt x="1677" y="136"/>
                    </a:cubicBezTo>
                    <a:lnTo>
                      <a:pt x="1680" y="131"/>
                    </a:lnTo>
                    <a:close/>
                    <a:moveTo>
                      <a:pt x="1701" y="143"/>
                    </a:moveTo>
                    <a:cubicBezTo>
                      <a:pt x="1697" y="141"/>
                      <a:pt x="1694" y="139"/>
                      <a:pt x="1690" y="137"/>
                    </a:cubicBezTo>
                    <a:cubicBezTo>
                      <a:pt x="1688" y="142"/>
                      <a:pt x="1688" y="142"/>
                      <a:pt x="1688" y="142"/>
                    </a:cubicBezTo>
                    <a:cubicBezTo>
                      <a:pt x="1691" y="143"/>
                      <a:pt x="1695" y="145"/>
                      <a:pt x="1698" y="147"/>
                    </a:cubicBezTo>
                    <a:lnTo>
                      <a:pt x="1701" y="143"/>
                    </a:lnTo>
                    <a:close/>
                    <a:moveTo>
                      <a:pt x="1721" y="155"/>
                    </a:moveTo>
                    <a:cubicBezTo>
                      <a:pt x="1718" y="153"/>
                      <a:pt x="1715" y="151"/>
                      <a:pt x="1711" y="149"/>
                    </a:cubicBezTo>
                    <a:cubicBezTo>
                      <a:pt x="1708" y="153"/>
                      <a:pt x="1708" y="153"/>
                      <a:pt x="1708" y="153"/>
                    </a:cubicBezTo>
                    <a:cubicBezTo>
                      <a:pt x="1712" y="155"/>
                      <a:pt x="1715" y="157"/>
                      <a:pt x="1719" y="159"/>
                    </a:cubicBezTo>
                    <a:lnTo>
                      <a:pt x="1721" y="155"/>
                    </a:lnTo>
                    <a:close/>
                    <a:moveTo>
                      <a:pt x="1742" y="167"/>
                    </a:moveTo>
                    <a:cubicBezTo>
                      <a:pt x="1738" y="165"/>
                      <a:pt x="1735" y="163"/>
                      <a:pt x="1732" y="161"/>
                    </a:cubicBezTo>
                    <a:cubicBezTo>
                      <a:pt x="1729" y="165"/>
                      <a:pt x="1729" y="165"/>
                      <a:pt x="1729" y="165"/>
                    </a:cubicBezTo>
                    <a:cubicBezTo>
                      <a:pt x="1732" y="167"/>
                      <a:pt x="1736" y="170"/>
                      <a:pt x="1739" y="172"/>
                    </a:cubicBezTo>
                    <a:lnTo>
                      <a:pt x="1742" y="167"/>
                    </a:lnTo>
                    <a:close/>
                    <a:moveTo>
                      <a:pt x="1762" y="180"/>
                    </a:moveTo>
                    <a:cubicBezTo>
                      <a:pt x="1759" y="178"/>
                      <a:pt x="1755" y="176"/>
                      <a:pt x="1752" y="174"/>
                    </a:cubicBezTo>
                    <a:cubicBezTo>
                      <a:pt x="1749" y="178"/>
                      <a:pt x="1749" y="178"/>
                      <a:pt x="1749" y="178"/>
                    </a:cubicBezTo>
                    <a:cubicBezTo>
                      <a:pt x="1752" y="180"/>
                      <a:pt x="1756" y="182"/>
                      <a:pt x="1759" y="184"/>
                    </a:cubicBezTo>
                    <a:lnTo>
                      <a:pt x="1762" y="180"/>
                    </a:lnTo>
                    <a:close/>
                    <a:moveTo>
                      <a:pt x="1782" y="193"/>
                    </a:moveTo>
                    <a:cubicBezTo>
                      <a:pt x="1779" y="191"/>
                      <a:pt x="1775" y="189"/>
                      <a:pt x="1772" y="187"/>
                    </a:cubicBezTo>
                    <a:cubicBezTo>
                      <a:pt x="1769" y="191"/>
                      <a:pt x="1769" y="191"/>
                      <a:pt x="1769" y="191"/>
                    </a:cubicBezTo>
                    <a:cubicBezTo>
                      <a:pt x="1772" y="193"/>
                      <a:pt x="1776" y="196"/>
                      <a:pt x="1779" y="198"/>
                    </a:cubicBezTo>
                    <a:cubicBezTo>
                      <a:pt x="1782" y="193"/>
                      <a:pt x="1782" y="193"/>
                      <a:pt x="1782" y="193"/>
                    </a:cubicBezTo>
                    <a:close/>
                    <a:moveTo>
                      <a:pt x="1802" y="207"/>
                    </a:moveTo>
                    <a:cubicBezTo>
                      <a:pt x="1798" y="205"/>
                      <a:pt x="1795" y="202"/>
                      <a:pt x="1792" y="200"/>
                    </a:cubicBezTo>
                    <a:cubicBezTo>
                      <a:pt x="1789" y="205"/>
                      <a:pt x="1789" y="205"/>
                      <a:pt x="1789" y="205"/>
                    </a:cubicBezTo>
                    <a:cubicBezTo>
                      <a:pt x="1792" y="207"/>
                      <a:pt x="1795" y="209"/>
                      <a:pt x="1799" y="211"/>
                    </a:cubicBezTo>
                    <a:lnTo>
                      <a:pt x="1802" y="207"/>
                    </a:lnTo>
                    <a:close/>
                    <a:moveTo>
                      <a:pt x="1821" y="221"/>
                    </a:moveTo>
                    <a:cubicBezTo>
                      <a:pt x="1818" y="219"/>
                      <a:pt x="1815" y="217"/>
                      <a:pt x="1811" y="214"/>
                    </a:cubicBezTo>
                    <a:cubicBezTo>
                      <a:pt x="1808" y="218"/>
                      <a:pt x="1808" y="218"/>
                      <a:pt x="1808" y="218"/>
                    </a:cubicBezTo>
                    <a:cubicBezTo>
                      <a:pt x="1811" y="221"/>
                      <a:pt x="1815" y="223"/>
                      <a:pt x="1818" y="226"/>
                    </a:cubicBezTo>
                    <a:lnTo>
                      <a:pt x="1821" y="221"/>
                    </a:lnTo>
                    <a:close/>
                    <a:moveTo>
                      <a:pt x="1840" y="236"/>
                    </a:moveTo>
                    <a:cubicBezTo>
                      <a:pt x="1837" y="233"/>
                      <a:pt x="1834" y="231"/>
                      <a:pt x="1831" y="229"/>
                    </a:cubicBezTo>
                    <a:cubicBezTo>
                      <a:pt x="1827" y="233"/>
                      <a:pt x="1827" y="233"/>
                      <a:pt x="1827" y="233"/>
                    </a:cubicBezTo>
                    <a:cubicBezTo>
                      <a:pt x="1830" y="235"/>
                      <a:pt x="1834" y="238"/>
                      <a:pt x="1837" y="240"/>
                    </a:cubicBezTo>
                    <a:lnTo>
                      <a:pt x="1840" y="236"/>
                    </a:lnTo>
                    <a:close/>
                    <a:moveTo>
                      <a:pt x="1859" y="251"/>
                    </a:moveTo>
                    <a:cubicBezTo>
                      <a:pt x="1856" y="248"/>
                      <a:pt x="1853" y="246"/>
                      <a:pt x="1849" y="243"/>
                    </a:cubicBezTo>
                    <a:cubicBezTo>
                      <a:pt x="1846" y="248"/>
                      <a:pt x="1846" y="248"/>
                      <a:pt x="1846" y="248"/>
                    </a:cubicBezTo>
                    <a:cubicBezTo>
                      <a:pt x="1849" y="250"/>
                      <a:pt x="1852" y="253"/>
                      <a:pt x="1855" y="255"/>
                    </a:cubicBezTo>
                    <a:lnTo>
                      <a:pt x="1859" y="251"/>
                    </a:lnTo>
                    <a:close/>
                    <a:moveTo>
                      <a:pt x="1877" y="266"/>
                    </a:moveTo>
                    <a:cubicBezTo>
                      <a:pt x="1874" y="264"/>
                      <a:pt x="1871" y="261"/>
                      <a:pt x="1868" y="259"/>
                    </a:cubicBezTo>
                    <a:cubicBezTo>
                      <a:pt x="1865" y="263"/>
                      <a:pt x="1865" y="263"/>
                      <a:pt x="1865" y="263"/>
                    </a:cubicBezTo>
                    <a:cubicBezTo>
                      <a:pt x="1868" y="265"/>
                      <a:pt x="1871" y="268"/>
                      <a:pt x="1874" y="270"/>
                    </a:cubicBezTo>
                    <a:lnTo>
                      <a:pt x="1877" y="266"/>
                    </a:lnTo>
                    <a:close/>
                    <a:moveTo>
                      <a:pt x="1895" y="282"/>
                    </a:moveTo>
                    <a:cubicBezTo>
                      <a:pt x="1892" y="280"/>
                      <a:pt x="1889" y="277"/>
                      <a:pt x="1886" y="274"/>
                    </a:cubicBezTo>
                    <a:cubicBezTo>
                      <a:pt x="1883" y="278"/>
                      <a:pt x="1883" y="278"/>
                      <a:pt x="1883" y="278"/>
                    </a:cubicBezTo>
                    <a:cubicBezTo>
                      <a:pt x="1886" y="281"/>
                      <a:pt x="1889" y="284"/>
                      <a:pt x="1892" y="286"/>
                    </a:cubicBezTo>
                    <a:lnTo>
                      <a:pt x="1895" y="282"/>
                    </a:lnTo>
                    <a:close/>
                    <a:moveTo>
                      <a:pt x="1913" y="299"/>
                    </a:moveTo>
                    <a:cubicBezTo>
                      <a:pt x="1910" y="296"/>
                      <a:pt x="1907" y="293"/>
                      <a:pt x="1904" y="290"/>
                    </a:cubicBezTo>
                    <a:cubicBezTo>
                      <a:pt x="1901" y="294"/>
                      <a:pt x="1901" y="294"/>
                      <a:pt x="1901" y="294"/>
                    </a:cubicBezTo>
                    <a:cubicBezTo>
                      <a:pt x="1904" y="297"/>
                      <a:pt x="1906" y="300"/>
                      <a:pt x="1909" y="302"/>
                    </a:cubicBezTo>
                    <a:lnTo>
                      <a:pt x="1913" y="299"/>
                    </a:lnTo>
                    <a:close/>
                    <a:moveTo>
                      <a:pt x="1930" y="315"/>
                    </a:moveTo>
                    <a:cubicBezTo>
                      <a:pt x="1928" y="312"/>
                      <a:pt x="1925" y="310"/>
                      <a:pt x="1922" y="307"/>
                    </a:cubicBezTo>
                    <a:cubicBezTo>
                      <a:pt x="1918" y="311"/>
                      <a:pt x="1918" y="311"/>
                      <a:pt x="1918" y="311"/>
                    </a:cubicBezTo>
                    <a:cubicBezTo>
                      <a:pt x="1921" y="313"/>
                      <a:pt x="1924" y="316"/>
                      <a:pt x="1927" y="319"/>
                    </a:cubicBezTo>
                    <a:lnTo>
                      <a:pt x="1930" y="315"/>
                    </a:lnTo>
                    <a:close/>
                    <a:moveTo>
                      <a:pt x="1947" y="332"/>
                    </a:moveTo>
                    <a:cubicBezTo>
                      <a:pt x="1945" y="329"/>
                      <a:pt x="1942" y="326"/>
                      <a:pt x="1939" y="324"/>
                    </a:cubicBezTo>
                    <a:cubicBezTo>
                      <a:pt x="1935" y="327"/>
                      <a:pt x="1935" y="327"/>
                      <a:pt x="1935" y="327"/>
                    </a:cubicBezTo>
                    <a:cubicBezTo>
                      <a:pt x="1938" y="330"/>
                      <a:pt x="1941" y="333"/>
                      <a:pt x="1944" y="336"/>
                    </a:cubicBezTo>
                    <a:cubicBezTo>
                      <a:pt x="1947" y="332"/>
                      <a:pt x="1947" y="332"/>
                      <a:pt x="1947" y="332"/>
                    </a:cubicBezTo>
                    <a:close/>
                    <a:moveTo>
                      <a:pt x="1964" y="350"/>
                    </a:moveTo>
                    <a:cubicBezTo>
                      <a:pt x="1961" y="347"/>
                      <a:pt x="1959" y="344"/>
                      <a:pt x="1956" y="341"/>
                    </a:cubicBezTo>
                    <a:cubicBezTo>
                      <a:pt x="1952" y="344"/>
                      <a:pt x="1952" y="344"/>
                      <a:pt x="1952" y="344"/>
                    </a:cubicBezTo>
                    <a:cubicBezTo>
                      <a:pt x="1955" y="347"/>
                      <a:pt x="1957" y="350"/>
                      <a:pt x="1960" y="353"/>
                    </a:cubicBezTo>
                    <a:lnTo>
                      <a:pt x="1964" y="350"/>
                    </a:lnTo>
                    <a:close/>
                    <a:moveTo>
                      <a:pt x="1980" y="367"/>
                    </a:moveTo>
                    <a:cubicBezTo>
                      <a:pt x="1978" y="364"/>
                      <a:pt x="1975" y="361"/>
                      <a:pt x="1972" y="358"/>
                    </a:cubicBezTo>
                    <a:cubicBezTo>
                      <a:pt x="1968" y="362"/>
                      <a:pt x="1968" y="362"/>
                      <a:pt x="1968" y="362"/>
                    </a:cubicBezTo>
                    <a:cubicBezTo>
                      <a:pt x="1971" y="365"/>
                      <a:pt x="1974" y="368"/>
                      <a:pt x="1976" y="371"/>
                    </a:cubicBezTo>
                    <a:lnTo>
                      <a:pt x="1980" y="367"/>
                    </a:lnTo>
                    <a:close/>
                    <a:moveTo>
                      <a:pt x="1996" y="385"/>
                    </a:moveTo>
                    <a:cubicBezTo>
                      <a:pt x="1994" y="382"/>
                      <a:pt x="1991" y="379"/>
                      <a:pt x="1988" y="376"/>
                    </a:cubicBezTo>
                    <a:cubicBezTo>
                      <a:pt x="1984" y="380"/>
                      <a:pt x="1984" y="380"/>
                      <a:pt x="1984" y="380"/>
                    </a:cubicBezTo>
                    <a:cubicBezTo>
                      <a:pt x="1987" y="383"/>
                      <a:pt x="1990" y="386"/>
                      <a:pt x="1992" y="389"/>
                    </a:cubicBezTo>
                    <a:lnTo>
                      <a:pt x="1996" y="385"/>
                    </a:lnTo>
                    <a:close/>
                    <a:moveTo>
                      <a:pt x="2012" y="404"/>
                    </a:moveTo>
                    <a:cubicBezTo>
                      <a:pt x="2009" y="401"/>
                      <a:pt x="2007" y="398"/>
                      <a:pt x="2004" y="394"/>
                    </a:cubicBezTo>
                    <a:cubicBezTo>
                      <a:pt x="2000" y="398"/>
                      <a:pt x="2000" y="398"/>
                      <a:pt x="2000" y="398"/>
                    </a:cubicBezTo>
                    <a:cubicBezTo>
                      <a:pt x="2003" y="401"/>
                      <a:pt x="2005" y="404"/>
                      <a:pt x="2008" y="407"/>
                    </a:cubicBezTo>
                    <a:lnTo>
                      <a:pt x="2012" y="404"/>
                    </a:lnTo>
                    <a:close/>
                    <a:moveTo>
                      <a:pt x="2027" y="422"/>
                    </a:moveTo>
                    <a:cubicBezTo>
                      <a:pt x="2025" y="419"/>
                      <a:pt x="2022" y="416"/>
                      <a:pt x="2020" y="413"/>
                    </a:cubicBezTo>
                    <a:cubicBezTo>
                      <a:pt x="2015" y="416"/>
                      <a:pt x="2015" y="416"/>
                      <a:pt x="2015" y="416"/>
                    </a:cubicBezTo>
                    <a:cubicBezTo>
                      <a:pt x="2018" y="420"/>
                      <a:pt x="2020" y="423"/>
                      <a:pt x="2023" y="426"/>
                    </a:cubicBezTo>
                    <a:lnTo>
                      <a:pt x="2027" y="422"/>
                    </a:lnTo>
                    <a:close/>
                    <a:moveTo>
                      <a:pt x="2042" y="441"/>
                    </a:moveTo>
                    <a:cubicBezTo>
                      <a:pt x="2039" y="438"/>
                      <a:pt x="2037" y="435"/>
                      <a:pt x="2034" y="432"/>
                    </a:cubicBezTo>
                    <a:cubicBezTo>
                      <a:pt x="2030" y="435"/>
                      <a:pt x="2030" y="435"/>
                      <a:pt x="2030" y="435"/>
                    </a:cubicBezTo>
                    <a:cubicBezTo>
                      <a:pt x="2033" y="438"/>
                      <a:pt x="2035" y="442"/>
                      <a:pt x="2038" y="445"/>
                    </a:cubicBezTo>
                    <a:lnTo>
                      <a:pt x="2042" y="441"/>
                    </a:lnTo>
                    <a:close/>
                    <a:moveTo>
                      <a:pt x="2056" y="461"/>
                    </a:moveTo>
                    <a:cubicBezTo>
                      <a:pt x="2054" y="458"/>
                      <a:pt x="2051" y="454"/>
                      <a:pt x="2049" y="451"/>
                    </a:cubicBezTo>
                    <a:cubicBezTo>
                      <a:pt x="2045" y="454"/>
                      <a:pt x="2045" y="454"/>
                      <a:pt x="2045" y="454"/>
                    </a:cubicBezTo>
                    <a:cubicBezTo>
                      <a:pt x="2047" y="458"/>
                      <a:pt x="2050" y="461"/>
                      <a:pt x="2052" y="464"/>
                    </a:cubicBezTo>
                    <a:lnTo>
                      <a:pt x="2056" y="461"/>
                    </a:lnTo>
                    <a:close/>
                    <a:moveTo>
                      <a:pt x="2070" y="481"/>
                    </a:moveTo>
                    <a:cubicBezTo>
                      <a:pt x="2068" y="477"/>
                      <a:pt x="2066" y="474"/>
                      <a:pt x="2063" y="471"/>
                    </a:cubicBezTo>
                    <a:cubicBezTo>
                      <a:pt x="2059" y="474"/>
                      <a:pt x="2059" y="474"/>
                      <a:pt x="2059" y="474"/>
                    </a:cubicBezTo>
                    <a:cubicBezTo>
                      <a:pt x="2061" y="477"/>
                      <a:pt x="2063" y="480"/>
                      <a:pt x="2066" y="484"/>
                    </a:cubicBezTo>
                    <a:lnTo>
                      <a:pt x="2070" y="481"/>
                    </a:lnTo>
                    <a:close/>
                    <a:moveTo>
                      <a:pt x="2084" y="500"/>
                    </a:moveTo>
                    <a:cubicBezTo>
                      <a:pt x="2082" y="497"/>
                      <a:pt x="2079" y="494"/>
                      <a:pt x="2077" y="490"/>
                    </a:cubicBezTo>
                    <a:cubicBezTo>
                      <a:pt x="2073" y="493"/>
                      <a:pt x="2073" y="493"/>
                      <a:pt x="2073" y="493"/>
                    </a:cubicBezTo>
                    <a:cubicBezTo>
                      <a:pt x="2075" y="497"/>
                      <a:pt x="2077" y="500"/>
                      <a:pt x="2079" y="503"/>
                    </a:cubicBezTo>
                    <a:lnTo>
                      <a:pt x="2084" y="500"/>
                    </a:lnTo>
                    <a:close/>
                    <a:moveTo>
                      <a:pt x="2097" y="521"/>
                    </a:moveTo>
                    <a:cubicBezTo>
                      <a:pt x="2095" y="517"/>
                      <a:pt x="2093" y="514"/>
                      <a:pt x="2090" y="511"/>
                    </a:cubicBezTo>
                    <a:cubicBezTo>
                      <a:pt x="2086" y="513"/>
                      <a:pt x="2086" y="513"/>
                      <a:pt x="2086" y="513"/>
                    </a:cubicBezTo>
                    <a:cubicBezTo>
                      <a:pt x="2088" y="517"/>
                      <a:pt x="2090" y="520"/>
                      <a:pt x="2092" y="524"/>
                    </a:cubicBezTo>
                    <a:lnTo>
                      <a:pt x="2097" y="521"/>
                    </a:lnTo>
                    <a:close/>
                    <a:moveTo>
                      <a:pt x="2110" y="541"/>
                    </a:moveTo>
                    <a:cubicBezTo>
                      <a:pt x="2108" y="538"/>
                      <a:pt x="2105" y="534"/>
                      <a:pt x="2103" y="531"/>
                    </a:cubicBezTo>
                    <a:cubicBezTo>
                      <a:pt x="2099" y="534"/>
                      <a:pt x="2099" y="534"/>
                      <a:pt x="2099" y="534"/>
                    </a:cubicBezTo>
                    <a:cubicBezTo>
                      <a:pt x="2101" y="537"/>
                      <a:pt x="2103" y="541"/>
                      <a:pt x="2105" y="544"/>
                    </a:cubicBezTo>
                    <a:lnTo>
                      <a:pt x="2110" y="541"/>
                    </a:lnTo>
                    <a:close/>
                    <a:moveTo>
                      <a:pt x="2122" y="562"/>
                    </a:moveTo>
                    <a:cubicBezTo>
                      <a:pt x="2120" y="558"/>
                      <a:pt x="2118" y="555"/>
                      <a:pt x="2116" y="552"/>
                    </a:cubicBezTo>
                    <a:cubicBezTo>
                      <a:pt x="2111" y="554"/>
                      <a:pt x="2111" y="554"/>
                      <a:pt x="2111" y="554"/>
                    </a:cubicBezTo>
                    <a:cubicBezTo>
                      <a:pt x="2113" y="558"/>
                      <a:pt x="2115" y="561"/>
                      <a:pt x="2117" y="565"/>
                    </a:cubicBezTo>
                    <a:lnTo>
                      <a:pt x="2122" y="562"/>
                    </a:lnTo>
                    <a:close/>
                    <a:moveTo>
                      <a:pt x="2134" y="583"/>
                    </a:moveTo>
                    <a:cubicBezTo>
                      <a:pt x="2132" y="579"/>
                      <a:pt x="2130" y="576"/>
                      <a:pt x="2128" y="572"/>
                    </a:cubicBezTo>
                    <a:cubicBezTo>
                      <a:pt x="2123" y="575"/>
                      <a:pt x="2123" y="575"/>
                      <a:pt x="2123" y="575"/>
                    </a:cubicBezTo>
                    <a:cubicBezTo>
                      <a:pt x="2125" y="579"/>
                      <a:pt x="2127" y="582"/>
                      <a:pt x="2129" y="586"/>
                    </a:cubicBezTo>
                    <a:lnTo>
                      <a:pt x="2134" y="583"/>
                    </a:lnTo>
                    <a:close/>
                    <a:moveTo>
                      <a:pt x="2145" y="604"/>
                    </a:moveTo>
                    <a:cubicBezTo>
                      <a:pt x="2143" y="601"/>
                      <a:pt x="2142" y="597"/>
                      <a:pt x="2140" y="594"/>
                    </a:cubicBezTo>
                    <a:cubicBezTo>
                      <a:pt x="2135" y="596"/>
                      <a:pt x="2135" y="596"/>
                      <a:pt x="2135" y="596"/>
                    </a:cubicBezTo>
                    <a:cubicBezTo>
                      <a:pt x="2137" y="600"/>
                      <a:pt x="2139" y="603"/>
                      <a:pt x="2141" y="607"/>
                    </a:cubicBezTo>
                    <a:lnTo>
                      <a:pt x="2145" y="604"/>
                    </a:lnTo>
                    <a:close/>
                    <a:moveTo>
                      <a:pt x="2156" y="626"/>
                    </a:moveTo>
                    <a:cubicBezTo>
                      <a:pt x="2155" y="622"/>
                      <a:pt x="2153" y="618"/>
                      <a:pt x="2151" y="615"/>
                    </a:cubicBezTo>
                    <a:cubicBezTo>
                      <a:pt x="2146" y="617"/>
                      <a:pt x="2146" y="617"/>
                      <a:pt x="2146" y="617"/>
                    </a:cubicBezTo>
                    <a:cubicBezTo>
                      <a:pt x="2148" y="621"/>
                      <a:pt x="2150" y="624"/>
                      <a:pt x="2152" y="628"/>
                    </a:cubicBezTo>
                    <a:lnTo>
                      <a:pt x="2156" y="626"/>
                    </a:lnTo>
                    <a:close/>
                    <a:moveTo>
                      <a:pt x="2167" y="647"/>
                    </a:moveTo>
                    <a:cubicBezTo>
                      <a:pt x="2165" y="644"/>
                      <a:pt x="2164" y="640"/>
                      <a:pt x="2162" y="636"/>
                    </a:cubicBezTo>
                    <a:cubicBezTo>
                      <a:pt x="2157" y="639"/>
                      <a:pt x="2157" y="639"/>
                      <a:pt x="2157" y="639"/>
                    </a:cubicBezTo>
                    <a:cubicBezTo>
                      <a:pt x="2159" y="642"/>
                      <a:pt x="2160" y="646"/>
                      <a:pt x="2162" y="650"/>
                    </a:cubicBezTo>
                    <a:lnTo>
                      <a:pt x="2167" y="647"/>
                    </a:lnTo>
                    <a:close/>
                    <a:moveTo>
                      <a:pt x="2177" y="669"/>
                    </a:moveTo>
                    <a:cubicBezTo>
                      <a:pt x="2175" y="665"/>
                      <a:pt x="2174" y="662"/>
                      <a:pt x="2172" y="658"/>
                    </a:cubicBezTo>
                    <a:cubicBezTo>
                      <a:pt x="2167" y="660"/>
                      <a:pt x="2167" y="660"/>
                      <a:pt x="2167" y="660"/>
                    </a:cubicBezTo>
                    <a:cubicBezTo>
                      <a:pt x="2169" y="664"/>
                      <a:pt x="2171" y="668"/>
                      <a:pt x="2172" y="671"/>
                    </a:cubicBezTo>
                    <a:cubicBezTo>
                      <a:pt x="2177" y="669"/>
                      <a:pt x="2177" y="669"/>
                      <a:pt x="2177" y="669"/>
                    </a:cubicBezTo>
                    <a:close/>
                    <a:moveTo>
                      <a:pt x="2187" y="691"/>
                    </a:moveTo>
                    <a:cubicBezTo>
                      <a:pt x="2185" y="687"/>
                      <a:pt x="2184" y="684"/>
                      <a:pt x="2182" y="680"/>
                    </a:cubicBezTo>
                    <a:cubicBezTo>
                      <a:pt x="2177" y="682"/>
                      <a:pt x="2177" y="682"/>
                      <a:pt x="2177" y="682"/>
                    </a:cubicBezTo>
                    <a:cubicBezTo>
                      <a:pt x="2179" y="686"/>
                      <a:pt x="2180" y="689"/>
                      <a:pt x="2182" y="693"/>
                    </a:cubicBezTo>
                    <a:cubicBezTo>
                      <a:pt x="2187" y="691"/>
                      <a:pt x="2187" y="691"/>
                      <a:pt x="2187" y="691"/>
                    </a:cubicBezTo>
                    <a:close/>
                    <a:moveTo>
                      <a:pt x="2196" y="713"/>
                    </a:moveTo>
                    <a:cubicBezTo>
                      <a:pt x="2195" y="709"/>
                      <a:pt x="2193" y="706"/>
                      <a:pt x="2192" y="702"/>
                    </a:cubicBezTo>
                    <a:cubicBezTo>
                      <a:pt x="2187" y="704"/>
                      <a:pt x="2187" y="704"/>
                      <a:pt x="2187" y="704"/>
                    </a:cubicBezTo>
                    <a:cubicBezTo>
                      <a:pt x="2188" y="708"/>
                      <a:pt x="2190" y="712"/>
                      <a:pt x="2191" y="715"/>
                    </a:cubicBezTo>
                    <a:lnTo>
                      <a:pt x="2196" y="713"/>
                    </a:lnTo>
                    <a:close/>
                    <a:moveTo>
                      <a:pt x="2205" y="736"/>
                    </a:moveTo>
                    <a:cubicBezTo>
                      <a:pt x="2204" y="732"/>
                      <a:pt x="2202" y="728"/>
                      <a:pt x="2201" y="724"/>
                    </a:cubicBezTo>
                    <a:cubicBezTo>
                      <a:pt x="2196" y="726"/>
                      <a:pt x="2196" y="726"/>
                      <a:pt x="2196" y="726"/>
                    </a:cubicBezTo>
                    <a:cubicBezTo>
                      <a:pt x="2197" y="730"/>
                      <a:pt x="2199" y="734"/>
                      <a:pt x="2200" y="737"/>
                    </a:cubicBezTo>
                    <a:lnTo>
                      <a:pt x="2205" y="736"/>
                    </a:lnTo>
                    <a:close/>
                    <a:moveTo>
                      <a:pt x="2213" y="758"/>
                    </a:moveTo>
                    <a:cubicBezTo>
                      <a:pt x="2212" y="754"/>
                      <a:pt x="2211" y="751"/>
                      <a:pt x="2209" y="747"/>
                    </a:cubicBezTo>
                    <a:cubicBezTo>
                      <a:pt x="2204" y="749"/>
                      <a:pt x="2204" y="749"/>
                      <a:pt x="2204" y="749"/>
                    </a:cubicBezTo>
                    <a:cubicBezTo>
                      <a:pt x="2206" y="752"/>
                      <a:pt x="2207" y="756"/>
                      <a:pt x="2208" y="760"/>
                    </a:cubicBezTo>
                    <a:lnTo>
                      <a:pt x="2213" y="758"/>
                    </a:lnTo>
                    <a:close/>
                    <a:moveTo>
                      <a:pt x="2221" y="781"/>
                    </a:moveTo>
                    <a:cubicBezTo>
                      <a:pt x="2220" y="777"/>
                      <a:pt x="2219" y="773"/>
                      <a:pt x="2217" y="769"/>
                    </a:cubicBezTo>
                    <a:cubicBezTo>
                      <a:pt x="2212" y="771"/>
                      <a:pt x="2212" y="771"/>
                      <a:pt x="2212" y="771"/>
                    </a:cubicBezTo>
                    <a:cubicBezTo>
                      <a:pt x="2214" y="775"/>
                      <a:pt x="2215" y="779"/>
                      <a:pt x="2216" y="783"/>
                    </a:cubicBezTo>
                    <a:lnTo>
                      <a:pt x="2221" y="781"/>
                    </a:lnTo>
                    <a:close/>
                    <a:moveTo>
                      <a:pt x="2229" y="804"/>
                    </a:moveTo>
                    <a:cubicBezTo>
                      <a:pt x="2228" y="800"/>
                      <a:pt x="2226" y="796"/>
                      <a:pt x="2225" y="792"/>
                    </a:cubicBezTo>
                    <a:cubicBezTo>
                      <a:pt x="2220" y="794"/>
                      <a:pt x="2220" y="794"/>
                      <a:pt x="2220" y="794"/>
                    </a:cubicBezTo>
                    <a:cubicBezTo>
                      <a:pt x="2221" y="798"/>
                      <a:pt x="2223" y="801"/>
                      <a:pt x="2224" y="805"/>
                    </a:cubicBezTo>
                    <a:lnTo>
                      <a:pt x="2229" y="804"/>
                    </a:lnTo>
                    <a:close/>
                    <a:moveTo>
                      <a:pt x="2236" y="827"/>
                    </a:moveTo>
                    <a:cubicBezTo>
                      <a:pt x="2235" y="823"/>
                      <a:pt x="2234" y="819"/>
                      <a:pt x="2233" y="815"/>
                    </a:cubicBezTo>
                    <a:cubicBezTo>
                      <a:pt x="2227" y="817"/>
                      <a:pt x="2227" y="817"/>
                      <a:pt x="2227" y="817"/>
                    </a:cubicBezTo>
                    <a:cubicBezTo>
                      <a:pt x="2229" y="820"/>
                      <a:pt x="2230" y="824"/>
                      <a:pt x="2231" y="828"/>
                    </a:cubicBezTo>
                    <a:lnTo>
                      <a:pt x="2236" y="827"/>
                    </a:lnTo>
                    <a:close/>
                    <a:moveTo>
                      <a:pt x="2243" y="850"/>
                    </a:moveTo>
                    <a:cubicBezTo>
                      <a:pt x="2242" y="846"/>
                      <a:pt x="2241" y="842"/>
                      <a:pt x="2239" y="838"/>
                    </a:cubicBezTo>
                    <a:cubicBezTo>
                      <a:pt x="2234" y="840"/>
                      <a:pt x="2234" y="840"/>
                      <a:pt x="2234" y="840"/>
                    </a:cubicBezTo>
                    <a:cubicBezTo>
                      <a:pt x="2235" y="843"/>
                      <a:pt x="2237" y="847"/>
                      <a:pt x="2238" y="851"/>
                    </a:cubicBezTo>
                    <a:lnTo>
                      <a:pt x="2243" y="850"/>
                    </a:lnTo>
                    <a:close/>
                    <a:moveTo>
                      <a:pt x="2249" y="873"/>
                    </a:moveTo>
                    <a:cubicBezTo>
                      <a:pt x="2248" y="869"/>
                      <a:pt x="2247" y="865"/>
                      <a:pt x="2246" y="861"/>
                    </a:cubicBezTo>
                    <a:cubicBezTo>
                      <a:pt x="2241" y="863"/>
                      <a:pt x="2241" y="863"/>
                      <a:pt x="2241" y="863"/>
                    </a:cubicBezTo>
                    <a:cubicBezTo>
                      <a:pt x="2242" y="867"/>
                      <a:pt x="2243" y="870"/>
                      <a:pt x="2244" y="874"/>
                    </a:cubicBezTo>
                    <a:lnTo>
                      <a:pt x="2249" y="873"/>
                    </a:lnTo>
                    <a:close/>
                    <a:moveTo>
                      <a:pt x="2255" y="896"/>
                    </a:moveTo>
                    <a:cubicBezTo>
                      <a:pt x="2254" y="892"/>
                      <a:pt x="2253" y="888"/>
                      <a:pt x="2252" y="885"/>
                    </a:cubicBezTo>
                    <a:cubicBezTo>
                      <a:pt x="2247" y="886"/>
                      <a:pt x="2247" y="886"/>
                      <a:pt x="2247" y="886"/>
                    </a:cubicBezTo>
                    <a:cubicBezTo>
                      <a:pt x="2248" y="890"/>
                      <a:pt x="2249" y="894"/>
                      <a:pt x="2250" y="898"/>
                    </a:cubicBezTo>
                    <a:cubicBezTo>
                      <a:pt x="2255" y="896"/>
                      <a:pt x="2255" y="896"/>
                      <a:pt x="2255" y="896"/>
                    </a:cubicBezTo>
                    <a:close/>
                    <a:moveTo>
                      <a:pt x="2260" y="920"/>
                    </a:moveTo>
                    <a:cubicBezTo>
                      <a:pt x="2259" y="916"/>
                      <a:pt x="2258" y="912"/>
                      <a:pt x="2258" y="908"/>
                    </a:cubicBezTo>
                    <a:cubicBezTo>
                      <a:pt x="2252" y="909"/>
                      <a:pt x="2252" y="909"/>
                      <a:pt x="2252" y="909"/>
                    </a:cubicBezTo>
                    <a:cubicBezTo>
                      <a:pt x="2253" y="913"/>
                      <a:pt x="2254" y="917"/>
                      <a:pt x="2255" y="921"/>
                    </a:cubicBezTo>
                    <a:lnTo>
                      <a:pt x="2260" y="920"/>
                    </a:lnTo>
                    <a:close/>
                    <a:moveTo>
                      <a:pt x="2265" y="943"/>
                    </a:moveTo>
                    <a:cubicBezTo>
                      <a:pt x="2264" y="939"/>
                      <a:pt x="2263" y="935"/>
                      <a:pt x="2263" y="931"/>
                    </a:cubicBezTo>
                    <a:cubicBezTo>
                      <a:pt x="2257" y="933"/>
                      <a:pt x="2257" y="933"/>
                      <a:pt x="2257" y="933"/>
                    </a:cubicBezTo>
                    <a:cubicBezTo>
                      <a:pt x="2258" y="936"/>
                      <a:pt x="2259" y="940"/>
                      <a:pt x="2260" y="944"/>
                    </a:cubicBezTo>
                    <a:lnTo>
                      <a:pt x="2265" y="943"/>
                    </a:lnTo>
                    <a:close/>
                    <a:moveTo>
                      <a:pt x="2270" y="967"/>
                    </a:moveTo>
                    <a:cubicBezTo>
                      <a:pt x="2269" y="963"/>
                      <a:pt x="2268" y="959"/>
                      <a:pt x="2267" y="955"/>
                    </a:cubicBezTo>
                    <a:cubicBezTo>
                      <a:pt x="2262" y="956"/>
                      <a:pt x="2262" y="956"/>
                      <a:pt x="2262" y="956"/>
                    </a:cubicBezTo>
                    <a:cubicBezTo>
                      <a:pt x="2263" y="960"/>
                      <a:pt x="2264" y="964"/>
                      <a:pt x="2264" y="968"/>
                    </a:cubicBezTo>
                    <a:lnTo>
                      <a:pt x="2270" y="967"/>
                    </a:lnTo>
                    <a:close/>
                    <a:moveTo>
                      <a:pt x="2274" y="991"/>
                    </a:moveTo>
                    <a:cubicBezTo>
                      <a:pt x="2273" y="987"/>
                      <a:pt x="2272" y="983"/>
                      <a:pt x="2272" y="979"/>
                    </a:cubicBezTo>
                    <a:cubicBezTo>
                      <a:pt x="2266" y="980"/>
                      <a:pt x="2266" y="980"/>
                      <a:pt x="2266" y="980"/>
                    </a:cubicBezTo>
                    <a:cubicBezTo>
                      <a:pt x="2267" y="984"/>
                      <a:pt x="2268" y="987"/>
                      <a:pt x="2268" y="991"/>
                    </a:cubicBezTo>
                    <a:lnTo>
                      <a:pt x="2274" y="991"/>
                    </a:lnTo>
                    <a:close/>
                    <a:moveTo>
                      <a:pt x="2277" y="1014"/>
                    </a:moveTo>
                    <a:cubicBezTo>
                      <a:pt x="2277" y="1010"/>
                      <a:pt x="2276" y="1006"/>
                      <a:pt x="2275" y="1002"/>
                    </a:cubicBezTo>
                    <a:cubicBezTo>
                      <a:pt x="2270" y="1003"/>
                      <a:pt x="2270" y="1003"/>
                      <a:pt x="2270" y="1003"/>
                    </a:cubicBezTo>
                    <a:cubicBezTo>
                      <a:pt x="2271" y="1007"/>
                      <a:pt x="2271" y="1011"/>
                      <a:pt x="2272" y="1015"/>
                    </a:cubicBezTo>
                    <a:lnTo>
                      <a:pt x="2277" y="1014"/>
                    </a:lnTo>
                    <a:close/>
                    <a:moveTo>
                      <a:pt x="2280" y="1038"/>
                    </a:moveTo>
                    <a:cubicBezTo>
                      <a:pt x="2280" y="1034"/>
                      <a:pt x="2279" y="1030"/>
                      <a:pt x="2279" y="1026"/>
                    </a:cubicBezTo>
                    <a:cubicBezTo>
                      <a:pt x="2274" y="1027"/>
                      <a:pt x="2274" y="1027"/>
                      <a:pt x="2274" y="1027"/>
                    </a:cubicBezTo>
                    <a:cubicBezTo>
                      <a:pt x="2274" y="1031"/>
                      <a:pt x="2275" y="1035"/>
                      <a:pt x="2275" y="1039"/>
                    </a:cubicBezTo>
                    <a:lnTo>
                      <a:pt x="2280" y="1038"/>
                    </a:lnTo>
                    <a:close/>
                    <a:moveTo>
                      <a:pt x="2283" y="1062"/>
                    </a:moveTo>
                    <a:cubicBezTo>
                      <a:pt x="2283" y="1058"/>
                      <a:pt x="2282" y="1054"/>
                      <a:pt x="2282" y="1050"/>
                    </a:cubicBezTo>
                    <a:cubicBezTo>
                      <a:pt x="2277" y="1051"/>
                      <a:pt x="2277" y="1051"/>
                      <a:pt x="2277" y="1051"/>
                    </a:cubicBezTo>
                    <a:cubicBezTo>
                      <a:pt x="2277" y="1055"/>
                      <a:pt x="2277" y="1059"/>
                      <a:pt x="2278" y="1063"/>
                    </a:cubicBezTo>
                    <a:lnTo>
                      <a:pt x="2283" y="1062"/>
                    </a:lnTo>
                    <a:close/>
                    <a:moveTo>
                      <a:pt x="2286" y="1086"/>
                    </a:moveTo>
                    <a:cubicBezTo>
                      <a:pt x="2285" y="1082"/>
                      <a:pt x="2285" y="1078"/>
                      <a:pt x="2284" y="1074"/>
                    </a:cubicBezTo>
                    <a:cubicBezTo>
                      <a:pt x="2279" y="1075"/>
                      <a:pt x="2279" y="1075"/>
                      <a:pt x="2279" y="1075"/>
                    </a:cubicBezTo>
                    <a:cubicBezTo>
                      <a:pt x="2279" y="1079"/>
                      <a:pt x="2280" y="1083"/>
                      <a:pt x="2280" y="1086"/>
                    </a:cubicBezTo>
                    <a:lnTo>
                      <a:pt x="2286" y="1086"/>
                    </a:lnTo>
                    <a:close/>
                    <a:moveTo>
                      <a:pt x="2287" y="1110"/>
                    </a:moveTo>
                    <a:cubicBezTo>
                      <a:pt x="2287" y="1106"/>
                      <a:pt x="2287" y="1102"/>
                      <a:pt x="2287" y="1098"/>
                    </a:cubicBezTo>
                    <a:cubicBezTo>
                      <a:pt x="2281" y="1098"/>
                      <a:pt x="2281" y="1098"/>
                      <a:pt x="2281" y="1098"/>
                    </a:cubicBezTo>
                    <a:cubicBezTo>
                      <a:pt x="2281" y="1102"/>
                      <a:pt x="2282" y="1106"/>
                      <a:pt x="2282" y="1110"/>
                    </a:cubicBezTo>
                    <a:lnTo>
                      <a:pt x="2287" y="1110"/>
                    </a:lnTo>
                    <a:close/>
                    <a:moveTo>
                      <a:pt x="2289" y="1134"/>
                    </a:moveTo>
                    <a:cubicBezTo>
                      <a:pt x="2289" y="1130"/>
                      <a:pt x="2288" y="1126"/>
                      <a:pt x="2288" y="1122"/>
                    </a:cubicBezTo>
                    <a:cubicBezTo>
                      <a:pt x="2283" y="1122"/>
                      <a:pt x="2283" y="1122"/>
                      <a:pt x="2283" y="1122"/>
                    </a:cubicBezTo>
                    <a:cubicBezTo>
                      <a:pt x="2283" y="1126"/>
                      <a:pt x="2283" y="1130"/>
                      <a:pt x="2284" y="1134"/>
                    </a:cubicBezTo>
                    <a:lnTo>
                      <a:pt x="2289" y="1134"/>
                    </a:lnTo>
                    <a:close/>
                    <a:moveTo>
                      <a:pt x="2290" y="1158"/>
                    </a:moveTo>
                    <a:cubicBezTo>
                      <a:pt x="2290" y="1154"/>
                      <a:pt x="2290" y="1150"/>
                      <a:pt x="2289" y="1146"/>
                    </a:cubicBezTo>
                    <a:cubicBezTo>
                      <a:pt x="2284" y="1146"/>
                      <a:pt x="2284" y="1146"/>
                      <a:pt x="2284" y="1146"/>
                    </a:cubicBezTo>
                    <a:cubicBezTo>
                      <a:pt x="2284" y="1150"/>
                      <a:pt x="2284" y="1154"/>
                      <a:pt x="2285" y="1158"/>
                    </a:cubicBezTo>
                    <a:lnTo>
                      <a:pt x="2290" y="1158"/>
                    </a:lnTo>
                    <a:close/>
                    <a:moveTo>
                      <a:pt x="2291" y="1182"/>
                    </a:moveTo>
                    <a:cubicBezTo>
                      <a:pt x="2290" y="1178"/>
                      <a:pt x="2290" y="1174"/>
                      <a:pt x="2290" y="1170"/>
                    </a:cubicBezTo>
                    <a:cubicBezTo>
                      <a:pt x="2285" y="1170"/>
                      <a:pt x="2285" y="1170"/>
                      <a:pt x="2285" y="1170"/>
                    </a:cubicBezTo>
                    <a:cubicBezTo>
                      <a:pt x="2285" y="1174"/>
                      <a:pt x="2285" y="1178"/>
                      <a:pt x="2285" y="1182"/>
                    </a:cubicBezTo>
                    <a:lnTo>
                      <a:pt x="2291" y="1182"/>
                    </a:lnTo>
                    <a:close/>
                    <a:moveTo>
                      <a:pt x="2291" y="1206"/>
                    </a:moveTo>
                    <a:cubicBezTo>
                      <a:pt x="2291" y="1202"/>
                      <a:pt x="2291" y="1198"/>
                      <a:pt x="2291" y="1194"/>
                    </a:cubicBezTo>
                    <a:cubicBezTo>
                      <a:pt x="2285" y="1194"/>
                      <a:pt x="2285" y="1194"/>
                      <a:pt x="2285" y="1194"/>
                    </a:cubicBezTo>
                    <a:cubicBezTo>
                      <a:pt x="2285" y="1198"/>
                      <a:pt x="2285" y="1202"/>
                      <a:pt x="2285" y="1206"/>
                    </a:cubicBezTo>
                    <a:lnTo>
                      <a:pt x="2291" y="1206"/>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3" name="Freeform 49"/>
              <p:cNvSpPr>
                <a:spLocks noEditPoints="1"/>
              </p:cNvSpPr>
              <p:nvPr/>
            </p:nvSpPr>
            <p:spPr bwMode="auto">
              <a:xfrm>
                <a:off x="10416891" y="3366997"/>
                <a:ext cx="605746" cy="277348"/>
              </a:xfrm>
              <a:custGeom>
                <a:avLst/>
                <a:gdLst>
                  <a:gd name="T0" fmla="*/ 795 w 795"/>
                  <a:gd name="T1" fmla="*/ 16 h 364"/>
                  <a:gd name="T2" fmla="*/ 778 w 795"/>
                  <a:gd name="T3" fmla="*/ 5 h 364"/>
                  <a:gd name="T4" fmla="*/ 733 w 795"/>
                  <a:gd name="T5" fmla="*/ 45 h 364"/>
                  <a:gd name="T6" fmla="*/ 752 w 795"/>
                  <a:gd name="T7" fmla="*/ 14 h 364"/>
                  <a:gd name="T8" fmla="*/ 733 w 795"/>
                  <a:gd name="T9" fmla="*/ 45 h 364"/>
                  <a:gd name="T10" fmla="*/ 707 w 795"/>
                  <a:gd name="T11" fmla="*/ 54 h 364"/>
                  <a:gd name="T12" fmla="*/ 674 w 795"/>
                  <a:gd name="T13" fmla="*/ 49 h 364"/>
                  <a:gd name="T14" fmla="*/ 629 w 795"/>
                  <a:gd name="T15" fmla="*/ 90 h 364"/>
                  <a:gd name="T16" fmla="*/ 648 w 795"/>
                  <a:gd name="T17" fmla="*/ 61 h 364"/>
                  <a:gd name="T18" fmla="*/ 629 w 795"/>
                  <a:gd name="T19" fmla="*/ 90 h 364"/>
                  <a:gd name="T20" fmla="*/ 603 w 795"/>
                  <a:gd name="T21" fmla="*/ 102 h 364"/>
                  <a:gd name="T22" fmla="*/ 570 w 795"/>
                  <a:gd name="T23" fmla="*/ 94 h 364"/>
                  <a:gd name="T24" fmla="*/ 527 w 795"/>
                  <a:gd name="T25" fmla="*/ 135 h 364"/>
                  <a:gd name="T26" fmla="*/ 544 w 795"/>
                  <a:gd name="T27" fmla="*/ 106 h 364"/>
                  <a:gd name="T28" fmla="*/ 527 w 795"/>
                  <a:gd name="T29" fmla="*/ 135 h 364"/>
                  <a:gd name="T30" fmla="*/ 501 w 795"/>
                  <a:gd name="T31" fmla="*/ 146 h 364"/>
                  <a:gd name="T32" fmla="*/ 466 w 795"/>
                  <a:gd name="T33" fmla="*/ 142 h 364"/>
                  <a:gd name="T34" fmla="*/ 423 w 795"/>
                  <a:gd name="T35" fmla="*/ 182 h 364"/>
                  <a:gd name="T36" fmla="*/ 440 w 795"/>
                  <a:gd name="T37" fmla="*/ 154 h 364"/>
                  <a:gd name="T38" fmla="*/ 423 w 795"/>
                  <a:gd name="T39" fmla="*/ 182 h 364"/>
                  <a:gd name="T40" fmla="*/ 397 w 795"/>
                  <a:gd name="T41" fmla="*/ 194 h 364"/>
                  <a:gd name="T42" fmla="*/ 362 w 795"/>
                  <a:gd name="T43" fmla="*/ 187 h 364"/>
                  <a:gd name="T44" fmla="*/ 319 w 795"/>
                  <a:gd name="T45" fmla="*/ 227 h 364"/>
                  <a:gd name="T46" fmla="*/ 336 w 795"/>
                  <a:gd name="T47" fmla="*/ 198 h 364"/>
                  <a:gd name="T48" fmla="*/ 319 w 795"/>
                  <a:gd name="T49" fmla="*/ 227 h 364"/>
                  <a:gd name="T50" fmla="*/ 293 w 795"/>
                  <a:gd name="T51" fmla="*/ 239 h 364"/>
                  <a:gd name="T52" fmla="*/ 260 w 795"/>
                  <a:gd name="T53" fmla="*/ 232 h 364"/>
                  <a:gd name="T54" fmla="*/ 215 w 795"/>
                  <a:gd name="T55" fmla="*/ 272 h 364"/>
                  <a:gd name="T56" fmla="*/ 234 w 795"/>
                  <a:gd name="T57" fmla="*/ 243 h 364"/>
                  <a:gd name="T58" fmla="*/ 215 w 795"/>
                  <a:gd name="T59" fmla="*/ 272 h 364"/>
                  <a:gd name="T60" fmla="*/ 189 w 795"/>
                  <a:gd name="T61" fmla="*/ 284 h 364"/>
                  <a:gd name="T62" fmla="*/ 156 w 795"/>
                  <a:gd name="T63" fmla="*/ 279 h 364"/>
                  <a:gd name="T64" fmla="*/ 111 w 795"/>
                  <a:gd name="T65" fmla="*/ 319 h 364"/>
                  <a:gd name="T66" fmla="*/ 130 w 795"/>
                  <a:gd name="T67" fmla="*/ 291 h 364"/>
                  <a:gd name="T68" fmla="*/ 111 w 795"/>
                  <a:gd name="T69" fmla="*/ 319 h 364"/>
                  <a:gd name="T70" fmla="*/ 85 w 795"/>
                  <a:gd name="T71" fmla="*/ 331 h 364"/>
                  <a:gd name="T72" fmla="*/ 52 w 795"/>
                  <a:gd name="T73" fmla="*/ 324 h 364"/>
                  <a:gd name="T74" fmla="*/ 7 w 795"/>
                  <a:gd name="T75" fmla="*/ 364 h 364"/>
                  <a:gd name="T76" fmla="*/ 26 w 795"/>
                  <a:gd name="T77" fmla="*/ 336 h 364"/>
                  <a:gd name="T78" fmla="*/ 7 w 795"/>
                  <a:gd name="T79" fmla="*/ 36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785" y="21"/>
                    </a:moveTo>
                    <a:lnTo>
                      <a:pt x="795" y="16"/>
                    </a:lnTo>
                    <a:lnTo>
                      <a:pt x="785" y="0"/>
                    </a:lnTo>
                    <a:lnTo>
                      <a:pt x="778" y="5"/>
                    </a:lnTo>
                    <a:lnTo>
                      <a:pt x="785" y="21"/>
                    </a:lnTo>
                    <a:close/>
                    <a:moveTo>
                      <a:pt x="733" y="45"/>
                    </a:moveTo>
                    <a:lnTo>
                      <a:pt x="759" y="33"/>
                    </a:lnTo>
                    <a:lnTo>
                      <a:pt x="752" y="14"/>
                    </a:lnTo>
                    <a:lnTo>
                      <a:pt x="726" y="26"/>
                    </a:lnTo>
                    <a:lnTo>
                      <a:pt x="733" y="45"/>
                    </a:lnTo>
                    <a:close/>
                    <a:moveTo>
                      <a:pt x="681" y="66"/>
                    </a:moveTo>
                    <a:lnTo>
                      <a:pt x="707" y="54"/>
                    </a:lnTo>
                    <a:lnTo>
                      <a:pt x="700" y="38"/>
                    </a:lnTo>
                    <a:lnTo>
                      <a:pt x="674" y="49"/>
                    </a:lnTo>
                    <a:lnTo>
                      <a:pt x="681" y="66"/>
                    </a:lnTo>
                    <a:close/>
                    <a:moveTo>
                      <a:pt x="629" y="90"/>
                    </a:moveTo>
                    <a:lnTo>
                      <a:pt x="655" y="78"/>
                    </a:lnTo>
                    <a:lnTo>
                      <a:pt x="648" y="61"/>
                    </a:lnTo>
                    <a:lnTo>
                      <a:pt x="622" y="73"/>
                    </a:lnTo>
                    <a:lnTo>
                      <a:pt x="629" y="90"/>
                    </a:lnTo>
                    <a:close/>
                    <a:moveTo>
                      <a:pt x="579" y="113"/>
                    </a:moveTo>
                    <a:lnTo>
                      <a:pt x="603" y="102"/>
                    </a:lnTo>
                    <a:lnTo>
                      <a:pt x="596" y="83"/>
                    </a:lnTo>
                    <a:lnTo>
                      <a:pt x="570" y="94"/>
                    </a:lnTo>
                    <a:lnTo>
                      <a:pt x="579" y="113"/>
                    </a:lnTo>
                    <a:close/>
                    <a:moveTo>
                      <a:pt x="527" y="135"/>
                    </a:moveTo>
                    <a:lnTo>
                      <a:pt x="553" y="123"/>
                    </a:lnTo>
                    <a:lnTo>
                      <a:pt x="544" y="106"/>
                    </a:lnTo>
                    <a:lnTo>
                      <a:pt x="518" y="118"/>
                    </a:lnTo>
                    <a:lnTo>
                      <a:pt x="527" y="135"/>
                    </a:lnTo>
                    <a:close/>
                    <a:moveTo>
                      <a:pt x="475" y="158"/>
                    </a:moveTo>
                    <a:lnTo>
                      <a:pt x="501" y="146"/>
                    </a:lnTo>
                    <a:lnTo>
                      <a:pt x="492" y="130"/>
                    </a:lnTo>
                    <a:lnTo>
                      <a:pt x="466" y="142"/>
                    </a:lnTo>
                    <a:lnTo>
                      <a:pt x="475" y="158"/>
                    </a:lnTo>
                    <a:close/>
                    <a:moveTo>
                      <a:pt x="423" y="182"/>
                    </a:moveTo>
                    <a:lnTo>
                      <a:pt x="449" y="170"/>
                    </a:lnTo>
                    <a:lnTo>
                      <a:pt x="440" y="154"/>
                    </a:lnTo>
                    <a:lnTo>
                      <a:pt x="414" y="163"/>
                    </a:lnTo>
                    <a:lnTo>
                      <a:pt x="423" y="182"/>
                    </a:lnTo>
                    <a:close/>
                    <a:moveTo>
                      <a:pt x="371" y="203"/>
                    </a:moveTo>
                    <a:lnTo>
                      <a:pt x="397" y="194"/>
                    </a:lnTo>
                    <a:lnTo>
                      <a:pt x="388" y="175"/>
                    </a:lnTo>
                    <a:lnTo>
                      <a:pt x="362" y="187"/>
                    </a:lnTo>
                    <a:lnTo>
                      <a:pt x="371" y="203"/>
                    </a:lnTo>
                    <a:close/>
                    <a:moveTo>
                      <a:pt x="319" y="227"/>
                    </a:moveTo>
                    <a:lnTo>
                      <a:pt x="345" y="215"/>
                    </a:lnTo>
                    <a:lnTo>
                      <a:pt x="336" y="198"/>
                    </a:lnTo>
                    <a:lnTo>
                      <a:pt x="312" y="210"/>
                    </a:lnTo>
                    <a:lnTo>
                      <a:pt x="319" y="227"/>
                    </a:lnTo>
                    <a:close/>
                    <a:moveTo>
                      <a:pt x="267" y="251"/>
                    </a:moveTo>
                    <a:lnTo>
                      <a:pt x="293" y="239"/>
                    </a:lnTo>
                    <a:lnTo>
                      <a:pt x="286" y="222"/>
                    </a:lnTo>
                    <a:lnTo>
                      <a:pt x="260" y="232"/>
                    </a:lnTo>
                    <a:lnTo>
                      <a:pt x="267" y="251"/>
                    </a:lnTo>
                    <a:close/>
                    <a:moveTo>
                      <a:pt x="215" y="272"/>
                    </a:moveTo>
                    <a:lnTo>
                      <a:pt x="241" y="262"/>
                    </a:lnTo>
                    <a:lnTo>
                      <a:pt x="234" y="243"/>
                    </a:lnTo>
                    <a:lnTo>
                      <a:pt x="208" y="255"/>
                    </a:lnTo>
                    <a:lnTo>
                      <a:pt x="215" y="272"/>
                    </a:lnTo>
                    <a:close/>
                    <a:moveTo>
                      <a:pt x="163" y="295"/>
                    </a:moveTo>
                    <a:lnTo>
                      <a:pt x="189" y="284"/>
                    </a:lnTo>
                    <a:lnTo>
                      <a:pt x="182" y="267"/>
                    </a:lnTo>
                    <a:lnTo>
                      <a:pt x="156" y="279"/>
                    </a:lnTo>
                    <a:lnTo>
                      <a:pt x="163" y="295"/>
                    </a:lnTo>
                    <a:close/>
                    <a:moveTo>
                      <a:pt x="111" y="319"/>
                    </a:moveTo>
                    <a:lnTo>
                      <a:pt x="137" y="307"/>
                    </a:lnTo>
                    <a:lnTo>
                      <a:pt x="130" y="291"/>
                    </a:lnTo>
                    <a:lnTo>
                      <a:pt x="104" y="303"/>
                    </a:lnTo>
                    <a:lnTo>
                      <a:pt x="111" y="319"/>
                    </a:lnTo>
                    <a:close/>
                    <a:moveTo>
                      <a:pt x="59" y="343"/>
                    </a:moveTo>
                    <a:lnTo>
                      <a:pt x="85" y="331"/>
                    </a:lnTo>
                    <a:lnTo>
                      <a:pt x="78" y="312"/>
                    </a:lnTo>
                    <a:lnTo>
                      <a:pt x="52" y="324"/>
                    </a:lnTo>
                    <a:lnTo>
                      <a:pt x="59" y="343"/>
                    </a:lnTo>
                    <a:close/>
                    <a:moveTo>
                      <a:pt x="7" y="364"/>
                    </a:moveTo>
                    <a:lnTo>
                      <a:pt x="33" y="352"/>
                    </a:lnTo>
                    <a:lnTo>
                      <a:pt x="26" y="336"/>
                    </a:lnTo>
                    <a:lnTo>
                      <a:pt x="0" y="347"/>
                    </a:lnTo>
                    <a:lnTo>
                      <a:pt x="7" y="364"/>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4" name="Freeform 50"/>
              <p:cNvSpPr/>
              <p:nvPr/>
            </p:nvSpPr>
            <p:spPr bwMode="auto">
              <a:xfrm>
                <a:off x="10389461" y="3606248"/>
                <a:ext cx="61718" cy="61718"/>
              </a:xfrm>
              <a:custGeom>
                <a:avLst/>
                <a:gdLst>
                  <a:gd name="T0" fmla="*/ 23 w 34"/>
                  <a:gd name="T1" fmla="*/ 31 h 34"/>
                  <a:gd name="T2" fmla="*/ 3 w 34"/>
                  <a:gd name="T3" fmla="*/ 23 h 34"/>
                  <a:gd name="T4" fmla="*/ 11 w 34"/>
                  <a:gd name="T5" fmla="*/ 4 h 34"/>
                  <a:gd name="T6" fmla="*/ 31 w 34"/>
                  <a:gd name="T7" fmla="*/ 11 h 34"/>
                  <a:gd name="T8" fmla="*/ 23 w 34"/>
                  <a:gd name="T9" fmla="*/ 31 h 34"/>
                </a:gdLst>
                <a:ahLst/>
                <a:cxnLst>
                  <a:cxn ang="0">
                    <a:pos x="T0" y="T1"/>
                  </a:cxn>
                  <a:cxn ang="0">
                    <a:pos x="T2" y="T3"/>
                  </a:cxn>
                  <a:cxn ang="0">
                    <a:pos x="T4" y="T5"/>
                  </a:cxn>
                  <a:cxn ang="0">
                    <a:pos x="T6" y="T7"/>
                  </a:cxn>
                  <a:cxn ang="0">
                    <a:pos x="T8" y="T9"/>
                  </a:cxn>
                </a:cxnLst>
                <a:rect l="0" t="0" r="r" b="b"/>
                <a:pathLst>
                  <a:path w="34" h="34">
                    <a:moveTo>
                      <a:pt x="23" y="31"/>
                    </a:moveTo>
                    <a:cubicBezTo>
                      <a:pt x="16" y="34"/>
                      <a:pt x="7" y="31"/>
                      <a:pt x="3" y="23"/>
                    </a:cubicBezTo>
                    <a:cubicBezTo>
                      <a:pt x="0" y="16"/>
                      <a:pt x="3" y="7"/>
                      <a:pt x="11" y="4"/>
                    </a:cubicBezTo>
                    <a:cubicBezTo>
                      <a:pt x="19" y="0"/>
                      <a:pt x="27" y="4"/>
                      <a:pt x="31" y="11"/>
                    </a:cubicBezTo>
                    <a:cubicBezTo>
                      <a:pt x="34" y="19"/>
                      <a:pt x="31" y="28"/>
                      <a:pt x="23" y="31"/>
                    </a:cubicBez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5" name="Freeform 51"/>
              <p:cNvSpPr/>
              <p:nvPr/>
            </p:nvSpPr>
            <p:spPr bwMode="auto">
              <a:xfrm>
                <a:off x="10995207" y="3344901"/>
                <a:ext cx="70099" cy="65528"/>
              </a:xfrm>
              <a:custGeom>
                <a:avLst/>
                <a:gdLst>
                  <a:gd name="T0" fmla="*/ 38 w 92"/>
                  <a:gd name="T1" fmla="*/ 86 h 86"/>
                  <a:gd name="T2" fmla="*/ 92 w 92"/>
                  <a:gd name="T3" fmla="*/ 10 h 86"/>
                  <a:gd name="T4" fmla="*/ 0 w 92"/>
                  <a:gd name="T5" fmla="*/ 0 h 86"/>
                  <a:gd name="T6" fmla="*/ 38 w 92"/>
                  <a:gd name="T7" fmla="*/ 86 h 86"/>
                </a:gdLst>
                <a:ahLst/>
                <a:cxnLst>
                  <a:cxn ang="0">
                    <a:pos x="T0" y="T1"/>
                  </a:cxn>
                  <a:cxn ang="0">
                    <a:pos x="T2" y="T3"/>
                  </a:cxn>
                  <a:cxn ang="0">
                    <a:pos x="T4" y="T5"/>
                  </a:cxn>
                  <a:cxn ang="0">
                    <a:pos x="T6" y="T7"/>
                  </a:cxn>
                </a:cxnLst>
                <a:rect l="0" t="0" r="r" b="b"/>
                <a:pathLst>
                  <a:path w="92" h="86">
                    <a:moveTo>
                      <a:pt x="38" y="86"/>
                    </a:moveTo>
                    <a:lnTo>
                      <a:pt x="92" y="10"/>
                    </a:lnTo>
                    <a:lnTo>
                      <a:pt x="0" y="0"/>
                    </a:lnTo>
                    <a:lnTo>
                      <a:pt x="38" y="86"/>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6" name="Freeform 52"/>
              <p:cNvSpPr>
                <a:spLocks noEditPoints="1"/>
              </p:cNvSpPr>
              <p:nvPr/>
            </p:nvSpPr>
            <p:spPr bwMode="auto">
              <a:xfrm>
                <a:off x="9560465" y="2134170"/>
                <a:ext cx="278110" cy="605746"/>
              </a:xfrm>
              <a:custGeom>
                <a:avLst/>
                <a:gdLst>
                  <a:gd name="T0" fmla="*/ 365 w 365"/>
                  <a:gd name="T1" fmla="*/ 7 h 795"/>
                  <a:gd name="T2" fmla="*/ 343 w 365"/>
                  <a:gd name="T3" fmla="*/ 10 h 795"/>
                  <a:gd name="T4" fmla="*/ 339 w 365"/>
                  <a:gd name="T5" fmla="*/ 69 h 795"/>
                  <a:gd name="T6" fmla="*/ 332 w 365"/>
                  <a:gd name="T7" fmla="*/ 33 h 795"/>
                  <a:gd name="T8" fmla="*/ 339 w 365"/>
                  <a:gd name="T9" fmla="*/ 69 h 795"/>
                  <a:gd name="T10" fmla="*/ 327 w 365"/>
                  <a:gd name="T11" fmla="*/ 95 h 795"/>
                  <a:gd name="T12" fmla="*/ 298 w 365"/>
                  <a:gd name="T13" fmla="*/ 111 h 795"/>
                  <a:gd name="T14" fmla="*/ 291 w 365"/>
                  <a:gd name="T15" fmla="*/ 173 h 795"/>
                  <a:gd name="T16" fmla="*/ 287 w 365"/>
                  <a:gd name="T17" fmla="*/ 137 h 795"/>
                  <a:gd name="T18" fmla="*/ 291 w 365"/>
                  <a:gd name="T19" fmla="*/ 173 h 795"/>
                  <a:gd name="T20" fmla="*/ 282 w 365"/>
                  <a:gd name="T21" fmla="*/ 199 h 795"/>
                  <a:gd name="T22" fmla="*/ 251 w 365"/>
                  <a:gd name="T23" fmla="*/ 215 h 795"/>
                  <a:gd name="T24" fmla="*/ 246 w 365"/>
                  <a:gd name="T25" fmla="*/ 275 h 795"/>
                  <a:gd name="T26" fmla="*/ 242 w 365"/>
                  <a:gd name="T27" fmla="*/ 241 h 795"/>
                  <a:gd name="T28" fmla="*/ 246 w 365"/>
                  <a:gd name="T29" fmla="*/ 275 h 795"/>
                  <a:gd name="T30" fmla="*/ 235 w 365"/>
                  <a:gd name="T31" fmla="*/ 301 h 795"/>
                  <a:gd name="T32" fmla="*/ 206 w 365"/>
                  <a:gd name="T33" fmla="*/ 319 h 795"/>
                  <a:gd name="T34" fmla="*/ 202 w 365"/>
                  <a:gd name="T35" fmla="*/ 379 h 795"/>
                  <a:gd name="T36" fmla="*/ 194 w 365"/>
                  <a:gd name="T37" fmla="*/ 345 h 795"/>
                  <a:gd name="T38" fmla="*/ 202 w 365"/>
                  <a:gd name="T39" fmla="*/ 379 h 795"/>
                  <a:gd name="T40" fmla="*/ 190 w 365"/>
                  <a:gd name="T41" fmla="*/ 405 h 795"/>
                  <a:gd name="T42" fmla="*/ 161 w 365"/>
                  <a:gd name="T43" fmla="*/ 424 h 795"/>
                  <a:gd name="T44" fmla="*/ 154 w 365"/>
                  <a:gd name="T45" fmla="*/ 483 h 795"/>
                  <a:gd name="T46" fmla="*/ 149 w 365"/>
                  <a:gd name="T47" fmla="*/ 450 h 795"/>
                  <a:gd name="T48" fmla="*/ 154 w 365"/>
                  <a:gd name="T49" fmla="*/ 483 h 795"/>
                  <a:gd name="T50" fmla="*/ 142 w 365"/>
                  <a:gd name="T51" fmla="*/ 509 h 795"/>
                  <a:gd name="T52" fmla="*/ 114 w 365"/>
                  <a:gd name="T53" fmla="*/ 528 h 795"/>
                  <a:gd name="T54" fmla="*/ 109 w 365"/>
                  <a:gd name="T55" fmla="*/ 587 h 795"/>
                  <a:gd name="T56" fmla="*/ 102 w 365"/>
                  <a:gd name="T57" fmla="*/ 554 h 795"/>
                  <a:gd name="T58" fmla="*/ 109 w 365"/>
                  <a:gd name="T59" fmla="*/ 587 h 795"/>
                  <a:gd name="T60" fmla="*/ 97 w 365"/>
                  <a:gd name="T61" fmla="*/ 613 h 795"/>
                  <a:gd name="T62" fmla="*/ 69 w 365"/>
                  <a:gd name="T63" fmla="*/ 632 h 795"/>
                  <a:gd name="T64" fmla="*/ 62 w 365"/>
                  <a:gd name="T65" fmla="*/ 691 h 795"/>
                  <a:gd name="T66" fmla="*/ 57 w 365"/>
                  <a:gd name="T67" fmla="*/ 658 h 795"/>
                  <a:gd name="T68" fmla="*/ 62 w 365"/>
                  <a:gd name="T69" fmla="*/ 691 h 795"/>
                  <a:gd name="T70" fmla="*/ 50 w 365"/>
                  <a:gd name="T71" fmla="*/ 717 h 795"/>
                  <a:gd name="T72" fmla="*/ 22 w 365"/>
                  <a:gd name="T73" fmla="*/ 736 h 795"/>
                  <a:gd name="T74" fmla="*/ 17 w 365"/>
                  <a:gd name="T75" fmla="*/ 795 h 795"/>
                  <a:gd name="T76" fmla="*/ 10 w 365"/>
                  <a:gd name="T77" fmla="*/ 762 h 795"/>
                  <a:gd name="T78" fmla="*/ 17 w 365"/>
                  <a:gd name="T79" fmla="*/ 795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5" h="795">
                    <a:moveTo>
                      <a:pt x="362" y="17"/>
                    </a:moveTo>
                    <a:lnTo>
                      <a:pt x="365" y="7"/>
                    </a:lnTo>
                    <a:lnTo>
                      <a:pt x="348" y="0"/>
                    </a:lnTo>
                    <a:lnTo>
                      <a:pt x="343" y="10"/>
                    </a:lnTo>
                    <a:lnTo>
                      <a:pt x="362" y="17"/>
                    </a:lnTo>
                    <a:close/>
                    <a:moveTo>
                      <a:pt x="339" y="69"/>
                    </a:moveTo>
                    <a:lnTo>
                      <a:pt x="351" y="43"/>
                    </a:lnTo>
                    <a:lnTo>
                      <a:pt x="332" y="33"/>
                    </a:lnTo>
                    <a:lnTo>
                      <a:pt x="322" y="59"/>
                    </a:lnTo>
                    <a:lnTo>
                      <a:pt x="339" y="69"/>
                    </a:lnTo>
                    <a:close/>
                    <a:moveTo>
                      <a:pt x="315" y="121"/>
                    </a:moveTo>
                    <a:lnTo>
                      <a:pt x="327" y="95"/>
                    </a:lnTo>
                    <a:lnTo>
                      <a:pt x="310" y="85"/>
                    </a:lnTo>
                    <a:lnTo>
                      <a:pt x="298" y="111"/>
                    </a:lnTo>
                    <a:lnTo>
                      <a:pt x="315" y="121"/>
                    </a:lnTo>
                    <a:close/>
                    <a:moveTo>
                      <a:pt x="291" y="173"/>
                    </a:moveTo>
                    <a:lnTo>
                      <a:pt x="303" y="147"/>
                    </a:lnTo>
                    <a:lnTo>
                      <a:pt x="287" y="137"/>
                    </a:lnTo>
                    <a:lnTo>
                      <a:pt x="275" y="163"/>
                    </a:lnTo>
                    <a:lnTo>
                      <a:pt x="291" y="173"/>
                    </a:lnTo>
                    <a:close/>
                    <a:moveTo>
                      <a:pt x="270" y="225"/>
                    </a:moveTo>
                    <a:lnTo>
                      <a:pt x="282" y="199"/>
                    </a:lnTo>
                    <a:lnTo>
                      <a:pt x="263" y="189"/>
                    </a:lnTo>
                    <a:lnTo>
                      <a:pt x="251" y="215"/>
                    </a:lnTo>
                    <a:lnTo>
                      <a:pt x="270" y="225"/>
                    </a:lnTo>
                    <a:close/>
                    <a:moveTo>
                      <a:pt x="246" y="275"/>
                    </a:moveTo>
                    <a:lnTo>
                      <a:pt x="258" y="249"/>
                    </a:lnTo>
                    <a:lnTo>
                      <a:pt x="242" y="241"/>
                    </a:lnTo>
                    <a:lnTo>
                      <a:pt x="230" y="267"/>
                    </a:lnTo>
                    <a:lnTo>
                      <a:pt x="246" y="275"/>
                    </a:lnTo>
                    <a:close/>
                    <a:moveTo>
                      <a:pt x="223" y="327"/>
                    </a:moveTo>
                    <a:lnTo>
                      <a:pt x="235" y="301"/>
                    </a:lnTo>
                    <a:lnTo>
                      <a:pt x="218" y="293"/>
                    </a:lnTo>
                    <a:lnTo>
                      <a:pt x="206" y="319"/>
                    </a:lnTo>
                    <a:lnTo>
                      <a:pt x="223" y="327"/>
                    </a:lnTo>
                    <a:close/>
                    <a:moveTo>
                      <a:pt x="202" y="379"/>
                    </a:moveTo>
                    <a:lnTo>
                      <a:pt x="211" y="353"/>
                    </a:lnTo>
                    <a:lnTo>
                      <a:pt x="194" y="345"/>
                    </a:lnTo>
                    <a:lnTo>
                      <a:pt x="183" y="371"/>
                    </a:lnTo>
                    <a:lnTo>
                      <a:pt x="202" y="379"/>
                    </a:lnTo>
                    <a:close/>
                    <a:moveTo>
                      <a:pt x="178" y="431"/>
                    </a:moveTo>
                    <a:lnTo>
                      <a:pt x="190" y="405"/>
                    </a:lnTo>
                    <a:lnTo>
                      <a:pt x="171" y="397"/>
                    </a:lnTo>
                    <a:lnTo>
                      <a:pt x="161" y="424"/>
                    </a:lnTo>
                    <a:lnTo>
                      <a:pt x="178" y="431"/>
                    </a:lnTo>
                    <a:close/>
                    <a:moveTo>
                      <a:pt x="154" y="483"/>
                    </a:moveTo>
                    <a:lnTo>
                      <a:pt x="166" y="457"/>
                    </a:lnTo>
                    <a:lnTo>
                      <a:pt x="149" y="450"/>
                    </a:lnTo>
                    <a:lnTo>
                      <a:pt x="138" y="476"/>
                    </a:lnTo>
                    <a:lnTo>
                      <a:pt x="154" y="483"/>
                    </a:lnTo>
                    <a:close/>
                    <a:moveTo>
                      <a:pt x="131" y="535"/>
                    </a:moveTo>
                    <a:lnTo>
                      <a:pt x="142" y="509"/>
                    </a:lnTo>
                    <a:lnTo>
                      <a:pt x="126" y="502"/>
                    </a:lnTo>
                    <a:lnTo>
                      <a:pt x="114" y="528"/>
                    </a:lnTo>
                    <a:lnTo>
                      <a:pt x="131" y="535"/>
                    </a:lnTo>
                    <a:close/>
                    <a:moveTo>
                      <a:pt x="109" y="587"/>
                    </a:moveTo>
                    <a:lnTo>
                      <a:pt x="121" y="561"/>
                    </a:lnTo>
                    <a:lnTo>
                      <a:pt x="102" y="554"/>
                    </a:lnTo>
                    <a:lnTo>
                      <a:pt x="90" y="580"/>
                    </a:lnTo>
                    <a:lnTo>
                      <a:pt x="109" y="587"/>
                    </a:lnTo>
                    <a:close/>
                    <a:moveTo>
                      <a:pt x="86" y="639"/>
                    </a:moveTo>
                    <a:lnTo>
                      <a:pt x="97" y="613"/>
                    </a:lnTo>
                    <a:lnTo>
                      <a:pt x="81" y="606"/>
                    </a:lnTo>
                    <a:lnTo>
                      <a:pt x="69" y="632"/>
                    </a:lnTo>
                    <a:lnTo>
                      <a:pt x="86" y="639"/>
                    </a:lnTo>
                    <a:close/>
                    <a:moveTo>
                      <a:pt x="62" y="691"/>
                    </a:moveTo>
                    <a:lnTo>
                      <a:pt x="74" y="665"/>
                    </a:lnTo>
                    <a:lnTo>
                      <a:pt x="57" y="658"/>
                    </a:lnTo>
                    <a:lnTo>
                      <a:pt x="45" y="684"/>
                    </a:lnTo>
                    <a:lnTo>
                      <a:pt x="62" y="691"/>
                    </a:lnTo>
                    <a:close/>
                    <a:moveTo>
                      <a:pt x="41" y="743"/>
                    </a:moveTo>
                    <a:lnTo>
                      <a:pt x="50" y="717"/>
                    </a:lnTo>
                    <a:lnTo>
                      <a:pt x="34" y="710"/>
                    </a:lnTo>
                    <a:lnTo>
                      <a:pt x="22" y="736"/>
                    </a:lnTo>
                    <a:lnTo>
                      <a:pt x="41" y="743"/>
                    </a:lnTo>
                    <a:close/>
                    <a:moveTo>
                      <a:pt x="17" y="795"/>
                    </a:moveTo>
                    <a:lnTo>
                      <a:pt x="29" y="769"/>
                    </a:lnTo>
                    <a:lnTo>
                      <a:pt x="10" y="762"/>
                    </a:lnTo>
                    <a:lnTo>
                      <a:pt x="0" y="788"/>
                    </a:lnTo>
                    <a:lnTo>
                      <a:pt x="17" y="795"/>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7" name="Freeform 53"/>
              <p:cNvSpPr/>
              <p:nvPr/>
            </p:nvSpPr>
            <p:spPr bwMode="auto">
              <a:xfrm>
                <a:off x="9535320" y="2704104"/>
                <a:ext cx="63241" cy="62480"/>
              </a:xfrm>
              <a:custGeom>
                <a:avLst/>
                <a:gdLst>
                  <a:gd name="T0" fmla="*/ 31 w 35"/>
                  <a:gd name="T1" fmla="*/ 24 h 35"/>
                  <a:gd name="T2" fmla="*/ 11 w 35"/>
                  <a:gd name="T3" fmla="*/ 31 h 35"/>
                  <a:gd name="T4" fmla="*/ 4 w 35"/>
                  <a:gd name="T5" fmla="*/ 11 h 35"/>
                  <a:gd name="T6" fmla="*/ 24 w 35"/>
                  <a:gd name="T7" fmla="*/ 4 h 35"/>
                  <a:gd name="T8" fmla="*/ 31 w 35"/>
                  <a:gd name="T9" fmla="*/ 24 h 35"/>
                </a:gdLst>
                <a:ahLst/>
                <a:cxnLst>
                  <a:cxn ang="0">
                    <a:pos x="T0" y="T1"/>
                  </a:cxn>
                  <a:cxn ang="0">
                    <a:pos x="T2" y="T3"/>
                  </a:cxn>
                  <a:cxn ang="0">
                    <a:pos x="T4" y="T5"/>
                  </a:cxn>
                  <a:cxn ang="0">
                    <a:pos x="T6" y="T7"/>
                  </a:cxn>
                  <a:cxn ang="0">
                    <a:pos x="T8" y="T9"/>
                  </a:cxn>
                </a:cxnLst>
                <a:rect l="0" t="0" r="r" b="b"/>
                <a:pathLst>
                  <a:path w="35" h="35">
                    <a:moveTo>
                      <a:pt x="31" y="24"/>
                    </a:moveTo>
                    <a:cubicBezTo>
                      <a:pt x="28" y="31"/>
                      <a:pt x="19" y="35"/>
                      <a:pt x="11" y="31"/>
                    </a:cubicBezTo>
                    <a:cubicBezTo>
                      <a:pt x="4" y="28"/>
                      <a:pt x="0" y="19"/>
                      <a:pt x="4" y="11"/>
                    </a:cubicBezTo>
                    <a:cubicBezTo>
                      <a:pt x="7" y="4"/>
                      <a:pt x="16" y="0"/>
                      <a:pt x="24" y="4"/>
                    </a:cubicBezTo>
                    <a:cubicBezTo>
                      <a:pt x="31" y="7"/>
                      <a:pt x="35" y="16"/>
                      <a:pt x="31" y="24"/>
                    </a:cubicBez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8" name="Freeform 54"/>
              <p:cNvSpPr/>
              <p:nvPr/>
            </p:nvSpPr>
            <p:spPr bwMode="auto">
              <a:xfrm>
                <a:off x="9795144" y="2089215"/>
                <a:ext cx="64765" cy="72385"/>
              </a:xfrm>
              <a:custGeom>
                <a:avLst/>
                <a:gdLst>
                  <a:gd name="T0" fmla="*/ 85 w 85"/>
                  <a:gd name="T1" fmla="*/ 95 h 95"/>
                  <a:gd name="T2" fmla="*/ 76 w 85"/>
                  <a:gd name="T3" fmla="*/ 0 h 95"/>
                  <a:gd name="T4" fmla="*/ 0 w 85"/>
                  <a:gd name="T5" fmla="*/ 57 h 95"/>
                  <a:gd name="T6" fmla="*/ 85 w 85"/>
                  <a:gd name="T7" fmla="*/ 95 h 95"/>
                </a:gdLst>
                <a:ahLst/>
                <a:cxnLst>
                  <a:cxn ang="0">
                    <a:pos x="T0" y="T1"/>
                  </a:cxn>
                  <a:cxn ang="0">
                    <a:pos x="T2" y="T3"/>
                  </a:cxn>
                  <a:cxn ang="0">
                    <a:pos x="T4" y="T5"/>
                  </a:cxn>
                  <a:cxn ang="0">
                    <a:pos x="T6" y="T7"/>
                  </a:cxn>
                </a:cxnLst>
                <a:rect l="0" t="0" r="r" b="b"/>
                <a:pathLst>
                  <a:path w="85" h="95">
                    <a:moveTo>
                      <a:pt x="85" y="95"/>
                    </a:moveTo>
                    <a:lnTo>
                      <a:pt x="76" y="0"/>
                    </a:lnTo>
                    <a:lnTo>
                      <a:pt x="0" y="57"/>
                    </a:lnTo>
                    <a:lnTo>
                      <a:pt x="85" y="95"/>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29" name="Freeform 55"/>
              <p:cNvSpPr>
                <a:spLocks noEditPoints="1"/>
              </p:cNvSpPr>
              <p:nvPr/>
            </p:nvSpPr>
            <p:spPr bwMode="auto">
              <a:xfrm>
                <a:off x="6864702" y="3366997"/>
                <a:ext cx="605746" cy="277348"/>
              </a:xfrm>
              <a:custGeom>
                <a:avLst/>
                <a:gdLst>
                  <a:gd name="T0" fmla="*/ 10 w 795"/>
                  <a:gd name="T1" fmla="*/ 0 h 364"/>
                  <a:gd name="T2" fmla="*/ 10 w 795"/>
                  <a:gd name="T3" fmla="*/ 21 h 364"/>
                  <a:gd name="T4" fmla="*/ 69 w 795"/>
                  <a:gd name="T5" fmla="*/ 26 h 364"/>
                  <a:gd name="T6" fmla="*/ 36 w 795"/>
                  <a:gd name="T7" fmla="*/ 33 h 364"/>
                  <a:gd name="T8" fmla="*/ 69 w 795"/>
                  <a:gd name="T9" fmla="*/ 26 h 364"/>
                  <a:gd name="T10" fmla="*/ 95 w 795"/>
                  <a:gd name="T11" fmla="*/ 38 h 364"/>
                  <a:gd name="T12" fmla="*/ 114 w 795"/>
                  <a:gd name="T13" fmla="*/ 66 h 364"/>
                  <a:gd name="T14" fmla="*/ 173 w 795"/>
                  <a:gd name="T15" fmla="*/ 73 h 364"/>
                  <a:gd name="T16" fmla="*/ 140 w 795"/>
                  <a:gd name="T17" fmla="*/ 78 h 364"/>
                  <a:gd name="T18" fmla="*/ 173 w 795"/>
                  <a:gd name="T19" fmla="*/ 73 h 364"/>
                  <a:gd name="T20" fmla="*/ 199 w 795"/>
                  <a:gd name="T21" fmla="*/ 83 h 364"/>
                  <a:gd name="T22" fmla="*/ 218 w 795"/>
                  <a:gd name="T23" fmla="*/ 113 h 364"/>
                  <a:gd name="T24" fmla="*/ 277 w 795"/>
                  <a:gd name="T25" fmla="*/ 118 h 364"/>
                  <a:gd name="T26" fmla="*/ 244 w 795"/>
                  <a:gd name="T27" fmla="*/ 123 h 364"/>
                  <a:gd name="T28" fmla="*/ 277 w 795"/>
                  <a:gd name="T29" fmla="*/ 118 h 364"/>
                  <a:gd name="T30" fmla="*/ 303 w 795"/>
                  <a:gd name="T31" fmla="*/ 130 h 364"/>
                  <a:gd name="T32" fmla="*/ 322 w 795"/>
                  <a:gd name="T33" fmla="*/ 158 h 364"/>
                  <a:gd name="T34" fmla="*/ 381 w 795"/>
                  <a:gd name="T35" fmla="*/ 163 h 364"/>
                  <a:gd name="T36" fmla="*/ 348 w 795"/>
                  <a:gd name="T37" fmla="*/ 170 h 364"/>
                  <a:gd name="T38" fmla="*/ 381 w 795"/>
                  <a:gd name="T39" fmla="*/ 163 h 364"/>
                  <a:gd name="T40" fmla="*/ 407 w 795"/>
                  <a:gd name="T41" fmla="*/ 175 h 364"/>
                  <a:gd name="T42" fmla="*/ 424 w 795"/>
                  <a:gd name="T43" fmla="*/ 203 h 364"/>
                  <a:gd name="T44" fmla="*/ 485 w 795"/>
                  <a:gd name="T45" fmla="*/ 210 h 364"/>
                  <a:gd name="T46" fmla="*/ 450 w 795"/>
                  <a:gd name="T47" fmla="*/ 215 h 364"/>
                  <a:gd name="T48" fmla="*/ 485 w 795"/>
                  <a:gd name="T49" fmla="*/ 210 h 364"/>
                  <a:gd name="T50" fmla="*/ 511 w 795"/>
                  <a:gd name="T51" fmla="*/ 222 h 364"/>
                  <a:gd name="T52" fmla="*/ 528 w 795"/>
                  <a:gd name="T53" fmla="*/ 251 h 364"/>
                  <a:gd name="T54" fmla="*/ 589 w 795"/>
                  <a:gd name="T55" fmla="*/ 255 h 364"/>
                  <a:gd name="T56" fmla="*/ 554 w 795"/>
                  <a:gd name="T57" fmla="*/ 262 h 364"/>
                  <a:gd name="T58" fmla="*/ 589 w 795"/>
                  <a:gd name="T59" fmla="*/ 255 h 364"/>
                  <a:gd name="T60" fmla="*/ 615 w 795"/>
                  <a:gd name="T61" fmla="*/ 267 h 364"/>
                  <a:gd name="T62" fmla="*/ 632 w 795"/>
                  <a:gd name="T63" fmla="*/ 295 h 364"/>
                  <a:gd name="T64" fmla="*/ 691 w 795"/>
                  <a:gd name="T65" fmla="*/ 303 h 364"/>
                  <a:gd name="T66" fmla="*/ 658 w 795"/>
                  <a:gd name="T67" fmla="*/ 307 h 364"/>
                  <a:gd name="T68" fmla="*/ 691 w 795"/>
                  <a:gd name="T69" fmla="*/ 303 h 364"/>
                  <a:gd name="T70" fmla="*/ 717 w 795"/>
                  <a:gd name="T71" fmla="*/ 312 h 364"/>
                  <a:gd name="T72" fmla="*/ 736 w 795"/>
                  <a:gd name="T73" fmla="*/ 343 h 364"/>
                  <a:gd name="T74" fmla="*/ 795 w 795"/>
                  <a:gd name="T75" fmla="*/ 347 h 364"/>
                  <a:gd name="T76" fmla="*/ 762 w 795"/>
                  <a:gd name="T77" fmla="*/ 352 h 364"/>
                  <a:gd name="T78" fmla="*/ 795 w 795"/>
                  <a:gd name="T79" fmla="*/ 34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17" y="5"/>
                    </a:moveTo>
                    <a:lnTo>
                      <a:pt x="10" y="0"/>
                    </a:lnTo>
                    <a:lnTo>
                      <a:pt x="0" y="16"/>
                    </a:lnTo>
                    <a:lnTo>
                      <a:pt x="10" y="21"/>
                    </a:lnTo>
                    <a:lnTo>
                      <a:pt x="17" y="5"/>
                    </a:lnTo>
                    <a:close/>
                    <a:moveTo>
                      <a:pt x="69" y="26"/>
                    </a:moveTo>
                    <a:lnTo>
                      <a:pt x="43" y="14"/>
                    </a:lnTo>
                    <a:lnTo>
                      <a:pt x="36" y="33"/>
                    </a:lnTo>
                    <a:lnTo>
                      <a:pt x="62" y="45"/>
                    </a:lnTo>
                    <a:lnTo>
                      <a:pt x="69" y="26"/>
                    </a:lnTo>
                    <a:close/>
                    <a:moveTo>
                      <a:pt x="121" y="49"/>
                    </a:moveTo>
                    <a:lnTo>
                      <a:pt x="95" y="38"/>
                    </a:lnTo>
                    <a:lnTo>
                      <a:pt x="88" y="54"/>
                    </a:lnTo>
                    <a:lnTo>
                      <a:pt x="114" y="66"/>
                    </a:lnTo>
                    <a:lnTo>
                      <a:pt x="121" y="49"/>
                    </a:lnTo>
                    <a:close/>
                    <a:moveTo>
                      <a:pt x="173" y="73"/>
                    </a:moveTo>
                    <a:lnTo>
                      <a:pt x="147" y="61"/>
                    </a:lnTo>
                    <a:lnTo>
                      <a:pt x="140" y="78"/>
                    </a:lnTo>
                    <a:lnTo>
                      <a:pt x="166" y="90"/>
                    </a:lnTo>
                    <a:lnTo>
                      <a:pt x="173" y="73"/>
                    </a:lnTo>
                    <a:close/>
                    <a:moveTo>
                      <a:pt x="225" y="94"/>
                    </a:moveTo>
                    <a:lnTo>
                      <a:pt x="199" y="83"/>
                    </a:lnTo>
                    <a:lnTo>
                      <a:pt x="192" y="102"/>
                    </a:lnTo>
                    <a:lnTo>
                      <a:pt x="218" y="113"/>
                    </a:lnTo>
                    <a:lnTo>
                      <a:pt x="225" y="94"/>
                    </a:lnTo>
                    <a:close/>
                    <a:moveTo>
                      <a:pt x="277" y="118"/>
                    </a:moveTo>
                    <a:lnTo>
                      <a:pt x="251" y="106"/>
                    </a:lnTo>
                    <a:lnTo>
                      <a:pt x="244" y="123"/>
                    </a:lnTo>
                    <a:lnTo>
                      <a:pt x="270" y="135"/>
                    </a:lnTo>
                    <a:lnTo>
                      <a:pt x="277" y="118"/>
                    </a:lnTo>
                    <a:close/>
                    <a:moveTo>
                      <a:pt x="329" y="142"/>
                    </a:moveTo>
                    <a:lnTo>
                      <a:pt x="303" y="130"/>
                    </a:lnTo>
                    <a:lnTo>
                      <a:pt x="296" y="146"/>
                    </a:lnTo>
                    <a:lnTo>
                      <a:pt x="322" y="158"/>
                    </a:lnTo>
                    <a:lnTo>
                      <a:pt x="329" y="142"/>
                    </a:lnTo>
                    <a:close/>
                    <a:moveTo>
                      <a:pt x="381" y="163"/>
                    </a:moveTo>
                    <a:lnTo>
                      <a:pt x="355" y="154"/>
                    </a:lnTo>
                    <a:lnTo>
                      <a:pt x="348" y="170"/>
                    </a:lnTo>
                    <a:lnTo>
                      <a:pt x="374" y="182"/>
                    </a:lnTo>
                    <a:lnTo>
                      <a:pt x="381" y="163"/>
                    </a:lnTo>
                    <a:close/>
                    <a:moveTo>
                      <a:pt x="433" y="187"/>
                    </a:moveTo>
                    <a:lnTo>
                      <a:pt x="407" y="175"/>
                    </a:lnTo>
                    <a:lnTo>
                      <a:pt x="398" y="194"/>
                    </a:lnTo>
                    <a:lnTo>
                      <a:pt x="424" y="203"/>
                    </a:lnTo>
                    <a:lnTo>
                      <a:pt x="433" y="187"/>
                    </a:lnTo>
                    <a:close/>
                    <a:moveTo>
                      <a:pt x="485" y="210"/>
                    </a:moveTo>
                    <a:lnTo>
                      <a:pt x="459" y="198"/>
                    </a:lnTo>
                    <a:lnTo>
                      <a:pt x="450" y="215"/>
                    </a:lnTo>
                    <a:lnTo>
                      <a:pt x="476" y="227"/>
                    </a:lnTo>
                    <a:lnTo>
                      <a:pt x="485" y="210"/>
                    </a:lnTo>
                    <a:close/>
                    <a:moveTo>
                      <a:pt x="537" y="232"/>
                    </a:moveTo>
                    <a:lnTo>
                      <a:pt x="511" y="222"/>
                    </a:lnTo>
                    <a:lnTo>
                      <a:pt x="502" y="239"/>
                    </a:lnTo>
                    <a:lnTo>
                      <a:pt x="528" y="251"/>
                    </a:lnTo>
                    <a:lnTo>
                      <a:pt x="537" y="232"/>
                    </a:lnTo>
                    <a:close/>
                    <a:moveTo>
                      <a:pt x="589" y="255"/>
                    </a:moveTo>
                    <a:lnTo>
                      <a:pt x="563" y="243"/>
                    </a:lnTo>
                    <a:lnTo>
                      <a:pt x="554" y="262"/>
                    </a:lnTo>
                    <a:lnTo>
                      <a:pt x="580" y="272"/>
                    </a:lnTo>
                    <a:lnTo>
                      <a:pt x="589" y="255"/>
                    </a:lnTo>
                    <a:close/>
                    <a:moveTo>
                      <a:pt x="641" y="279"/>
                    </a:moveTo>
                    <a:lnTo>
                      <a:pt x="615" y="267"/>
                    </a:lnTo>
                    <a:lnTo>
                      <a:pt x="606" y="284"/>
                    </a:lnTo>
                    <a:lnTo>
                      <a:pt x="632" y="295"/>
                    </a:lnTo>
                    <a:lnTo>
                      <a:pt x="641" y="279"/>
                    </a:lnTo>
                    <a:close/>
                    <a:moveTo>
                      <a:pt x="691" y="303"/>
                    </a:moveTo>
                    <a:lnTo>
                      <a:pt x="665" y="291"/>
                    </a:lnTo>
                    <a:lnTo>
                      <a:pt x="658" y="307"/>
                    </a:lnTo>
                    <a:lnTo>
                      <a:pt x="684" y="319"/>
                    </a:lnTo>
                    <a:lnTo>
                      <a:pt x="691" y="303"/>
                    </a:lnTo>
                    <a:close/>
                    <a:moveTo>
                      <a:pt x="743" y="324"/>
                    </a:moveTo>
                    <a:lnTo>
                      <a:pt x="717" y="312"/>
                    </a:lnTo>
                    <a:lnTo>
                      <a:pt x="710" y="331"/>
                    </a:lnTo>
                    <a:lnTo>
                      <a:pt x="736" y="343"/>
                    </a:lnTo>
                    <a:lnTo>
                      <a:pt x="743" y="324"/>
                    </a:lnTo>
                    <a:close/>
                    <a:moveTo>
                      <a:pt x="795" y="347"/>
                    </a:moveTo>
                    <a:lnTo>
                      <a:pt x="769" y="336"/>
                    </a:lnTo>
                    <a:lnTo>
                      <a:pt x="762" y="352"/>
                    </a:lnTo>
                    <a:lnTo>
                      <a:pt x="788" y="364"/>
                    </a:lnTo>
                    <a:lnTo>
                      <a:pt x="795" y="347"/>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30" name="Freeform 56"/>
              <p:cNvSpPr/>
              <p:nvPr/>
            </p:nvSpPr>
            <p:spPr bwMode="auto">
              <a:xfrm>
                <a:off x="7436161" y="3606248"/>
                <a:ext cx="60955" cy="61718"/>
              </a:xfrm>
              <a:custGeom>
                <a:avLst/>
                <a:gdLst>
                  <a:gd name="T0" fmla="*/ 23 w 34"/>
                  <a:gd name="T1" fmla="*/ 4 h 34"/>
                  <a:gd name="T2" fmla="*/ 31 w 34"/>
                  <a:gd name="T3" fmla="*/ 23 h 34"/>
                  <a:gd name="T4" fmla="*/ 11 w 34"/>
                  <a:gd name="T5" fmla="*/ 31 h 34"/>
                  <a:gd name="T6" fmla="*/ 3 w 34"/>
                  <a:gd name="T7" fmla="*/ 11 h 34"/>
                  <a:gd name="T8" fmla="*/ 23 w 34"/>
                  <a:gd name="T9" fmla="*/ 4 h 34"/>
                </a:gdLst>
                <a:ahLst/>
                <a:cxnLst>
                  <a:cxn ang="0">
                    <a:pos x="T0" y="T1"/>
                  </a:cxn>
                  <a:cxn ang="0">
                    <a:pos x="T2" y="T3"/>
                  </a:cxn>
                  <a:cxn ang="0">
                    <a:pos x="T4" y="T5"/>
                  </a:cxn>
                  <a:cxn ang="0">
                    <a:pos x="T6" y="T7"/>
                  </a:cxn>
                  <a:cxn ang="0">
                    <a:pos x="T8" y="T9"/>
                  </a:cxn>
                </a:cxnLst>
                <a:rect l="0" t="0" r="r" b="b"/>
                <a:pathLst>
                  <a:path w="34" h="34">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31" name="Freeform 57"/>
              <p:cNvSpPr/>
              <p:nvPr/>
            </p:nvSpPr>
            <p:spPr bwMode="auto">
              <a:xfrm>
                <a:off x="6821271" y="3344901"/>
                <a:ext cx="70861" cy="65528"/>
              </a:xfrm>
              <a:custGeom>
                <a:avLst/>
                <a:gdLst>
                  <a:gd name="T0" fmla="*/ 93 w 93"/>
                  <a:gd name="T1" fmla="*/ 0 h 86"/>
                  <a:gd name="T2" fmla="*/ 0 w 93"/>
                  <a:gd name="T3" fmla="*/ 10 h 86"/>
                  <a:gd name="T4" fmla="*/ 55 w 93"/>
                  <a:gd name="T5" fmla="*/ 86 h 86"/>
                  <a:gd name="T6" fmla="*/ 93 w 93"/>
                  <a:gd name="T7" fmla="*/ 0 h 86"/>
                </a:gdLst>
                <a:ahLst/>
                <a:cxnLst>
                  <a:cxn ang="0">
                    <a:pos x="T0" y="T1"/>
                  </a:cxn>
                  <a:cxn ang="0">
                    <a:pos x="T2" y="T3"/>
                  </a:cxn>
                  <a:cxn ang="0">
                    <a:pos x="T4" y="T5"/>
                  </a:cxn>
                  <a:cxn ang="0">
                    <a:pos x="T6" y="T7"/>
                  </a:cxn>
                </a:cxnLst>
                <a:rect l="0" t="0" r="r" b="b"/>
                <a:pathLst>
                  <a:path w="93" h="86">
                    <a:moveTo>
                      <a:pt x="93" y="0"/>
                    </a:moveTo>
                    <a:lnTo>
                      <a:pt x="0" y="10"/>
                    </a:lnTo>
                    <a:lnTo>
                      <a:pt x="55" y="86"/>
                    </a:lnTo>
                    <a:lnTo>
                      <a:pt x="93" y="0"/>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32" name="Freeform 58"/>
              <p:cNvSpPr>
                <a:spLocks noEditPoints="1"/>
              </p:cNvSpPr>
              <p:nvPr/>
            </p:nvSpPr>
            <p:spPr bwMode="auto">
              <a:xfrm>
                <a:off x="8048766" y="2134170"/>
                <a:ext cx="279634" cy="605746"/>
              </a:xfrm>
              <a:custGeom>
                <a:avLst/>
                <a:gdLst>
                  <a:gd name="T0" fmla="*/ 17 w 367"/>
                  <a:gd name="T1" fmla="*/ 0 h 795"/>
                  <a:gd name="T2" fmla="*/ 5 w 367"/>
                  <a:gd name="T3" fmla="*/ 17 h 795"/>
                  <a:gd name="T4" fmla="*/ 45 w 367"/>
                  <a:gd name="T5" fmla="*/ 59 h 795"/>
                  <a:gd name="T6" fmla="*/ 14 w 367"/>
                  <a:gd name="T7" fmla="*/ 43 h 795"/>
                  <a:gd name="T8" fmla="*/ 45 w 367"/>
                  <a:gd name="T9" fmla="*/ 59 h 795"/>
                  <a:gd name="T10" fmla="*/ 55 w 367"/>
                  <a:gd name="T11" fmla="*/ 85 h 795"/>
                  <a:gd name="T12" fmla="*/ 50 w 367"/>
                  <a:gd name="T13" fmla="*/ 121 h 795"/>
                  <a:gd name="T14" fmla="*/ 90 w 367"/>
                  <a:gd name="T15" fmla="*/ 163 h 795"/>
                  <a:gd name="T16" fmla="*/ 62 w 367"/>
                  <a:gd name="T17" fmla="*/ 147 h 795"/>
                  <a:gd name="T18" fmla="*/ 90 w 367"/>
                  <a:gd name="T19" fmla="*/ 163 h 795"/>
                  <a:gd name="T20" fmla="*/ 102 w 367"/>
                  <a:gd name="T21" fmla="*/ 189 h 795"/>
                  <a:gd name="T22" fmla="*/ 95 w 367"/>
                  <a:gd name="T23" fmla="*/ 225 h 795"/>
                  <a:gd name="T24" fmla="*/ 135 w 367"/>
                  <a:gd name="T25" fmla="*/ 267 h 795"/>
                  <a:gd name="T26" fmla="*/ 107 w 367"/>
                  <a:gd name="T27" fmla="*/ 249 h 795"/>
                  <a:gd name="T28" fmla="*/ 135 w 367"/>
                  <a:gd name="T29" fmla="*/ 267 h 795"/>
                  <a:gd name="T30" fmla="*/ 147 w 367"/>
                  <a:gd name="T31" fmla="*/ 293 h 795"/>
                  <a:gd name="T32" fmla="*/ 142 w 367"/>
                  <a:gd name="T33" fmla="*/ 327 h 795"/>
                  <a:gd name="T34" fmla="*/ 182 w 367"/>
                  <a:gd name="T35" fmla="*/ 371 h 795"/>
                  <a:gd name="T36" fmla="*/ 154 w 367"/>
                  <a:gd name="T37" fmla="*/ 353 h 795"/>
                  <a:gd name="T38" fmla="*/ 182 w 367"/>
                  <a:gd name="T39" fmla="*/ 371 h 795"/>
                  <a:gd name="T40" fmla="*/ 194 w 367"/>
                  <a:gd name="T41" fmla="*/ 397 h 795"/>
                  <a:gd name="T42" fmla="*/ 187 w 367"/>
                  <a:gd name="T43" fmla="*/ 431 h 795"/>
                  <a:gd name="T44" fmla="*/ 227 w 367"/>
                  <a:gd name="T45" fmla="*/ 476 h 795"/>
                  <a:gd name="T46" fmla="*/ 199 w 367"/>
                  <a:gd name="T47" fmla="*/ 457 h 795"/>
                  <a:gd name="T48" fmla="*/ 227 w 367"/>
                  <a:gd name="T49" fmla="*/ 476 h 795"/>
                  <a:gd name="T50" fmla="*/ 239 w 367"/>
                  <a:gd name="T51" fmla="*/ 502 h 795"/>
                  <a:gd name="T52" fmla="*/ 234 w 367"/>
                  <a:gd name="T53" fmla="*/ 535 h 795"/>
                  <a:gd name="T54" fmla="*/ 274 w 367"/>
                  <a:gd name="T55" fmla="*/ 580 h 795"/>
                  <a:gd name="T56" fmla="*/ 246 w 367"/>
                  <a:gd name="T57" fmla="*/ 561 h 795"/>
                  <a:gd name="T58" fmla="*/ 274 w 367"/>
                  <a:gd name="T59" fmla="*/ 580 h 795"/>
                  <a:gd name="T60" fmla="*/ 286 w 367"/>
                  <a:gd name="T61" fmla="*/ 606 h 795"/>
                  <a:gd name="T62" fmla="*/ 279 w 367"/>
                  <a:gd name="T63" fmla="*/ 639 h 795"/>
                  <a:gd name="T64" fmla="*/ 319 w 367"/>
                  <a:gd name="T65" fmla="*/ 684 h 795"/>
                  <a:gd name="T66" fmla="*/ 291 w 367"/>
                  <a:gd name="T67" fmla="*/ 665 h 795"/>
                  <a:gd name="T68" fmla="*/ 319 w 367"/>
                  <a:gd name="T69" fmla="*/ 684 h 795"/>
                  <a:gd name="T70" fmla="*/ 331 w 367"/>
                  <a:gd name="T71" fmla="*/ 710 h 795"/>
                  <a:gd name="T72" fmla="*/ 327 w 367"/>
                  <a:gd name="T73" fmla="*/ 743 h 795"/>
                  <a:gd name="T74" fmla="*/ 367 w 367"/>
                  <a:gd name="T75" fmla="*/ 788 h 795"/>
                  <a:gd name="T76" fmla="*/ 336 w 367"/>
                  <a:gd name="T77" fmla="*/ 769 h 795"/>
                  <a:gd name="T78" fmla="*/ 367 w 367"/>
                  <a:gd name="T79" fmla="*/ 78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7" h="795">
                    <a:moveTo>
                      <a:pt x="21" y="10"/>
                    </a:moveTo>
                    <a:lnTo>
                      <a:pt x="17" y="0"/>
                    </a:lnTo>
                    <a:lnTo>
                      <a:pt x="0" y="7"/>
                    </a:lnTo>
                    <a:lnTo>
                      <a:pt x="5" y="17"/>
                    </a:lnTo>
                    <a:lnTo>
                      <a:pt x="21" y="10"/>
                    </a:lnTo>
                    <a:close/>
                    <a:moveTo>
                      <a:pt x="45" y="59"/>
                    </a:moveTo>
                    <a:lnTo>
                      <a:pt x="33" y="33"/>
                    </a:lnTo>
                    <a:lnTo>
                      <a:pt x="14" y="43"/>
                    </a:lnTo>
                    <a:lnTo>
                      <a:pt x="26" y="69"/>
                    </a:lnTo>
                    <a:lnTo>
                      <a:pt x="45" y="59"/>
                    </a:lnTo>
                    <a:close/>
                    <a:moveTo>
                      <a:pt x="66" y="111"/>
                    </a:moveTo>
                    <a:lnTo>
                      <a:pt x="55" y="85"/>
                    </a:lnTo>
                    <a:lnTo>
                      <a:pt x="38" y="95"/>
                    </a:lnTo>
                    <a:lnTo>
                      <a:pt x="50" y="121"/>
                    </a:lnTo>
                    <a:lnTo>
                      <a:pt x="66" y="111"/>
                    </a:lnTo>
                    <a:close/>
                    <a:moveTo>
                      <a:pt x="90" y="163"/>
                    </a:moveTo>
                    <a:lnTo>
                      <a:pt x="78" y="137"/>
                    </a:lnTo>
                    <a:lnTo>
                      <a:pt x="62" y="147"/>
                    </a:lnTo>
                    <a:lnTo>
                      <a:pt x="73" y="173"/>
                    </a:lnTo>
                    <a:lnTo>
                      <a:pt x="90" y="163"/>
                    </a:lnTo>
                    <a:close/>
                    <a:moveTo>
                      <a:pt x="114" y="215"/>
                    </a:moveTo>
                    <a:lnTo>
                      <a:pt x="102" y="189"/>
                    </a:lnTo>
                    <a:lnTo>
                      <a:pt x="85" y="199"/>
                    </a:lnTo>
                    <a:lnTo>
                      <a:pt x="95" y="225"/>
                    </a:lnTo>
                    <a:lnTo>
                      <a:pt x="114" y="215"/>
                    </a:lnTo>
                    <a:close/>
                    <a:moveTo>
                      <a:pt x="135" y="267"/>
                    </a:moveTo>
                    <a:lnTo>
                      <a:pt x="125" y="241"/>
                    </a:lnTo>
                    <a:lnTo>
                      <a:pt x="107" y="249"/>
                    </a:lnTo>
                    <a:lnTo>
                      <a:pt x="118" y="275"/>
                    </a:lnTo>
                    <a:lnTo>
                      <a:pt x="135" y="267"/>
                    </a:lnTo>
                    <a:close/>
                    <a:moveTo>
                      <a:pt x="159" y="319"/>
                    </a:moveTo>
                    <a:lnTo>
                      <a:pt x="147" y="293"/>
                    </a:lnTo>
                    <a:lnTo>
                      <a:pt x="130" y="301"/>
                    </a:lnTo>
                    <a:lnTo>
                      <a:pt x="142" y="327"/>
                    </a:lnTo>
                    <a:lnTo>
                      <a:pt x="159" y="319"/>
                    </a:lnTo>
                    <a:close/>
                    <a:moveTo>
                      <a:pt x="182" y="371"/>
                    </a:moveTo>
                    <a:lnTo>
                      <a:pt x="170" y="345"/>
                    </a:lnTo>
                    <a:lnTo>
                      <a:pt x="154" y="353"/>
                    </a:lnTo>
                    <a:lnTo>
                      <a:pt x="166" y="379"/>
                    </a:lnTo>
                    <a:lnTo>
                      <a:pt x="182" y="371"/>
                    </a:lnTo>
                    <a:close/>
                    <a:moveTo>
                      <a:pt x="206" y="424"/>
                    </a:moveTo>
                    <a:lnTo>
                      <a:pt x="194" y="397"/>
                    </a:lnTo>
                    <a:lnTo>
                      <a:pt x="175" y="405"/>
                    </a:lnTo>
                    <a:lnTo>
                      <a:pt x="187" y="431"/>
                    </a:lnTo>
                    <a:lnTo>
                      <a:pt x="206" y="424"/>
                    </a:lnTo>
                    <a:close/>
                    <a:moveTo>
                      <a:pt x="227" y="476"/>
                    </a:moveTo>
                    <a:lnTo>
                      <a:pt x="215" y="450"/>
                    </a:lnTo>
                    <a:lnTo>
                      <a:pt x="199" y="457"/>
                    </a:lnTo>
                    <a:lnTo>
                      <a:pt x="211" y="483"/>
                    </a:lnTo>
                    <a:lnTo>
                      <a:pt x="227" y="476"/>
                    </a:lnTo>
                    <a:close/>
                    <a:moveTo>
                      <a:pt x="251" y="528"/>
                    </a:moveTo>
                    <a:lnTo>
                      <a:pt x="239" y="502"/>
                    </a:lnTo>
                    <a:lnTo>
                      <a:pt x="222" y="509"/>
                    </a:lnTo>
                    <a:lnTo>
                      <a:pt x="234" y="535"/>
                    </a:lnTo>
                    <a:lnTo>
                      <a:pt x="251" y="528"/>
                    </a:lnTo>
                    <a:close/>
                    <a:moveTo>
                      <a:pt x="274" y="580"/>
                    </a:moveTo>
                    <a:lnTo>
                      <a:pt x="263" y="554"/>
                    </a:lnTo>
                    <a:lnTo>
                      <a:pt x="246" y="561"/>
                    </a:lnTo>
                    <a:lnTo>
                      <a:pt x="256" y="587"/>
                    </a:lnTo>
                    <a:lnTo>
                      <a:pt x="274" y="580"/>
                    </a:lnTo>
                    <a:close/>
                    <a:moveTo>
                      <a:pt x="296" y="632"/>
                    </a:moveTo>
                    <a:lnTo>
                      <a:pt x="286" y="606"/>
                    </a:lnTo>
                    <a:lnTo>
                      <a:pt x="267" y="613"/>
                    </a:lnTo>
                    <a:lnTo>
                      <a:pt x="279" y="639"/>
                    </a:lnTo>
                    <a:lnTo>
                      <a:pt x="296" y="632"/>
                    </a:lnTo>
                    <a:close/>
                    <a:moveTo>
                      <a:pt x="319" y="684"/>
                    </a:moveTo>
                    <a:lnTo>
                      <a:pt x="308" y="658"/>
                    </a:lnTo>
                    <a:lnTo>
                      <a:pt x="291" y="665"/>
                    </a:lnTo>
                    <a:lnTo>
                      <a:pt x="303" y="691"/>
                    </a:lnTo>
                    <a:lnTo>
                      <a:pt x="319" y="684"/>
                    </a:lnTo>
                    <a:close/>
                    <a:moveTo>
                      <a:pt x="343" y="736"/>
                    </a:moveTo>
                    <a:lnTo>
                      <a:pt x="331" y="710"/>
                    </a:lnTo>
                    <a:lnTo>
                      <a:pt x="315" y="717"/>
                    </a:lnTo>
                    <a:lnTo>
                      <a:pt x="327" y="743"/>
                    </a:lnTo>
                    <a:lnTo>
                      <a:pt x="343" y="736"/>
                    </a:lnTo>
                    <a:close/>
                    <a:moveTo>
                      <a:pt x="367" y="788"/>
                    </a:moveTo>
                    <a:lnTo>
                      <a:pt x="355" y="762"/>
                    </a:lnTo>
                    <a:lnTo>
                      <a:pt x="336" y="769"/>
                    </a:lnTo>
                    <a:lnTo>
                      <a:pt x="348" y="795"/>
                    </a:lnTo>
                    <a:lnTo>
                      <a:pt x="367" y="788"/>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33" name="Freeform 59"/>
              <p:cNvSpPr/>
              <p:nvPr/>
            </p:nvSpPr>
            <p:spPr bwMode="auto">
              <a:xfrm>
                <a:off x="8290302" y="2704104"/>
                <a:ext cx="60955" cy="62480"/>
              </a:xfrm>
              <a:custGeom>
                <a:avLst/>
                <a:gdLst>
                  <a:gd name="T0" fmla="*/ 30 w 34"/>
                  <a:gd name="T1" fmla="*/ 11 h 35"/>
                  <a:gd name="T2" fmla="*/ 23 w 34"/>
                  <a:gd name="T3" fmla="*/ 31 h 35"/>
                  <a:gd name="T4" fmla="*/ 3 w 34"/>
                  <a:gd name="T5" fmla="*/ 24 h 35"/>
                  <a:gd name="T6" fmla="*/ 11 w 34"/>
                  <a:gd name="T7" fmla="*/ 4 h 35"/>
                  <a:gd name="T8" fmla="*/ 30 w 34"/>
                  <a:gd name="T9" fmla="*/ 11 h 35"/>
                </a:gdLst>
                <a:ahLst/>
                <a:cxnLst>
                  <a:cxn ang="0">
                    <a:pos x="T0" y="T1"/>
                  </a:cxn>
                  <a:cxn ang="0">
                    <a:pos x="T2" y="T3"/>
                  </a:cxn>
                  <a:cxn ang="0">
                    <a:pos x="T4" y="T5"/>
                  </a:cxn>
                  <a:cxn ang="0">
                    <a:pos x="T6" y="T7"/>
                  </a:cxn>
                  <a:cxn ang="0">
                    <a:pos x="T8" y="T9"/>
                  </a:cxn>
                </a:cxnLst>
                <a:rect l="0" t="0" r="r" b="b"/>
                <a:pathLst>
                  <a:path w="34" h="35">
                    <a:moveTo>
                      <a:pt x="30" y="11"/>
                    </a:moveTo>
                    <a:cubicBezTo>
                      <a:pt x="34" y="19"/>
                      <a:pt x="30" y="28"/>
                      <a:pt x="23" y="31"/>
                    </a:cubicBezTo>
                    <a:cubicBezTo>
                      <a:pt x="15" y="35"/>
                      <a:pt x="6" y="31"/>
                      <a:pt x="3" y="24"/>
                    </a:cubicBezTo>
                    <a:cubicBezTo>
                      <a:pt x="0" y="16"/>
                      <a:pt x="3" y="7"/>
                      <a:pt x="11" y="4"/>
                    </a:cubicBezTo>
                    <a:cubicBezTo>
                      <a:pt x="18" y="0"/>
                      <a:pt x="27" y="4"/>
                      <a:pt x="30" y="11"/>
                    </a:cubicBez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34" name="Freeform 60"/>
              <p:cNvSpPr/>
              <p:nvPr/>
            </p:nvSpPr>
            <p:spPr bwMode="auto">
              <a:xfrm>
                <a:off x="8027431" y="2090739"/>
                <a:ext cx="64765" cy="70861"/>
              </a:xfrm>
              <a:custGeom>
                <a:avLst/>
                <a:gdLst>
                  <a:gd name="T0" fmla="*/ 85 w 85"/>
                  <a:gd name="T1" fmla="*/ 55 h 93"/>
                  <a:gd name="T2" fmla="*/ 9 w 85"/>
                  <a:gd name="T3" fmla="*/ 0 h 93"/>
                  <a:gd name="T4" fmla="*/ 0 w 85"/>
                  <a:gd name="T5" fmla="*/ 93 h 93"/>
                  <a:gd name="T6" fmla="*/ 85 w 85"/>
                  <a:gd name="T7" fmla="*/ 55 h 93"/>
                </a:gdLst>
                <a:ahLst/>
                <a:cxnLst>
                  <a:cxn ang="0">
                    <a:pos x="T0" y="T1"/>
                  </a:cxn>
                  <a:cxn ang="0">
                    <a:pos x="T2" y="T3"/>
                  </a:cxn>
                  <a:cxn ang="0">
                    <a:pos x="T4" y="T5"/>
                  </a:cxn>
                  <a:cxn ang="0">
                    <a:pos x="T6" y="T7"/>
                  </a:cxn>
                </a:cxnLst>
                <a:rect l="0" t="0" r="r" b="b"/>
                <a:pathLst>
                  <a:path w="85" h="93">
                    <a:moveTo>
                      <a:pt x="85" y="55"/>
                    </a:moveTo>
                    <a:lnTo>
                      <a:pt x="9" y="0"/>
                    </a:lnTo>
                    <a:lnTo>
                      <a:pt x="0" y="93"/>
                    </a:lnTo>
                    <a:lnTo>
                      <a:pt x="85" y="55"/>
                    </a:lnTo>
                    <a:close/>
                  </a:path>
                </a:pathLst>
              </a:custGeom>
              <a:grp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grpSp>
        <p:sp>
          <p:nvSpPr>
            <p:cNvPr id="12" name="Oval 39"/>
            <p:cNvSpPr>
              <a:spLocks noChangeArrowheads="1"/>
            </p:cNvSpPr>
            <p:nvPr/>
          </p:nvSpPr>
          <p:spPr bwMode="auto">
            <a:xfrm>
              <a:off x="4015875" y="5000064"/>
              <a:ext cx="886689" cy="887456"/>
            </a:xfrm>
            <a:prstGeom prst="ellipse">
              <a:avLst/>
            </a:prstGeom>
            <a:solidFill>
              <a:srgbClr val="0D95BC"/>
            </a:solid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13" name="Freeform 41"/>
            <p:cNvSpPr/>
            <p:nvPr/>
          </p:nvSpPr>
          <p:spPr bwMode="auto">
            <a:xfrm>
              <a:off x="2919464" y="4491472"/>
              <a:ext cx="971503" cy="885982"/>
            </a:xfrm>
            <a:custGeom>
              <a:avLst/>
              <a:gdLst>
                <a:gd name="T0" fmla="*/ 318 w 636"/>
                <a:gd name="T1" fmla="*/ 580 h 580"/>
                <a:gd name="T2" fmla="*/ 113 w 636"/>
                <a:gd name="T3" fmla="*/ 496 h 580"/>
                <a:gd name="T4" fmla="*/ 113 w 636"/>
                <a:gd name="T5" fmla="*/ 85 h 580"/>
                <a:gd name="T6" fmla="*/ 318 w 636"/>
                <a:gd name="T7" fmla="*/ 0 h 580"/>
                <a:gd name="T8" fmla="*/ 523 w 636"/>
                <a:gd name="T9" fmla="*/ 85 h 580"/>
                <a:gd name="T10" fmla="*/ 523 w 636"/>
                <a:gd name="T11" fmla="*/ 496 h 580"/>
                <a:gd name="T12" fmla="*/ 318 w 636"/>
                <a:gd name="T13" fmla="*/ 580 h 580"/>
              </a:gdLst>
              <a:ahLst/>
              <a:cxnLst>
                <a:cxn ang="0">
                  <a:pos x="T0" y="T1"/>
                </a:cxn>
                <a:cxn ang="0">
                  <a:pos x="T2" y="T3"/>
                </a:cxn>
                <a:cxn ang="0">
                  <a:pos x="T4" y="T5"/>
                </a:cxn>
                <a:cxn ang="0">
                  <a:pos x="T6" y="T7"/>
                </a:cxn>
                <a:cxn ang="0">
                  <a:pos x="T8" y="T9"/>
                </a:cxn>
                <a:cxn ang="0">
                  <a:pos x="T10" y="T11"/>
                </a:cxn>
                <a:cxn ang="0">
                  <a:pos x="T12" y="T13"/>
                </a:cxn>
              </a:cxnLst>
              <a:rect l="0" t="0" r="r" b="b"/>
              <a:pathLst>
                <a:path w="636" h="580">
                  <a:moveTo>
                    <a:pt x="318" y="580"/>
                  </a:moveTo>
                  <a:cubicBezTo>
                    <a:pt x="240" y="580"/>
                    <a:pt x="168" y="550"/>
                    <a:pt x="113" y="496"/>
                  </a:cubicBezTo>
                  <a:cubicBezTo>
                    <a:pt x="0" y="382"/>
                    <a:pt x="0" y="198"/>
                    <a:pt x="113" y="85"/>
                  </a:cubicBezTo>
                  <a:cubicBezTo>
                    <a:pt x="168" y="31"/>
                    <a:pt x="240" y="0"/>
                    <a:pt x="318" y="0"/>
                  </a:cubicBezTo>
                  <a:cubicBezTo>
                    <a:pt x="395" y="0"/>
                    <a:pt x="468" y="31"/>
                    <a:pt x="523" y="85"/>
                  </a:cubicBezTo>
                  <a:cubicBezTo>
                    <a:pt x="636" y="198"/>
                    <a:pt x="636" y="382"/>
                    <a:pt x="523" y="496"/>
                  </a:cubicBezTo>
                  <a:cubicBezTo>
                    <a:pt x="468" y="550"/>
                    <a:pt x="395" y="580"/>
                    <a:pt x="318" y="580"/>
                  </a:cubicBezTo>
                  <a:close/>
                </a:path>
              </a:pathLst>
            </a:custGeom>
            <a:solidFill>
              <a:srgbClr val="EBCB38"/>
            </a:solidFill>
            <a:ln>
              <a:noFill/>
            </a:ln>
          </p:spPr>
          <p:txBody>
            <a:bodyPr lIns="68580" tIns="34290" rIns="68580" bIns="34290"/>
            <a:lstStyle/>
            <a:p>
              <a:pPr fontAlgn="auto">
                <a:spcBef>
                  <a:spcPts val="0"/>
                </a:spcBef>
                <a:spcAft>
                  <a:spcPts val="0"/>
                </a:spcAft>
                <a:defRPr/>
              </a:pPr>
              <a:endParaRPr lang="en-US" sz="1350" kern="0">
                <a:solidFill>
                  <a:prstClr val="black"/>
                </a:solidFill>
                <a:latin typeface="+mn-lt"/>
                <a:cs typeface="+mn-cs"/>
                <a:sym typeface="+mn-lt"/>
              </a:endParaRPr>
            </a:p>
          </p:txBody>
        </p:sp>
        <p:sp>
          <p:nvSpPr>
            <p:cNvPr id="14" name="Oval 47"/>
            <p:cNvSpPr>
              <a:spLocks noChangeArrowheads="1"/>
            </p:cNvSpPr>
            <p:nvPr/>
          </p:nvSpPr>
          <p:spPr bwMode="auto">
            <a:xfrm>
              <a:off x="1764455" y="5017754"/>
              <a:ext cx="886689" cy="887456"/>
            </a:xfrm>
            <a:prstGeom prst="ellipse">
              <a:avLst/>
            </a:prstGeom>
            <a:solidFill>
              <a:srgbClr val="00B09B"/>
            </a:solidFill>
            <a:ln>
              <a:noFill/>
            </a:ln>
          </p:spPr>
          <p:txBody>
            <a:bodyPr lIns="68580" tIns="34290" rIns="68580" bIns="34290"/>
            <a:lstStyle/>
            <a:p>
              <a:pPr fontAlgn="auto">
                <a:spcBef>
                  <a:spcPts val="0"/>
                </a:spcBef>
                <a:spcAft>
                  <a:spcPts val="0"/>
                </a:spcAft>
                <a:defRPr/>
              </a:pPr>
              <a:endParaRPr lang="en-US" sz="1350" kern="0" dirty="0">
                <a:solidFill>
                  <a:prstClr val="black"/>
                </a:solidFill>
                <a:latin typeface="+mn-lt"/>
                <a:cs typeface="+mn-cs"/>
                <a:sym typeface="+mn-lt"/>
              </a:endParaRPr>
            </a:p>
          </p:txBody>
        </p:sp>
        <p:sp>
          <p:nvSpPr>
            <p:cNvPr id="15" name="Freeform 299"/>
            <p:cNvSpPr/>
            <p:nvPr/>
          </p:nvSpPr>
          <p:spPr>
            <a:xfrm>
              <a:off x="3190868" y="4702280"/>
              <a:ext cx="427153" cy="465841"/>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ysClr val="window" lastClr="FFFFFF"/>
            </a:solidFill>
            <a:ln w="12700" cap="flat" cmpd="sng" algn="ctr">
              <a:noFill/>
              <a:prstDash val="solid"/>
              <a:miter lim="800000"/>
            </a:ln>
            <a:effectLst/>
          </p:spPr>
          <p:txBody>
            <a:bodyPr anchor="ctr"/>
            <a:lstStyle/>
            <a:p>
              <a:pPr algn="ctr" fontAlgn="auto">
                <a:spcBef>
                  <a:spcPts val="0"/>
                </a:spcBef>
                <a:spcAft>
                  <a:spcPts val="0"/>
                </a:spcAft>
                <a:defRPr/>
              </a:pPr>
              <a:endParaRPr lang="en-US" sz="1013" kern="0">
                <a:solidFill>
                  <a:prstClr val="white"/>
                </a:solidFill>
                <a:latin typeface="+mn-lt"/>
                <a:cs typeface="+mn-cs"/>
              </a:endParaRPr>
            </a:p>
          </p:txBody>
        </p:sp>
        <p:sp>
          <p:nvSpPr>
            <p:cNvPr id="16" name="Freeform 304"/>
            <p:cNvSpPr/>
            <p:nvPr/>
          </p:nvSpPr>
          <p:spPr>
            <a:xfrm>
              <a:off x="1972634" y="5228562"/>
              <a:ext cx="465705" cy="465841"/>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ysClr val="window" lastClr="FFFFFF"/>
            </a:solidFill>
            <a:ln w="12700" cap="flat" cmpd="sng" algn="ctr">
              <a:noFill/>
              <a:prstDash val="solid"/>
              <a:miter lim="800000"/>
            </a:ln>
            <a:effectLst/>
          </p:spPr>
          <p:txBody>
            <a:bodyPr anchor="ctr"/>
            <a:lstStyle/>
            <a:p>
              <a:pPr algn="ctr" fontAlgn="auto">
                <a:spcBef>
                  <a:spcPts val="0"/>
                </a:spcBef>
                <a:spcAft>
                  <a:spcPts val="0"/>
                </a:spcAft>
                <a:defRPr/>
              </a:pPr>
              <a:endParaRPr lang="en-US" sz="1013" kern="0">
                <a:solidFill>
                  <a:prstClr val="white"/>
                </a:solidFill>
                <a:latin typeface="+mn-lt"/>
                <a:cs typeface="+mn-cs"/>
              </a:endParaRPr>
            </a:p>
          </p:txBody>
        </p:sp>
        <p:sp>
          <p:nvSpPr>
            <p:cNvPr id="17" name="Freeform 312"/>
            <p:cNvSpPr/>
            <p:nvPr/>
          </p:nvSpPr>
          <p:spPr>
            <a:xfrm>
              <a:off x="4228681" y="5210871"/>
              <a:ext cx="465705" cy="465841"/>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ysClr val="window" lastClr="FFFFFF"/>
            </a:solidFill>
            <a:ln w="12700" cap="flat" cmpd="sng" algn="ctr">
              <a:noFill/>
              <a:prstDash val="solid"/>
              <a:miter lim="800000"/>
            </a:ln>
            <a:effectLst/>
          </p:spPr>
          <p:txBody>
            <a:bodyPr anchor="ctr"/>
            <a:lstStyle/>
            <a:p>
              <a:pPr algn="ctr" fontAlgn="auto">
                <a:spcBef>
                  <a:spcPts val="0"/>
                </a:spcBef>
                <a:spcAft>
                  <a:spcPts val="0"/>
                </a:spcAft>
                <a:defRPr/>
              </a:pPr>
              <a:endParaRPr lang="en-US" sz="1013" kern="0">
                <a:solidFill>
                  <a:prstClr val="white"/>
                </a:solidFill>
                <a:latin typeface="+mn-lt"/>
                <a:cs typeface="+mn-cs"/>
              </a:endParaRPr>
            </a:p>
          </p:txBody>
        </p:sp>
      </p:grpSp>
    </p:spTree>
    <p:extLst>
      <p:ext uri="{BB962C8B-B14F-4D97-AF65-F5344CB8AC3E}">
        <p14:creationId xmlns="" xmlns:p14="http://schemas.microsoft.com/office/powerpoint/2010/main" val="114142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additive="base">
                                        <p:cTn id="7"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anim calcmode="lin" valueType="num">
                                      <p:cBhvr additive="base">
                                        <p:cTn id="13"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ppt_x"/>
                                          </p:val>
                                        </p:tav>
                                        <p:tav tm="100000">
                                          <p:val>
                                            <p:strVal val="#ppt_x"/>
                                          </p:val>
                                        </p:tav>
                                      </p:tavLst>
                                    </p:anim>
                                    <p:anim calcmode="lin" valueType="num">
                                      <p:cBhvr additive="base">
                                        <p:cTn id="20" dur="10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 calcmode="lin" valueType="num">
                                      <p:cBhvr additive="base">
                                        <p:cTn id="25" dur="1000" fill="hold"/>
                                        <p:tgtEl>
                                          <p:spTgt spid="50"/>
                                        </p:tgtEl>
                                        <p:attrNameLst>
                                          <p:attrName>ppt_x</p:attrName>
                                        </p:attrNameLst>
                                      </p:cBhvr>
                                      <p:tavLst>
                                        <p:tav tm="0">
                                          <p:val>
                                            <p:strVal val="#ppt_x"/>
                                          </p:val>
                                        </p:tav>
                                        <p:tav tm="100000">
                                          <p:val>
                                            <p:strVal val="#ppt_x"/>
                                          </p:val>
                                        </p:tav>
                                      </p:tavLst>
                                    </p:anim>
                                    <p:anim calcmode="lin" valueType="num">
                                      <p:cBhvr additive="base">
                                        <p:cTn id="26" dur="10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P spid="22" grpId="0" build="p"/>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35"/>
          <p:cNvGrpSpPr>
            <a:grpSpLocks/>
          </p:cNvGrpSpPr>
          <p:nvPr/>
        </p:nvGrpSpPr>
        <p:grpSpPr bwMode="auto">
          <a:xfrm>
            <a:off x="6545263" y="2448379"/>
            <a:ext cx="1081087" cy="828675"/>
            <a:chOff x="528086" y="4794015"/>
            <a:chExt cx="1645419" cy="1347772"/>
          </a:xfrm>
          <a:solidFill>
            <a:schemeClr val="accent2"/>
          </a:solidFill>
        </p:grpSpPr>
        <p:sp>
          <p:nvSpPr>
            <p:cNvPr id="21" name="Freeform 45"/>
            <p:cNvSpPr>
              <a:spLocks/>
            </p:cNvSpPr>
            <p:nvPr/>
          </p:nvSpPr>
          <p:spPr bwMode="auto">
            <a:xfrm>
              <a:off x="528086" y="4794015"/>
              <a:ext cx="1589847" cy="134777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22" name="Freeform 46"/>
            <p:cNvSpPr>
              <a:spLocks/>
            </p:cNvSpPr>
            <p:nvPr/>
          </p:nvSpPr>
          <p:spPr bwMode="auto">
            <a:xfrm>
              <a:off x="581242" y="5189050"/>
              <a:ext cx="1476286" cy="91917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23" name="Freeform 47"/>
            <p:cNvSpPr>
              <a:spLocks/>
            </p:cNvSpPr>
            <p:nvPr/>
          </p:nvSpPr>
          <p:spPr bwMode="auto">
            <a:xfrm>
              <a:off x="631981" y="5080609"/>
              <a:ext cx="1464206" cy="893351"/>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24" name="Freeform 48"/>
            <p:cNvSpPr>
              <a:spLocks/>
            </p:cNvSpPr>
            <p:nvPr/>
          </p:nvSpPr>
          <p:spPr bwMode="auto">
            <a:xfrm>
              <a:off x="624733" y="4979914"/>
              <a:ext cx="1541524" cy="103793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26" name="Freeform 50"/>
            <p:cNvSpPr>
              <a:spLocks/>
            </p:cNvSpPr>
            <p:nvPr/>
          </p:nvSpPr>
          <p:spPr bwMode="auto">
            <a:xfrm>
              <a:off x="576410" y="5780315"/>
              <a:ext cx="1597095" cy="36147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grpSp>
      <p:sp>
        <p:nvSpPr>
          <p:cNvPr id="2" name="1 - TextBox"/>
          <p:cNvSpPr txBox="1"/>
          <p:nvPr/>
        </p:nvSpPr>
        <p:spPr>
          <a:xfrm>
            <a:off x="566058" y="246667"/>
            <a:ext cx="8134350" cy="461665"/>
          </a:xfrm>
          <a:prstGeom prst="rect">
            <a:avLst/>
          </a:prstGeom>
          <a:noFill/>
        </p:spPr>
        <p:txBody>
          <a:bodyPr wrap="square" rtlCol="0">
            <a:spAutoFit/>
          </a:bodyPr>
          <a:lstStyle/>
          <a:p>
            <a:r>
              <a:rPr lang="en-US" sz="2400" b="1" dirty="0" smtClean="0">
                <a:latin typeface="Syncopate"/>
              </a:rPr>
              <a:t> </a:t>
            </a:r>
            <a:r>
              <a:rPr lang="el-GR" sz="2400" b="1" dirty="0" smtClean="0">
                <a:latin typeface="Syncopate"/>
              </a:rPr>
              <a:t>Παραγόμενο εκπαιδευτικό υλικό</a:t>
            </a:r>
            <a:r>
              <a:rPr lang="en-US" sz="2400" b="1" dirty="0" smtClean="0">
                <a:latin typeface="Syncopate"/>
              </a:rPr>
              <a:t> </a:t>
            </a:r>
            <a:r>
              <a:rPr lang="el-GR" sz="2400" b="1" dirty="0" smtClean="0">
                <a:latin typeface="Syncopate"/>
              </a:rPr>
              <a:t>–Περιεχόμενα</a:t>
            </a:r>
            <a:r>
              <a:rPr lang="en-US" sz="2400" b="1" dirty="0" smtClean="0">
                <a:latin typeface="Syncopate"/>
              </a:rPr>
              <a:t> </a:t>
            </a:r>
            <a:r>
              <a:rPr lang="el-GR" sz="2400" b="1" dirty="0" smtClean="0">
                <a:latin typeface="Syncopate"/>
              </a:rPr>
              <a:t>(2/7) </a:t>
            </a:r>
            <a:endParaRPr lang="el-GR" sz="2400" b="1" dirty="0">
              <a:latin typeface="Syncopate"/>
            </a:endParaRPr>
          </a:p>
        </p:txBody>
      </p:sp>
      <p:grpSp>
        <p:nvGrpSpPr>
          <p:cNvPr id="3" name="Group 2"/>
          <p:cNvGrpSpPr/>
          <p:nvPr/>
        </p:nvGrpSpPr>
        <p:grpSpPr>
          <a:xfrm>
            <a:off x="1021558" y="3799274"/>
            <a:ext cx="1171575" cy="828675"/>
            <a:chOff x="1020763" y="3760787"/>
            <a:chExt cx="1171575" cy="828675"/>
          </a:xfrm>
        </p:grpSpPr>
        <p:grpSp>
          <p:nvGrpSpPr>
            <p:cNvPr id="4" name="Group 135"/>
            <p:cNvGrpSpPr>
              <a:grpSpLocks/>
            </p:cNvGrpSpPr>
            <p:nvPr/>
          </p:nvGrpSpPr>
          <p:grpSpPr bwMode="auto">
            <a:xfrm>
              <a:off x="1020763" y="3760787"/>
              <a:ext cx="1171575" cy="828675"/>
              <a:chOff x="528086" y="4794015"/>
              <a:chExt cx="1783142" cy="1347772"/>
            </a:xfrm>
            <a:solidFill>
              <a:schemeClr val="accent3"/>
            </a:solidFill>
          </p:grpSpPr>
          <p:sp>
            <p:nvSpPr>
              <p:cNvPr id="5" name="Freeform 45"/>
              <p:cNvSpPr>
                <a:spLocks/>
              </p:cNvSpPr>
              <p:nvPr/>
            </p:nvSpPr>
            <p:spPr bwMode="auto">
              <a:xfrm>
                <a:off x="528086" y="4794015"/>
                <a:ext cx="1589847" cy="134777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6" name="Freeform 46"/>
              <p:cNvSpPr>
                <a:spLocks/>
              </p:cNvSpPr>
              <p:nvPr/>
            </p:nvSpPr>
            <p:spPr bwMode="auto">
              <a:xfrm>
                <a:off x="581242" y="5189050"/>
                <a:ext cx="1476286" cy="91917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7" name="Freeform 47"/>
              <p:cNvSpPr>
                <a:spLocks/>
              </p:cNvSpPr>
              <p:nvPr/>
            </p:nvSpPr>
            <p:spPr bwMode="auto">
              <a:xfrm>
                <a:off x="631981" y="5080609"/>
                <a:ext cx="1464206" cy="893351"/>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8" name="Freeform 48"/>
              <p:cNvSpPr>
                <a:spLocks/>
              </p:cNvSpPr>
              <p:nvPr/>
            </p:nvSpPr>
            <p:spPr bwMode="auto">
              <a:xfrm>
                <a:off x="624733" y="4979914"/>
                <a:ext cx="1541524" cy="103793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9" name="Freeform 49"/>
              <p:cNvSpPr>
                <a:spLocks/>
              </p:cNvSpPr>
              <p:nvPr/>
            </p:nvSpPr>
            <p:spPr bwMode="auto">
              <a:xfrm>
                <a:off x="576410" y="4912784"/>
                <a:ext cx="1734818" cy="122900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10" name="Freeform 50"/>
              <p:cNvSpPr>
                <a:spLocks/>
              </p:cNvSpPr>
              <p:nvPr/>
            </p:nvSpPr>
            <p:spPr bwMode="auto">
              <a:xfrm>
                <a:off x="576410" y="5780315"/>
                <a:ext cx="1597095" cy="36147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grpSp>
        <p:sp>
          <p:nvSpPr>
            <p:cNvPr id="11" name="Rectangle 155"/>
            <p:cNvSpPr/>
            <p:nvPr/>
          </p:nvSpPr>
          <p:spPr bwMode="auto">
            <a:xfrm>
              <a:off x="1219200" y="3848100"/>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en-US" sz="3600" b="1" dirty="0" smtClean="0">
                  <a:solidFill>
                    <a:prstClr val="white"/>
                  </a:solidFill>
                  <a:effectLst>
                    <a:outerShdw blurRad="38100" dist="38100" dir="2700000" algn="tl">
                      <a:srgbClr val="000000">
                        <a:alpha val="43137"/>
                      </a:srgbClr>
                    </a:outerShdw>
                  </a:effectLst>
                  <a:latin typeface="Calibri" panose="020F0502020204030204"/>
                </a:rPr>
                <a:t>0</a:t>
              </a:r>
              <a:r>
                <a:rPr lang="el-GR" sz="3600" b="1" dirty="0" smtClean="0">
                  <a:solidFill>
                    <a:prstClr val="white"/>
                  </a:solidFill>
                  <a:effectLst>
                    <a:outerShdw blurRad="38100" dist="38100" dir="2700000" algn="tl">
                      <a:srgbClr val="000000">
                        <a:alpha val="43137"/>
                      </a:srgbClr>
                    </a:outerShdw>
                  </a:effectLst>
                  <a:latin typeface="Calibri" panose="020F0502020204030204"/>
                </a:rPr>
                <a:t>2</a:t>
              </a:r>
              <a:endParaRPr lang="en-US" sz="3600" b="1" dirty="0">
                <a:solidFill>
                  <a:prstClr val="white"/>
                </a:solidFill>
                <a:effectLst>
                  <a:outerShdw blurRad="38100" dist="38100" dir="2700000" algn="tl">
                    <a:srgbClr val="000000">
                      <a:alpha val="43137"/>
                    </a:srgbClr>
                  </a:outerShdw>
                </a:effectLst>
                <a:latin typeface="Calibri" panose="020F0502020204030204"/>
              </a:endParaRPr>
            </a:p>
          </p:txBody>
        </p:sp>
      </p:grpSp>
      <p:grpSp>
        <p:nvGrpSpPr>
          <p:cNvPr id="12" name="Group 135"/>
          <p:cNvGrpSpPr>
            <a:grpSpLocks/>
          </p:cNvGrpSpPr>
          <p:nvPr/>
        </p:nvGrpSpPr>
        <p:grpSpPr bwMode="auto">
          <a:xfrm>
            <a:off x="1001713" y="2484437"/>
            <a:ext cx="1171575" cy="828675"/>
            <a:chOff x="528086" y="4794015"/>
            <a:chExt cx="1783142" cy="1347772"/>
          </a:xfrm>
          <a:solidFill>
            <a:schemeClr val="accent1"/>
          </a:solidFill>
        </p:grpSpPr>
        <p:sp>
          <p:nvSpPr>
            <p:cNvPr id="13" name="Freeform 45"/>
            <p:cNvSpPr>
              <a:spLocks/>
            </p:cNvSpPr>
            <p:nvPr/>
          </p:nvSpPr>
          <p:spPr bwMode="auto">
            <a:xfrm>
              <a:off x="528086" y="4794015"/>
              <a:ext cx="1589847" cy="134777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14" name="Freeform 46"/>
            <p:cNvSpPr>
              <a:spLocks/>
            </p:cNvSpPr>
            <p:nvPr/>
          </p:nvSpPr>
          <p:spPr bwMode="auto">
            <a:xfrm>
              <a:off x="581242" y="5189050"/>
              <a:ext cx="1476286" cy="91917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15" name="Freeform 47"/>
            <p:cNvSpPr>
              <a:spLocks/>
            </p:cNvSpPr>
            <p:nvPr/>
          </p:nvSpPr>
          <p:spPr bwMode="auto">
            <a:xfrm>
              <a:off x="631981" y="5080609"/>
              <a:ext cx="1464206" cy="893351"/>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16" name="Freeform 48"/>
            <p:cNvSpPr>
              <a:spLocks/>
            </p:cNvSpPr>
            <p:nvPr/>
          </p:nvSpPr>
          <p:spPr bwMode="auto">
            <a:xfrm>
              <a:off x="624733" y="4979914"/>
              <a:ext cx="1541524" cy="103793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17" name="Freeform 49"/>
            <p:cNvSpPr>
              <a:spLocks/>
            </p:cNvSpPr>
            <p:nvPr/>
          </p:nvSpPr>
          <p:spPr bwMode="auto">
            <a:xfrm>
              <a:off x="576410" y="4912784"/>
              <a:ext cx="1734818" cy="122900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18" name="Freeform 50"/>
            <p:cNvSpPr>
              <a:spLocks/>
            </p:cNvSpPr>
            <p:nvPr/>
          </p:nvSpPr>
          <p:spPr bwMode="auto">
            <a:xfrm>
              <a:off x="576410" y="5780315"/>
              <a:ext cx="1597095" cy="36147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grpSp>
      <p:sp>
        <p:nvSpPr>
          <p:cNvPr id="19" name="Rectangle 155"/>
          <p:cNvSpPr/>
          <p:nvPr/>
        </p:nvSpPr>
        <p:spPr bwMode="auto">
          <a:xfrm>
            <a:off x="1238250" y="2590800"/>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en-US" sz="3600" b="1" dirty="0" smtClean="0">
                <a:solidFill>
                  <a:prstClr val="white"/>
                </a:solidFill>
                <a:effectLst>
                  <a:outerShdw blurRad="38100" dist="38100" dir="2700000" algn="tl">
                    <a:srgbClr val="000000">
                      <a:alpha val="43137"/>
                    </a:srgbClr>
                  </a:outerShdw>
                </a:effectLst>
                <a:latin typeface="Calibri" panose="020F0502020204030204"/>
              </a:rPr>
              <a:t>0</a:t>
            </a:r>
            <a:r>
              <a:rPr lang="el-GR" sz="3600" b="1" dirty="0" smtClean="0">
                <a:solidFill>
                  <a:prstClr val="white"/>
                </a:solidFill>
                <a:effectLst>
                  <a:outerShdw blurRad="38100" dist="38100" dir="2700000" algn="tl">
                    <a:srgbClr val="000000">
                      <a:alpha val="43137"/>
                    </a:srgbClr>
                  </a:outerShdw>
                </a:effectLst>
                <a:latin typeface="Calibri" panose="020F0502020204030204"/>
              </a:rPr>
              <a:t>1</a:t>
            </a:r>
            <a:endParaRPr lang="en-US" sz="3600" b="1" dirty="0">
              <a:solidFill>
                <a:prstClr val="white"/>
              </a:solidFill>
              <a:effectLst>
                <a:outerShdw blurRad="38100" dist="38100" dir="2700000" algn="tl">
                  <a:srgbClr val="000000">
                    <a:alpha val="43137"/>
                  </a:srgbClr>
                </a:outerShdw>
              </a:effectLst>
              <a:latin typeface="Calibri" panose="020F0502020204030204"/>
            </a:endParaRPr>
          </a:p>
        </p:txBody>
      </p:sp>
      <p:grpSp>
        <p:nvGrpSpPr>
          <p:cNvPr id="28" name="Group 135"/>
          <p:cNvGrpSpPr>
            <a:grpSpLocks/>
          </p:cNvGrpSpPr>
          <p:nvPr/>
        </p:nvGrpSpPr>
        <p:grpSpPr bwMode="auto">
          <a:xfrm>
            <a:off x="1001713" y="5189537"/>
            <a:ext cx="1171575" cy="828675"/>
            <a:chOff x="528086" y="4794015"/>
            <a:chExt cx="1783142" cy="1347772"/>
          </a:xfrm>
          <a:solidFill>
            <a:schemeClr val="accent4"/>
          </a:solidFill>
        </p:grpSpPr>
        <p:sp>
          <p:nvSpPr>
            <p:cNvPr id="29" name="Freeform 45"/>
            <p:cNvSpPr>
              <a:spLocks/>
            </p:cNvSpPr>
            <p:nvPr/>
          </p:nvSpPr>
          <p:spPr bwMode="auto">
            <a:xfrm>
              <a:off x="528086" y="4794015"/>
              <a:ext cx="1589847" cy="134777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30" name="Freeform 46"/>
            <p:cNvSpPr>
              <a:spLocks/>
            </p:cNvSpPr>
            <p:nvPr/>
          </p:nvSpPr>
          <p:spPr bwMode="auto">
            <a:xfrm>
              <a:off x="581242" y="5189050"/>
              <a:ext cx="1476286" cy="91917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31" name="Freeform 47"/>
            <p:cNvSpPr>
              <a:spLocks/>
            </p:cNvSpPr>
            <p:nvPr/>
          </p:nvSpPr>
          <p:spPr bwMode="auto">
            <a:xfrm>
              <a:off x="631981" y="5080609"/>
              <a:ext cx="1464206" cy="893351"/>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32" name="Freeform 48"/>
            <p:cNvSpPr>
              <a:spLocks/>
            </p:cNvSpPr>
            <p:nvPr/>
          </p:nvSpPr>
          <p:spPr bwMode="auto">
            <a:xfrm>
              <a:off x="624733" y="4979914"/>
              <a:ext cx="1541524" cy="103793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33" name="Freeform 49"/>
            <p:cNvSpPr>
              <a:spLocks/>
            </p:cNvSpPr>
            <p:nvPr/>
          </p:nvSpPr>
          <p:spPr bwMode="auto">
            <a:xfrm>
              <a:off x="576410" y="4912784"/>
              <a:ext cx="1734818" cy="122900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34" name="Freeform 50"/>
            <p:cNvSpPr>
              <a:spLocks/>
            </p:cNvSpPr>
            <p:nvPr/>
          </p:nvSpPr>
          <p:spPr bwMode="auto">
            <a:xfrm>
              <a:off x="576410" y="5780315"/>
              <a:ext cx="1597095" cy="36147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grpSp>
      <p:sp>
        <p:nvSpPr>
          <p:cNvPr id="35" name="Rectangle 155"/>
          <p:cNvSpPr/>
          <p:nvPr/>
        </p:nvSpPr>
        <p:spPr bwMode="auto">
          <a:xfrm>
            <a:off x="1219529" y="5277921"/>
            <a:ext cx="652463" cy="646113"/>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en-US" sz="3600" b="1" dirty="0">
                <a:solidFill>
                  <a:prstClr val="white"/>
                </a:solidFill>
                <a:effectLst>
                  <a:outerShdw blurRad="38100" dist="38100" dir="2700000" algn="tl">
                    <a:srgbClr val="000000">
                      <a:alpha val="43137"/>
                    </a:srgbClr>
                  </a:outerShdw>
                </a:effectLst>
                <a:latin typeface="Calibri" panose="020F0502020204030204"/>
              </a:rPr>
              <a:t>03</a:t>
            </a:r>
          </a:p>
        </p:txBody>
      </p:sp>
      <p:sp>
        <p:nvSpPr>
          <p:cNvPr id="36" name="35 - TextBox"/>
          <p:cNvSpPr txBox="1"/>
          <p:nvPr/>
        </p:nvSpPr>
        <p:spPr>
          <a:xfrm>
            <a:off x="742948" y="1218293"/>
            <a:ext cx="10041166" cy="769441"/>
          </a:xfrm>
          <a:prstGeom prst="rect">
            <a:avLst/>
          </a:prstGeom>
          <a:noFill/>
        </p:spPr>
        <p:txBody>
          <a:bodyPr wrap="square" rtlCol="0">
            <a:spAutoFit/>
          </a:bodyPr>
          <a:lstStyle/>
          <a:p>
            <a:r>
              <a:rPr lang="en-US" sz="2000" b="1" dirty="0" smtClean="0">
                <a:latin typeface="Syncopate"/>
              </a:rPr>
              <a:t>  </a:t>
            </a:r>
            <a:r>
              <a:rPr lang="el-GR" sz="2400" b="1" dirty="0" smtClean="0">
                <a:latin typeface="Syncopate"/>
              </a:rPr>
              <a:t>Εισαγωγή- Η Συμφωνική Ορχήστρα</a:t>
            </a:r>
          </a:p>
          <a:p>
            <a:r>
              <a:rPr lang="en-US" sz="2000" dirty="0" smtClean="0">
                <a:latin typeface="Syncopate"/>
              </a:rPr>
              <a:t> </a:t>
            </a:r>
            <a:r>
              <a:rPr lang="el-GR" sz="2000" dirty="0" smtClean="0">
                <a:latin typeface="Syncopate"/>
              </a:rPr>
              <a:t>Παρουσίαση του Ε.Υ. από τον διάσημο συνθέτη-μαέστρο </a:t>
            </a:r>
            <a:r>
              <a:rPr lang="en-US" sz="2000" b="1" dirty="0" smtClean="0">
                <a:latin typeface="Syncopate"/>
              </a:rPr>
              <a:t>“</a:t>
            </a:r>
            <a:r>
              <a:rPr lang="en-US" sz="2000" b="1" i="1" dirty="0" smtClean="0">
                <a:latin typeface="Syncopate"/>
              </a:rPr>
              <a:t>Benjamin Britten”</a:t>
            </a:r>
            <a:endParaRPr lang="el-GR" sz="2000" b="1" i="1" dirty="0" smtClean="0">
              <a:latin typeface="Syncopate"/>
            </a:endParaRPr>
          </a:p>
        </p:txBody>
      </p:sp>
      <p:sp>
        <p:nvSpPr>
          <p:cNvPr id="37" name="36 - Ορθογώνιο"/>
          <p:cNvSpPr/>
          <p:nvPr/>
        </p:nvSpPr>
        <p:spPr>
          <a:xfrm>
            <a:off x="2365692" y="2596634"/>
            <a:ext cx="4320858" cy="707886"/>
          </a:xfrm>
          <a:prstGeom prst="rect">
            <a:avLst/>
          </a:prstGeom>
        </p:spPr>
        <p:txBody>
          <a:bodyPr wrap="square">
            <a:spAutoFit/>
          </a:bodyPr>
          <a:lstStyle/>
          <a:p>
            <a:r>
              <a:rPr lang="el-GR" sz="2000" dirty="0" smtClean="0">
                <a:latin typeface="Syncopate"/>
              </a:rPr>
              <a:t>Οι οικογένειες των μουσικών οργάνων</a:t>
            </a:r>
          </a:p>
        </p:txBody>
      </p:sp>
      <p:sp>
        <p:nvSpPr>
          <p:cNvPr id="38" name="37 - Ορθογώνιο"/>
          <p:cNvSpPr/>
          <p:nvPr/>
        </p:nvSpPr>
        <p:spPr>
          <a:xfrm>
            <a:off x="2403792" y="5492234"/>
            <a:ext cx="3867021" cy="369332"/>
          </a:xfrm>
          <a:prstGeom prst="rect">
            <a:avLst/>
          </a:prstGeom>
        </p:spPr>
        <p:txBody>
          <a:bodyPr wrap="none">
            <a:spAutoFit/>
          </a:bodyPr>
          <a:lstStyle/>
          <a:p>
            <a:r>
              <a:rPr lang="el-GR" dirty="0" smtClean="0"/>
              <a:t>Η οικογένεια των ξύλινων πνευστών</a:t>
            </a:r>
            <a:endParaRPr lang="el-GR" dirty="0"/>
          </a:p>
        </p:txBody>
      </p:sp>
      <p:grpSp>
        <p:nvGrpSpPr>
          <p:cNvPr id="46" name="Group 135"/>
          <p:cNvGrpSpPr>
            <a:grpSpLocks/>
          </p:cNvGrpSpPr>
          <p:nvPr/>
        </p:nvGrpSpPr>
        <p:grpSpPr bwMode="auto">
          <a:xfrm>
            <a:off x="6583680" y="5189537"/>
            <a:ext cx="1171575" cy="828675"/>
            <a:chOff x="528086" y="4794015"/>
            <a:chExt cx="1783142" cy="1347772"/>
          </a:xfrm>
          <a:solidFill>
            <a:schemeClr val="accent1"/>
          </a:solidFill>
        </p:grpSpPr>
        <p:sp>
          <p:nvSpPr>
            <p:cNvPr id="47" name="Freeform 45"/>
            <p:cNvSpPr>
              <a:spLocks/>
            </p:cNvSpPr>
            <p:nvPr/>
          </p:nvSpPr>
          <p:spPr bwMode="auto">
            <a:xfrm>
              <a:off x="528086" y="4794015"/>
              <a:ext cx="1589847" cy="134777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48" name="Freeform 46"/>
            <p:cNvSpPr>
              <a:spLocks/>
            </p:cNvSpPr>
            <p:nvPr/>
          </p:nvSpPr>
          <p:spPr bwMode="auto">
            <a:xfrm>
              <a:off x="581242" y="5189050"/>
              <a:ext cx="1476286" cy="91917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49" name="Freeform 47"/>
            <p:cNvSpPr>
              <a:spLocks/>
            </p:cNvSpPr>
            <p:nvPr/>
          </p:nvSpPr>
          <p:spPr bwMode="auto">
            <a:xfrm>
              <a:off x="631981" y="5080609"/>
              <a:ext cx="1464206" cy="893351"/>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50" name="Freeform 48"/>
            <p:cNvSpPr>
              <a:spLocks/>
            </p:cNvSpPr>
            <p:nvPr/>
          </p:nvSpPr>
          <p:spPr bwMode="auto">
            <a:xfrm>
              <a:off x="624733" y="4979914"/>
              <a:ext cx="1541524" cy="103793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51" name="Freeform 49"/>
            <p:cNvSpPr>
              <a:spLocks/>
            </p:cNvSpPr>
            <p:nvPr/>
          </p:nvSpPr>
          <p:spPr bwMode="auto">
            <a:xfrm>
              <a:off x="576410" y="4912784"/>
              <a:ext cx="1734818" cy="122900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52" name="Freeform 50"/>
            <p:cNvSpPr>
              <a:spLocks/>
            </p:cNvSpPr>
            <p:nvPr/>
          </p:nvSpPr>
          <p:spPr bwMode="auto">
            <a:xfrm>
              <a:off x="576410" y="5780315"/>
              <a:ext cx="1597095" cy="36147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grpSp>
      <p:sp>
        <p:nvSpPr>
          <p:cNvPr id="53" name="52 - Ορθογώνιο"/>
          <p:cNvSpPr/>
          <p:nvPr/>
        </p:nvSpPr>
        <p:spPr>
          <a:xfrm>
            <a:off x="2327592" y="3911084"/>
            <a:ext cx="2984022" cy="369332"/>
          </a:xfrm>
          <a:prstGeom prst="rect">
            <a:avLst/>
          </a:prstGeom>
        </p:spPr>
        <p:txBody>
          <a:bodyPr wrap="none">
            <a:spAutoFit/>
          </a:bodyPr>
          <a:lstStyle/>
          <a:p>
            <a:r>
              <a:rPr lang="el-GR" dirty="0" smtClean="0"/>
              <a:t>Η οικογένεια των εγχόρδων</a:t>
            </a:r>
            <a:endParaRPr lang="el-GR" dirty="0"/>
          </a:p>
        </p:txBody>
      </p:sp>
      <p:grpSp>
        <p:nvGrpSpPr>
          <p:cNvPr id="57" name="Group 56"/>
          <p:cNvGrpSpPr/>
          <p:nvPr/>
        </p:nvGrpSpPr>
        <p:grpSpPr>
          <a:xfrm>
            <a:off x="6786563" y="2535149"/>
            <a:ext cx="4723668" cy="754080"/>
            <a:chOff x="6786563" y="2535149"/>
            <a:chExt cx="4723668" cy="754080"/>
          </a:xfrm>
        </p:grpSpPr>
        <p:sp>
          <p:nvSpPr>
            <p:cNvPr id="27" name="Rectangle 155"/>
            <p:cNvSpPr/>
            <p:nvPr/>
          </p:nvSpPr>
          <p:spPr bwMode="auto">
            <a:xfrm>
              <a:off x="6786563" y="2535149"/>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en-US" sz="3600" b="1" dirty="0" smtClean="0">
                  <a:solidFill>
                    <a:prstClr val="white"/>
                  </a:solidFill>
                  <a:effectLst>
                    <a:outerShdw blurRad="38100" dist="38100" dir="2700000" algn="tl">
                      <a:srgbClr val="000000">
                        <a:alpha val="43137"/>
                      </a:srgbClr>
                    </a:outerShdw>
                  </a:effectLst>
                  <a:latin typeface="Calibri" panose="020F0502020204030204"/>
                </a:rPr>
                <a:t>0</a:t>
              </a:r>
              <a:r>
                <a:rPr lang="el-GR" sz="3600" b="1" dirty="0" smtClean="0">
                  <a:solidFill>
                    <a:prstClr val="white"/>
                  </a:solidFill>
                  <a:effectLst>
                    <a:outerShdw blurRad="38100" dist="38100" dir="2700000" algn="tl">
                      <a:srgbClr val="000000">
                        <a:alpha val="43137"/>
                      </a:srgbClr>
                    </a:outerShdw>
                  </a:effectLst>
                  <a:latin typeface="Calibri" panose="020F0502020204030204"/>
                </a:rPr>
                <a:t>4</a:t>
              </a:r>
              <a:endParaRPr lang="en-US" sz="3600" b="1" dirty="0">
                <a:solidFill>
                  <a:prstClr val="white"/>
                </a:solidFill>
                <a:effectLst>
                  <a:outerShdw blurRad="38100" dist="38100" dir="2700000" algn="tl">
                    <a:srgbClr val="000000">
                      <a:alpha val="43137"/>
                    </a:srgbClr>
                  </a:outerShdw>
                </a:effectLst>
                <a:latin typeface="Calibri" panose="020F0502020204030204"/>
              </a:endParaRPr>
            </a:p>
          </p:txBody>
        </p:sp>
        <p:sp>
          <p:nvSpPr>
            <p:cNvPr id="54" name="53 - Ορθογώνιο"/>
            <p:cNvSpPr/>
            <p:nvPr/>
          </p:nvSpPr>
          <p:spPr>
            <a:xfrm>
              <a:off x="7675563" y="2581343"/>
              <a:ext cx="3834668" cy="707886"/>
            </a:xfrm>
            <a:prstGeom prst="rect">
              <a:avLst/>
            </a:prstGeom>
          </p:spPr>
          <p:txBody>
            <a:bodyPr wrap="square">
              <a:spAutoFit/>
            </a:bodyPr>
            <a:lstStyle/>
            <a:p>
              <a:r>
                <a:rPr lang="el-GR" sz="2000" dirty="0" smtClean="0">
                  <a:latin typeface="Syncopate"/>
                </a:rPr>
                <a:t>Η οικογένεια των χάλκινων πνευστών</a:t>
              </a:r>
            </a:p>
          </p:txBody>
        </p:sp>
      </p:grpSp>
      <p:sp>
        <p:nvSpPr>
          <p:cNvPr id="55" name="54 - Ορθογώνιο"/>
          <p:cNvSpPr/>
          <p:nvPr/>
        </p:nvSpPr>
        <p:spPr>
          <a:xfrm>
            <a:off x="7782952" y="3891029"/>
            <a:ext cx="3309689" cy="400110"/>
          </a:xfrm>
          <a:prstGeom prst="rect">
            <a:avLst/>
          </a:prstGeom>
        </p:spPr>
        <p:txBody>
          <a:bodyPr wrap="none">
            <a:spAutoFit/>
          </a:bodyPr>
          <a:lstStyle/>
          <a:p>
            <a:r>
              <a:rPr lang="el-GR" sz="2000" dirty="0" smtClean="0">
                <a:latin typeface="Syncopate"/>
              </a:rPr>
              <a:t>Η οικογένεια των κρουστών</a:t>
            </a:r>
          </a:p>
        </p:txBody>
      </p:sp>
      <p:sp>
        <p:nvSpPr>
          <p:cNvPr id="56" name="55 - Ορθογώνιο"/>
          <p:cNvSpPr/>
          <p:nvPr/>
        </p:nvSpPr>
        <p:spPr>
          <a:xfrm>
            <a:off x="7986918" y="5173344"/>
            <a:ext cx="3347776" cy="1015663"/>
          </a:xfrm>
          <a:prstGeom prst="rect">
            <a:avLst/>
          </a:prstGeom>
        </p:spPr>
        <p:txBody>
          <a:bodyPr wrap="none">
            <a:spAutoFit/>
          </a:bodyPr>
          <a:lstStyle/>
          <a:p>
            <a:r>
              <a:rPr lang="el-GR" sz="2000" dirty="0" smtClean="0">
                <a:latin typeface="Syncopate"/>
              </a:rPr>
              <a:t>Έλεγξε τις γνώσεις σου </a:t>
            </a:r>
          </a:p>
          <a:p>
            <a:r>
              <a:rPr lang="el-GR" sz="2000" dirty="0" smtClean="0">
                <a:latin typeface="Syncopate"/>
              </a:rPr>
              <a:t>Ασκήσεις αυτοαξιολόγησης-</a:t>
            </a:r>
          </a:p>
          <a:p>
            <a:r>
              <a:rPr lang="en-US" sz="2000" dirty="0" smtClean="0">
                <a:latin typeface="Syncopate"/>
              </a:rPr>
              <a:t>Actionbound</a:t>
            </a:r>
            <a:r>
              <a:rPr lang="el-GR" sz="2000" dirty="0" smtClean="0">
                <a:latin typeface="Syncopate"/>
              </a:rPr>
              <a:t>)</a:t>
            </a:r>
          </a:p>
        </p:txBody>
      </p:sp>
      <p:grpSp>
        <p:nvGrpSpPr>
          <p:cNvPr id="25" name="Group 24"/>
          <p:cNvGrpSpPr/>
          <p:nvPr/>
        </p:nvGrpSpPr>
        <p:grpSpPr>
          <a:xfrm>
            <a:off x="6545263" y="3800424"/>
            <a:ext cx="1171575" cy="834728"/>
            <a:chOff x="6621463" y="3532187"/>
            <a:chExt cx="1171575" cy="834728"/>
          </a:xfrm>
        </p:grpSpPr>
        <p:grpSp>
          <p:nvGrpSpPr>
            <p:cNvPr id="39" name="Group 135"/>
            <p:cNvGrpSpPr>
              <a:grpSpLocks/>
            </p:cNvGrpSpPr>
            <p:nvPr/>
          </p:nvGrpSpPr>
          <p:grpSpPr bwMode="auto">
            <a:xfrm>
              <a:off x="6621463" y="3532187"/>
              <a:ext cx="1171575" cy="828675"/>
              <a:chOff x="528086" y="4794015"/>
              <a:chExt cx="1783142" cy="1347772"/>
            </a:xfrm>
            <a:solidFill>
              <a:schemeClr val="accent3"/>
            </a:solidFill>
          </p:grpSpPr>
          <p:sp>
            <p:nvSpPr>
              <p:cNvPr id="40" name="Freeform 45"/>
              <p:cNvSpPr>
                <a:spLocks/>
              </p:cNvSpPr>
              <p:nvPr/>
            </p:nvSpPr>
            <p:spPr bwMode="auto">
              <a:xfrm>
                <a:off x="528086" y="4794015"/>
                <a:ext cx="1589847" cy="134777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41" name="Freeform 46"/>
              <p:cNvSpPr>
                <a:spLocks/>
              </p:cNvSpPr>
              <p:nvPr/>
            </p:nvSpPr>
            <p:spPr bwMode="auto">
              <a:xfrm>
                <a:off x="581242" y="5189050"/>
                <a:ext cx="1476286" cy="91917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42" name="Freeform 47"/>
              <p:cNvSpPr>
                <a:spLocks/>
              </p:cNvSpPr>
              <p:nvPr/>
            </p:nvSpPr>
            <p:spPr bwMode="auto">
              <a:xfrm>
                <a:off x="631981" y="5080609"/>
                <a:ext cx="1464206" cy="893351"/>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43" name="Freeform 48"/>
              <p:cNvSpPr>
                <a:spLocks/>
              </p:cNvSpPr>
              <p:nvPr/>
            </p:nvSpPr>
            <p:spPr bwMode="auto">
              <a:xfrm>
                <a:off x="624733" y="4979914"/>
                <a:ext cx="1541524" cy="103793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sp>
            <p:nvSpPr>
              <p:cNvPr id="44" name="Freeform 49"/>
              <p:cNvSpPr>
                <a:spLocks/>
              </p:cNvSpPr>
              <p:nvPr/>
            </p:nvSpPr>
            <p:spPr bwMode="auto">
              <a:xfrm>
                <a:off x="576410" y="4912784"/>
                <a:ext cx="1734818" cy="122900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dirty="0">
                  <a:solidFill>
                    <a:sysClr val="windowText" lastClr="000000"/>
                  </a:solidFill>
                  <a:latin typeface="Calibri" panose="020F0502020204030204"/>
                </a:endParaRPr>
              </a:p>
            </p:txBody>
          </p:sp>
          <p:sp>
            <p:nvSpPr>
              <p:cNvPr id="45" name="Freeform 50"/>
              <p:cNvSpPr>
                <a:spLocks/>
              </p:cNvSpPr>
              <p:nvPr/>
            </p:nvSpPr>
            <p:spPr bwMode="auto">
              <a:xfrm>
                <a:off x="576410" y="5780315"/>
                <a:ext cx="1597095" cy="36147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grpFill/>
              <a:ln>
                <a:noFill/>
              </a:ln>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350">
                  <a:solidFill>
                    <a:sysClr val="windowText" lastClr="000000"/>
                  </a:solidFill>
                  <a:latin typeface="Calibri" panose="020F0502020204030204"/>
                </a:endParaRPr>
              </a:p>
            </p:txBody>
          </p:sp>
        </p:grpSp>
        <p:sp>
          <p:nvSpPr>
            <p:cNvPr id="58" name="57 - Ορθογώνιο"/>
            <p:cNvSpPr/>
            <p:nvPr/>
          </p:nvSpPr>
          <p:spPr>
            <a:xfrm>
              <a:off x="6839148" y="3720584"/>
              <a:ext cx="652743" cy="646331"/>
            </a:xfrm>
            <a:prstGeom prst="rect">
              <a:avLst/>
            </a:prstGeom>
          </p:spPr>
          <p:txBody>
            <a:bodyPr wrap="none">
              <a:spAutoFit/>
            </a:bodyPr>
            <a:lstStyle/>
            <a:p>
              <a:pPr algn="ctr" fontAlgn="auto">
                <a:spcBef>
                  <a:spcPts val="0"/>
                </a:spcBef>
                <a:spcAft>
                  <a:spcPts val="0"/>
                </a:spcAft>
                <a:defRPr/>
              </a:pPr>
              <a:r>
                <a:rPr lang="en-US" sz="3600" b="1" dirty="0" smtClean="0">
                  <a:solidFill>
                    <a:prstClr val="white"/>
                  </a:solidFill>
                  <a:effectLst>
                    <a:outerShdw blurRad="38100" dist="38100" dir="2700000" algn="tl">
                      <a:srgbClr val="000000">
                        <a:alpha val="43137"/>
                      </a:srgbClr>
                    </a:outerShdw>
                  </a:effectLst>
                  <a:latin typeface="Calibri" panose="020F0502020204030204"/>
                </a:rPr>
                <a:t>0</a:t>
              </a:r>
              <a:r>
                <a:rPr lang="el-GR" sz="3600" b="1" dirty="0" smtClean="0">
                  <a:solidFill>
                    <a:prstClr val="white"/>
                  </a:solidFill>
                  <a:effectLst>
                    <a:outerShdw blurRad="38100" dist="38100" dir="2700000" algn="tl">
                      <a:srgbClr val="000000">
                        <a:alpha val="43137"/>
                      </a:srgbClr>
                    </a:outerShdw>
                  </a:effectLst>
                  <a:latin typeface="Calibri" panose="020F0502020204030204"/>
                </a:rPr>
                <a:t>5</a:t>
              </a:r>
              <a:endParaRPr lang="en-US" sz="3600" b="1" dirty="0">
                <a:solidFill>
                  <a:prstClr val="white"/>
                </a:solidFill>
                <a:effectLst>
                  <a:outerShdw blurRad="38100" dist="38100" dir="2700000" algn="tl">
                    <a:srgbClr val="000000">
                      <a:alpha val="43137"/>
                    </a:srgbClr>
                  </a:outerShdw>
                </a:effectLst>
                <a:latin typeface="Calibri" panose="020F0502020204030204"/>
              </a:endParaRPr>
            </a:p>
          </p:txBody>
        </p:sp>
      </p:grpSp>
      <p:sp>
        <p:nvSpPr>
          <p:cNvPr id="59" name="58 - Ορθογώνιο"/>
          <p:cNvSpPr/>
          <p:nvPr/>
        </p:nvSpPr>
        <p:spPr>
          <a:xfrm>
            <a:off x="6806582" y="5336956"/>
            <a:ext cx="652743" cy="646331"/>
          </a:xfrm>
          <a:prstGeom prst="rect">
            <a:avLst/>
          </a:prstGeom>
        </p:spPr>
        <p:txBody>
          <a:bodyPr wrap="none">
            <a:spAutoFit/>
          </a:bodyPr>
          <a:lstStyle/>
          <a:p>
            <a:pPr algn="ctr" fontAlgn="auto">
              <a:spcBef>
                <a:spcPts val="0"/>
              </a:spcBef>
              <a:spcAft>
                <a:spcPts val="0"/>
              </a:spcAft>
              <a:defRPr/>
            </a:pPr>
            <a:r>
              <a:rPr lang="en-US" sz="3600" b="1" dirty="0" smtClean="0">
                <a:solidFill>
                  <a:prstClr val="white"/>
                </a:solidFill>
                <a:effectLst>
                  <a:outerShdw blurRad="38100" dist="38100" dir="2700000" algn="tl">
                    <a:srgbClr val="000000">
                      <a:alpha val="43137"/>
                    </a:srgbClr>
                  </a:outerShdw>
                </a:effectLst>
                <a:latin typeface="Calibri" panose="020F0502020204030204"/>
              </a:rPr>
              <a:t>0</a:t>
            </a:r>
            <a:r>
              <a:rPr lang="el-GR" sz="3600" b="1" dirty="0" smtClean="0">
                <a:solidFill>
                  <a:prstClr val="white"/>
                </a:solidFill>
                <a:effectLst>
                  <a:outerShdw blurRad="38100" dist="38100" dir="2700000" algn="tl">
                    <a:srgbClr val="000000">
                      <a:alpha val="43137"/>
                    </a:srgbClr>
                  </a:outerShdw>
                </a:effectLst>
                <a:latin typeface="Calibri" panose="020F0502020204030204"/>
              </a:rPr>
              <a:t>6</a:t>
            </a:r>
            <a:endParaRPr lang="en-US" sz="3600" b="1" dirty="0">
              <a:solidFill>
                <a:prstClr val="white"/>
              </a:solidFill>
              <a:effectLst>
                <a:outerShdw blurRad="38100" dist="38100" dir="2700000" algn="tl">
                  <a:srgbClr val="000000">
                    <a:alpha val="43137"/>
                  </a:srgbClr>
                </a:outerShdw>
              </a:effectLst>
              <a:latin typeface="Calibri" panose="020F0502020204030204"/>
            </a:endParaRPr>
          </a:p>
        </p:txBody>
      </p:sp>
      <p:cxnSp>
        <p:nvCxnSpPr>
          <p:cNvPr id="60" name="15 - Ευθεία γραμμή σύνδεσης"/>
          <p:cNvCxnSpPr/>
          <p:nvPr/>
        </p:nvCxnSpPr>
        <p:spPr bwMode="auto">
          <a:xfrm>
            <a:off x="566058" y="856344"/>
            <a:ext cx="7474856" cy="1451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45854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1000" fill="hold"/>
                                        <p:tgtEl>
                                          <p:spTgt spid="19"/>
                                        </p:tgtEl>
                                        <p:attrNameLst>
                                          <p:attrName>ppt_x</p:attrName>
                                        </p:attrNameLst>
                                      </p:cBhvr>
                                      <p:tavLst>
                                        <p:tav tm="0">
                                          <p:val>
                                            <p:strVal val="#ppt_x"/>
                                          </p:val>
                                        </p:tav>
                                        <p:tav tm="100000">
                                          <p:val>
                                            <p:strVal val="#ppt_x"/>
                                          </p:val>
                                        </p:tav>
                                      </p:tavLst>
                                    </p:anim>
                                    <p:anim calcmode="lin" valueType="num">
                                      <p:cBhvr additive="base">
                                        <p:cTn id="14" dur="1000" fill="hold"/>
                                        <p:tgtEl>
                                          <p:spTgt spid="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1000" fill="hold"/>
                                        <p:tgtEl>
                                          <p:spTgt spid="12"/>
                                        </p:tgtEl>
                                        <p:attrNameLst>
                                          <p:attrName>ppt_x</p:attrName>
                                        </p:attrNameLst>
                                      </p:cBhvr>
                                      <p:tavLst>
                                        <p:tav tm="0">
                                          <p:val>
                                            <p:strVal val="#ppt_x"/>
                                          </p:val>
                                        </p:tav>
                                        <p:tav tm="100000">
                                          <p:val>
                                            <p:strVal val="#ppt_x"/>
                                          </p:val>
                                        </p:tav>
                                      </p:tavLst>
                                    </p:anim>
                                    <p:anim calcmode="lin" valueType="num">
                                      <p:cBhvr additive="base">
                                        <p:cTn id="18" dur="10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additive="base">
                                        <p:cTn id="21" dur="1000" fill="hold"/>
                                        <p:tgtEl>
                                          <p:spTgt spid="37"/>
                                        </p:tgtEl>
                                        <p:attrNameLst>
                                          <p:attrName>ppt_x</p:attrName>
                                        </p:attrNameLst>
                                      </p:cBhvr>
                                      <p:tavLst>
                                        <p:tav tm="0">
                                          <p:val>
                                            <p:strVal val="#ppt_x"/>
                                          </p:val>
                                        </p:tav>
                                        <p:tav tm="100000">
                                          <p:val>
                                            <p:strVal val="#ppt_x"/>
                                          </p:val>
                                        </p:tav>
                                      </p:tavLst>
                                    </p:anim>
                                    <p:anim calcmode="lin" valueType="num">
                                      <p:cBhvr additive="base">
                                        <p:cTn id="22"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1000" fill="hold"/>
                                        <p:tgtEl>
                                          <p:spTgt spid="3"/>
                                        </p:tgtEl>
                                        <p:attrNameLst>
                                          <p:attrName>ppt_x</p:attrName>
                                        </p:attrNameLst>
                                      </p:cBhvr>
                                      <p:tavLst>
                                        <p:tav tm="0">
                                          <p:val>
                                            <p:strVal val="#ppt_x"/>
                                          </p:val>
                                        </p:tav>
                                        <p:tav tm="100000">
                                          <p:val>
                                            <p:strVal val="#ppt_x"/>
                                          </p:val>
                                        </p:tav>
                                      </p:tavLst>
                                    </p:anim>
                                    <p:anim calcmode="lin" valueType="num">
                                      <p:cBhvr additive="base">
                                        <p:cTn id="28" dur="1000" fill="hold"/>
                                        <p:tgtEl>
                                          <p:spTgt spid="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 calcmode="lin" valueType="num">
                                      <p:cBhvr additive="base">
                                        <p:cTn id="31" dur="1000" fill="hold"/>
                                        <p:tgtEl>
                                          <p:spTgt spid="53"/>
                                        </p:tgtEl>
                                        <p:attrNameLst>
                                          <p:attrName>ppt_x</p:attrName>
                                        </p:attrNameLst>
                                      </p:cBhvr>
                                      <p:tavLst>
                                        <p:tav tm="0">
                                          <p:val>
                                            <p:strVal val="#ppt_x"/>
                                          </p:val>
                                        </p:tav>
                                        <p:tav tm="100000">
                                          <p:val>
                                            <p:strVal val="#ppt_x"/>
                                          </p:val>
                                        </p:tav>
                                      </p:tavLst>
                                    </p:anim>
                                    <p:anim calcmode="lin" valueType="num">
                                      <p:cBhvr additive="base">
                                        <p:cTn id="32" dur="10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1000" fill="hold"/>
                                        <p:tgtEl>
                                          <p:spTgt spid="28"/>
                                        </p:tgtEl>
                                        <p:attrNameLst>
                                          <p:attrName>ppt_x</p:attrName>
                                        </p:attrNameLst>
                                      </p:cBhvr>
                                      <p:tavLst>
                                        <p:tav tm="0">
                                          <p:val>
                                            <p:strVal val="#ppt_x"/>
                                          </p:val>
                                        </p:tav>
                                        <p:tav tm="100000">
                                          <p:val>
                                            <p:strVal val="#ppt_x"/>
                                          </p:val>
                                        </p:tav>
                                      </p:tavLst>
                                    </p:anim>
                                    <p:anim calcmode="lin" valueType="num">
                                      <p:cBhvr additive="base">
                                        <p:cTn id="38" dur="1000" fill="hold"/>
                                        <p:tgtEl>
                                          <p:spTgt spid="2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1000" fill="hold"/>
                                        <p:tgtEl>
                                          <p:spTgt spid="35"/>
                                        </p:tgtEl>
                                        <p:attrNameLst>
                                          <p:attrName>ppt_x</p:attrName>
                                        </p:attrNameLst>
                                      </p:cBhvr>
                                      <p:tavLst>
                                        <p:tav tm="0">
                                          <p:val>
                                            <p:strVal val="#ppt_x"/>
                                          </p:val>
                                        </p:tav>
                                        <p:tav tm="100000">
                                          <p:val>
                                            <p:strVal val="#ppt_x"/>
                                          </p:val>
                                        </p:tav>
                                      </p:tavLst>
                                    </p:anim>
                                    <p:anim calcmode="lin" valueType="num">
                                      <p:cBhvr additive="base">
                                        <p:cTn id="42" dur="1000" fill="hold"/>
                                        <p:tgtEl>
                                          <p:spTgt spid="35"/>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additive="base">
                                        <p:cTn id="45" dur="1000" fill="hold"/>
                                        <p:tgtEl>
                                          <p:spTgt spid="38"/>
                                        </p:tgtEl>
                                        <p:attrNameLst>
                                          <p:attrName>ppt_x</p:attrName>
                                        </p:attrNameLst>
                                      </p:cBhvr>
                                      <p:tavLst>
                                        <p:tav tm="0">
                                          <p:val>
                                            <p:strVal val="#ppt_x"/>
                                          </p:val>
                                        </p:tav>
                                        <p:tav tm="100000">
                                          <p:val>
                                            <p:strVal val="#ppt_x"/>
                                          </p:val>
                                        </p:tav>
                                      </p:tavLst>
                                    </p:anim>
                                    <p:anim calcmode="lin" valueType="num">
                                      <p:cBhvr additive="base">
                                        <p:cTn id="46" dur="10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1000" fill="hold"/>
                                        <p:tgtEl>
                                          <p:spTgt spid="20"/>
                                        </p:tgtEl>
                                        <p:attrNameLst>
                                          <p:attrName>ppt_x</p:attrName>
                                        </p:attrNameLst>
                                      </p:cBhvr>
                                      <p:tavLst>
                                        <p:tav tm="0">
                                          <p:val>
                                            <p:strVal val="#ppt_x"/>
                                          </p:val>
                                        </p:tav>
                                        <p:tav tm="100000">
                                          <p:val>
                                            <p:strVal val="#ppt_x"/>
                                          </p:val>
                                        </p:tav>
                                      </p:tavLst>
                                    </p:anim>
                                    <p:anim calcmode="lin" valueType="num">
                                      <p:cBhvr additive="base">
                                        <p:cTn id="52" dur="1000" fill="hold"/>
                                        <p:tgtEl>
                                          <p:spTgt spid="20"/>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57"/>
                                        </p:tgtEl>
                                        <p:attrNameLst>
                                          <p:attrName>style.visibility</p:attrName>
                                        </p:attrNameLst>
                                      </p:cBhvr>
                                      <p:to>
                                        <p:strVal val="visible"/>
                                      </p:to>
                                    </p:set>
                                    <p:anim calcmode="lin" valueType="num">
                                      <p:cBhvr additive="base">
                                        <p:cTn id="55" dur="1000" fill="hold"/>
                                        <p:tgtEl>
                                          <p:spTgt spid="57"/>
                                        </p:tgtEl>
                                        <p:attrNameLst>
                                          <p:attrName>ppt_x</p:attrName>
                                        </p:attrNameLst>
                                      </p:cBhvr>
                                      <p:tavLst>
                                        <p:tav tm="0">
                                          <p:val>
                                            <p:strVal val="#ppt_x"/>
                                          </p:val>
                                        </p:tav>
                                        <p:tav tm="100000">
                                          <p:val>
                                            <p:strVal val="#ppt_x"/>
                                          </p:val>
                                        </p:tav>
                                      </p:tavLst>
                                    </p:anim>
                                    <p:anim calcmode="lin" valueType="num">
                                      <p:cBhvr additive="base">
                                        <p:cTn id="56" dur="10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5"/>
                                        </p:tgtEl>
                                        <p:attrNameLst>
                                          <p:attrName>style.visibility</p:attrName>
                                        </p:attrNameLst>
                                      </p:cBhvr>
                                      <p:to>
                                        <p:strVal val="visible"/>
                                      </p:to>
                                    </p:set>
                                    <p:anim calcmode="lin" valueType="num">
                                      <p:cBhvr additive="base">
                                        <p:cTn id="61" dur="1000" fill="hold"/>
                                        <p:tgtEl>
                                          <p:spTgt spid="55"/>
                                        </p:tgtEl>
                                        <p:attrNameLst>
                                          <p:attrName>ppt_x</p:attrName>
                                        </p:attrNameLst>
                                      </p:cBhvr>
                                      <p:tavLst>
                                        <p:tav tm="0">
                                          <p:val>
                                            <p:strVal val="#ppt_x"/>
                                          </p:val>
                                        </p:tav>
                                        <p:tav tm="100000">
                                          <p:val>
                                            <p:strVal val="#ppt_x"/>
                                          </p:val>
                                        </p:tav>
                                      </p:tavLst>
                                    </p:anim>
                                    <p:anim calcmode="lin" valueType="num">
                                      <p:cBhvr additive="base">
                                        <p:cTn id="62" dur="1000" fill="hold"/>
                                        <p:tgtEl>
                                          <p:spTgt spid="55"/>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1000" fill="hold"/>
                                        <p:tgtEl>
                                          <p:spTgt spid="25"/>
                                        </p:tgtEl>
                                        <p:attrNameLst>
                                          <p:attrName>ppt_x</p:attrName>
                                        </p:attrNameLst>
                                      </p:cBhvr>
                                      <p:tavLst>
                                        <p:tav tm="0">
                                          <p:val>
                                            <p:strVal val="#ppt_x"/>
                                          </p:val>
                                        </p:tav>
                                        <p:tav tm="100000">
                                          <p:val>
                                            <p:strVal val="#ppt_x"/>
                                          </p:val>
                                        </p:tav>
                                      </p:tavLst>
                                    </p:anim>
                                    <p:anim calcmode="lin" valueType="num">
                                      <p:cBhvr additive="base">
                                        <p:cTn id="66" dur="10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46"/>
                                        </p:tgtEl>
                                        <p:attrNameLst>
                                          <p:attrName>style.visibility</p:attrName>
                                        </p:attrNameLst>
                                      </p:cBhvr>
                                      <p:to>
                                        <p:strVal val="visible"/>
                                      </p:to>
                                    </p:set>
                                    <p:anim calcmode="lin" valueType="num">
                                      <p:cBhvr additive="base">
                                        <p:cTn id="71" dur="1000" fill="hold"/>
                                        <p:tgtEl>
                                          <p:spTgt spid="46"/>
                                        </p:tgtEl>
                                        <p:attrNameLst>
                                          <p:attrName>ppt_x</p:attrName>
                                        </p:attrNameLst>
                                      </p:cBhvr>
                                      <p:tavLst>
                                        <p:tav tm="0">
                                          <p:val>
                                            <p:strVal val="#ppt_x"/>
                                          </p:val>
                                        </p:tav>
                                        <p:tav tm="100000">
                                          <p:val>
                                            <p:strVal val="#ppt_x"/>
                                          </p:val>
                                        </p:tav>
                                      </p:tavLst>
                                    </p:anim>
                                    <p:anim calcmode="lin" valueType="num">
                                      <p:cBhvr additive="base">
                                        <p:cTn id="72" dur="1000" fill="hold"/>
                                        <p:tgtEl>
                                          <p:spTgt spid="46"/>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6"/>
                                        </p:tgtEl>
                                        <p:attrNameLst>
                                          <p:attrName>style.visibility</p:attrName>
                                        </p:attrNameLst>
                                      </p:cBhvr>
                                      <p:to>
                                        <p:strVal val="visible"/>
                                      </p:to>
                                    </p:set>
                                    <p:anim calcmode="lin" valueType="num">
                                      <p:cBhvr additive="base">
                                        <p:cTn id="75" dur="1000" fill="hold"/>
                                        <p:tgtEl>
                                          <p:spTgt spid="56"/>
                                        </p:tgtEl>
                                        <p:attrNameLst>
                                          <p:attrName>ppt_x</p:attrName>
                                        </p:attrNameLst>
                                      </p:cBhvr>
                                      <p:tavLst>
                                        <p:tav tm="0">
                                          <p:val>
                                            <p:strVal val="#ppt_x"/>
                                          </p:val>
                                        </p:tav>
                                        <p:tav tm="100000">
                                          <p:val>
                                            <p:strVal val="#ppt_x"/>
                                          </p:val>
                                        </p:tav>
                                      </p:tavLst>
                                    </p:anim>
                                    <p:anim calcmode="lin" valueType="num">
                                      <p:cBhvr additive="base">
                                        <p:cTn id="76" dur="1000" fill="hold"/>
                                        <p:tgtEl>
                                          <p:spTgt spid="56"/>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59"/>
                                        </p:tgtEl>
                                        <p:attrNameLst>
                                          <p:attrName>style.visibility</p:attrName>
                                        </p:attrNameLst>
                                      </p:cBhvr>
                                      <p:to>
                                        <p:strVal val="visible"/>
                                      </p:to>
                                    </p:set>
                                    <p:anim calcmode="lin" valueType="num">
                                      <p:cBhvr additive="base">
                                        <p:cTn id="79" dur="1000" fill="hold"/>
                                        <p:tgtEl>
                                          <p:spTgt spid="59"/>
                                        </p:tgtEl>
                                        <p:attrNameLst>
                                          <p:attrName>ppt_x</p:attrName>
                                        </p:attrNameLst>
                                      </p:cBhvr>
                                      <p:tavLst>
                                        <p:tav tm="0">
                                          <p:val>
                                            <p:strVal val="#ppt_x"/>
                                          </p:val>
                                        </p:tav>
                                        <p:tav tm="100000">
                                          <p:val>
                                            <p:strVal val="#ppt_x"/>
                                          </p:val>
                                        </p:tav>
                                      </p:tavLst>
                                    </p:anim>
                                    <p:anim calcmode="lin" valueType="num">
                                      <p:cBhvr additive="base">
                                        <p:cTn id="80"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5" grpId="0"/>
      <p:bldP spid="36" grpId="0"/>
      <p:bldP spid="37" grpId="0"/>
      <p:bldP spid="38" grpId="0"/>
      <p:bldP spid="53" grpId="0"/>
      <p:bldP spid="55" grpId="0"/>
      <p:bldP spid="56" grpId="0"/>
      <p:bldP spid="5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Ορθογώνιο"/>
          <p:cNvSpPr/>
          <p:nvPr/>
        </p:nvSpPr>
        <p:spPr>
          <a:xfrm>
            <a:off x="870857" y="443984"/>
            <a:ext cx="9477829" cy="461665"/>
          </a:xfrm>
          <a:prstGeom prst="rect">
            <a:avLst/>
          </a:prstGeom>
        </p:spPr>
        <p:txBody>
          <a:bodyPr wrap="square">
            <a:spAutoFit/>
          </a:bodyPr>
          <a:lstStyle/>
          <a:p>
            <a:r>
              <a:rPr lang="en-US" sz="2400" b="1" dirty="0" smtClean="0">
                <a:latin typeface="Syncopate"/>
              </a:rPr>
              <a:t> </a:t>
            </a:r>
            <a:r>
              <a:rPr lang="el-GR" sz="2400" b="1" dirty="0" smtClean="0">
                <a:latin typeface="Syncopate"/>
              </a:rPr>
              <a:t>Παραγόμενο εκπαιδευτικό υλικό- Τεχνολογικό πλαίσιο (3/7 ) </a:t>
            </a:r>
            <a:endParaRPr lang="el-GR" sz="2400" b="1" dirty="0">
              <a:latin typeface="Syncopate"/>
            </a:endParaRPr>
          </a:p>
        </p:txBody>
      </p:sp>
      <p:pic>
        <p:nvPicPr>
          <p:cNvPr id="6" name="5 - Εικόνα" descr="page.png"/>
          <p:cNvPicPr>
            <a:picLocks noChangeAspect="1"/>
          </p:cNvPicPr>
          <p:nvPr/>
        </p:nvPicPr>
        <p:blipFill>
          <a:blip r:embed="rId2"/>
          <a:stretch>
            <a:fillRect/>
          </a:stretch>
        </p:blipFill>
        <p:spPr>
          <a:xfrm>
            <a:off x="0" y="1742304"/>
            <a:ext cx="3889601" cy="2283767"/>
          </a:xfrm>
          <a:prstGeom prst="rect">
            <a:avLst/>
          </a:prstGeom>
        </p:spPr>
      </p:pic>
      <p:sp>
        <p:nvSpPr>
          <p:cNvPr id="7" name="6 - TextBox"/>
          <p:cNvSpPr txBox="1"/>
          <p:nvPr/>
        </p:nvSpPr>
        <p:spPr>
          <a:xfrm>
            <a:off x="682897" y="1234440"/>
            <a:ext cx="2859314" cy="369332"/>
          </a:xfrm>
          <a:prstGeom prst="rect">
            <a:avLst/>
          </a:prstGeom>
          <a:noFill/>
        </p:spPr>
        <p:txBody>
          <a:bodyPr wrap="square" rtlCol="0">
            <a:spAutoFit/>
          </a:bodyPr>
          <a:lstStyle/>
          <a:p>
            <a:r>
              <a:rPr lang="el-GR" b="1" dirty="0" smtClean="0"/>
              <a:t>Εργαλείο </a:t>
            </a:r>
            <a:r>
              <a:rPr lang="en-US" b="1" dirty="0" smtClean="0"/>
              <a:t>H5P</a:t>
            </a:r>
            <a:endParaRPr lang="el-GR" b="1" dirty="0"/>
          </a:p>
        </p:txBody>
      </p:sp>
      <p:pic>
        <p:nvPicPr>
          <p:cNvPr id="8" name="7 - Εικόνα" descr="page.png"/>
          <p:cNvPicPr>
            <a:picLocks noChangeAspect="1"/>
          </p:cNvPicPr>
          <p:nvPr/>
        </p:nvPicPr>
        <p:blipFill>
          <a:blip r:embed="rId3"/>
          <a:stretch>
            <a:fillRect/>
          </a:stretch>
        </p:blipFill>
        <p:spPr>
          <a:xfrm>
            <a:off x="4177212" y="1602333"/>
            <a:ext cx="3878584" cy="2604634"/>
          </a:xfrm>
          <a:prstGeom prst="rect">
            <a:avLst/>
          </a:prstGeom>
        </p:spPr>
      </p:pic>
      <p:sp>
        <p:nvSpPr>
          <p:cNvPr id="9" name="8 - TextBox"/>
          <p:cNvSpPr txBox="1"/>
          <p:nvPr/>
        </p:nvSpPr>
        <p:spPr>
          <a:xfrm>
            <a:off x="4624977" y="1127760"/>
            <a:ext cx="3773714" cy="400110"/>
          </a:xfrm>
          <a:prstGeom prst="rect">
            <a:avLst/>
          </a:prstGeom>
          <a:noFill/>
        </p:spPr>
        <p:txBody>
          <a:bodyPr wrap="square" rtlCol="0">
            <a:spAutoFit/>
          </a:bodyPr>
          <a:lstStyle/>
          <a:p>
            <a:r>
              <a:rPr lang="el-GR" sz="2000" b="1" dirty="0" smtClean="0">
                <a:latin typeface="Syncopate"/>
              </a:rPr>
              <a:t>Πλατφόρμα </a:t>
            </a:r>
            <a:r>
              <a:rPr lang="en-US" sz="2000" b="1" dirty="0" smtClean="0">
                <a:latin typeface="Syncopate"/>
              </a:rPr>
              <a:t>Chamilo</a:t>
            </a:r>
            <a:endParaRPr lang="el-GR" sz="2000" b="1" dirty="0">
              <a:latin typeface="Syncopate"/>
            </a:endParaRPr>
          </a:p>
        </p:txBody>
      </p:sp>
      <p:pic>
        <p:nvPicPr>
          <p:cNvPr id="10" name="9 - Εικόνα" descr="page2.png"/>
          <p:cNvPicPr>
            <a:picLocks noChangeAspect="1"/>
          </p:cNvPicPr>
          <p:nvPr/>
        </p:nvPicPr>
        <p:blipFill>
          <a:blip r:embed="rId4"/>
          <a:stretch>
            <a:fillRect/>
          </a:stretch>
        </p:blipFill>
        <p:spPr>
          <a:xfrm>
            <a:off x="8248650" y="1600200"/>
            <a:ext cx="3943350" cy="2453640"/>
          </a:xfrm>
          <a:prstGeom prst="rect">
            <a:avLst/>
          </a:prstGeom>
        </p:spPr>
      </p:pic>
      <p:sp>
        <p:nvSpPr>
          <p:cNvPr id="11" name="10 - TextBox"/>
          <p:cNvSpPr txBox="1"/>
          <p:nvPr/>
        </p:nvSpPr>
        <p:spPr>
          <a:xfrm>
            <a:off x="8692607" y="1158240"/>
            <a:ext cx="3057434" cy="400110"/>
          </a:xfrm>
          <a:prstGeom prst="rect">
            <a:avLst/>
          </a:prstGeom>
          <a:noFill/>
        </p:spPr>
        <p:txBody>
          <a:bodyPr wrap="square" rtlCol="0">
            <a:spAutoFit/>
          </a:bodyPr>
          <a:lstStyle/>
          <a:p>
            <a:r>
              <a:rPr lang="el-GR" sz="2000" b="1" dirty="0" smtClean="0">
                <a:latin typeface="Syncopate"/>
              </a:rPr>
              <a:t>Λογισμικό </a:t>
            </a:r>
            <a:r>
              <a:rPr lang="en-US" sz="2000" b="1" dirty="0" err="1" smtClean="0">
                <a:latin typeface="Syncopate"/>
              </a:rPr>
              <a:t>Powtoon</a:t>
            </a:r>
            <a:endParaRPr lang="el-GR" sz="2000" b="1" dirty="0">
              <a:latin typeface="Syncopate"/>
            </a:endParaRPr>
          </a:p>
        </p:txBody>
      </p:sp>
      <p:cxnSp>
        <p:nvCxnSpPr>
          <p:cNvPr id="16" name="15 - Ευθεία γραμμή σύνδεσης"/>
          <p:cNvCxnSpPr/>
          <p:nvPr/>
        </p:nvCxnSpPr>
        <p:spPr bwMode="auto">
          <a:xfrm flipV="1">
            <a:off x="1001486" y="1001486"/>
            <a:ext cx="8432800" cy="14515"/>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pic>
        <p:nvPicPr>
          <p:cNvPr id="13" name="12 - Εικόνα" descr="page.png"/>
          <p:cNvPicPr>
            <a:picLocks noChangeAspect="1"/>
          </p:cNvPicPr>
          <p:nvPr/>
        </p:nvPicPr>
        <p:blipFill>
          <a:blip r:embed="rId5"/>
          <a:stretch>
            <a:fillRect/>
          </a:stretch>
        </p:blipFill>
        <p:spPr>
          <a:xfrm>
            <a:off x="739139" y="4541521"/>
            <a:ext cx="4094243" cy="2316480"/>
          </a:xfrm>
          <a:prstGeom prst="rect">
            <a:avLst/>
          </a:prstGeom>
        </p:spPr>
      </p:pic>
      <p:pic>
        <p:nvPicPr>
          <p:cNvPr id="15" name="14 - Εικόνα" descr="85.png"/>
          <p:cNvPicPr>
            <a:picLocks noChangeAspect="1"/>
          </p:cNvPicPr>
          <p:nvPr/>
        </p:nvPicPr>
        <p:blipFill>
          <a:blip r:embed="rId6"/>
          <a:stretch>
            <a:fillRect/>
          </a:stretch>
        </p:blipFill>
        <p:spPr>
          <a:xfrm>
            <a:off x="6748463" y="4556760"/>
            <a:ext cx="4056697" cy="2301240"/>
          </a:xfrm>
          <a:prstGeom prst="rect">
            <a:avLst/>
          </a:prstGeom>
        </p:spPr>
      </p:pic>
      <p:sp>
        <p:nvSpPr>
          <p:cNvPr id="17" name="16 - TextBox"/>
          <p:cNvSpPr txBox="1"/>
          <p:nvPr/>
        </p:nvSpPr>
        <p:spPr>
          <a:xfrm>
            <a:off x="1234440" y="4130040"/>
            <a:ext cx="2301240" cy="369332"/>
          </a:xfrm>
          <a:prstGeom prst="rect">
            <a:avLst/>
          </a:prstGeom>
          <a:noFill/>
        </p:spPr>
        <p:txBody>
          <a:bodyPr wrap="square" rtlCol="0">
            <a:spAutoFit/>
          </a:bodyPr>
          <a:lstStyle/>
          <a:p>
            <a:r>
              <a:rPr lang="el-GR" b="1" dirty="0" smtClean="0"/>
              <a:t>Λογισμικό </a:t>
            </a:r>
            <a:r>
              <a:rPr lang="en-US" b="1" dirty="0" err="1" smtClean="0"/>
              <a:t>Canva</a:t>
            </a:r>
            <a:endParaRPr lang="el-GR" b="1" dirty="0"/>
          </a:p>
        </p:txBody>
      </p:sp>
      <p:sp>
        <p:nvSpPr>
          <p:cNvPr id="18" name="17 - TextBox"/>
          <p:cNvSpPr txBox="1"/>
          <p:nvPr/>
        </p:nvSpPr>
        <p:spPr>
          <a:xfrm>
            <a:off x="8016240" y="4160520"/>
            <a:ext cx="2331720" cy="369332"/>
          </a:xfrm>
          <a:prstGeom prst="rect">
            <a:avLst/>
          </a:prstGeom>
          <a:noFill/>
        </p:spPr>
        <p:txBody>
          <a:bodyPr wrap="square" rtlCol="0">
            <a:spAutoFit/>
          </a:bodyPr>
          <a:lstStyle/>
          <a:p>
            <a:r>
              <a:rPr lang="en-US" b="1" dirty="0" smtClean="0"/>
              <a:t>Padlet</a:t>
            </a:r>
            <a:endParaRPr lang="el-GR" b="1" dirty="0"/>
          </a:p>
        </p:txBody>
      </p:sp>
    </p:spTree>
    <p:extLst>
      <p:ext uri="{BB962C8B-B14F-4D97-AF65-F5344CB8AC3E}">
        <p14:creationId xmlns="" xmlns:p14="http://schemas.microsoft.com/office/powerpoint/2010/main" val="299295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ppt_x"/>
                                          </p:val>
                                        </p:tav>
                                        <p:tav tm="100000">
                                          <p:val>
                                            <p:strVal val="#ppt_x"/>
                                          </p:val>
                                        </p:tav>
                                      </p:tavLst>
                                    </p:anim>
                                    <p:anim calcmode="lin" valueType="num">
                                      <p:cBhvr additive="base">
                                        <p:cTn id="18" dur="10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1000" fill="hold"/>
                                        <p:tgtEl>
                                          <p:spTgt spid="9"/>
                                        </p:tgtEl>
                                        <p:attrNameLst>
                                          <p:attrName>ppt_x</p:attrName>
                                        </p:attrNameLst>
                                      </p:cBhvr>
                                      <p:tavLst>
                                        <p:tav tm="0">
                                          <p:val>
                                            <p:strVal val="#ppt_x"/>
                                          </p:val>
                                        </p:tav>
                                        <p:tav tm="100000">
                                          <p:val>
                                            <p:strVal val="#ppt_x"/>
                                          </p:val>
                                        </p:tav>
                                      </p:tavLst>
                                    </p:anim>
                                    <p:anim calcmode="lin" valueType="num">
                                      <p:cBhvr additive="base">
                                        <p:cTn id="2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000" fill="hold"/>
                                        <p:tgtEl>
                                          <p:spTgt spid="10"/>
                                        </p:tgtEl>
                                        <p:attrNameLst>
                                          <p:attrName>ppt_x</p:attrName>
                                        </p:attrNameLst>
                                      </p:cBhvr>
                                      <p:tavLst>
                                        <p:tav tm="0">
                                          <p:val>
                                            <p:strVal val="#ppt_x"/>
                                          </p:val>
                                        </p:tav>
                                        <p:tav tm="100000">
                                          <p:val>
                                            <p:strVal val="#ppt_x"/>
                                          </p:val>
                                        </p:tav>
                                      </p:tavLst>
                                    </p:anim>
                                    <p:anim calcmode="lin" valueType="num">
                                      <p:cBhvr additive="base">
                                        <p:cTn id="28" dur="10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1000" fill="hold"/>
                                        <p:tgtEl>
                                          <p:spTgt spid="11"/>
                                        </p:tgtEl>
                                        <p:attrNameLst>
                                          <p:attrName>ppt_x</p:attrName>
                                        </p:attrNameLst>
                                      </p:cBhvr>
                                      <p:tavLst>
                                        <p:tav tm="0">
                                          <p:val>
                                            <p:strVal val="#ppt_x"/>
                                          </p:val>
                                        </p:tav>
                                        <p:tav tm="100000">
                                          <p:val>
                                            <p:strVal val="#ppt_x"/>
                                          </p:val>
                                        </p:tav>
                                      </p:tavLst>
                                    </p:anim>
                                    <p:anim calcmode="lin" valueType="num">
                                      <p:cBhvr additive="base">
                                        <p:cTn id="3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1000" fill="hold"/>
                                        <p:tgtEl>
                                          <p:spTgt spid="13"/>
                                        </p:tgtEl>
                                        <p:attrNameLst>
                                          <p:attrName>ppt_x</p:attrName>
                                        </p:attrNameLst>
                                      </p:cBhvr>
                                      <p:tavLst>
                                        <p:tav tm="0">
                                          <p:val>
                                            <p:strVal val="#ppt_x"/>
                                          </p:val>
                                        </p:tav>
                                        <p:tav tm="100000">
                                          <p:val>
                                            <p:strVal val="#ppt_x"/>
                                          </p:val>
                                        </p:tav>
                                      </p:tavLst>
                                    </p:anim>
                                    <p:anim calcmode="lin" valueType="num">
                                      <p:cBhvr additive="base">
                                        <p:cTn id="38" dur="1000" fill="hold"/>
                                        <p:tgtEl>
                                          <p:spTgt spid="1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1000" fill="hold"/>
                                        <p:tgtEl>
                                          <p:spTgt spid="17"/>
                                        </p:tgtEl>
                                        <p:attrNameLst>
                                          <p:attrName>ppt_x</p:attrName>
                                        </p:attrNameLst>
                                      </p:cBhvr>
                                      <p:tavLst>
                                        <p:tav tm="0">
                                          <p:val>
                                            <p:strVal val="#ppt_x"/>
                                          </p:val>
                                        </p:tav>
                                        <p:tav tm="100000">
                                          <p:val>
                                            <p:strVal val="#ppt_x"/>
                                          </p:val>
                                        </p:tav>
                                      </p:tavLst>
                                    </p:anim>
                                    <p:anim calcmode="lin" valueType="num">
                                      <p:cBhvr additive="base">
                                        <p:cTn id="42"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ppt_x"/>
                                          </p:val>
                                        </p:tav>
                                        <p:tav tm="100000">
                                          <p:val>
                                            <p:strVal val="#ppt_x"/>
                                          </p:val>
                                        </p:tav>
                                      </p:tavLst>
                                    </p:anim>
                                    <p:anim calcmode="lin" valueType="num">
                                      <p:cBhvr additive="base">
                                        <p:cTn id="48" dur="1000" fill="hold"/>
                                        <p:tgtEl>
                                          <p:spTgt spid="1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1000" fill="hold"/>
                                        <p:tgtEl>
                                          <p:spTgt spid="18"/>
                                        </p:tgtEl>
                                        <p:attrNameLst>
                                          <p:attrName>ppt_x</p:attrName>
                                        </p:attrNameLst>
                                      </p:cBhvr>
                                      <p:tavLst>
                                        <p:tav tm="0">
                                          <p:val>
                                            <p:strVal val="#ppt_x"/>
                                          </p:val>
                                        </p:tav>
                                        <p:tav tm="100000">
                                          <p:val>
                                            <p:strVal val="#ppt_x"/>
                                          </p:val>
                                        </p:tav>
                                      </p:tavLst>
                                    </p:anim>
                                    <p:anim calcmode="lin" valueType="num">
                                      <p:cBhvr additive="base">
                                        <p:cTn id="52"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960121" y="363974"/>
            <a:ext cx="8124848" cy="461665"/>
          </a:xfrm>
          <a:prstGeom prst="rect">
            <a:avLst/>
          </a:prstGeom>
        </p:spPr>
        <p:txBody>
          <a:bodyPr wrap="square">
            <a:spAutoFit/>
          </a:bodyPr>
          <a:lstStyle/>
          <a:p>
            <a:r>
              <a:rPr lang="en-US" sz="2400" b="1" dirty="0" smtClean="0">
                <a:latin typeface="Syncopate"/>
              </a:rPr>
              <a:t> </a:t>
            </a:r>
            <a:r>
              <a:rPr lang="el-GR" sz="2400" b="1" dirty="0" smtClean="0">
                <a:latin typeface="Syncopate"/>
              </a:rPr>
              <a:t>Παραγόμενο εκπαιδευτικό υλικό</a:t>
            </a:r>
            <a:r>
              <a:rPr lang="en-US" sz="2400" b="1" dirty="0" smtClean="0">
                <a:latin typeface="Syncopate"/>
              </a:rPr>
              <a:t> </a:t>
            </a:r>
            <a:r>
              <a:rPr lang="el-GR" sz="2400" b="1" dirty="0" smtClean="0">
                <a:latin typeface="Syncopate"/>
              </a:rPr>
              <a:t>–Παραδείγματα</a:t>
            </a:r>
            <a:r>
              <a:rPr lang="en-US" sz="2400" b="1" dirty="0" smtClean="0">
                <a:latin typeface="Syncopate"/>
              </a:rPr>
              <a:t> </a:t>
            </a:r>
            <a:r>
              <a:rPr lang="el-GR" sz="2400" b="1" dirty="0" smtClean="0">
                <a:latin typeface="Syncopate"/>
              </a:rPr>
              <a:t>(4/7) </a:t>
            </a:r>
            <a:endParaRPr lang="el-GR" sz="2400" b="1" dirty="0">
              <a:latin typeface="Syncopate"/>
            </a:endParaRPr>
          </a:p>
        </p:txBody>
      </p:sp>
      <p:cxnSp>
        <p:nvCxnSpPr>
          <p:cNvPr id="9" name="8 - Ευθεία γραμμή σύνδεσης"/>
          <p:cNvCxnSpPr/>
          <p:nvPr/>
        </p:nvCxnSpPr>
        <p:spPr bwMode="auto">
          <a:xfrm flipV="1">
            <a:off x="1001486" y="1001486"/>
            <a:ext cx="8432800" cy="14515"/>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pic>
        <p:nvPicPr>
          <p:cNvPr id="21" name="20 - Εικόνα" descr="1.png"/>
          <p:cNvPicPr>
            <a:picLocks noChangeAspect="1"/>
          </p:cNvPicPr>
          <p:nvPr/>
        </p:nvPicPr>
        <p:blipFill>
          <a:blip r:embed="rId2"/>
          <a:stretch>
            <a:fillRect/>
          </a:stretch>
        </p:blipFill>
        <p:spPr>
          <a:xfrm>
            <a:off x="321944" y="1207769"/>
            <a:ext cx="5163799" cy="2586991"/>
          </a:xfrm>
          <a:prstGeom prst="rect">
            <a:avLst/>
          </a:prstGeom>
        </p:spPr>
      </p:pic>
      <p:pic>
        <p:nvPicPr>
          <p:cNvPr id="22" name="21 - Εικόνα" descr="2.png"/>
          <p:cNvPicPr>
            <a:picLocks noChangeAspect="1"/>
          </p:cNvPicPr>
          <p:nvPr/>
        </p:nvPicPr>
        <p:blipFill>
          <a:blip r:embed="rId3"/>
          <a:stretch>
            <a:fillRect/>
          </a:stretch>
        </p:blipFill>
        <p:spPr>
          <a:xfrm>
            <a:off x="5953124" y="1267777"/>
            <a:ext cx="5396375" cy="2542223"/>
          </a:xfrm>
          <a:prstGeom prst="rect">
            <a:avLst/>
          </a:prstGeom>
        </p:spPr>
      </p:pic>
      <p:pic>
        <p:nvPicPr>
          <p:cNvPr id="23" name="22 - Εικόνα" descr="3.png"/>
          <p:cNvPicPr>
            <a:picLocks noChangeAspect="1"/>
          </p:cNvPicPr>
          <p:nvPr/>
        </p:nvPicPr>
        <p:blipFill>
          <a:blip r:embed="rId4"/>
          <a:stretch>
            <a:fillRect/>
          </a:stretch>
        </p:blipFill>
        <p:spPr>
          <a:xfrm>
            <a:off x="357187" y="4071130"/>
            <a:ext cx="5113973" cy="2533383"/>
          </a:xfrm>
          <a:prstGeom prst="rect">
            <a:avLst/>
          </a:prstGeom>
        </p:spPr>
      </p:pic>
      <p:pic>
        <p:nvPicPr>
          <p:cNvPr id="24" name="23 - Εικόνα" descr="4.png"/>
          <p:cNvPicPr>
            <a:picLocks noChangeAspect="1"/>
          </p:cNvPicPr>
          <p:nvPr/>
        </p:nvPicPr>
        <p:blipFill>
          <a:blip r:embed="rId5"/>
          <a:stretch>
            <a:fillRect/>
          </a:stretch>
        </p:blipFill>
        <p:spPr>
          <a:xfrm>
            <a:off x="5980747" y="4007484"/>
            <a:ext cx="5281613" cy="266390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fill="hold"/>
                                        <p:tgtEl>
                                          <p:spTgt spid="21"/>
                                        </p:tgtEl>
                                        <p:attrNameLst>
                                          <p:attrName>ppt_x</p:attrName>
                                        </p:attrNameLst>
                                      </p:cBhvr>
                                      <p:tavLst>
                                        <p:tav tm="0">
                                          <p:val>
                                            <p:strVal val="#ppt_x"/>
                                          </p:val>
                                        </p:tav>
                                        <p:tav tm="100000">
                                          <p:val>
                                            <p:strVal val="#ppt_x"/>
                                          </p:val>
                                        </p:tav>
                                      </p:tavLst>
                                    </p:anim>
                                    <p:anim calcmode="lin" valueType="num">
                                      <p:cBhvr additive="base">
                                        <p:cTn id="8"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1000" fill="hold"/>
                                        <p:tgtEl>
                                          <p:spTgt spid="22"/>
                                        </p:tgtEl>
                                        <p:attrNameLst>
                                          <p:attrName>ppt_x</p:attrName>
                                        </p:attrNameLst>
                                      </p:cBhvr>
                                      <p:tavLst>
                                        <p:tav tm="0">
                                          <p:val>
                                            <p:strVal val="#ppt_x"/>
                                          </p:val>
                                        </p:tav>
                                        <p:tav tm="100000">
                                          <p:val>
                                            <p:strVal val="#ppt_x"/>
                                          </p:val>
                                        </p:tav>
                                      </p:tavLst>
                                    </p:anim>
                                    <p:anim calcmode="lin" valueType="num">
                                      <p:cBhvr additive="base">
                                        <p:cTn id="14"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1000" fill="hold"/>
                                        <p:tgtEl>
                                          <p:spTgt spid="23"/>
                                        </p:tgtEl>
                                        <p:attrNameLst>
                                          <p:attrName>ppt_x</p:attrName>
                                        </p:attrNameLst>
                                      </p:cBhvr>
                                      <p:tavLst>
                                        <p:tav tm="0">
                                          <p:val>
                                            <p:strVal val="#ppt_x"/>
                                          </p:val>
                                        </p:tav>
                                        <p:tav tm="100000">
                                          <p:val>
                                            <p:strVal val="#ppt_x"/>
                                          </p:val>
                                        </p:tav>
                                      </p:tavLst>
                                    </p:anim>
                                    <p:anim calcmode="lin" valueType="num">
                                      <p:cBhvr additive="base">
                                        <p:cTn id="20" dur="1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1000" fill="hold"/>
                                        <p:tgtEl>
                                          <p:spTgt spid="24"/>
                                        </p:tgtEl>
                                        <p:attrNameLst>
                                          <p:attrName>ppt_x</p:attrName>
                                        </p:attrNameLst>
                                      </p:cBhvr>
                                      <p:tavLst>
                                        <p:tav tm="0">
                                          <p:val>
                                            <p:strVal val="#ppt_x"/>
                                          </p:val>
                                        </p:tav>
                                        <p:tav tm="100000">
                                          <p:val>
                                            <p:strVal val="#ppt_x"/>
                                          </p:val>
                                        </p:tav>
                                      </p:tavLst>
                                    </p:anim>
                                    <p:anim calcmode="lin" valueType="num">
                                      <p:cBhvr additive="base">
                                        <p:cTn id="26"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960121" y="363974"/>
            <a:ext cx="8124848" cy="461665"/>
          </a:xfrm>
          <a:prstGeom prst="rect">
            <a:avLst/>
          </a:prstGeom>
        </p:spPr>
        <p:txBody>
          <a:bodyPr wrap="square">
            <a:spAutoFit/>
          </a:bodyPr>
          <a:lstStyle/>
          <a:p>
            <a:r>
              <a:rPr lang="en-US" sz="2400" b="1" dirty="0" smtClean="0">
                <a:latin typeface="Syncopate"/>
              </a:rPr>
              <a:t> </a:t>
            </a:r>
            <a:r>
              <a:rPr lang="el-GR" sz="2400" b="1" dirty="0" smtClean="0">
                <a:latin typeface="Syncopate"/>
              </a:rPr>
              <a:t>Παραγόμενο εκπαιδευτικό υλικό</a:t>
            </a:r>
            <a:r>
              <a:rPr lang="en-US" sz="2400" b="1" dirty="0" smtClean="0">
                <a:latin typeface="Syncopate"/>
              </a:rPr>
              <a:t> </a:t>
            </a:r>
            <a:r>
              <a:rPr lang="el-GR" sz="2400" b="1" dirty="0" smtClean="0">
                <a:latin typeface="Syncopate"/>
              </a:rPr>
              <a:t>–Παραδείγματα</a:t>
            </a:r>
            <a:r>
              <a:rPr lang="en-US" sz="2400" b="1" dirty="0" smtClean="0">
                <a:latin typeface="Syncopate"/>
              </a:rPr>
              <a:t> </a:t>
            </a:r>
            <a:r>
              <a:rPr lang="el-GR" sz="2400" b="1" dirty="0" smtClean="0">
                <a:latin typeface="Syncopate"/>
              </a:rPr>
              <a:t>(5/7) </a:t>
            </a:r>
            <a:endParaRPr lang="el-GR" sz="2400" b="1" dirty="0">
              <a:latin typeface="Syncopate"/>
            </a:endParaRPr>
          </a:p>
        </p:txBody>
      </p:sp>
      <p:cxnSp>
        <p:nvCxnSpPr>
          <p:cNvPr id="9" name="8 - Ευθεία γραμμή σύνδεσης"/>
          <p:cNvCxnSpPr/>
          <p:nvPr/>
        </p:nvCxnSpPr>
        <p:spPr bwMode="auto">
          <a:xfrm flipV="1">
            <a:off x="1001486" y="990600"/>
            <a:ext cx="8112034" cy="25402"/>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pic>
        <p:nvPicPr>
          <p:cNvPr id="4" name="3 - Εικόνα" descr="5.png"/>
          <p:cNvPicPr>
            <a:picLocks noChangeAspect="1"/>
          </p:cNvPicPr>
          <p:nvPr/>
        </p:nvPicPr>
        <p:blipFill>
          <a:blip r:embed="rId2"/>
          <a:stretch>
            <a:fillRect/>
          </a:stretch>
        </p:blipFill>
        <p:spPr>
          <a:xfrm>
            <a:off x="280035" y="1181100"/>
            <a:ext cx="5274945" cy="2674620"/>
          </a:xfrm>
          <a:prstGeom prst="rect">
            <a:avLst/>
          </a:prstGeom>
        </p:spPr>
      </p:pic>
      <p:pic>
        <p:nvPicPr>
          <p:cNvPr id="6" name="5 - Εικόνα" descr="7.png"/>
          <p:cNvPicPr>
            <a:picLocks noChangeAspect="1"/>
          </p:cNvPicPr>
          <p:nvPr/>
        </p:nvPicPr>
        <p:blipFill>
          <a:blip r:embed="rId3"/>
          <a:stretch>
            <a:fillRect/>
          </a:stretch>
        </p:blipFill>
        <p:spPr>
          <a:xfrm>
            <a:off x="371475" y="4020830"/>
            <a:ext cx="5160645" cy="2570263"/>
          </a:xfrm>
          <a:prstGeom prst="rect">
            <a:avLst/>
          </a:prstGeom>
        </p:spPr>
      </p:pic>
      <p:pic>
        <p:nvPicPr>
          <p:cNvPr id="7" name="6 - Εικόνα" descr="9.png"/>
          <p:cNvPicPr>
            <a:picLocks noChangeAspect="1"/>
          </p:cNvPicPr>
          <p:nvPr/>
        </p:nvPicPr>
        <p:blipFill>
          <a:blip r:embed="rId4"/>
          <a:stretch>
            <a:fillRect/>
          </a:stretch>
        </p:blipFill>
        <p:spPr>
          <a:xfrm>
            <a:off x="5989321" y="1173480"/>
            <a:ext cx="5181599" cy="2588271"/>
          </a:xfrm>
          <a:prstGeom prst="rect">
            <a:avLst/>
          </a:prstGeom>
        </p:spPr>
      </p:pic>
      <p:pic>
        <p:nvPicPr>
          <p:cNvPr id="10" name="9 - Εικόνα" descr="11.png"/>
          <p:cNvPicPr>
            <a:picLocks noChangeAspect="1"/>
          </p:cNvPicPr>
          <p:nvPr/>
        </p:nvPicPr>
        <p:blipFill>
          <a:blip r:embed="rId5"/>
          <a:stretch>
            <a:fillRect/>
          </a:stretch>
        </p:blipFill>
        <p:spPr>
          <a:xfrm>
            <a:off x="6052185" y="3944141"/>
            <a:ext cx="5225415" cy="2730979"/>
          </a:xfrm>
          <a:prstGeom prst="rect">
            <a:avLst/>
          </a:prstGeom>
        </p:spPr>
      </p:pic>
      <p:sp>
        <p:nvSpPr>
          <p:cNvPr id="11" name="10 - Ορθογώνιο"/>
          <p:cNvSpPr/>
          <p:nvPr/>
        </p:nvSpPr>
        <p:spPr>
          <a:xfrm>
            <a:off x="7757160" y="0"/>
            <a:ext cx="5334000" cy="1200329"/>
          </a:xfrm>
          <a:prstGeom prst="rect">
            <a:avLst/>
          </a:prstGeom>
        </p:spPr>
        <p:txBody>
          <a:bodyPr wrap="square">
            <a:spAutoFit/>
          </a:bodyPr>
          <a:lstStyle/>
          <a:p>
            <a:pPr algn="ctr"/>
            <a:r>
              <a:rPr lang="el-GR" b="1" dirty="0" smtClean="0">
                <a:solidFill>
                  <a:schemeClr val="accent1"/>
                </a:solidFill>
                <a:latin typeface="Syncopate"/>
              </a:rPr>
              <a:t>Πλοήγηση</a:t>
            </a:r>
          </a:p>
          <a:p>
            <a:pPr algn="ctr"/>
            <a:r>
              <a:rPr lang="el-GR" dirty="0" smtClean="0">
                <a:solidFill>
                  <a:schemeClr val="accent1"/>
                </a:solidFill>
                <a:latin typeface="Syncopate"/>
                <a:hlinkClick r:id="rId6"/>
              </a:rPr>
              <a:t>Σύνδεση με </a:t>
            </a:r>
            <a:r>
              <a:rPr lang="en-US" dirty="0" smtClean="0">
                <a:solidFill>
                  <a:schemeClr val="accent1"/>
                </a:solidFill>
                <a:latin typeface="Syncopate"/>
                <a:hlinkClick r:id="rId6"/>
              </a:rPr>
              <a:t>Chamilo</a:t>
            </a:r>
            <a:endParaRPr lang="el-GR" dirty="0" smtClean="0">
              <a:solidFill>
                <a:schemeClr val="accent1"/>
              </a:solidFill>
              <a:latin typeface="Syncopate"/>
            </a:endParaRPr>
          </a:p>
          <a:p>
            <a:pPr algn="ctr"/>
            <a:endParaRPr lang="el-GR" dirty="0" smtClean="0">
              <a:solidFill>
                <a:schemeClr val="accent1"/>
              </a:solidFill>
              <a:latin typeface="Syncopate"/>
            </a:endParaRPr>
          </a:p>
          <a:p>
            <a:pPr algn="ctr"/>
            <a:r>
              <a:rPr lang="el-GR" dirty="0" smtClean="0">
                <a:solidFill>
                  <a:schemeClr val="accent1"/>
                </a:solidFill>
                <a:latin typeface="Syncopate"/>
              </a:rPr>
              <a:t>Κωδικός</a:t>
            </a:r>
            <a:r>
              <a:rPr lang="en-US" dirty="0" smtClean="0">
                <a:solidFill>
                  <a:schemeClr val="accent1"/>
                </a:solidFill>
                <a:latin typeface="Syncopate"/>
              </a:rPr>
              <a:t>: </a:t>
            </a:r>
            <a:r>
              <a:rPr lang="el-GR" dirty="0" smtClean="0">
                <a:solidFill>
                  <a:schemeClr val="accent1"/>
                </a:solidFill>
                <a:latin typeface="Syncopate"/>
              </a:rPr>
              <a:t>«ΜΟΥΣΙΚΗ»</a:t>
            </a:r>
            <a:endParaRPr lang="el-GR" dirty="0">
              <a:solidFill>
                <a:schemeClr val="accent1"/>
              </a:solidFill>
              <a:latin typeface="Syncopate"/>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ppt_x"/>
                                          </p:val>
                                        </p:tav>
                                        <p:tav tm="100000">
                                          <p:val>
                                            <p:strVal val="#ppt_x"/>
                                          </p:val>
                                        </p:tav>
                                      </p:tavLst>
                                    </p:anim>
                                    <p:anim calcmode="lin" valueType="num">
                                      <p:cBhvr additive="base">
                                        <p:cTn id="20"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2000" fill="hold"/>
                                        <p:tgtEl>
                                          <p:spTgt spid="6"/>
                                        </p:tgtEl>
                                        <p:attrNameLst>
                                          <p:attrName>ppt_x</p:attrName>
                                        </p:attrNameLst>
                                      </p:cBhvr>
                                      <p:tavLst>
                                        <p:tav tm="0">
                                          <p:val>
                                            <p:strVal val="#ppt_x"/>
                                          </p:val>
                                        </p:tav>
                                        <p:tav tm="100000">
                                          <p:val>
                                            <p:strVal val="#ppt_x"/>
                                          </p:val>
                                        </p:tav>
                                      </p:tavLst>
                                    </p:anim>
                                    <p:anim calcmode="lin" valueType="num">
                                      <p:cBhvr additive="base">
                                        <p:cTn id="26"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000" fill="hold"/>
                                        <p:tgtEl>
                                          <p:spTgt spid="10"/>
                                        </p:tgtEl>
                                        <p:attrNameLst>
                                          <p:attrName>ppt_x</p:attrName>
                                        </p:attrNameLst>
                                      </p:cBhvr>
                                      <p:tavLst>
                                        <p:tav tm="0">
                                          <p:val>
                                            <p:strVal val="#ppt_x"/>
                                          </p:val>
                                        </p:tav>
                                        <p:tav tm="100000">
                                          <p:val>
                                            <p:strVal val="#ppt_x"/>
                                          </p:val>
                                        </p:tav>
                                      </p:tavLst>
                                    </p:anim>
                                    <p:anim calcmode="lin" valueType="num">
                                      <p:cBhvr additive="base">
                                        <p:cTn id="3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46 - Ορθογώνιο"/>
          <p:cNvSpPr/>
          <p:nvPr/>
        </p:nvSpPr>
        <p:spPr>
          <a:xfrm>
            <a:off x="329369" y="239877"/>
            <a:ext cx="8343631" cy="461665"/>
          </a:xfrm>
          <a:prstGeom prst="rect">
            <a:avLst/>
          </a:prstGeom>
        </p:spPr>
        <p:txBody>
          <a:bodyPr wrap="none">
            <a:spAutoFit/>
          </a:bodyPr>
          <a:lstStyle/>
          <a:p>
            <a:r>
              <a:rPr lang="en-US" sz="2400" b="1" dirty="0" smtClean="0">
                <a:latin typeface="Syncopate"/>
              </a:rPr>
              <a:t> </a:t>
            </a:r>
            <a:r>
              <a:rPr lang="el-GR" sz="2400" b="1" dirty="0" smtClean="0">
                <a:latin typeface="Syncopate"/>
              </a:rPr>
              <a:t>Παραγόμενο εκπαιδευτικό υλικό- </a:t>
            </a:r>
            <a:r>
              <a:rPr lang="en-US" sz="2400" b="1" dirty="0" smtClean="0">
                <a:latin typeface="Syncopate"/>
              </a:rPr>
              <a:t>ACTIONBOUND </a:t>
            </a:r>
            <a:r>
              <a:rPr lang="el-GR" sz="2400" b="1" dirty="0" smtClean="0">
                <a:latin typeface="Syncopate"/>
              </a:rPr>
              <a:t>(6/7 ) </a:t>
            </a:r>
            <a:endParaRPr lang="el-GR" sz="2400" b="1" dirty="0">
              <a:latin typeface="Syncopate"/>
            </a:endParaRPr>
          </a:p>
        </p:txBody>
      </p:sp>
      <p:cxnSp>
        <p:nvCxnSpPr>
          <p:cNvPr id="7" name="15 - Ευθεία γραμμή σύνδεσης"/>
          <p:cNvCxnSpPr/>
          <p:nvPr/>
        </p:nvCxnSpPr>
        <p:spPr bwMode="auto">
          <a:xfrm>
            <a:off x="566058" y="856344"/>
            <a:ext cx="7474856" cy="1451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0" name="9 - TextBox"/>
          <p:cNvSpPr txBox="1"/>
          <p:nvPr/>
        </p:nvSpPr>
        <p:spPr>
          <a:xfrm>
            <a:off x="6681651" y="3078480"/>
            <a:ext cx="4519749" cy="1046143"/>
          </a:xfrm>
          <a:prstGeom prst="rect">
            <a:avLst/>
          </a:prstGeom>
          <a:noFill/>
        </p:spPr>
        <p:txBody>
          <a:bodyPr wrap="square" rtlCol="0">
            <a:spAutoFit/>
          </a:bodyPr>
          <a:lstStyle/>
          <a:p>
            <a:r>
              <a:rPr lang="el-GR" sz="2000" dirty="0" smtClean="0"/>
              <a:t>Δημιουργήθηκαν 24 σταθμοί στη Δημοτική Φιλαρμονική Ρεθύμνου και η διάρκειά του ήταν περίπου στα 40΄.</a:t>
            </a:r>
          </a:p>
        </p:txBody>
      </p:sp>
      <p:sp>
        <p:nvSpPr>
          <p:cNvPr id="9" name="8 - TextBox"/>
          <p:cNvSpPr txBox="1"/>
          <p:nvPr/>
        </p:nvSpPr>
        <p:spPr>
          <a:xfrm>
            <a:off x="198120" y="3535680"/>
            <a:ext cx="5135880" cy="2862322"/>
          </a:xfrm>
          <a:prstGeom prst="rect">
            <a:avLst/>
          </a:prstGeom>
          <a:noFill/>
        </p:spPr>
        <p:txBody>
          <a:bodyPr wrap="square" rtlCol="0">
            <a:spAutoFit/>
          </a:bodyPr>
          <a:lstStyle/>
          <a:p>
            <a:r>
              <a:rPr lang="el-GR" sz="2000" b="1" dirty="0" smtClean="0"/>
              <a:t>Στόχος</a:t>
            </a:r>
            <a:r>
              <a:rPr lang="el-GR" sz="2000" dirty="0" smtClean="0"/>
              <a:t> της δημιουργίας του παιχνιδιού ήταν </a:t>
            </a:r>
          </a:p>
          <a:p>
            <a:pPr>
              <a:buFont typeface="Arial" pitchFamily="34" charset="0"/>
              <a:buChar char="•"/>
            </a:pPr>
            <a:r>
              <a:rPr lang="el-GR" sz="2000" dirty="0" smtClean="0"/>
              <a:t>να ανακαλύψουν τα όργανα που μελέτησαν στο Ε.Υ .</a:t>
            </a:r>
          </a:p>
          <a:p>
            <a:pPr>
              <a:buFont typeface="Arial" pitchFamily="34" charset="0"/>
              <a:buChar char="•"/>
            </a:pPr>
            <a:r>
              <a:rPr lang="el-GR" sz="2000" dirty="0" smtClean="0"/>
              <a:t>Να αξιοποιήσουν τις κινητές συσκευές μέσω της διερεύνησης της γνώσης</a:t>
            </a:r>
          </a:p>
          <a:p>
            <a:pPr>
              <a:buFont typeface="Arial" pitchFamily="34" charset="0"/>
              <a:buChar char="•"/>
            </a:pPr>
            <a:r>
              <a:rPr lang="el-GR" sz="2000" dirty="0" smtClean="0"/>
              <a:t>Να εξοικειωθούν με την εκπαιδευτική αξιοποίηση των εφαρμογών Ε.Π. σε αυθεντικά περιβάλλοντα μάθησης.</a:t>
            </a:r>
          </a:p>
        </p:txBody>
      </p:sp>
      <p:sp>
        <p:nvSpPr>
          <p:cNvPr id="13" name="12 - TextBox"/>
          <p:cNvSpPr txBox="1"/>
          <p:nvPr/>
        </p:nvSpPr>
        <p:spPr>
          <a:xfrm>
            <a:off x="3810000" y="1082040"/>
            <a:ext cx="4831080" cy="1969472"/>
          </a:xfrm>
          <a:prstGeom prst="rect">
            <a:avLst/>
          </a:prstGeom>
          <a:noFill/>
        </p:spPr>
        <p:txBody>
          <a:bodyPr wrap="square" rtlCol="0">
            <a:spAutoFit/>
          </a:bodyPr>
          <a:lstStyle/>
          <a:p>
            <a:r>
              <a:rPr lang="el-GR" sz="2000" b="1" dirty="0" smtClean="0"/>
              <a:t>Σκοπός</a:t>
            </a:r>
            <a:r>
              <a:rPr lang="el-GR" sz="2000" dirty="0" smtClean="0"/>
              <a:t> του παιχνιδιού ήταν</a:t>
            </a:r>
            <a:r>
              <a:rPr lang="en-US" sz="2000" dirty="0" smtClean="0"/>
              <a:t>:</a:t>
            </a:r>
          </a:p>
          <a:p>
            <a:r>
              <a:rPr lang="en-US" sz="2000" dirty="0" smtClean="0"/>
              <a:t>O </a:t>
            </a:r>
            <a:r>
              <a:rPr lang="el-GR" sz="2000" dirty="0" smtClean="0"/>
              <a:t>μαθητής αφού εντοπίσει όλα τα σημεία ενδιαφέροντος, να φθάσει στο σημείο ανακάλυψης της «μπαγκέτας» και στη συνέχεια να διευθύνει μία ζωντανή ορχήστρα.</a:t>
            </a:r>
            <a:endParaRPr lang="el-GR" sz="2000" dirty="0"/>
          </a:p>
        </p:txBody>
      </p:sp>
      <p:grpSp>
        <p:nvGrpSpPr>
          <p:cNvPr id="15" name="14 - Ομάδα"/>
          <p:cNvGrpSpPr/>
          <p:nvPr/>
        </p:nvGrpSpPr>
        <p:grpSpPr>
          <a:xfrm>
            <a:off x="6087034" y="4233148"/>
            <a:ext cx="5861126" cy="2320052"/>
            <a:chOff x="6087034" y="4233148"/>
            <a:chExt cx="5861126" cy="2320052"/>
          </a:xfrm>
        </p:grpSpPr>
        <p:pic>
          <p:nvPicPr>
            <p:cNvPr id="11" name="10 - Εικόνα" descr="bound.png"/>
            <p:cNvPicPr>
              <a:picLocks noChangeAspect="1"/>
            </p:cNvPicPr>
            <p:nvPr/>
          </p:nvPicPr>
          <p:blipFill>
            <a:blip r:embed="rId3"/>
            <a:stretch>
              <a:fillRect/>
            </a:stretch>
          </p:blipFill>
          <p:spPr>
            <a:xfrm>
              <a:off x="6087034" y="4603525"/>
              <a:ext cx="5861126" cy="1949675"/>
            </a:xfrm>
            <a:prstGeom prst="rect">
              <a:avLst/>
            </a:prstGeom>
          </p:spPr>
        </p:pic>
        <p:sp>
          <p:nvSpPr>
            <p:cNvPr id="14" name="13 - TextBox"/>
            <p:cNvSpPr txBox="1"/>
            <p:nvPr/>
          </p:nvSpPr>
          <p:spPr>
            <a:xfrm>
              <a:off x="7254240" y="4233148"/>
              <a:ext cx="3870960" cy="369332"/>
            </a:xfrm>
            <a:prstGeom prst="rect">
              <a:avLst/>
            </a:prstGeom>
            <a:noFill/>
          </p:spPr>
          <p:txBody>
            <a:bodyPr wrap="square" rtlCol="0">
              <a:spAutoFit/>
            </a:bodyPr>
            <a:lstStyle/>
            <a:p>
              <a:r>
                <a:rPr lang="el-GR" dirty="0" smtClean="0"/>
                <a:t>Κώδικας εισόδου στο παιχνίδι</a:t>
              </a:r>
              <a:endParaRPr lang="el-GR" dirty="0"/>
            </a:p>
          </p:txBody>
        </p:sp>
      </p:grpSp>
    </p:spTree>
    <p:extLst>
      <p:ext uri="{BB962C8B-B14F-4D97-AF65-F5344CB8AC3E}">
        <p14:creationId xmlns="" xmlns:p14="http://schemas.microsoft.com/office/powerpoint/2010/main" val="24268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ppt_x"/>
                                          </p:val>
                                        </p:tav>
                                        <p:tav tm="100000">
                                          <p:val>
                                            <p:strVal val="#ppt_x"/>
                                          </p:val>
                                        </p:tav>
                                      </p:tavLst>
                                    </p:anim>
                                    <p:anim calcmode="lin" valueType="num">
                                      <p:cBhvr additive="base">
                                        <p:cTn id="14"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000" fill="hold"/>
                                        <p:tgtEl>
                                          <p:spTgt spid="15"/>
                                        </p:tgtEl>
                                        <p:attrNameLst>
                                          <p:attrName>ppt_x</p:attrName>
                                        </p:attrNameLst>
                                      </p:cBhvr>
                                      <p:tavLst>
                                        <p:tav tm="0">
                                          <p:val>
                                            <p:strVal val="#ppt_x"/>
                                          </p:val>
                                        </p:tav>
                                        <p:tav tm="100000">
                                          <p:val>
                                            <p:strVal val="#ppt_x"/>
                                          </p:val>
                                        </p:tav>
                                      </p:tavLst>
                                    </p:anim>
                                    <p:anim calcmode="lin" valueType="num">
                                      <p:cBhvr additive="base">
                                        <p:cTn id="26"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46 - Ορθογώνιο"/>
          <p:cNvSpPr/>
          <p:nvPr/>
        </p:nvSpPr>
        <p:spPr>
          <a:xfrm>
            <a:off x="329369" y="239877"/>
            <a:ext cx="8343631" cy="461665"/>
          </a:xfrm>
          <a:prstGeom prst="rect">
            <a:avLst/>
          </a:prstGeom>
        </p:spPr>
        <p:txBody>
          <a:bodyPr wrap="none">
            <a:spAutoFit/>
          </a:bodyPr>
          <a:lstStyle/>
          <a:p>
            <a:r>
              <a:rPr lang="en-US" sz="2400" b="1" dirty="0" smtClean="0">
                <a:latin typeface="Syncopate"/>
              </a:rPr>
              <a:t> </a:t>
            </a:r>
            <a:r>
              <a:rPr lang="el-GR" sz="2400" b="1" dirty="0" smtClean="0">
                <a:latin typeface="Syncopate"/>
              </a:rPr>
              <a:t>Παραγόμενο εκπαιδευτικό υλικό- </a:t>
            </a:r>
            <a:r>
              <a:rPr lang="en-US" sz="2400" b="1" dirty="0" smtClean="0">
                <a:latin typeface="Syncopate"/>
              </a:rPr>
              <a:t>ACTIONBOUND </a:t>
            </a:r>
            <a:r>
              <a:rPr lang="el-GR" sz="2400" b="1" dirty="0" smtClean="0">
                <a:latin typeface="Syncopate"/>
              </a:rPr>
              <a:t>(7/7 ) </a:t>
            </a:r>
            <a:endParaRPr lang="el-GR" sz="2400" b="1" dirty="0">
              <a:latin typeface="Syncopate"/>
            </a:endParaRPr>
          </a:p>
        </p:txBody>
      </p:sp>
      <p:cxnSp>
        <p:nvCxnSpPr>
          <p:cNvPr id="7" name="15 - Ευθεία γραμμή σύνδεσης"/>
          <p:cNvCxnSpPr/>
          <p:nvPr/>
        </p:nvCxnSpPr>
        <p:spPr bwMode="auto">
          <a:xfrm>
            <a:off x="566058" y="856344"/>
            <a:ext cx="7474856" cy="1451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9" name="8 - TextBox"/>
          <p:cNvSpPr txBox="1"/>
          <p:nvPr/>
        </p:nvSpPr>
        <p:spPr>
          <a:xfrm>
            <a:off x="2699657" y="1248229"/>
            <a:ext cx="4165600" cy="400110"/>
          </a:xfrm>
          <a:prstGeom prst="rect">
            <a:avLst/>
          </a:prstGeom>
          <a:noFill/>
        </p:spPr>
        <p:txBody>
          <a:bodyPr wrap="square" rtlCol="0">
            <a:spAutoFit/>
          </a:bodyPr>
          <a:lstStyle/>
          <a:p>
            <a:r>
              <a:rPr lang="el-GR" sz="2000" b="1" dirty="0" smtClean="0"/>
              <a:t> Ενδεικτικοί γρίφοι</a:t>
            </a:r>
            <a:r>
              <a:rPr lang="en-US" sz="2000" b="1" dirty="0" smtClean="0"/>
              <a:t>:</a:t>
            </a:r>
            <a:endParaRPr lang="el-GR" sz="2000" b="1" dirty="0"/>
          </a:p>
        </p:txBody>
      </p:sp>
      <p:pic>
        <p:nvPicPr>
          <p:cNvPr id="12" name="11 - Εικόνα" descr="aaa.png"/>
          <p:cNvPicPr>
            <a:picLocks noChangeAspect="1"/>
          </p:cNvPicPr>
          <p:nvPr/>
        </p:nvPicPr>
        <p:blipFill>
          <a:blip r:embed="rId3"/>
          <a:stretch>
            <a:fillRect/>
          </a:stretch>
        </p:blipFill>
        <p:spPr>
          <a:xfrm>
            <a:off x="0" y="3187921"/>
            <a:ext cx="2545080" cy="3670079"/>
          </a:xfrm>
          <a:prstGeom prst="rect">
            <a:avLst/>
          </a:prstGeom>
        </p:spPr>
      </p:pic>
      <p:pic>
        <p:nvPicPr>
          <p:cNvPr id="13" name="12 - Εικόνα" descr="asfadfs.png"/>
          <p:cNvPicPr>
            <a:picLocks noChangeAspect="1"/>
          </p:cNvPicPr>
          <p:nvPr/>
        </p:nvPicPr>
        <p:blipFill>
          <a:blip r:embed="rId4"/>
          <a:stretch>
            <a:fillRect/>
          </a:stretch>
        </p:blipFill>
        <p:spPr>
          <a:xfrm>
            <a:off x="2638924" y="2657611"/>
            <a:ext cx="2261452" cy="3346949"/>
          </a:xfrm>
          <a:prstGeom prst="rect">
            <a:avLst/>
          </a:prstGeom>
        </p:spPr>
      </p:pic>
      <p:pic>
        <p:nvPicPr>
          <p:cNvPr id="14" name="13 - Εικόνα" descr="cccc.png"/>
          <p:cNvPicPr>
            <a:picLocks noChangeAspect="1"/>
          </p:cNvPicPr>
          <p:nvPr/>
        </p:nvPicPr>
        <p:blipFill>
          <a:blip r:embed="rId5"/>
          <a:stretch>
            <a:fillRect/>
          </a:stretch>
        </p:blipFill>
        <p:spPr>
          <a:xfrm>
            <a:off x="5056097" y="1958613"/>
            <a:ext cx="2198306" cy="3360148"/>
          </a:xfrm>
          <a:prstGeom prst="rect">
            <a:avLst/>
          </a:prstGeom>
        </p:spPr>
      </p:pic>
      <p:pic>
        <p:nvPicPr>
          <p:cNvPr id="15" name="14 - Εικόνα" descr="pagefdgfs.png"/>
          <p:cNvPicPr>
            <a:picLocks noChangeAspect="1"/>
          </p:cNvPicPr>
          <p:nvPr/>
        </p:nvPicPr>
        <p:blipFill>
          <a:blip r:embed="rId6"/>
          <a:stretch>
            <a:fillRect/>
          </a:stretch>
        </p:blipFill>
        <p:spPr>
          <a:xfrm>
            <a:off x="7258685" y="975769"/>
            <a:ext cx="2194793" cy="3184752"/>
          </a:xfrm>
          <a:prstGeom prst="rect">
            <a:avLst/>
          </a:prstGeom>
        </p:spPr>
      </p:pic>
      <p:pic>
        <p:nvPicPr>
          <p:cNvPr id="10" name="9 - Εικόνα" descr="127150268_429338091411365_7403727628642975807_n.jpg"/>
          <p:cNvPicPr>
            <a:picLocks noChangeAspect="1"/>
          </p:cNvPicPr>
          <p:nvPr/>
        </p:nvPicPr>
        <p:blipFill>
          <a:blip r:embed="rId7"/>
          <a:stretch>
            <a:fillRect/>
          </a:stretch>
        </p:blipFill>
        <p:spPr>
          <a:xfrm>
            <a:off x="7879080" y="4251960"/>
            <a:ext cx="4114800" cy="2407920"/>
          </a:xfrm>
          <a:prstGeom prst="rect">
            <a:avLst/>
          </a:prstGeom>
        </p:spPr>
      </p:pic>
    </p:spTree>
    <p:extLst>
      <p:ext uri="{BB962C8B-B14F-4D97-AF65-F5344CB8AC3E}">
        <p14:creationId xmlns="" xmlns:p14="http://schemas.microsoft.com/office/powerpoint/2010/main" val="24268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ppt_x"/>
                                          </p:val>
                                        </p:tav>
                                        <p:tav tm="100000">
                                          <p:val>
                                            <p:strVal val="#ppt_x"/>
                                          </p:val>
                                        </p:tav>
                                      </p:tavLst>
                                    </p:anim>
                                    <p:anim calcmode="lin" valueType="num">
                                      <p:cBhvr additive="base">
                                        <p:cTn id="14"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ppt_x"/>
                                          </p:val>
                                        </p:tav>
                                        <p:tav tm="100000">
                                          <p:val>
                                            <p:strVal val="#ppt_x"/>
                                          </p:val>
                                        </p:tav>
                                      </p:tavLst>
                                    </p:anim>
                                    <p:anim calcmode="lin" valueType="num">
                                      <p:cBhvr additive="base">
                                        <p:cTn id="20"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000" fill="hold"/>
                                        <p:tgtEl>
                                          <p:spTgt spid="15"/>
                                        </p:tgtEl>
                                        <p:attrNameLst>
                                          <p:attrName>ppt_x</p:attrName>
                                        </p:attrNameLst>
                                      </p:cBhvr>
                                      <p:tavLst>
                                        <p:tav tm="0">
                                          <p:val>
                                            <p:strVal val="#ppt_x"/>
                                          </p:val>
                                        </p:tav>
                                        <p:tav tm="100000">
                                          <p:val>
                                            <p:strVal val="#ppt_x"/>
                                          </p:val>
                                        </p:tav>
                                      </p:tavLst>
                                    </p:anim>
                                    <p:anim calcmode="lin" valueType="num">
                                      <p:cBhvr additive="base">
                                        <p:cTn id="26"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000" fill="hold"/>
                                        <p:tgtEl>
                                          <p:spTgt spid="10"/>
                                        </p:tgtEl>
                                        <p:attrNameLst>
                                          <p:attrName>ppt_x</p:attrName>
                                        </p:attrNameLst>
                                      </p:cBhvr>
                                      <p:tavLst>
                                        <p:tav tm="0">
                                          <p:val>
                                            <p:strVal val="#ppt_x"/>
                                          </p:val>
                                        </p:tav>
                                        <p:tav tm="100000">
                                          <p:val>
                                            <p:strVal val="#ppt_x"/>
                                          </p:val>
                                        </p:tav>
                                      </p:tavLst>
                                    </p:anim>
                                    <p:anim calcmode="lin" valueType="num">
                                      <p:cBhvr additive="base">
                                        <p:cTn id="3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2BFAE1-45D3-4B3B-81D2-0BF25FA84FB8}"/>
              </a:ext>
            </a:extLst>
          </p:cNvPr>
          <p:cNvSpPr>
            <a:spLocks noGrp="1"/>
          </p:cNvSpPr>
          <p:nvPr>
            <p:ph type="title"/>
          </p:nvPr>
        </p:nvSpPr>
        <p:spPr>
          <a:xfrm>
            <a:off x="838202" y="16623"/>
            <a:ext cx="10515597" cy="762510"/>
          </a:xfrm>
        </p:spPr>
        <p:txBody>
          <a:bodyPr anchor="t"/>
          <a:lstStyle/>
          <a:p>
            <a:pPr algn="l"/>
            <a:r>
              <a:rPr lang="el-GR" sz="2400" dirty="0" smtClean="0"/>
              <a:t>1.Σκοπός</a:t>
            </a:r>
            <a:endParaRPr lang="en-US" sz="2400" dirty="0"/>
          </a:p>
        </p:txBody>
      </p:sp>
      <p:grpSp>
        <p:nvGrpSpPr>
          <p:cNvPr id="33" name="Group 32">
            <a:extLst>
              <a:ext uri="{FF2B5EF4-FFF2-40B4-BE49-F238E27FC236}">
                <a16:creationId xmlns="" xmlns:a16="http://schemas.microsoft.com/office/drawing/2014/main" id="{07091656-C2B8-45F1-9833-D14624753B07}"/>
              </a:ext>
            </a:extLst>
          </p:cNvPr>
          <p:cNvGrpSpPr/>
          <p:nvPr/>
        </p:nvGrpSpPr>
        <p:grpSpPr>
          <a:xfrm>
            <a:off x="8252591" y="1347285"/>
            <a:ext cx="4142610" cy="4449949"/>
            <a:chOff x="3656461" y="2067634"/>
            <a:chExt cx="3520870" cy="3520870"/>
          </a:xfrm>
          <a:scene3d>
            <a:camera prst="perspectiveContrastingLeftFacing"/>
            <a:lightRig rig="soft" dir="t"/>
          </a:scene3d>
        </p:grpSpPr>
        <p:sp>
          <p:nvSpPr>
            <p:cNvPr id="34" name="Oval 33">
              <a:extLst>
                <a:ext uri="{FF2B5EF4-FFF2-40B4-BE49-F238E27FC236}">
                  <a16:creationId xmlns="" xmlns:a16="http://schemas.microsoft.com/office/drawing/2014/main" id="{20EBD807-AC60-4FC1-855D-D207AA71E761}"/>
                </a:ext>
              </a:extLst>
            </p:cNvPr>
            <p:cNvSpPr/>
            <p:nvPr/>
          </p:nvSpPr>
          <p:spPr>
            <a:xfrm>
              <a:off x="3656461" y="2067634"/>
              <a:ext cx="3520869" cy="3520869"/>
            </a:xfrm>
            <a:prstGeom prst="ellipse">
              <a:avLst/>
            </a:prstGeom>
            <a:solidFill>
              <a:schemeClr val="bg1"/>
            </a:solidFill>
            <a:ln>
              <a:noFill/>
            </a:ln>
            <a:sp3d extrusionH="419100">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Freeform: Shape 34">
              <a:extLst>
                <a:ext uri="{FF2B5EF4-FFF2-40B4-BE49-F238E27FC236}">
                  <a16:creationId xmlns="" xmlns:a16="http://schemas.microsoft.com/office/drawing/2014/main" id="{E58773B5-0DA7-4052-8ADF-70244BD9A198}"/>
                </a:ext>
              </a:extLst>
            </p:cNvPr>
            <p:cNvSpPr/>
            <p:nvPr/>
          </p:nvSpPr>
          <p:spPr>
            <a:xfrm>
              <a:off x="3656461" y="2067634"/>
              <a:ext cx="3520870" cy="3520870"/>
            </a:xfrm>
            <a:custGeom>
              <a:avLst/>
              <a:gdLst>
                <a:gd name="connsiteX0" fmla="*/ 1760434 w 3520870"/>
                <a:gd name="connsiteY0" fmla="*/ 1598208 h 3520870"/>
                <a:gd name="connsiteX1" fmla="*/ 1922660 w 3520870"/>
                <a:gd name="connsiteY1" fmla="*/ 1760434 h 3520870"/>
                <a:gd name="connsiteX2" fmla="*/ 1760434 w 3520870"/>
                <a:gd name="connsiteY2" fmla="*/ 1922660 h 3520870"/>
                <a:gd name="connsiteX3" fmla="*/ 1598208 w 3520870"/>
                <a:gd name="connsiteY3" fmla="*/ 1760434 h 3520870"/>
                <a:gd name="connsiteX4" fmla="*/ 1760434 w 3520870"/>
                <a:gd name="connsiteY4" fmla="*/ 1598208 h 3520870"/>
                <a:gd name="connsiteX5" fmla="*/ 1760435 w 3520870"/>
                <a:gd name="connsiteY5" fmla="*/ 1123219 h 3520870"/>
                <a:gd name="connsiteX6" fmla="*/ 1123219 w 3520870"/>
                <a:gd name="connsiteY6" fmla="*/ 1760435 h 3520870"/>
                <a:gd name="connsiteX7" fmla="*/ 1760435 w 3520870"/>
                <a:gd name="connsiteY7" fmla="*/ 2397651 h 3520870"/>
                <a:gd name="connsiteX8" fmla="*/ 2397651 w 3520870"/>
                <a:gd name="connsiteY8" fmla="*/ 1760435 h 3520870"/>
                <a:gd name="connsiteX9" fmla="*/ 1760435 w 3520870"/>
                <a:gd name="connsiteY9" fmla="*/ 1123219 h 3520870"/>
                <a:gd name="connsiteX10" fmla="*/ 1760436 w 3520870"/>
                <a:gd name="connsiteY10" fmla="*/ 788327 h 3520870"/>
                <a:gd name="connsiteX11" fmla="*/ 2732544 w 3520870"/>
                <a:gd name="connsiteY11" fmla="*/ 1760435 h 3520870"/>
                <a:gd name="connsiteX12" fmla="*/ 1760436 w 3520870"/>
                <a:gd name="connsiteY12" fmla="*/ 2732543 h 3520870"/>
                <a:gd name="connsiteX13" fmla="*/ 788328 w 3520870"/>
                <a:gd name="connsiteY13" fmla="*/ 1760435 h 3520870"/>
                <a:gd name="connsiteX14" fmla="*/ 1760436 w 3520870"/>
                <a:gd name="connsiteY14" fmla="*/ 788327 h 3520870"/>
                <a:gd name="connsiteX15" fmla="*/ 1760434 w 3520870"/>
                <a:gd name="connsiteY15" fmla="*/ 392331 h 3520870"/>
                <a:gd name="connsiteX16" fmla="*/ 392330 w 3520870"/>
                <a:gd name="connsiteY16" fmla="*/ 1760435 h 3520870"/>
                <a:gd name="connsiteX17" fmla="*/ 1760434 w 3520870"/>
                <a:gd name="connsiteY17" fmla="*/ 3128539 h 3520870"/>
                <a:gd name="connsiteX18" fmla="*/ 3128538 w 3520870"/>
                <a:gd name="connsiteY18" fmla="*/ 1760435 h 3520870"/>
                <a:gd name="connsiteX19" fmla="*/ 1760434 w 3520870"/>
                <a:gd name="connsiteY19" fmla="*/ 392331 h 3520870"/>
                <a:gd name="connsiteX20" fmla="*/ 1760435 w 3520870"/>
                <a:gd name="connsiteY20" fmla="*/ 0 h 3520870"/>
                <a:gd name="connsiteX21" fmla="*/ 3520870 w 3520870"/>
                <a:gd name="connsiteY21" fmla="*/ 1760435 h 3520870"/>
                <a:gd name="connsiteX22" fmla="*/ 1760435 w 3520870"/>
                <a:gd name="connsiteY22" fmla="*/ 3520870 h 3520870"/>
                <a:gd name="connsiteX23" fmla="*/ 0 w 3520870"/>
                <a:gd name="connsiteY23" fmla="*/ 1760435 h 3520870"/>
                <a:gd name="connsiteX24" fmla="*/ 1760435 w 3520870"/>
                <a:gd name="connsiteY24" fmla="*/ 0 h 352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20870" h="3520870">
                  <a:moveTo>
                    <a:pt x="1760434" y="1598208"/>
                  </a:moveTo>
                  <a:cubicBezTo>
                    <a:pt x="1850029" y="1598208"/>
                    <a:pt x="1922660" y="1670839"/>
                    <a:pt x="1922660" y="1760434"/>
                  </a:cubicBezTo>
                  <a:cubicBezTo>
                    <a:pt x="1922660" y="1850029"/>
                    <a:pt x="1850029" y="1922660"/>
                    <a:pt x="1760434" y="1922660"/>
                  </a:cubicBezTo>
                  <a:cubicBezTo>
                    <a:pt x="1670839" y="1922660"/>
                    <a:pt x="1598208" y="1850029"/>
                    <a:pt x="1598208" y="1760434"/>
                  </a:cubicBezTo>
                  <a:cubicBezTo>
                    <a:pt x="1598208" y="1670839"/>
                    <a:pt x="1670839" y="1598208"/>
                    <a:pt x="1760434" y="1598208"/>
                  </a:cubicBezTo>
                  <a:close/>
                  <a:moveTo>
                    <a:pt x="1760435" y="1123219"/>
                  </a:moveTo>
                  <a:cubicBezTo>
                    <a:pt x="1408510" y="1123219"/>
                    <a:pt x="1123219" y="1408510"/>
                    <a:pt x="1123219" y="1760435"/>
                  </a:cubicBezTo>
                  <a:cubicBezTo>
                    <a:pt x="1123219" y="2112360"/>
                    <a:pt x="1408510" y="2397651"/>
                    <a:pt x="1760435" y="2397651"/>
                  </a:cubicBezTo>
                  <a:cubicBezTo>
                    <a:pt x="2112360" y="2397651"/>
                    <a:pt x="2397651" y="2112360"/>
                    <a:pt x="2397651" y="1760435"/>
                  </a:cubicBezTo>
                  <a:cubicBezTo>
                    <a:pt x="2397651" y="1408510"/>
                    <a:pt x="2112360" y="1123219"/>
                    <a:pt x="1760435" y="1123219"/>
                  </a:cubicBezTo>
                  <a:close/>
                  <a:moveTo>
                    <a:pt x="1760436" y="788327"/>
                  </a:moveTo>
                  <a:cubicBezTo>
                    <a:pt x="2297316" y="788327"/>
                    <a:pt x="2732544" y="1223555"/>
                    <a:pt x="2732544" y="1760435"/>
                  </a:cubicBezTo>
                  <a:cubicBezTo>
                    <a:pt x="2732544" y="2297315"/>
                    <a:pt x="2297316" y="2732543"/>
                    <a:pt x="1760436" y="2732543"/>
                  </a:cubicBezTo>
                  <a:cubicBezTo>
                    <a:pt x="1223556" y="2732543"/>
                    <a:pt x="788328" y="2297315"/>
                    <a:pt x="788328" y="1760435"/>
                  </a:cubicBezTo>
                  <a:cubicBezTo>
                    <a:pt x="788328" y="1223555"/>
                    <a:pt x="1223556" y="788327"/>
                    <a:pt x="1760436" y="788327"/>
                  </a:cubicBezTo>
                  <a:close/>
                  <a:moveTo>
                    <a:pt x="1760434" y="392331"/>
                  </a:moveTo>
                  <a:cubicBezTo>
                    <a:pt x="1004851" y="392331"/>
                    <a:pt x="392330" y="1004852"/>
                    <a:pt x="392330" y="1760435"/>
                  </a:cubicBezTo>
                  <a:cubicBezTo>
                    <a:pt x="392330" y="2516018"/>
                    <a:pt x="1004851" y="3128539"/>
                    <a:pt x="1760434" y="3128539"/>
                  </a:cubicBezTo>
                  <a:cubicBezTo>
                    <a:pt x="2516017" y="3128539"/>
                    <a:pt x="3128538" y="2516018"/>
                    <a:pt x="3128538" y="1760435"/>
                  </a:cubicBezTo>
                  <a:cubicBezTo>
                    <a:pt x="3128538" y="1004852"/>
                    <a:pt x="2516017" y="392331"/>
                    <a:pt x="1760434" y="392331"/>
                  </a:cubicBezTo>
                  <a:close/>
                  <a:moveTo>
                    <a:pt x="1760435" y="0"/>
                  </a:moveTo>
                  <a:cubicBezTo>
                    <a:pt x="2732696" y="0"/>
                    <a:pt x="3520870" y="788174"/>
                    <a:pt x="3520870" y="1760435"/>
                  </a:cubicBezTo>
                  <a:cubicBezTo>
                    <a:pt x="3520870" y="2732696"/>
                    <a:pt x="2732696" y="3520870"/>
                    <a:pt x="1760435" y="3520870"/>
                  </a:cubicBezTo>
                  <a:cubicBezTo>
                    <a:pt x="788174" y="3520870"/>
                    <a:pt x="0" y="2732696"/>
                    <a:pt x="0" y="1760435"/>
                  </a:cubicBezTo>
                  <a:cubicBezTo>
                    <a:pt x="0" y="788174"/>
                    <a:pt x="788174" y="0"/>
                    <a:pt x="1760435" y="0"/>
                  </a:cubicBezTo>
                  <a:close/>
                </a:path>
              </a:pathLst>
            </a:custGeom>
            <a:solidFill>
              <a:srgbClr val="C00000"/>
            </a:solidFill>
            <a:ln>
              <a:noFill/>
            </a:ln>
            <a:sp3d extrusionH="419100">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 name="Group 4"/>
          <p:cNvGrpSpPr/>
          <p:nvPr/>
        </p:nvGrpSpPr>
        <p:grpSpPr>
          <a:xfrm>
            <a:off x="4087584" y="3613251"/>
            <a:ext cx="2445230" cy="1611028"/>
            <a:chOff x="4087584" y="3613366"/>
            <a:chExt cx="2445230" cy="1842013"/>
          </a:xfrm>
        </p:grpSpPr>
        <p:cxnSp>
          <p:nvCxnSpPr>
            <p:cNvPr id="74" name="Straight Connector 73">
              <a:extLst>
                <a:ext uri="{FF2B5EF4-FFF2-40B4-BE49-F238E27FC236}">
                  <a16:creationId xmlns="" xmlns:a16="http://schemas.microsoft.com/office/drawing/2014/main" id="{45063759-D9A8-4B76-AEF8-33F6B896A187}"/>
                </a:ext>
              </a:extLst>
            </p:cNvPr>
            <p:cNvCxnSpPr>
              <a:cxnSpLocks/>
              <a:endCxn id="82" idx="0"/>
            </p:cNvCxnSpPr>
            <p:nvPr/>
          </p:nvCxnSpPr>
          <p:spPr>
            <a:xfrm rot="5400000">
              <a:off x="4652667" y="4270105"/>
              <a:ext cx="1315065" cy="1588"/>
            </a:xfrm>
            <a:prstGeom prst="line">
              <a:avLst/>
            </a:prstGeom>
            <a:ln w="28575">
              <a:solidFill>
                <a:srgbClr val="C00000"/>
              </a:solidFill>
              <a:headEnd type="ova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 xmlns:a16="http://schemas.microsoft.com/office/drawing/2014/main" id="{FC7D7BE3-51C2-47D5-BA29-481F470DD90B}"/>
                </a:ext>
              </a:extLst>
            </p:cNvPr>
            <p:cNvSpPr txBox="1"/>
            <p:nvPr/>
          </p:nvSpPr>
          <p:spPr>
            <a:xfrm>
              <a:off x="4087584" y="4927522"/>
              <a:ext cx="2445230" cy="527857"/>
            </a:xfrm>
            <a:prstGeom prst="rect">
              <a:avLst/>
            </a:prstGeom>
            <a:noFill/>
          </p:spPr>
          <p:txBody>
            <a:bodyPr wrap="square" lIns="0" rIns="0" rtlCol="0" anchor="b">
              <a:spAutoFit/>
            </a:bodyPr>
            <a:lstStyle/>
            <a:p>
              <a:pPr algn="ctr"/>
              <a:r>
                <a:rPr lang="el-GR" sz="2400" b="1" noProof="1" smtClean="0"/>
                <a:t>Στόχος</a:t>
              </a:r>
              <a:endParaRPr lang="en-US" sz="2400" b="1" noProof="1"/>
            </a:p>
          </p:txBody>
        </p:sp>
      </p:grpSp>
      <p:sp>
        <p:nvSpPr>
          <p:cNvPr id="83" name="TextBox 82">
            <a:extLst>
              <a:ext uri="{FF2B5EF4-FFF2-40B4-BE49-F238E27FC236}">
                <a16:creationId xmlns="" xmlns:a16="http://schemas.microsoft.com/office/drawing/2014/main" id="{B34F5BCE-769A-4751-A04A-922852607229}"/>
              </a:ext>
            </a:extLst>
          </p:cNvPr>
          <p:cNvSpPr txBox="1"/>
          <p:nvPr/>
        </p:nvSpPr>
        <p:spPr>
          <a:xfrm>
            <a:off x="2925865" y="5232225"/>
            <a:ext cx="4768668" cy="1015663"/>
          </a:xfrm>
          <a:prstGeom prst="rect">
            <a:avLst/>
          </a:prstGeom>
          <a:noFill/>
        </p:spPr>
        <p:txBody>
          <a:bodyPr wrap="square" lIns="0" rIns="0" rtlCol="0" anchor="t">
            <a:spAutoFit/>
          </a:bodyPr>
          <a:lstStyle/>
          <a:p>
            <a:pPr algn="ctr"/>
            <a:r>
              <a:rPr lang="el-GR" sz="2000" noProof="1" smtClean="0">
                <a:solidFill>
                  <a:srgbClr val="455672"/>
                </a:solidFill>
              </a:rPr>
              <a:t>Η δημιουργία ενός Ε.Υ. το οποίο σχεδιάστηκε και δημιουργήθηκε με βάση τις εκπαιδευτικές ανάγκες των μαθητών.</a:t>
            </a:r>
            <a:endParaRPr lang="en-US" sz="2000" noProof="1">
              <a:solidFill>
                <a:srgbClr val="455672"/>
              </a:solidFill>
            </a:endParaRPr>
          </a:p>
        </p:txBody>
      </p:sp>
      <p:grpSp>
        <p:nvGrpSpPr>
          <p:cNvPr id="3" name="Group 2"/>
          <p:cNvGrpSpPr/>
          <p:nvPr/>
        </p:nvGrpSpPr>
        <p:grpSpPr>
          <a:xfrm>
            <a:off x="-2" y="3219953"/>
            <a:ext cx="10421259" cy="720927"/>
            <a:chOff x="-2" y="3219953"/>
            <a:chExt cx="10515599" cy="720927"/>
          </a:xfrm>
        </p:grpSpPr>
        <p:sp>
          <p:nvSpPr>
            <p:cNvPr id="38" name="Rectangle 37">
              <a:extLst>
                <a:ext uri="{FF2B5EF4-FFF2-40B4-BE49-F238E27FC236}">
                  <a16:creationId xmlns="" xmlns:a16="http://schemas.microsoft.com/office/drawing/2014/main" id="{D926402E-C179-4662-B9FB-B3C180B3A2E6}"/>
                </a:ext>
              </a:extLst>
            </p:cNvPr>
            <p:cNvSpPr/>
            <p:nvPr/>
          </p:nvSpPr>
          <p:spPr>
            <a:xfrm rot="10800000">
              <a:off x="-2" y="3473312"/>
              <a:ext cx="10515599" cy="1978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 xmlns:a16="http://schemas.microsoft.com/office/drawing/2014/main" id="{15EABF89-DDCA-4D2D-97E9-DE312ACEE678}"/>
                </a:ext>
              </a:extLst>
            </p:cNvPr>
            <p:cNvSpPr/>
            <p:nvPr/>
          </p:nvSpPr>
          <p:spPr>
            <a:xfrm rot="10800000">
              <a:off x="-2" y="3570621"/>
              <a:ext cx="10515599" cy="100584"/>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 xmlns:a16="http://schemas.microsoft.com/office/drawing/2014/main" id="{7AA29BA5-F958-47FD-BBE9-83E16B497CAB}"/>
                </a:ext>
              </a:extLst>
            </p:cNvPr>
            <p:cNvSpPr/>
            <p:nvPr/>
          </p:nvSpPr>
          <p:spPr>
            <a:xfrm rot="10800000">
              <a:off x="262818" y="3632049"/>
              <a:ext cx="2093328" cy="308831"/>
            </a:xfrm>
            <a:custGeom>
              <a:avLst/>
              <a:gdLst>
                <a:gd name="connsiteX0" fmla="*/ 1483052 w 1899735"/>
                <a:gd name="connsiteY0" fmla="*/ 51 h 308831"/>
                <a:gd name="connsiteX1" fmla="*/ 1701842 w 1899735"/>
                <a:gd name="connsiteY1" fmla="*/ 35876 h 308831"/>
                <a:gd name="connsiteX2" fmla="*/ 1899735 w 1899735"/>
                <a:gd name="connsiteY2" fmla="*/ 308831 h 308831"/>
                <a:gd name="connsiteX3" fmla="*/ 0 w 1899735"/>
                <a:gd name="connsiteY3" fmla="*/ 308831 h 308831"/>
                <a:gd name="connsiteX4" fmla="*/ 22315 w 1899735"/>
                <a:gd name="connsiteY4" fmla="*/ 304620 h 308831"/>
                <a:gd name="connsiteX5" fmla="*/ 152821 w 1899735"/>
                <a:gd name="connsiteY5" fmla="*/ 274712 h 308831"/>
                <a:gd name="connsiteX6" fmla="*/ 1162756 w 1899735"/>
                <a:gd name="connsiteY6" fmla="*/ 29052 h 308831"/>
                <a:gd name="connsiteX7" fmla="*/ 1483052 w 1899735"/>
                <a:gd name="connsiteY7" fmla="*/ 51 h 30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9735" h="308831">
                  <a:moveTo>
                    <a:pt x="1483052" y="51"/>
                  </a:moveTo>
                  <a:cubicBezTo>
                    <a:pt x="1570198" y="904"/>
                    <a:pt x="1640427" y="12561"/>
                    <a:pt x="1701842" y="35876"/>
                  </a:cubicBezTo>
                  <a:cubicBezTo>
                    <a:pt x="1824672" y="82506"/>
                    <a:pt x="1863341" y="261064"/>
                    <a:pt x="1899735" y="308831"/>
                  </a:cubicBezTo>
                  <a:lnTo>
                    <a:pt x="0" y="308831"/>
                  </a:lnTo>
                  <a:lnTo>
                    <a:pt x="22315" y="304620"/>
                  </a:lnTo>
                  <a:cubicBezTo>
                    <a:pt x="61268" y="297174"/>
                    <a:pt x="107329" y="287507"/>
                    <a:pt x="152821" y="274712"/>
                  </a:cubicBezTo>
                  <a:cubicBezTo>
                    <a:pt x="334791" y="223533"/>
                    <a:pt x="904586" y="68858"/>
                    <a:pt x="1162756" y="29052"/>
                  </a:cubicBezTo>
                  <a:cubicBezTo>
                    <a:pt x="1291841" y="9149"/>
                    <a:pt x="1395905" y="-803"/>
                    <a:pt x="1483052" y="5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 xmlns:a16="http://schemas.microsoft.com/office/drawing/2014/main" id="{F7C3A71E-6270-4A74-A494-D195831053A8}"/>
                </a:ext>
              </a:extLst>
            </p:cNvPr>
            <p:cNvSpPr/>
            <p:nvPr/>
          </p:nvSpPr>
          <p:spPr>
            <a:xfrm rot="10800000" flipV="1">
              <a:off x="262818" y="3219953"/>
              <a:ext cx="2093328" cy="308831"/>
            </a:xfrm>
            <a:custGeom>
              <a:avLst/>
              <a:gdLst>
                <a:gd name="connsiteX0" fmla="*/ 1483052 w 1899735"/>
                <a:gd name="connsiteY0" fmla="*/ 51 h 308831"/>
                <a:gd name="connsiteX1" fmla="*/ 1701842 w 1899735"/>
                <a:gd name="connsiteY1" fmla="*/ 35876 h 308831"/>
                <a:gd name="connsiteX2" fmla="*/ 1899735 w 1899735"/>
                <a:gd name="connsiteY2" fmla="*/ 308831 h 308831"/>
                <a:gd name="connsiteX3" fmla="*/ 0 w 1899735"/>
                <a:gd name="connsiteY3" fmla="*/ 308831 h 308831"/>
                <a:gd name="connsiteX4" fmla="*/ 22315 w 1899735"/>
                <a:gd name="connsiteY4" fmla="*/ 304620 h 308831"/>
                <a:gd name="connsiteX5" fmla="*/ 152821 w 1899735"/>
                <a:gd name="connsiteY5" fmla="*/ 274712 h 308831"/>
                <a:gd name="connsiteX6" fmla="*/ 1162756 w 1899735"/>
                <a:gd name="connsiteY6" fmla="*/ 29052 h 308831"/>
                <a:gd name="connsiteX7" fmla="*/ 1483052 w 1899735"/>
                <a:gd name="connsiteY7" fmla="*/ 51 h 30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9735" h="308831">
                  <a:moveTo>
                    <a:pt x="1483052" y="51"/>
                  </a:moveTo>
                  <a:cubicBezTo>
                    <a:pt x="1570198" y="904"/>
                    <a:pt x="1640427" y="12561"/>
                    <a:pt x="1701842" y="35876"/>
                  </a:cubicBezTo>
                  <a:cubicBezTo>
                    <a:pt x="1824672" y="82506"/>
                    <a:pt x="1863341" y="261064"/>
                    <a:pt x="1899735" y="308831"/>
                  </a:cubicBezTo>
                  <a:lnTo>
                    <a:pt x="0" y="308831"/>
                  </a:lnTo>
                  <a:lnTo>
                    <a:pt x="22315" y="304620"/>
                  </a:lnTo>
                  <a:cubicBezTo>
                    <a:pt x="61268" y="297174"/>
                    <a:pt x="107329" y="287507"/>
                    <a:pt x="152821" y="274712"/>
                  </a:cubicBezTo>
                  <a:cubicBezTo>
                    <a:pt x="334791" y="223533"/>
                    <a:pt x="904586" y="68858"/>
                    <a:pt x="1162756" y="29052"/>
                  </a:cubicBezTo>
                  <a:cubicBezTo>
                    <a:pt x="1291841" y="9149"/>
                    <a:pt x="1395905" y="-803"/>
                    <a:pt x="1483052" y="5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826537" y="1167206"/>
            <a:ext cx="4789171" cy="1631216"/>
          </a:xfrm>
          <a:prstGeom prst="rect">
            <a:avLst/>
          </a:prstGeom>
          <a:pattFill prst="pct5">
            <a:fgClr>
              <a:schemeClr val="lt1"/>
            </a:fgClr>
            <a:bgClr>
              <a:schemeClr val="bg1"/>
            </a:bgClr>
          </a:pattFill>
        </p:spPr>
        <p:txBody>
          <a:bodyPr wrap="square" rtlCol="0">
            <a:spAutoFit/>
          </a:bodyPr>
          <a:lstStyle/>
          <a:p>
            <a:pPr marL="285750" indent="-285750">
              <a:buFont typeface="Courier New" panose="02070309020205020404" pitchFamily="49" charset="0"/>
              <a:buChar char="o"/>
            </a:pPr>
            <a:r>
              <a:rPr lang="el-GR" sz="2000" dirty="0" smtClean="0">
                <a:solidFill>
                  <a:srgbClr val="455672"/>
                </a:solidFill>
              </a:rPr>
              <a:t>Η σύζευξη και η αλληλεπίδραση των ΤΠΕ και των δυνατοτήτων τους με τη συμπληρωματική σχολική εξαε, για την εκμάθηση των μουσικων οργάνων της Συμφωνικής Ορχήστρας</a:t>
            </a:r>
            <a:endParaRPr lang="el-GR" sz="2000" dirty="0">
              <a:solidFill>
                <a:srgbClr val="455672"/>
              </a:solidFill>
            </a:endParaRPr>
          </a:p>
        </p:txBody>
      </p:sp>
      <p:sp>
        <p:nvSpPr>
          <p:cNvPr id="32" name="TextBox 31"/>
          <p:cNvSpPr txBox="1"/>
          <p:nvPr/>
        </p:nvSpPr>
        <p:spPr>
          <a:xfrm>
            <a:off x="5501672" y="1209042"/>
            <a:ext cx="3381071" cy="1938992"/>
          </a:xfrm>
          <a:prstGeom prst="rect">
            <a:avLst/>
          </a:prstGeom>
          <a:noFill/>
        </p:spPr>
        <p:txBody>
          <a:bodyPr wrap="square" rtlCol="0">
            <a:spAutoFit/>
          </a:bodyPr>
          <a:lstStyle/>
          <a:p>
            <a:pPr marL="285750" indent="-285750">
              <a:buFont typeface="Courier New" panose="02070309020205020404" pitchFamily="49" charset="0"/>
              <a:buChar char="o"/>
            </a:pPr>
            <a:r>
              <a:rPr lang="el-GR" sz="2000" dirty="0" smtClean="0">
                <a:solidFill>
                  <a:srgbClr val="455672"/>
                </a:solidFill>
              </a:rPr>
              <a:t>Η ανάπτυξη ενός χωρο-ευαίσθητου παιχνιδιού </a:t>
            </a:r>
            <a:r>
              <a:rPr lang="en-US" sz="2000" dirty="0" err="1" smtClean="0">
                <a:solidFill>
                  <a:srgbClr val="455672"/>
                </a:solidFill>
              </a:rPr>
              <a:t>Actionbound</a:t>
            </a:r>
            <a:r>
              <a:rPr lang="en-US" sz="2000" dirty="0" smtClean="0">
                <a:solidFill>
                  <a:srgbClr val="455672"/>
                </a:solidFill>
              </a:rPr>
              <a:t> </a:t>
            </a:r>
            <a:r>
              <a:rPr lang="el-GR" sz="2000" dirty="0" smtClean="0">
                <a:solidFill>
                  <a:srgbClr val="455672"/>
                </a:solidFill>
              </a:rPr>
              <a:t>και η διερεύνηση της εφαρμογής του σε μαθητές Ε’-ΣΤ’ Δημοτικού</a:t>
            </a:r>
            <a:endParaRPr lang="el-GR" sz="2000" dirty="0">
              <a:solidFill>
                <a:srgbClr val="455672"/>
              </a:solidFill>
            </a:endParaRPr>
          </a:p>
        </p:txBody>
      </p:sp>
      <p:cxnSp>
        <p:nvCxnSpPr>
          <p:cNvPr id="22" name="15 - Ευθεία γραμμή σύνδεσης"/>
          <p:cNvCxnSpPr/>
          <p:nvPr/>
        </p:nvCxnSpPr>
        <p:spPr bwMode="auto">
          <a:xfrm>
            <a:off x="909320" y="603794"/>
            <a:ext cx="2554514" cy="1588"/>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82796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250" fill="hold"/>
                                        <p:tgtEl>
                                          <p:spTgt spid="4"/>
                                        </p:tgtEl>
                                        <p:attrNameLst>
                                          <p:attrName>ppt_x</p:attrName>
                                        </p:attrNameLst>
                                      </p:cBhvr>
                                      <p:tavLst>
                                        <p:tav tm="0">
                                          <p:val>
                                            <p:strVal val="0-#ppt_w/2"/>
                                          </p:val>
                                        </p:tav>
                                        <p:tav tm="100000">
                                          <p:val>
                                            <p:strVal val="#ppt_x"/>
                                          </p:val>
                                        </p:tav>
                                      </p:tavLst>
                                    </p:anim>
                                    <p:anim calcmode="lin" valueType="num">
                                      <p:cBhvr additive="base">
                                        <p:cTn id="8" dur="12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1250" fill="hold"/>
                                        <p:tgtEl>
                                          <p:spTgt spid="32"/>
                                        </p:tgtEl>
                                        <p:attrNameLst>
                                          <p:attrName>ppt_x</p:attrName>
                                        </p:attrNameLst>
                                      </p:cBhvr>
                                      <p:tavLst>
                                        <p:tav tm="0">
                                          <p:val>
                                            <p:strVal val="1+#ppt_w/2"/>
                                          </p:val>
                                        </p:tav>
                                        <p:tav tm="100000">
                                          <p:val>
                                            <p:strVal val="#ppt_x"/>
                                          </p:val>
                                        </p:tav>
                                      </p:tavLst>
                                    </p:anim>
                                    <p:anim calcmode="lin" valueType="num">
                                      <p:cBhvr additive="base">
                                        <p:cTn id="14" dur="125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250"/>
                                        <p:tgtEl>
                                          <p:spTgt spid="33"/>
                                        </p:tgtEl>
                                      </p:cBhvr>
                                    </p:animEffect>
                                    <p:anim calcmode="lin" valueType="num">
                                      <p:cBhvr>
                                        <p:cTn id="20" dur="1250" fill="hold"/>
                                        <p:tgtEl>
                                          <p:spTgt spid="33"/>
                                        </p:tgtEl>
                                        <p:attrNameLst>
                                          <p:attrName>ppt_w</p:attrName>
                                        </p:attrNameLst>
                                      </p:cBhvr>
                                      <p:tavLst>
                                        <p:tav tm="0" fmla="#ppt_w*sin(2.5*pi*$)">
                                          <p:val>
                                            <p:fltVal val="0"/>
                                          </p:val>
                                        </p:tav>
                                        <p:tav tm="100000">
                                          <p:val>
                                            <p:fltVal val="1"/>
                                          </p:val>
                                        </p:tav>
                                      </p:tavLst>
                                    </p:anim>
                                    <p:anim calcmode="lin" valueType="num">
                                      <p:cBhvr>
                                        <p:cTn id="21" dur="1250" fill="hold"/>
                                        <p:tgtEl>
                                          <p:spTgt spid="33"/>
                                        </p:tgtEl>
                                        <p:attrNameLst>
                                          <p:attrName>ppt_h</p:attrName>
                                        </p:attrNameLst>
                                      </p:cBhvr>
                                      <p:tavLst>
                                        <p:tav tm="0">
                                          <p:val>
                                            <p:strVal val="#ppt_h"/>
                                          </p:val>
                                        </p:tav>
                                        <p:tav tm="100000">
                                          <p:val>
                                            <p:strVal val="#ppt_h"/>
                                          </p:val>
                                        </p:tav>
                                      </p:tavLst>
                                    </p:anim>
                                  </p:childTnLst>
                                </p:cTn>
                              </p:par>
                              <p:par>
                                <p:cTn id="22" presetID="2" presetClass="entr" presetSubtype="8"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1500" fill="hold"/>
                                        <p:tgtEl>
                                          <p:spTgt spid="3"/>
                                        </p:tgtEl>
                                        <p:attrNameLst>
                                          <p:attrName>ppt_x</p:attrName>
                                        </p:attrNameLst>
                                      </p:cBhvr>
                                      <p:tavLst>
                                        <p:tav tm="0">
                                          <p:val>
                                            <p:strVal val="0-#ppt_w/2"/>
                                          </p:val>
                                        </p:tav>
                                        <p:tav tm="100000">
                                          <p:val>
                                            <p:strVal val="#ppt_x"/>
                                          </p:val>
                                        </p:tav>
                                      </p:tavLst>
                                    </p:anim>
                                    <p:anim calcmode="lin" valueType="num">
                                      <p:cBhvr additive="base">
                                        <p:cTn id="25" dur="1500" fill="hold"/>
                                        <p:tgtEl>
                                          <p:spTgt spid="3"/>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42" presetClass="entr" presetSubtype="0" fill="hold" nodeType="afterEffect">
                                  <p:stCondLst>
                                    <p:cond delay="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3"/>
                                        </p:tgtEl>
                                        <p:attrNameLst>
                                          <p:attrName>style.visibility</p:attrName>
                                        </p:attrNameLst>
                                      </p:cBhvr>
                                      <p:to>
                                        <p:strVal val="visible"/>
                                      </p:to>
                                    </p:set>
                                    <p:animEffect transition="in" filter="fade">
                                      <p:cBhvr>
                                        <p:cTn id="36" dur="1000"/>
                                        <p:tgtEl>
                                          <p:spTgt spid="83"/>
                                        </p:tgtEl>
                                      </p:cBhvr>
                                    </p:animEffect>
                                    <p:anim calcmode="lin" valueType="num">
                                      <p:cBhvr>
                                        <p:cTn id="37" dur="1000" fill="hold"/>
                                        <p:tgtEl>
                                          <p:spTgt spid="83"/>
                                        </p:tgtEl>
                                        <p:attrNameLst>
                                          <p:attrName>ppt_x</p:attrName>
                                        </p:attrNameLst>
                                      </p:cBhvr>
                                      <p:tavLst>
                                        <p:tav tm="0">
                                          <p:val>
                                            <p:strVal val="#ppt_x"/>
                                          </p:val>
                                        </p:tav>
                                        <p:tav tm="100000">
                                          <p:val>
                                            <p:strVal val="#ppt_x"/>
                                          </p:val>
                                        </p:tav>
                                      </p:tavLst>
                                    </p:anim>
                                    <p:anim calcmode="lin" valueType="num">
                                      <p:cBhvr>
                                        <p:cTn id="38"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4" grpId="0" animBg="1"/>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2BFAE1-45D3-4B3B-81D2-0BF25FA84FB8}"/>
              </a:ext>
            </a:extLst>
          </p:cNvPr>
          <p:cNvSpPr>
            <a:spLocks noGrp="1"/>
          </p:cNvSpPr>
          <p:nvPr>
            <p:ph type="title"/>
          </p:nvPr>
        </p:nvSpPr>
        <p:spPr>
          <a:xfrm>
            <a:off x="333829" y="87409"/>
            <a:ext cx="10711542" cy="768934"/>
          </a:xfrm>
        </p:spPr>
        <p:txBody>
          <a:bodyPr/>
          <a:lstStyle/>
          <a:p>
            <a:pPr algn="l"/>
            <a:r>
              <a:rPr lang="el-GR" sz="2400" dirty="0" smtClean="0"/>
              <a:t>7α. Βασικές παιδαγωγικές αρχές σχεδιασμού Ε.Υ</a:t>
            </a:r>
            <a:endParaRPr lang="en-US" sz="2400" dirty="0"/>
          </a:p>
        </p:txBody>
      </p:sp>
      <p:cxnSp>
        <p:nvCxnSpPr>
          <p:cNvPr id="34" name="Connector: Curved 33">
            <a:extLst>
              <a:ext uri="{FF2B5EF4-FFF2-40B4-BE49-F238E27FC236}">
                <a16:creationId xmlns="" xmlns:a16="http://schemas.microsoft.com/office/drawing/2014/main" id="{74687FC4-6EE4-46AE-AC67-434AEFFD47E2}"/>
              </a:ext>
            </a:extLst>
          </p:cNvPr>
          <p:cNvCxnSpPr>
            <a:stCxn id="39" idx="6"/>
            <a:endCxn id="40" idx="2"/>
          </p:cNvCxnSpPr>
          <p:nvPr/>
        </p:nvCxnSpPr>
        <p:spPr>
          <a:xfrm>
            <a:off x="2874784" y="2717149"/>
            <a:ext cx="1330424" cy="1909539"/>
          </a:xfrm>
          <a:prstGeom prst="curvedConnector3">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 xmlns:a16="http://schemas.microsoft.com/office/drawing/2014/main" id="{592CC1C1-1EC7-4DF6-A788-7B60411D4F9E}"/>
              </a:ext>
            </a:extLst>
          </p:cNvPr>
          <p:cNvCxnSpPr>
            <a:stCxn id="40" idx="6"/>
            <a:endCxn id="41" idx="2"/>
          </p:cNvCxnSpPr>
          <p:nvPr/>
        </p:nvCxnSpPr>
        <p:spPr>
          <a:xfrm flipV="1">
            <a:off x="4578207" y="2844452"/>
            <a:ext cx="1330424" cy="1782237"/>
          </a:xfrm>
          <a:prstGeom prst="curvedConnector3">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7" name="Connector: Curved 36">
            <a:extLst>
              <a:ext uri="{FF2B5EF4-FFF2-40B4-BE49-F238E27FC236}">
                <a16:creationId xmlns="" xmlns:a16="http://schemas.microsoft.com/office/drawing/2014/main" id="{1027C20A-8635-4C3C-ACD7-A230FEE8386B}"/>
              </a:ext>
            </a:extLst>
          </p:cNvPr>
          <p:cNvCxnSpPr>
            <a:stCxn id="42" idx="6"/>
            <a:endCxn id="73" idx="2"/>
          </p:cNvCxnSpPr>
          <p:nvPr/>
        </p:nvCxnSpPr>
        <p:spPr>
          <a:xfrm flipV="1">
            <a:off x="7985054" y="2912999"/>
            <a:ext cx="1330424" cy="1708793"/>
          </a:xfrm>
          <a:prstGeom prst="curvedConnector3">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 xmlns:a16="http://schemas.microsoft.com/office/drawing/2014/main" id="{C5680E5D-EC20-4088-90F2-04972B52D685}"/>
              </a:ext>
            </a:extLst>
          </p:cNvPr>
          <p:cNvSpPr/>
          <p:nvPr/>
        </p:nvSpPr>
        <p:spPr>
          <a:xfrm>
            <a:off x="4205207" y="4474904"/>
            <a:ext cx="373000" cy="303568"/>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1" name="Oval 40">
            <a:extLst>
              <a:ext uri="{FF2B5EF4-FFF2-40B4-BE49-F238E27FC236}">
                <a16:creationId xmlns="" xmlns:a16="http://schemas.microsoft.com/office/drawing/2014/main" id="{A124BAF1-44B2-4FE0-85F9-1DCF4F9D837B}"/>
              </a:ext>
            </a:extLst>
          </p:cNvPr>
          <p:cNvSpPr/>
          <p:nvPr/>
        </p:nvSpPr>
        <p:spPr>
          <a:xfrm>
            <a:off x="5908630" y="2692667"/>
            <a:ext cx="373000" cy="303568"/>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73" name="Oval 72">
            <a:extLst>
              <a:ext uri="{FF2B5EF4-FFF2-40B4-BE49-F238E27FC236}">
                <a16:creationId xmlns="" xmlns:a16="http://schemas.microsoft.com/office/drawing/2014/main" id="{53C62FCB-7F78-4A7E-9EAE-155AFC6DE8E4}"/>
              </a:ext>
            </a:extLst>
          </p:cNvPr>
          <p:cNvSpPr/>
          <p:nvPr/>
        </p:nvSpPr>
        <p:spPr>
          <a:xfrm>
            <a:off x="9315476" y="2761215"/>
            <a:ext cx="373000" cy="30356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0" name="Oval 79">
            <a:extLst>
              <a:ext uri="{FF2B5EF4-FFF2-40B4-BE49-F238E27FC236}">
                <a16:creationId xmlns="" xmlns:a16="http://schemas.microsoft.com/office/drawing/2014/main" id="{3F2ABDAD-22FE-4DDC-AAFB-F7D85F654AE5}"/>
              </a:ext>
            </a:extLst>
          </p:cNvPr>
          <p:cNvSpPr/>
          <p:nvPr/>
        </p:nvSpPr>
        <p:spPr>
          <a:xfrm>
            <a:off x="11018900" y="4470008"/>
            <a:ext cx="373000" cy="30356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1" name="Connector: Curved 80">
            <a:extLst>
              <a:ext uri="{FF2B5EF4-FFF2-40B4-BE49-F238E27FC236}">
                <a16:creationId xmlns="" xmlns:a16="http://schemas.microsoft.com/office/drawing/2014/main" id="{D2AE2745-2224-4514-926B-D1D49631D731}"/>
              </a:ext>
            </a:extLst>
          </p:cNvPr>
          <p:cNvCxnSpPr>
            <a:cxnSpLocks/>
            <a:stCxn id="73" idx="6"/>
            <a:endCxn id="80" idx="2"/>
          </p:cNvCxnSpPr>
          <p:nvPr/>
        </p:nvCxnSpPr>
        <p:spPr>
          <a:xfrm>
            <a:off x="9688476" y="2912999"/>
            <a:ext cx="1330424" cy="1708793"/>
          </a:xfrm>
          <a:prstGeom prst="curvedConnector3">
            <a:avLst>
              <a:gd name="adj1" fmla="val 50000"/>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0" y="4474904"/>
            <a:ext cx="2119410" cy="2265929"/>
            <a:chOff x="0" y="4474904"/>
            <a:chExt cx="2119410" cy="2265929"/>
          </a:xfrm>
        </p:grpSpPr>
        <p:sp>
          <p:nvSpPr>
            <p:cNvPr id="38" name="Oval 37">
              <a:extLst>
                <a:ext uri="{FF2B5EF4-FFF2-40B4-BE49-F238E27FC236}">
                  <a16:creationId xmlns="" xmlns:a16="http://schemas.microsoft.com/office/drawing/2014/main" id="{05C4EFB5-C7ED-4F69-97C6-009C473E15C0}"/>
                </a:ext>
              </a:extLst>
            </p:cNvPr>
            <p:cNvSpPr/>
            <p:nvPr/>
          </p:nvSpPr>
          <p:spPr>
            <a:xfrm>
              <a:off x="798361" y="4474904"/>
              <a:ext cx="373000" cy="30356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 xmlns:a16="http://schemas.microsoft.com/office/drawing/2014/main" id="{381E0BC5-F115-4D6D-86B2-ADA6619508EE}"/>
                </a:ext>
              </a:extLst>
            </p:cNvPr>
            <p:cNvSpPr txBox="1"/>
            <p:nvPr/>
          </p:nvSpPr>
          <p:spPr>
            <a:xfrm>
              <a:off x="0" y="4769576"/>
              <a:ext cx="2119410" cy="369332"/>
            </a:xfrm>
            <a:prstGeom prst="rect">
              <a:avLst/>
            </a:prstGeom>
            <a:noFill/>
          </p:spPr>
          <p:txBody>
            <a:bodyPr wrap="square" lIns="0" rIns="0" rtlCol="0" anchor="b">
              <a:spAutoFit/>
            </a:bodyPr>
            <a:lstStyle/>
            <a:p>
              <a:pPr algn="ctr"/>
              <a:r>
                <a:rPr lang="el-GR" b="1" dirty="0"/>
                <a:t>Πολυμεσική αρχή</a:t>
              </a:r>
              <a:endParaRPr lang="en-US" sz="2000" b="1" noProof="1"/>
            </a:p>
          </p:txBody>
        </p:sp>
        <p:sp>
          <p:nvSpPr>
            <p:cNvPr id="86" name="TextBox 85">
              <a:extLst>
                <a:ext uri="{FF2B5EF4-FFF2-40B4-BE49-F238E27FC236}">
                  <a16:creationId xmlns="" xmlns:a16="http://schemas.microsoft.com/office/drawing/2014/main" id="{903D9BF9-F25F-4721-AEB7-6AB9CF0A44E5}"/>
                </a:ext>
              </a:extLst>
            </p:cNvPr>
            <p:cNvSpPr txBox="1"/>
            <p:nvPr/>
          </p:nvSpPr>
          <p:spPr>
            <a:xfrm>
              <a:off x="0" y="5263505"/>
              <a:ext cx="2113786" cy="1477328"/>
            </a:xfrm>
            <a:prstGeom prst="rect">
              <a:avLst/>
            </a:prstGeom>
            <a:noFill/>
          </p:spPr>
          <p:txBody>
            <a:bodyPr wrap="square" lIns="0" rIns="0" rtlCol="0" anchor="t">
              <a:spAutoFit/>
            </a:bodyPr>
            <a:lstStyle/>
            <a:p>
              <a:pPr algn="ctr"/>
              <a:r>
                <a:rPr lang="el-GR" dirty="0"/>
                <a:t>Παρουσίαση πληροφοριών ταυτόχρονα με λέξεις ,εικόνες </a:t>
              </a:r>
              <a:r>
                <a:rPr lang="el-GR" dirty="0" smtClean="0"/>
                <a:t/>
              </a:r>
              <a:br>
                <a:rPr lang="el-GR" dirty="0" smtClean="0"/>
              </a:br>
              <a:r>
                <a:rPr lang="el-GR" dirty="0" smtClean="0"/>
                <a:t>και </a:t>
              </a:r>
              <a:r>
                <a:rPr lang="el-GR" dirty="0"/>
                <a:t>βίντεο</a:t>
              </a:r>
              <a:endParaRPr lang="en-US" sz="1050" noProof="1">
                <a:solidFill>
                  <a:schemeClr val="tx1">
                    <a:lumMod val="65000"/>
                    <a:lumOff val="35000"/>
                  </a:schemeClr>
                </a:solidFill>
              </a:endParaRPr>
            </a:p>
          </p:txBody>
        </p:sp>
      </p:grpSp>
      <p:sp>
        <p:nvSpPr>
          <p:cNvPr id="52" name="TextBox 51">
            <a:extLst>
              <a:ext uri="{FF2B5EF4-FFF2-40B4-BE49-F238E27FC236}">
                <a16:creationId xmlns="" xmlns:a16="http://schemas.microsoft.com/office/drawing/2014/main" id="{903D9BF9-F25F-4721-AEB7-6AB9CF0A44E5}"/>
              </a:ext>
            </a:extLst>
          </p:cNvPr>
          <p:cNvSpPr txBox="1"/>
          <p:nvPr/>
        </p:nvSpPr>
        <p:spPr>
          <a:xfrm>
            <a:off x="3367373" y="5366360"/>
            <a:ext cx="2113785" cy="1361911"/>
          </a:xfrm>
          <a:prstGeom prst="rect">
            <a:avLst/>
          </a:prstGeom>
          <a:noFill/>
        </p:spPr>
        <p:txBody>
          <a:bodyPr wrap="square" lIns="0" rIns="0" rtlCol="0" anchor="t">
            <a:spAutoFit/>
          </a:bodyPr>
          <a:lstStyle/>
          <a:p>
            <a:pPr algn="ctr"/>
            <a:r>
              <a:rPr lang="el-GR" dirty="0"/>
              <a:t>Σχεδιάστηκε χωρίς περιττές ,σύνθετες και πολύπλοκες πληροφορίες</a:t>
            </a:r>
          </a:p>
          <a:p>
            <a:pPr algn="just"/>
            <a:endParaRPr lang="en-US" sz="1050" noProof="1">
              <a:solidFill>
                <a:schemeClr val="tx1">
                  <a:lumMod val="65000"/>
                  <a:lumOff val="35000"/>
                </a:schemeClr>
              </a:solidFill>
            </a:endParaRPr>
          </a:p>
        </p:txBody>
      </p:sp>
      <p:grpSp>
        <p:nvGrpSpPr>
          <p:cNvPr id="87" name="Group 86">
            <a:extLst>
              <a:ext uri="{FF2B5EF4-FFF2-40B4-BE49-F238E27FC236}">
                <a16:creationId xmlns="" xmlns:a16="http://schemas.microsoft.com/office/drawing/2014/main" id="{60EE6468-8990-440C-890A-BD0EA69DC1EB}"/>
              </a:ext>
            </a:extLst>
          </p:cNvPr>
          <p:cNvGrpSpPr/>
          <p:nvPr/>
        </p:nvGrpSpPr>
        <p:grpSpPr>
          <a:xfrm>
            <a:off x="4480549" y="1048446"/>
            <a:ext cx="3098504" cy="1614692"/>
            <a:chOff x="-750961" y="-973508"/>
            <a:chExt cx="2999684" cy="1614692"/>
          </a:xfrm>
        </p:grpSpPr>
        <p:sp>
          <p:nvSpPr>
            <p:cNvPr id="88" name="TextBox 87">
              <a:extLst>
                <a:ext uri="{FF2B5EF4-FFF2-40B4-BE49-F238E27FC236}">
                  <a16:creationId xmlns="" xmlns:a16="http://schemas.microsoft.com/office/drawing/2014/main" id="{8E15A17D-8BCE-4F22-B121-792136DEA970}"/>
                </a:ext>
              </a:extLst>
            </p:cNvPr>
            <p:cNvSpPr txBox="1"/>
            <p:nvPr/>
          </p:nvSpPr>
          <p:spPr>
            <a:xfrm>
              <a:off x="-688365" y="-973508"/>
              <a:ext cx="2937088" cy="369332"/>
            </a:xfrm>
            <a:prstGeom prst="rect">
              <a:avLst/>
            </a:prstGeom>
            <a:noFill/>
          </p:spPr>
          <p:txBody>
            <a:bodyPr wrap="square" lIns="0" rIns="0" rtlCol="0" anchor="b">
              <a:spAutoFit/>
            </a:bodyPr>
            <a:lstStyle/>
            <a:p>
              <a:pPr algn="ctr"/>
              <a:r>
                <a:rPr lang="el-GR" b="1" dirty="0"/>
                <a:t>Αρχές συνοχής/λιτότητας </a:t>
              </a:r>
              <a:endParaRPr lang="en-US" sz="2000" b="1" noProof="1"/>
            </a:p>
          </p:txBody>
        </p:sp>
        <p:sp>
          <p:nvSpPr>
            <p:cNvPr id="89" name="TextBox 88">
              <a:extLst>
                <a:ext uri="{FF2B5EF4-FFF2-40B4-BE49-F238E27FC236}">
                  <a16:creationId xmlns="" xmlns:a16="http://schemas.microsoft.com/office/drawing/2014/main" id="{BA86F17D-DD36-4CE0-A1BF-2B96188B67F0}"/>
                </a:ext>
              </a:extLst>
            </p:cNvPr>
            <p:cNvSpPr txBox="1"/>
            <p:nvPr/>
          </p:nvSpPr>
          <p:spPr>
            <a:xfrm>
              <a:off x="-750961" y="-559145"/>
              <a:ext cx="2929293" cy="1200329"/>
            </a:xfrm>
            <a:prstGeom prst="rect">
              <a:avLst/>
            </a:prstGeom>
            <a:noFill/>
          </p:spPr>
          <p:txBody>
            <a:bodyPr wrap="square" lIns="0" rIns="0" rtlCol="0" anchor="t">
              <a:spAutoFit/>
            </a:bodyPr>
            <a:lstStyle/>
            <a:p>
              <a:pPr algn="ctr"/>
              <a:r>
                <a:rPr lang="el-GR" dirty="0" smtClean="0"/>
                <a:t>Περιλαμβάνονται </a:t>
              </a:r>
              <a:r>
                <a:rPr lang="el-GR" dirty="0"/>
                <a:t>μόνο οι απαραίτητες πληροφορίες χωρίς περιττά κείμενα,εικόνες και ήχους</a:t>
              </a:r>
              <a:endParaRPr lang="en-US" sz="1050" noProof="1">
                <a:solidFill>
                  <a:schemeClr val="tx1">
                    <a:lumMod val="65000"/>
                    <a:lumOff val="35000"/>
                  </a:schemeClr>
                </a:solidFill>
              </a:endParaRPr>
            </a:p>
          </p:txBody>
        </p:sp>
      </p:grpSp>
      <p:sp>
        <p:nvSpPr>
          <p:cNvPr id="91" name="TextBox 90">
            <a:extLst>
              <a:ext uri="{FF2B5EF4-FFF2-40B4-BE49-F238E27FC236}">
                <a16:creationId xmlns="" xmlns:a16="http://schemas.microsoft.com/office/drawing/2014/main" id="{0AC7A4CD-9815-441D-8E85-9FA57EE51C9F}"/>
              </a:ext>
            </a:extLst>
          </p:cNvPr>
          <p:cNvSpPr txBox="1"/>
          <p:nvPr/>
        </p:nvSpPr>
        <p:spPr>
          <a:xfrm>
            <a:off x="8480902" y="1033932"/>
            <a:ext cx="2088243" cy="369332"/>
          </a:xfrm>
          <a:prstGeom prst="rect">
            <a:avLst/>
          </a:prstGeom>
          <a:noFill/>
        </p:spPr>
        <p:txBody>
          <a:bodyPr wrap="square" lIns="0" rIns="0" rtlCol="0" anchor="b">
            <a:spAutoFit/>
          </a:bodyPr>
          <a:lstStyle/>
          <a:p>
            <a:pPr algn="ctr"/>
            <a:r>
              <a:rPr lang="el-GR" b="1" dirty="0"/>
              <a:t>Αρχή συνάφειας</a:t>
            </a:r>
            <a:endParaRPr lang="en-US" sz="2000" b="1" noProof="1"/>
          </a:p>
        </p:txBody>
      </p:sp>
      <p:sp>
        <p:nvSpPr>
          <p:cNvPr id="92" name="TextBox 91">
            <a:extLst>
              <a:ext uri="{FF2B5EF4-FFF2-40B4-BE49-F238E27FC236}">
                <a16:creationId xmlns="" xmlns:a16="http://schemas.microsoft.com/office/drawing/2014/main" id="{82A0093B-7A04-4DD4-B6D5-FA2AABF3A6EE}"/>
              </a:ext>
            </a:extLst>
          </p:cNvPr>
          <p:cNvSpPr txBox="1"/>
          <p:nvPr/>
        </p:nvSpPr>
        <p:spPr>
          <a:xfrm>
            <a:off x="7557304" y="1393481"/>
            <a:ext cx="4217996" cy="1477328"/>
          </a:xfrm>
          <a:prstGeom prst="rect">
            <a:avLst/>
          </a:prstGeom>
          <a:noFill/>
        </p:spPr>
        <p:txBody>
          <a:bodyPr wrap="square" lIns="0" rIns="0" rtlCol="0" anchor="t">
            <a:spAutoFit/>
          </a:bodyPr>
          <a:lstStyle/>
          <a:p>
            <a:pPr algn="ctr"/>
            <a:r>
              <a:rPr lang="el-GR" dirty="0"/>
              <a:t>Βασίζεται στην ταυτόχρονη χωροχρονική παρουσίαση των κοινών πληροφοριών γίνεται,δηλαδή,παράθεση όλων των πληροφοριών μαζί (φωτογραφίες,κείμενο)</a:t>
            </a:r>
            <a:endParaRPr lang="en-US" sz="1050" noProof="1">
              <a:solidFill>
                <a:schemeClr val="tx1">
                  <a:lumMod val="65000"/>
                  <a:lumOff val="35000"/>
                </a:schemeClr>
              </a:solidFill>
            </a:endParaRPr>
          </a:p>
        </p:txBody>
      </p:sp>
      <p:sp>
        <p:nvSpPr>
          <p:cNvPr id="44" name="TextBox 43">
            <a:extLst>
              <a:ext uri="{FF2B5EF4-FFF2-40B4-BE49-F238E27FC236}">
                <a16:creationId xmlns="" xmlns:a16="http://schemas.microsoft.com/office/drawing/2014/main" id="{0AC7A4CD-9815-441D-8E85-9FA57EE51C9F}"/>
              </a:ext>
            </a:extLst>
          </p:cNvPr>
          <p:cNvSpPr txBox="1"/>
          <p:nvPr/>
        </p:nvSpPr>
        <p:spPr>
          <a:xfrm>
            <a:off x="9920028" y="4812130"/>
            <a:ext cx="2088243" cy="369332"/>
          </a:xfrm>
          <a:prstGeom prst="rect">
            <a:avLst/>
          </a:prstGeom>
          <a:noFill/>
        </p:spPr>
        <p:txBody>
          <a:bodyPr wrap="square" lIns="0" rIns="0" rtlCol="0" anchor="b">
            <a:spAutoFit/>
          </a:bodyPr>
          <a:lstStyle/>
          <a:p>
            <a:pPr lvl="0" algn="r"/>
            <a:r>
              <a:rPr lang="el-GR" b="1" dirty="0"/>
              <a:t>Αρχή κατάτμησης</a:t>
            </a:r>
          </a:p>
        </p:txBody>
      </p:sp>
      <p:sp>
        <p:nvSpPr>
          <p:cNvPr id="45" name="TextBox 44">
            <a:extLst>
              <a:ext uri="{FF2B5EF4-FFF2-40B4-BE49-F238E27FC236}">
                <a16:creationId xmlns="" xmlns:a16="http://schemas.microsoft.com/office/drawing/2014/main" id="{82A0093B-7A04-4DD4-B6D5-FA2AABF3A6EE}"/>
              </a:ext>
            </a:extLst>
          </p:cNvPr>
          <p:cNvSpPr txBox="1"/>
          <p:nvPr/>
        </p:nvSpPr>
        <p:spPr>
          <a:xfrm>
            <a:off x="10109299" y="5513462"/>
            <a:ext cx="2082701" cy="923330"/>
          </a:xfrm>
          <a:prstGeom prst="rect">
            <a:avLst/>
          </a:prstGeom>
          <a:noFill/>
        </p:spPr>
        <p:txBody>
          <a:bodyPr wrap="square" lIns="0" rIns="0" rtlCol="0" anchor="t">
            <a:spAutoFit/>
          </a:bodyPr>
          <a:lstStyle/>
          <a:p>
            <a:pPr algn="ctr"/>
            <a:r>
              <a:rPr lang="el-GR" dirty="0"/>
              <a:t>Σύντομη παρουσίαση πληροφοριών</a:t>
            </a:r>
            <a:endParaRPr lang="en-US" sz="1050" noProof="1">
              <a:solidFill>
                <a:schemeClr val="tx1">
                  <a:lumMod val="65000"/>
                  <a:lumOff val="35000"/>
                </a:schemeClr>
              </a:solidFill>
            </a:endParaRPr>
          </a:p>
        </p:txBody>
      </p:sp>
      <p:sp>
        <p:nvSpPr>
          <p:cNvPr id="94" name="TextBox 93">
            <a:extLst>
              <a:ext uri="{FF2B5EF4-FFF2-40B4-BE49-F238E27FC236}">
                <a16:creationId xmlns="" xmlns:a16="http://schemas.microsoft.com/office/drawing/2014/main" id="{DA6638AF-AD15-4BDE-B898-4D19AC07FF05}"/>
              </a:ext>
            </a:extLst>
          </p:cNvPr>
          <p:cNvSpPr txBox="1"/>
          <p:nvPr/>
        </p:nvSpPr>
        <p:spPr>
          <a:xfrm>
            <a:off x="3315081" y="4769576"/>
            <a:ext cx="2088243" cy="646331"/>
          </a:xfrm>
          <a:prstGeom prst="rect">
            <a:avLst/>
          </a:prstGeom>
          <a:noFill/>
        </p:spPr>
        <p:txBody>
          <a:bodyPr wrap="square" lIns="0" rIns="0" rtlCol="0" anchor="b">
            <a:spAutoFit/>
          </a:bodyPr>
          <a:lstStyle/>
          <a:p>
            <a:pPr algn="ctr"/>
            <a:r>
              <a:rPr lang="el-GR" b="1" dirty="0"/>
              <a:t>Αρχές πλεονασμού </a:t>
            </a:r>
            <a:endParaRPr lang="en-US" sz="2000" b="1" noProof="1"/>
          </a:p>
        </p:txBody>
      </p:sp>
      <p:grpSp>
        <p:nvGrpSpPr>
          <p:cNvPr id="17" name="Group 16"/>
          <p:cNvGrpSpPr/>
          <p:nvPr/>
        </p:nvGrpSpPr>
        <p:grpSpPr>
          <a:xfrm>
            <a:off x="6281630" y="2844452"/>
            <a:ext cx="3188952" cy="4022319"/>
            <a:chOff x="6281630" y="2844452"/>
            <a:chExt cx="3188952" cy="4022319"/>
          </a:xfrm>
        </p:grpSpPr>
        <p:cxnSp>
          <p:nvCxnSpPr>
            <p:cNvPr id="36" name="Connector: Curved 35">
              <a:extLst>
                <a:ext uri="{FF2B5EF4-FFF2-40B4-BE49-F238E27FC236}">
                  <a16:creationId xmlns="" xmlns:a16="http://schemas.microsoft.com/office/drawing/2014/main" id="{C469DCB8-6414-408D-8DC4-6B70AEF696F2}"/>
                </a:ext>
              </a:extLst>
            </p:cNvPr>
            <p:cNvCxnSpPr>
              <a:stCxn id="41" idx="6"/>
              <a:endCxn id="42" idx="2"/>
            </p:cNvCxnSpPr>
            <p:nvPr/>
          </p:nvCxnSpPr>
          <p:spPr>
            <a:xfrm>
              <a:off x="6281630" y="2844452"/>
              <a:ext cx="1330424" cy="1777341"/>
            </a:xfrm>
            <a:prstGeom prst="curvedConnector3">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 xmlns:a16="http://schemas.microsoft.com/office/drawing/2014/main" id="{BD10621B-AADD-4316-AC72-1200FF9D823E}"/>
                </a:ext>
              </a:extLst>
            </p:cNvPr>
            <p:cNvSpPr/>
            <p:nvPr/>
          </p:nvSpPr>
          <p:spPr>
            <a:xfrm>
              <a:off x="7612054" y="4470008"/>
              <a:ext cx="373000" cy="303568"/>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nvGrpSpPr>
            <p:cNvPr id="96" name="Group 95">
              <a:extLst>
                <a:ext uri="{FF2B5EF4-FFF2-40B4-BE49-F238E27FC236}">
                  <a16:creationId xmlns="" xmlns:a16="http://schemas.microsoft.com/office/drawing/2014/main" id="{2F50E38C-34B0-4B13-BB1B-71A10BB0BF0C}"/>
                </a:ext>
              </a:extLst>
            </p:cNvPr>
            <p:cNvGrpSpPr/>
            <p:nvPr/>
          </p:nvGrpSpPr>
          <p:grpSpPr>
            <a:xfrm>
              <a:off x="6281630" y="4769576"/>
              <a:ext cx="3188952" cy="2097195"/>
              <a:chOff x="-853113" y="6213213"/>
              <a:chExt cx="4485222" cy="2097195"/>
            </a:xfrm>
          </p:grpSpPr>
          <p:sp>
            <p:nvSpPr>
              <p:cNvPr id="97" name="TextBox 96">
                <a:extLst>
                  <a:ext uri="{FF2B5EF4-FFF2-40B4-BE49-F238E27FC236}">
                    <a16:creationId xmlns="" xmlns:a16="http://schemas.microsoft.com/office/drawing/2014/main" id="{579F3858-3003-4E51-A4AB-7F622F41C5ED}"/>
                  </a:ext>
                </a:extLst>
              </p:cNvPr>
              <p:cNvSpPr txBox="1"/>
              <p:nvPr/>
            </p:nvSpPr>
            <p:spPr>
              <a:xfrm>
                <a:off x="-386678" y="6213213"/>
                <a:ext cx="3602078" cy="677108"/>
              </a:xfrm>
              <a:prstGeom prst="rect">
                <a:avLst/>
              </a:prstGeom>
              <a:noFill/>
            </p:spPr>
            <p:txBody>
              <a:bodyPr wrap="square" lIns="0" rIns="0" rtlCol="0" anchor="b">
                <a:spAutoFit/>
              </a:bodyPr>
              <a:lstStyle/>
              <a:p>
                <a:pPr algn="ctr"/>
                <a:r>
                  <a:rPr lang="el-GR" b="1" dirty="0"/>
                  <a:t>Αρχή σηματοδότησης</a:t>
                </a:r>
              </a:p>
              <a:p>
                <a:pPr algn="ctr"/>
                <a:endParaRPr lang="en-US" sz="2000" b="1" noProof="1"/>
              </a:p>
            </p:txBody>
          </p:sp>
          <p:sp>
            <p:nvSpPr>
              <p:cNvPr id="98" name="TextBox 97">
                <a:extLst>
                  <a:ext uri="{FF2B5EF4-FFF2-40B4-BE49-F238E27FC236}">
                    <a16:creationId xmlns="" xmlns:a16="http://schemas.microsoft.com/office/drawing/2014/main" id="{904491AA-144E-449A-B424-0EE7B5B6E865}"/>
                  </a:ext>
                </a:extLst>
              </p:cNvPr>
              <p:cNvSpPr txBox="1"/>
              <p:nvPr/>
            </p:nvSpPr>
            <p:spPr>
              <a:xfrm>
                <a:off x="-853113" y="6671498"/>
                <a:ext cx="4485222" cy="1638910"/>
              </a:xfrm>
              <a:prstGeom prst="rect">
                <a:avLst/>
              </a:prstGeom>
              <a:noFill/>
            </p:spPr>
            <p:txBody>
              <a:bodyPr wrap="square" lIns="0" rIns="0" rtlCol="0" anchor="t">
                <a:spAutoFit/>
              </a:bodyPr>
              <a:lstStyle/>
              <a:p>
                <a:pPr algn="ctr"/>
                <a:r>
                  <a:rPr lang="el-GR" dirty="0"/>
                  <a:t>Υπάρχουν οι κατάλληλες </a:t>
                </a:r>
                <a:r>
                  <a:rPr lang="el-GR" dirty="0" smtClean="0"/>
                  <a:t>νύξεις </a:t>
                </a:r>
                <a:r>
                  <a:rPr lang="el-GR" dirty="0"/>
                  <a:t>για να καθοδηγούν το μαθητή να επεξεργάζεται αποτελεσματικά τις πληροφορίες</a:t>
                </a:r>
              </a:p>
              <a:p>
                <a:pPr algn="ctr"/>
                <a:endParaRPr lang="en-US" sz="1050" noProof="1">
                  <a:solidFill>
                    <a:schemeClr val="tx1">
                      <a:lumMod val="65000"/>
                      <a:lumOff val="35000"/>
                    </a:schemeClr>
                  </a:solidFill>
                </a:endParaRPr>
              </a:p>
            </p:txBody>
          </p:sp>
        </p:grpSp>
      </p:grpSp>
      <p:grpSp>
        <p:nvGrpSpPr>
          <p:cNvPr id="7" name="Group 6"/>
          <p:cNvGrpSpPr/>
          <p:nvPr/>
        </p:nvGrpSpPr>
        <p:grpSpPr>
          <a:xfrm>
            <a:off x="438150" y="988640"/>
            <a:ext cx="4140056" cy="3638048"/>
            <a:chOff x="438150" y="988640"/>
            <a:chExt cx="4140056" cy="3638048"/>
          </a:xfrm>
        </p:grpSpPr>
        <p:grpSp>
          <p:nvGrpSpPr>
            <p:cNvPr id="77" name="Group 76">
              <a:extLst>
                <a:ext uri="{FF2B5EF4-FFF2-40B4-BE49-F238E27FC236}">
                  <a16:creationId xmlns="" xmlns:a16="http://schemas.microsoft.com/office/drawing/2014/main" id="{64A68FB9-7A4F-4AFC-B1B7-C94C977D25DF}"/>
                </a:ext>
              </a:extLst>
            </p:cNvPr>
            <p:cNvGrpSpPr/>
            <p:nvPr/>
          </p:nvGrpSpPr>
          <p:grpSpPr>
            <a:xfrm>
              <a:off x="860353" y="988640"/>
              <a:ext cx="3295650" cy="995647"/>
              <a:chOff x="-702927" y="2345191"/>
              <a:chExt cx="4635291" cy="995647"/>
            </a:xfrm>
          </p:grpSpPr>
          <p:sp>
            <p:nvSpPr>
              <p:cNvPr id="78" name="TextBox 77">
                <a:extLst>
                  <a:ext uri="{FF2B5EF4-FFF2-40B4-BE49-F238E27FC236}">
                    <a16:creationId xmlns="" xmlns:a16="http://schemas.microsoft.com/office/drawing/2014/main" id="{FF7D4989-1700-4F1B-99C6-1F86C81C53C9}"/>
                  </a:ext>
                </a:extLst>
              </p:cNvPr>
              <p:cNvSpPr txBox="1"/>
              <p:nvPr/>
            </p:nvSpPr>
            <p:spPr>
              <a:xfrm>
                <a:off x="-702927" y="2345191"/>
                <a:ext cx="4635291" cy="400110"/>
              </a:xfrm>
              <a:prstGeom prst="rect">
                <a:avLst/>
              </a:prstGeom>
              <a:noFill/>
            </p:spPr>
            <p:txBody>
              <a:bodyPr wrap="square" lIns="0" rIns="0" rtlCol="0" anchor="b">
                <a:spAutoFit/>
              </a:bodyPr>
              <a:lstStyle/>
              <a:p>
                <a:r>
                  <a:rPr lang="el-GR" sz="2000" b="1" noProof="1" smtClean="0"/>
                  <a:t>Αρχές </a:t>
                </a:r>
                <a:r>
                  <a:rPr lang="el-GR" b="1" noProof="1"/>
                  <a:t>προσαρμοστικότητας</a:t>
                </a:r>
                <a:endParaRPr lang="en-US" sz="2000" b="1" noProof="1"/>
              </a:p>
            </p:txBody>
          </p:sp>
          <p:sp>
            <p:nvSpPr>
              <p:cNvPr id="79" name="TextBox 78">
                <a:extLst>
                  <a:ext uri="{FF2B5EF4-FFF2-40B4-BE49-F238E27FC236}">
                    <a16:creationId xmlns="" xmlns:a16="http://schemas.microsoft.com/office/drawing/2014/main" id="{9DE54D49-A783-4A21-9FA4-E1A7706D6336}"/>
                  </a:ext>
                </a:extLst>
              </p:cNvPr>
              <p:cNvSpPr txBox="1"/>
              <p:nvPr/>
            </p:nvSpPr>
            <p:spPr>
              <a:xfrm>
                <a:off x="340731" y="3086922"/>
                <a:ext cx="2929293" cy="253916"/>
              </a:xfrm>
              <a:prstGeom prst="rect">
                <a:avLst/>
              </a:prstGeom>
              <a:noFill/>
            </p:spPr>
            <p:txBody>
              <a:bodyPr wrap="square" lIns="0" rIns="0" rtlCol="0" anchor="t">
                <a:spAutoFit/>
              </a:bodyPr>
              <a:lstStyle/>
              <a:p>
                <a:pPr algn="just"/>
                <a:endParaRPr lang="en-US" sz="1050" noProof="1">
                  <a:solidFill>
                    <a:schemeClr val="tx1">
                      <a:lumMod val="65000"/>
                      <a:lumOff val="35000"/>
                    </a:schemeClr>
                  </a:solidFill>
                </a:endParaRPr>
              </a:p>
            </p:txBody>
          </p:sp>
        </p:grpSp>
        <p:cxnSp>
          <p:nvCxnSpPr>
            <p:cNvPr id="33" name="Connector: Curved 32">
              <a:extLst>
                <a:ext uri="{FF2B5EF4-FFF2-40B4-BE49-F238E27FC236}">
                  <a16:creationId xmlns="" xmlns:a16="http://schemas.microsoft.com/office/drawing/2014/main" id="{8D5B1F35-7F4E-405D-8051-62BD46424B5B}"/>
                </a:ext>
              </a:extLst>
            </p:cNvPr>
            <p:cNvCxnSpPr>
              <a:stCxn id="38" idx="6"/>
              <a:endCxn id="39" idx="2"/>
            </p:cNvCxnSpPr>
            <p:nvPr/>
          </p:nvCxnSpPr>
          <p:spPr>
            <a:xfrm flipV="1">
              <a:off x="1171361" y="2717149"/>
              <a:ext cx="1330424" cy="1909539"/>
            </a:xfrm>
            <a:prstGeom prst="curvedConnector3">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 xmlns:a16="http://schemas.microsoft.com/office/drawing/2014/main" id="{8706C546-B862-42BC-9C59-9BEF55ACBC7E}"/>
                </a:ext>
              </a:extLst>
            </p:cNvPr>
            <p:cNvSpPr/>
            <p:nvPr/>
          </p:nvSpPr>
          <p:spPr>
            <a:xfrm>
              <a:off x="2501784" y="2565365"/>
              <a:ext cx="373000" cy="303568"/>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8" name="TextBox 47">
              <a:extLst>
                <a:ext uri="{FF2B5EF4-FFF2-40B4-BE49-F238E27FC236}">
                  <a16:creationId xmlns="" xmlns:a16="http://schemas.microsoft.com/office/drawing/2014/main" id="{903D9BF9-F25F-4721-AEB7-6AB9CF0A44E5}"/>
                </a:ext>
              </a:extLst>
            </p:cNvPr>
            <p:cNvSpPr txBox="1"/>
            <p:nvPr/>
          </p:nvSpPr>
          <p:spPr>
            <a:xfrm>
              <a:off x="438150" y="1413475"/>
              <a:ext cx="4140056" cy="1084912"/>
            </a:xfrm>
            <a:prstGeom prst="rect">
              <a:avLst/>
            </a:prstGeom>
            <a:noFill/>
          </p:spPr>
          <p:txBody>
            <a:bodyPr wrap="square" lIns="0" rIns="0" rtlCol="0" anchor="t">
              <a:spAutoFit/>
            </a:bodyPr>
            <a:lstStyle/>
            <a:p>
              <a:pPr algn="ctr"/>
              <a:r>
                <a:rPr lang="el-GR" dirty="0">
                  <a:latin typeface="Syncopate"/>
                </a:rPr>
                <a:t>Παρουσίαση με συνδιασμό οπτικής φόρμας (κινούμενα </a:t>
              </a:r>
              <a:r>
                <a:rPr lang="el-GR" dirty="0" smtClean="0">
                  <a:latin typeface="Syncopate"/>
                </a:rPr>
                <a:t>σχέδια και </a:t>
              </a:r>
              <a:r>
                <a:rPr lang="el-GR" dirty="0">
                  <a:latin typeface="Syncopate"/>
                </a:rPr>
                <a:t>ακουστικής φόρμας</a:t>
              </a:r>
              <a:r>
                <a:rPr lang="el-GR" dirty="0" smtClean="0">
                  <a:latin typeface="Syncopate"/>
                </a:rPr>
                <a:t>)</a:t>
              </a:r>
              <a:endParaRPr lang="el-GR" dirty="0">
                <a:latin typeface="Syncopate"/>
              </a:endParaRPr>
            </a:p>
            <a:p>
              <a:pPr algn="just"/>
              <a:endParaRPr lang="en-US" sz="1050" noProof="1">
                <a:solidFill>
                  <a:schemeClr val="tx1">
                    <a:lumMod val="65000"/>
                    <a:lumOff val="35000"/>
                  </a:schemeClr>
                </a:solidFill>
                <a:latin typeface="Syncopate"/>
              </a:endParaRPr>
            </a:p>
          </p:txBody>
        </p:sp>
      </p:grpSp>
      <p:sp>
        <p:nvSpPr>
          <p:cNvPr id="43" name="42 - TextBox"/>
          <p:cNvSpPr txBox="1"/>
          <p:nvPr/>
        </p:nvSpPr>
        <p:spPr>
          <a:xfrm>
            <a:off x="362856" y="537028"/>
            <a:ext cx="8026399" cy="646331"/>
          </a:xfrm>
          <a:prstGeom prst="rect">
            <a:avLst/>
          </a:prstGeom>
          <a:noFill/>
        </p:spPr>
        <p:txBody>
          <a:bodyPr wrap="square" rtlCol="0">
            <a:spAutoFit/>
          </a:bodyPr>
          <a:lstStyle/>
          <a:p>
            <a:r>
              <a:rPr lang="el-GR" dirty="0" smtClean="0">
                <a:latin typeface="Syncopate"/>
              </a:rPr>
              <a:t>Αναστασιάδης &amp; </a:t>
            </a:r>
            <a:r>
              <a:rPr lang="el-GR" dirty="0" err="1" smtClean="0">
                <a:latin typeface="Syncopate"/>
              </a:rPr>
              <a:t>Σπαντιδάκης</a:t>
            </a:r>
            <a:r>
              <a:rPr lang="el-GR" dirty="0" smtClean="0">
                <a:latin typeface="Syncopate"/>
              </a:rPr>
              <a:t> (2013), Αναστασιάδης &amp; </a:t>
            </a:r>
            <a:r>
              <a:rPr lang="el-GR" dirty="0" err="1" smtClean="0">
                <a:latin typeface="Syncopate"/>
              </a:rPr>
              <a:t>Ραλλιάς</a:t>
            </a:r>
            <a:r>
              <a:rPr lang="el-GR" dirty="0" smtClean="0">
                <a:latin typeface="Syncopate"/>
              </a:rPr>
              <a:t> (2015)</a:t>
            </a:r>
            <a:br>
              <a:rPr lang="el-GR" dirty="0" smtClean="0">
                <a:latin typeface="Syncopate"/>
              </a:rPr>
            </a:br>
            <a:endParaRPr lang="el-GR" dirty="0">
              <a:latin typeface="Syncopate"/>
            </a:endParaRPr>
          </a:p>
        </p:txBody>
      </p:sp>
      <p:cxnSp>
        <p:nvCxnSpPr>
          <p:cNvPr id="46" name="15 - Ευθεία γραμμή σύνδεσης"/>
          <p:cNvCxnSpPr/>
          <p:nvPr/>
        </p:nvCxnSpPr>
        <p:spPr bwMode="auto">
          <a:xfrm flipV="1">
            <a:off x="493483" y="914400"/>
            <a:ext cx="7199088" cy="1836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4268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250" fill="hold"/>
                                        <p:tgtEl>
                                          <p:spTgt spid="4"/>
                                        </p:tgtEl>
                                        <p:attrNameLst>
                                          <p:attrName>ppt_x</p:attrName>
                                        </p:attrNameLst>
                                      </p:cBhvr>
                                      <p:tavLst>
                                        <p:tav tm="0">
                                          <p:val>
                                            <p:strVal val="#ppt_x"/>
                                          </p:val>
                                        </p:tav>
                                        <p:tav tm="100000">
                                          <p:val>
                                            <p:strVal val="#ppt_x"/>
                                          </p:val>
                                        </p:tav>
                                      </p:tavLst>
                                    </p:anim>
                                    <p:anim calcmode="lin" valueType="num">
                                      <p:cBhvr additive="base">
                                        <p:cTn id="8" dur="125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250" fill="hold"/>
                                        <p:tgtEl>
                                          <p:spTgt spid="7"/>
                                        </p:tgtEl>
                                        <p:attrNameLst>
                                          <p:attrName>ppt_x</p:attrName>
                                        </p:attrNameLst>
                                      </p:cBhvr>
                                      <p:tavLst>
                                        <p:tav tm="0">
                                          <p:val>
                                            <p:strVal val="#ppt_x"/>
                                          </p:val>
                                        </p:tav>
                                        <p:tav tm="100000">
                                          <p:val>
                                            <p:strVal val="#ppt_x"/>
                                          </p:val>
                                        </p:tav>
                                      </p:tavLst>
                                    </p:anim>
                                    <p:anim calcmode="lin" valueType="num">
                                      <p:cBhvr additive="base">
                                        <p:cTn id="14" dur="12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1250" fill="hold"/>
                                        <p:tgtEl>
                                          <p:spTgt spid="34"/>
                                        </p:tgtEl>
                                        <p:attrNameLst>
                                          <p:attrName>ppt_x</p:attrName>
                                        </p:attrNameLst>
                                      </p:cBhvr>
                                      <p:tavLst>
                                        <p:tav tm="0">
                                          <p:val>
                                            <p:strVal val="#ppt_x"/>
                                          </p:val>
                                        </p:tav>
                                        <p:tav tm="100000">
                                          <p:val>
                                            <p:strVal val="#ppt_x"/>
                                          </p:val>
                                        </p:tav>
                                      </p:tavLst>
                                    </p:anim>
                                    <p:anim calcmode="lin" valueType="num">
                                      <p:cBhvr additive="base">
                                        <p:cTn id="20" dur="125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additive="base">
                                        <p:cTn id="23" dur="1250" fill="hold"/>
                                        <p:tgtEl>
                                          <p:spTgt spid="40"/>
                                        </p:tgtEl>
                                        <p:attrNameLst>
                                          <p:attrName>ppt_x</p:attrName>
                                        </p:attrNameLst>
                                      </p:cBhvr>
                                      <p:tavLst>
                                        <p:tav tm="0">
                                          <p:val>
                                            <p:strVal val="#ppt_x"/>
                                          </p:val>
                                        </p:tav>
                                        <p:tav tm="100000">
                                          <p:val>
                                            <p:strVal val="#ppt_x"/>
                                          </p:val>
                                        </p:tav>
                                      </p:tavLst>
                                    </p:anim>
                                    <p:anim calcmode="lin" valueType="num">
                                      <p:cBhvr additive="base">
                                        <p:cTn id="24" dur="1250" fill="hold"/>
                                        <p:tgtEl>
                                          <p:spTgt spid="4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4"/>
                                        </p:tgtEl>
                                        <p:attrNameLst>
                                          <p:attrName>style.visibility</p:attrName>
                                        </p:attrNameLst>
                                      </p:cBhvr>
                                      <p:to>
                                        <p:strVal val="visible"/>
                                      </p:to>
                                    </p:set>
                                    <p:anim calcmode="lin" valueType="num">
                                      <p:cBhvr additive="base">
                                        <p:cTn id="27" dur="1250" fill="hold"/>
                                        <p:tgtEl>
                                          <p:spTgt spid="94"/>
                                        </p:tgtEl>
                                        <p:attrNameLst>
                                          <p:attrName>ppt_x</p:attrName>
                                        </p:attrNameLst>
                                      </p:cBhvr>
                                      <p:tavLst>
                                        <p:tav tm="0">
                                          <p:val>
                                            <p:strVal val="#ppt_x"/>
                                          </p:val>
                                        </p:tav>
                                        <p:tav tm="100000">
                                          <p:val>
                                            <p:strVal val="#ppt_x"/>
                                          </p:val>
                                        </p:tav>
                                      </p:tavLst>
                                    </p:anim>
                                    <p:anim calcmode="lin" valueType="num">
                                      <p:cBhvr additive="base">
                                        <p:cTn id="28" dur="1250" fill="hold"/>
                                        <p:tgtEl>
                                          <p:spTgt spid="9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1250" fill="hold"/>
                                        <p:tgtEl>
                                          <p:spTgt spid="52"/>
                                        </p:tgtEl>
                                        <p:attrNameLst>
                                          <p:attrName>ppt_x</p:attrName>
                                        </p:attrNameLst>
                                      </p:cBhvr>
                                      <p:tavLst>
                                        <p:tav tm="0">
                                          <p:val>
                                            <p:strVal val="#ppt_x"/>
                                          </p:val>
                                        </p:tav>
                                        <p:tav tm="100000">
                                          <p:val>
                                            <p:strVal val="#ppt_x"/>
                                          </p:val>
                                        </p:tav>
                                      </p:tavLst>
                                    </p:anim>
                                    <p:anim calcmode="lin" valueType="num">
                                      <p:cBhvr additive="base">
                                        <p:cTn id="32" dur="125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1250" fill="hold"/>
                                        <p:tgtEl>
                                          <p:spTgt spid="35"/>
                                        </p:tgtEl>
                                        <p:attrNameLst>
                                          <p:attrName>ppt_x</p:attrName>
                                        </p:attrNameLst>
                                      </p:cBhvr>
                                      <p:tavLst>
                                        <p:tav tm="0">
                                          <p:val>
                                            <p:strVal val="#ppt_x"/>
                                          </p:val>
                                        </p:tav>
                                        <p:tav tm="100000">
                                          <p:val>
                                            <p:strVal val="#ppt_x"/>
                                          </p:val>
                                        </p:tav>
                                      </p:tavLst>
                                    </p:anim>
                                    <p:anim calcmode="lin" valueType="num">
                                      <p:cBhvr additive="base">
                                        <p:cTn id="38" dur="1250" fill="hold"/>
                                        <p:tgtEl>
                                          <p:spTgt spid="3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anim calcmode="lin" valueType="num">
                                      <p:cBhvr additive="base">
                                        <p:cTn id="41" dur="1250" fill="hold"/>
                                        <p:tgtEl>
                                          <p:spTgt spid="41"/>
                                        </p:tgtEl>
                                        <p:attrNameLst>
                                          <p:attrName>ppt_x</p:attrName>
                                        </p:attrNameLst>
                                      </p:cBhvr>
                                      <p:tavLst>
                                        <p:tav tm="0">
                                          <p:val>
                                            <p:strVal val="#ppt_x"/>
                                          </p:val>
                                        </p:tav>
                                        <p:tav tm="100000">
                                          <p:val>
                                            <p:strVal val="#ppt_x"/>
                                          </p:val>
                                        </p:tav>
                                      </p:tavLst>
                                    </p:anim>
                                    <p:anim calcmode="lin" valueType="num">
                                      <p:cBhvr additive="base">
                                        <p:cTn id="42" dur="1250" fill="hold"/>
                                        <p:tgtEl>
                                          <p:spTgt spid="41"/>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7"/>
                                        </p:tgtEl>
                                        <p:attrNameLst>
                                          <p:attrName>style.visibility</p:attrName>
                                        </p:attrNameLst>
                                      </p:cBhvr>
                                      <p:to>
                                        <p:strVal val="visible"/>
                                      </p:to>
                                    </p:set>
                                    <p:anim calcmode="lin" valueType="num">
                                      <p:cBhvr additive="base">
                                        <p:cTn id="45" dur="1250" fill="hold"/>
                                        <p:tgtEl>
                                          <p:spTgt spid="87"/>
                                        </p:tgtEl>
                                        <p:attrNameLst>
                                          <p:attrName>ppt_x</p:attrName>
                                        </p:attrNameLst>
                                      </p:cBhvr>
                                      <p:tavLst>
                                        <p:tav tm="0">
                                          <p:val>
                                            <p:strVal val="#ppt_x"/>
                                          </p:val>
                                        </p:tav>
                                        <p:tav tm="100000">
                                          <p:val>
                                            <p:strVal val="#ppt_x"/>
                                          </p:val>
                                        </p:tav>
                                      </p:tavLst>
                                    </p:anim>
                                    <p:anim calcmode="lin" valueType="num">
                                      <p:cBhvr additive="base">
                                        <p:cTn id="46" dur="125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1250" fill="hold"/>
                                        <p:tgtEl>
                                          <p:spTgt spid="17"/>
                                        </p:tgtEl>
                                        <p:attrNameLst>
                                          <p:attrName>ppt_x</p:attrName>
                                        </p:attrNameLst>
                                      </p:cBhvr>
                                      <p:tavLst>
                                        <p:tav tm="0">
                                          <p:val>
                                            <p:strVal val="#ppt_x"/>
                                          </p:val>
                                        </p:tav>
                                        <p:tav tm="100000">
                                          <p:val>
                                            <p:strVal val="#ppt_x"/>
                                          </p:val>
                                        </p:tav>
                                      </p:tavLst>
                                    </p:anim>
                                    <p:anim calcmode="lin" valueType="num">
                                      <p:cBhvr additive="base">
                                        <p:cTn id="52" dur="1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additive="base">
                                        <p:cTn id="57" dur="1250" fill="hold"/>
                                        <p:tgtEl>
                                          <p:spTgt spid="37"/>
                                        </p:tgtEl>
                                        <p:attrNameLst>
                                          <p:attrName>ppt_x</p:attrName>
                                        </p:attrNameLst>
                                      </p:cBhvr>
                                      <p:tavLst>
                                        <p:tav tm="0">
                                          <p:val>
                                            <p:strVal val="#ppt_x"/>
                                          </p:val>
                                        </p:tav>
                                        <p:tav tm="100000">
                                          <p:val>
                                            <p:strVal val="#ppt_x"/>
                                          </p:val>
                                        </p:tav>
                                      </p:tavLst>
                                    </p:anim>
                                    <p:anim calcmode="lin" valueType="num">
                                      <p:cBhvr additive="base">
                                        <p:cTn id="58" dur="1250" fill="hold"/>
                                        <p:tgtEl>
                                          <p:spTgt spid="3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73"/>
                                        </p:tgtEl>
                                        <p:attrNameLst>
                                          <p:attrName>style.visibility</p:attrName>
                                        </p:attrNameLst>
                                      </p:cBhvr>
                                      <p:to>
                                        <p:strVal val="visible"/>
                                      </p:to>
                                    </p:set>
                                    <p:anim calcmode="lin" valueType="num">
                                      <p:cBhvr additive="base">
                                        <p:cTn id="61" dur="1250" fill="hold"/>
                                        <p:tgtEl>
                                          <p:spTgt spid="73"/>
                                        </p:tgtEl>
                                        <p:attrNameLst>
                                          <p:attrName>ppt_x</p:attrName>
                                        </p:attrNameLst>
                                      </p:cBhvr>
                                      <p:tavLst>
                                        <p:tav tm="0">
                                          <p:val>
                                            <p:strVal val="#ppt_x"/>
                                          </p:val>
                                        </p:tav>
                                        <p:tav tm="100000">
                                          <p:val>
                                            <p:strVal val="#ppt_x"/>
                                          </p:val>
                                        </p:tav>
                                      </p:tavLst>
                                    </p:anim>
                                    <p:anim calcmode="lin" valueType="num">
                                      <p:cBhvr additive="base">
                                        <p:cTn id="62" dur="1250" fill="hold"/>
                                        <p:tgtEl>
                                          <p:spTgt spid="73"/>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92"/>
                                        </p:tgtEl>
                                        <p:attrNameLst>
                                          <p:attrName>style.visibility</p:attrName>
                                        </p:attrNameLst>
                                      </p:cBhvr>
                                      <p:to>
                                        <p:strVal val="visible"/>
                                      </p:to>
                                    </p:set>
                                    <p:anim calcmode="lin" valueType="num">
                                      <p:cBhvr additive="base">
                                        <p:cTn id="65" dur="1250" fill="hold"/>
                                        <p:tgtEl>
                                          <p:spTgt spid="92"/>
                                        </p:tgtEl>
                                        <p:attrNameLst>
                                          <p:attrName>ppt_x</p:attrName>
                                        </p:attrNameLst>
                                      </p:cBhvr>
                                      <p:tavLst>
                                        <p:tav tm="0">
                                          <p:val>
                                            <p:strVal val="#ppt_x"/>
                                          </p:val>
                                        </p:tav>
                                        <p:tav tm="100000">
                                          <p:val>
                                            <p:strVal val="#ppt_x"/>
                                          </p:val>
                                        </p:tav>
                                      </p:tavLst>
                                    </p:anim>
                                    <p:anim calcmode="lin" valueType="num">
                                      <p:cBhvr additive="base">
                                        <p:cTn id="66" dur="1250" fill="hold"/>
                                        <p:tgtEl>
                                          <p:spTgt spid="9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91"/>
                                        </p:tgtEl>
                                        <p:attrNameLst>
                                          <p:attrName>style.visibility</p:attrName>
                                        </p:attrNameLst>
                                      </p:cBhvr>
                                      <p:to>
                                        <p:strVal val="visible"/>
                                      </p:to>
                                    </p:set>
                                    <p:anim calcmode="lin" valueType="num">
                                      <p:cBhvr additive="base">
                                        <p:cTn id="69" dur="1250" fill="hold"/>
                                        <p:tgtEl>
                                          <p:spTgt spid="91"/>
                                        </p:tgtEl>
                                        <p:attrNameLst>
                                          <p:attrName>ppt_x</p:attrName>
                                        </p:attrNameLst>
                                      </p:cBhvr>
                                      <p:tavLst>
                                        <p:tav tm="0">
                                          <p:val>
                                            <p:strVal val="#ppt_x"/>
                                          </p:val>
                                        </p:tav>
                                        <p:tav tm="100000">
                                          <p:val>
                                            <p:strVal val="#ppt_x"/>
                                          </p:val>
                                        </p:tav>
                                      </p:tavLst>
                                    </p:anim>
                                    <p:anim calcmode="lin" valueType="num">
                                      <p:cBhvr additive="base">
                                        <p:cTn id="70" dur="125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81"/>
                                        </p:tgtEl>
                                        <p:attrNameLst>
                                          <p:attrName>style.visibility</p:attrName>
                                        </p:attrNameLst>
                                      </p:cBhvr>
                                      <p:to>
                                        <p:strVal val="visible"/>
                                      </p:to>
                                    </p:set>
                                    <p:anim calcmode="lin" valueType="num">
                                      <p:cBhvr additive="base">
                                        <p:cTn id="75" dur="1250" fill="hold"/>
                                        <p:tgtEl>
                                          <p:spTgt spid="81"/>
                                        </p:tgtEl>
                                        <p:attrNameLst>
                                          <p:attrName>ppt_x</p:attrName>
                                        </p:attrNameLst>
                                      </p:cBhvr>
                                      <p:tavLst>
                                        <p:tav tm="0">
                                          <p:val>
                                            <p:strVal val="#ppt_x"/>
                                          </p:val>
                                        </p:tav>
                                        <p:tav tm="100000">
                                          <p:val>
                                            <p:strVal val="#ppt_x"/>
                                          </p:val>
                                        </p:tav>
                                      </p:tavLst>
                                    </p:anim>
                                    <p:anim calcmode="lin" valueType="num">
                                      <p:cBhvr additive="base">
                                        <p:cTn id="76" dur="1250" fill="hold"/>
                                        <p:tgtEl>
                                          <p:spTgt spid="81"/>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80"/>
                                        </p:tgtEl>
                                        <p:attrNameLst>
                                          <p:attrName>style.visibility</p:attrName>
                                        </p:attrNameLst>
                                      </p:cBhvr>
                                      <p:to>
                                        <p:strVal val="visible"/>
                                      </p:to>
                                    </p:set>
                                    <p:anim calcmode="lin" valueType="num">
                                      <p:cBhvr additive="base">
                                        <p:cTn id="79" dur="1250" fill="hold"/>
                                        <p:tgtEl>
                                          <p:spTgt spid="80"/>
                                        </p:tgtEl>
                                        <p:attrNameLst>
                                          <p:attrName>ppt_x</p:attrName>
                                        </p:attrNameLst>
                                      </p:cBhvr>
                                      <p:tavLst>
                                        <p:tav tm="0">
                                          <p:val>
                                            <p:strVal val="#ppt_x"/>
                                          </p:val>
                                        </p:tav>
                                        <p:tav tm="100000">
                                          <p:val>
                                            <p:strVal val="#ppt_x"/>
                                          </p:val>
                                        </p:tav>
                                      </p:tavLst>
                                    </p:anim>
                                    <p:anim calcmode="lin" valueType="num">
                                      <p:cBhvr additive="base">
                                        <p:cTn id="80" dur="1250" fill="hold"/>
                                        <p:tgtEl>
                                          <p:spTgt spid="80"/>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additive="base">
                                        <p:cTn id="83" dur="1250" fill="hold"/>
                                        <p:tgtEl>
                                          <p:spTgt spid="44"/>
                                        </p:tgtEl>
                                        <p:attrNameLst>
                                          <p:attrName>ppt_x</p:attrName>
                                        </p:attrNameLst>
                                      </p:cBhvr>
                                      <p:tavLst>
                                        <p:tav tm="0">
                                          <p:val>
                                            <p:strVal val="#ppt_x"/>
                                          </p:val>
                                        </p:tav>
                                        <p:tav tm="100000">
                                          <p:val>
                                            <p:strVal val="#ppt_x"/>
                                          </p:val>
                                        </p:tav>
                                      </p:tavLst>
                                    </p:anim>
                                    <p:anim calcmode="lin" valueType="num">
                                      <p:cBhvr additive="base">
                                        <p:cTn id="84" dur="1250" fill="hold"/>
                                        <p:tgtEl>
                                          <p:spTgt spid="44"/>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45"/>
                                        </p:tgtEl>
                                        <p:attrNameLst>
                                          <p:attrName>style.visibility</p:attrName>
                                        </p:attrNameLst>
                                      </p:cBhvr>
                                      <p:to>
                                        <p:strVal val="visible"/>
                                      </p:to>
                                    </p:set>
                                    <p:anim calcmode="lin" valueType="num">
                                      <p:cBhvr additive="base">
                                        <p:cTn id="87" dur="1250" fill="hold"/>
                                        <p:tgtEl>
                                          <p:spTgt spid="45"/>
                                        </p:tgtEl>
                                        <p:attrNameLst>
                                          <p:attrName>ppt_x</p:attrName>
                                        </p:attrNameLst>
                                      </p:cBhvr>
                                      <p:tavLst>
                                        <p:tav tm="0">
                                          <p:val>
                                            <p:strVal val="#ppt_x"/>
                                          </p:val>
                                        </p:tav>
                                        <p:tav tm="100000">
                                          <p:val>
                                            <p:strVal val="#ppt_x"/>
                                          </p:val>
                                        </p:tav>
                                      </p:tavLst>
                                    </p:anim>
                                    <p:anim calcmode="lin" valueType="num">
                                      <p:cBhvr additive="base">
                                        <p:cTn id="88" dur="125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73" grpId="0" animBg="1"/>
      <p:bldP spid="80" grpId="0" animBg="1"/>
      <p:bldP spid="52" grpId="0"/>
      <p:bldP spid="91" grpId="0"/>
      <p:bldP spid="92" grpId="0"/>
      <p:bldP spid="44" grpId="0"/>
      <p:bldP spid="45" grpId="0"/>
      <p:bldP spid="9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
            <a:extLst>
              <a:ext uri="{FF2B5EF4-FFF2-40B4-BE49-F238E27FC236}">
                <a16:creationId xmlns="" xmlns:a16="http://schemas.microsoft.com/office/drawing/2014/main" id="{71DA1449-9BBE-4FB5-854D-B6D832CCD806}"/>
              </a:ext>
            </a:extLst>
          </p:cNvPr>
          <p:cNvGrpSpPr/>
          <p:nvPr/>
        </p:nvGrpSpPr>
        <p:grpSpPr>
          <a:xfrm>
            <a:off x="854795" y="1645709"/>
            <a:ext cx="3109864" cy="2141801"/>
            <a:chOff x="1387588" y="2182683"/>
            <a:chExt cx="1805441" cy="1894017"/>
          </a:xfrm>
        </p:grpSpPr>
        <p:sp>
          <p:nvSpPr>
            <p:cNvPr id="25" name="Rectangle: Top Corners Rounded 11">
              <a:extLst>
                <a:ext uri="{FF2B5EF4-FFF2-40B4-BE49-F238E27FC236}">
                  <a16:creationId xmlns="" xmlns:a16="http://schemas.microsoft.com/office/drawing/2014/main" id="{E176DFE6-E6EE-4CBF-AB55-962516DAF6EF}"/>
                </a:ext>
              </a:extLst>
            </p:cNvPr>
            <p:cNvSpPr/>
            <p:nvPr/>
          </p:nvSpPr>
          <p:spPr>
            <a:xfrm>
              <a:off x="1494518" y="2209800"/>
              <a:ext cx="1591582" cy="1866900"/>
            </a:xfrm>
            <a:prstGeom prst="round2SameRect">
              <a:avLst>
                <a:gd name="adj1" fmla="val 12063"/>
                <a:gd name="adj2" fmla="val 0"/>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 xmlns:a16="http://schemas.microsoft.com/office/drawing/2014/main" id="{0F2352D7-E64D-4683-8555-4BBBFBED2197}"/>
                </a:ext>
              </a:extLst>
            </p:cNvPr>
            <p:cNvSpPr txBox="1"/>
            <p:nvPr/>
          </p:nvSpPr>
          <p:spPr>
            <a:xfrm>
              <a:off x="1387588" y="2182683"/>
              <a:ext cx="1805441" cy="571557"/>
            </a:xfrm>
            <a:prstGeom prst="rect">
              <a:avLst/>
            </a:prstGeom>
            <a:noFill/>
          </p:spPr>
          <p:txBody>
            <a:bodyPr wrap="square" rtlCol="0">
              <a:spAutoFit/>
            </a:bodyPr>
            <a:lstStyle/>
            <a:p>
              <a:pPr algn="ctr"/>
              <a:r>
                <a:rPr lang="el-GR" sz="3600" b="1" dirty="0" smtClean="0">
                  <a:solidFill>
                    <a:srgbClr val="E6E7E9"/>
                  </a:solidFill>
                  <a:latin typeface="Tw Cen MT" panose="020B0602020104020603" pitchFamily="34" charset="0"/>
                </a:rPr>
                <a:t>ΔΕΣΜΗ</a:t>
              </a:r>
              <a:endParaRPr lang="en-US" sz="3600" b="1" dirty="0">
                <a:solidFill>
                  <a:srgbClr val="E6E7E9"/>
                </a:solidFill>
                <a:latin typeface="Tw Cen MT" panose="020B0602020104020603" pitchFamily="34" charset="0"/>
              </a:endParaRPr>
            </a:p>
          </p:txBody>
        </p:sp>
        <p:sp>
          <p:nvSpPr>
            <p:cNvPr id="27" name="TextBox 26">
              <a:extLst>
                <a:ext uri="{FF2B5EF4-FFF2-40B4-BE49-F238E27FC236}">
                  <a16:creationId xmlns="" xmlns:a16="http://schemas.microsoft.com/office/drawing/2014/main" id="{CCE8E3AC-C1DA-4857-8AA2-283A2C840A70}"/>
                </a:ext>
              </a:extLst>
            </p:cNvPr>
            <p:cNvSpPr txBox="1"/>
            <p:nvPr/>
          </p:nvSpPr>
          <p:spPr>
            <a:xfrm>
              <a:off x="1843092" y="2563851"/>
              <a:ext cx="894432" cy="734859"/>
            </a:xfrm>
            <a:prstGeom prst="rect">
              <a:avLst/>
            </a:prstGeom>
            <a:noFill/>
          </p:spPr>
          <p:txBody>
            <a:bodyPr wrap="square" rtlCol="0">
              <a:spAutoFit/>
            </a:bodyPr>
            <a:lstStyle/>
            <a:p>
              <a:pPr algn="ctr"/>
              <a:r>
                <a:rPr lang="en-US" sz="4800" b="1" dirty="0" smtClean="0">
                  <a:solidFill>
                    <a:srgbClr val="E6E7E9"/>
                  </a:solidFill>
                  <a:latin typeface="Syncopate"/>
                </a:rPr>
                <a:t>1</a:t>
              </a:r>
              <a:r>
                <a:rPr lang="el-GR" sz="4800" b="1" baseline="30000" dirty="0" smtClean="0">
                  <a:solidFill>
                    <a:srgbClr val="E6E7E9"/>
                  </a:solidFill>
                  <a:latin typeface="Syncopate"/>
                </a:rPr>
                <a:t>η</a:t>
              </a:r>
              <a:r>
                <a:rPr lang="el-GR" sz="4800" b="1" dirty="0" smtClean="0">
                  <a:solidFill>
                    <a:srgbClr val="E6E7E9"/>
                  </a:solidFill>
                  <a:latin typeface="Syncopate"/>
                </a:rPr>
                <a:t>  </a:t>
              </a:r>
              <a:endParaRPr lang="en-US" sz="4800" b="1" dirty="0">
                <a:solidFill>
                  <a:srgbClr val="E6E7E9"/>
                </a:solidFill>
                <a:latin typeface="Syncopate"/>
              </a:endParaRPr>
            </a:p>
          </p:txBody>
        </p:sp>
      </p:grpSp>
      <p:grpSp>
        <p:nvGrpSpPr>
          <p:cNvPr id="3" name="Group 46"/>
          <p:cNvGrpSpPr/>
          <p:nvPr/>
        </p:nvGrpSpPr>
        <p:grpSpPr>
          <a:xfrm>
            <a:off x="1028417" y="2731942"/>
            <a:ext cx="2752057" cy="3428645"/>
            <a:chOff x="1028417" y="2731942"/>
            <a:chExt cx="2752057" cy="3428645"/>
          </a:xfrm>
        </p:grpSpPr>
        <p:sp>
          <p:nvSpPr>
            <p:cNvPr id="28" name="Freeform: Shape 10">
              <a:extLst>
                <a:ext uri="{FF2B5EF4-FFF2-40B4-BE49-F238E27FC236}">
                  <a16:creationId xmlns="" xmlns:a16="http://schemas.microsoft.com/office/drawing/2014/main" id="{BA10DECE-FB54-4F98-9472-6CE168F86075}"/>
                </a:ext>
              </a:extLst>
            </p:cNvPr>
            <p:cNvSpPr/>
            <p:nvPr/>
          </p:nvSpPr>
          <p:spPr>
            <a:xfrm flipV="1">
              <a:off x="1038981" y="2731942"/>
              <a:ext cx="2741493" cy="3428645"/>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 xmlns:a16="http://schemas.microsoft.com/office/drawing/2014/main" id="{0149AF21-2235-48F7-BCB5-97AAA5BB7608}"/>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732095" y="5020998"/>
              <a:ext cx="1355261" cy="1024265"/>
            </a:xfrm>
            <a:prstGeom prst="rect">
              <a:avLst/>
            </a:prstGeom>
          </p:spPr>
        </p:pic>
        <p:sp>
          <p:nvSpPr>
            <p:cNvPr id="35" name="TextBox 34">
              <a:extLst>
                <a:ext uri="{FF2B5EF4-FFF2-40B4-BE49-F238E27FC236}">
                  <a16:creationId xmlns="" xmlns:a16="http://schemas.microsoft.com/office/drawing/2014/main" id="{596EA5B9-609B-41D8-BAEB-1AB2F8B9359E}"/>
                </a:ext>
              </a:extLst>
            </p:cNvPr>
            <p:cNvSpPr txBox="1"/>
            <p:nvPr/>
          </p:nvSpPr>
          <p:spPr>
            <a:xfrm>
              <a:off x="1028417" y="3367164"/>
              <a:ext cx="2741493" cy="1338828"/>
            </a:xfrm>
            <a:prstGeom prst="rect">
              <a:avLst/>
            </a:prstGeom>
            <a:noFill/>
          </p:spPr>
          <p:txBody>
            <a:bodyPr wrap="square" rtlCol="0">
              <a:spAutoFit/>
            </a:bodyPr>
            <a:lstStyle/>
            <a:p>
              <a:pPr algn="ctr">
                <a:lnSpc>
                  <a:spcPct val="150000"/>
                </a:lnSpc>
              </a:pPr>
              <a:r>
                <a:rPr lang="el-GR" b="1" dirty="0" smtClean="0">
                  <a:solidFill>
                    <a:srgbClr val="EF3078"/>
                  </a:solidFill>
                  <a:latin typeface="Syncopate"/>
                </a:rPr>
                <a:t>ΚΕΙΜΕΝΟ</a:t>
              </a:r>
            </a:p>
            <a:p>
              <a:pPr algn="ctr">
                <a:lnSpc>
                  <a:spcPct val="150000"/>
                </a:lnSpc>
              </a:pPr>
              <a:r>
                <a:rPr lang="el-GR" b="1" dirty="0" smtClean="0">
                  <a:solidFill>
                    <a:srgbClr val="EF3078"/>
                  </a:solidFill>
                  <a:latin typeface="Syncopate"/>
                </a:rPr>
                <a:t>ΠΡΟΚΕΙΜΕΝΑ</a:t>
              </a:r>
            </a:p>
            <a:p>
              <a:pPr algn="ctr">
                <a:lnSpc>
                  <a:spcPct val="150000"/>
                </a:lnSpc>
              </a:pPr>
              <a:r>
                <a:rPr lang="el-GR" b="1" dirty="0" smtClean="0">
                  <a:solidFill>
                    <a:srgbClr val="EF3078"/>
                  </a:solidFill>
                  <a:latin typeface="Syncopate"/>
                </a:rPr>
                <a:t>ΜΕΤΑΚΕΙΜΕΝΑ</a:t>
              </a:r>
              <a:endParaRPr lang="en-US" b="1" dirty="0">
                <a:solidFill>
                  <a:srgbClr val="EF3078"/>
                </a:solidFill>
                <a:latin typeface="Syncopate"/>
              </a:endParaRPr>
            </a:p>
          </p:txBody>
        </p:sp>
      </p:grpSp>
      <p:grpSp>
        <p:nvGrpSpPr>
          <p:cNvPr id="4" name="Group 19">
            <a:extLst>
              <a:ext uri="{FF2B5EF4-FFF2-40B4-BE49-F238E27FC236}">
                <a16:creationId xmlns="" xmlns:a16="http://schemas.microsoft.com/office/drawing/2014/main" id="{A430A81F-25E0-4239-B494-46C9D4937700}"/>
              </a:ext>
            </a:extLst>
          </p:cNvPr>
          <p:cNvGrpSpPr/>
          <p:nvPr/>
        </p:nvGrpSpPr>
        <p:grpSpPr>
          <a:xfrm>
            <a:off x="4380892" y="1707613"/>
            <a:ext cx="3254907" cy="2127254"/>
            <a:chOff x="3884465" y="2182683"/>
            <a:chExt cx="1805441" cy="1894017"/>
          </a:xfrm>
        </p:grpSpPr>
        <p:sp>
          <p:nvSpPr>
            <p:cNvPr id="21" name="Rectangle: Top Corners Rounded 14">
              <a:extLst>
                <a:ext uri="{FF2B5EF4-FFF2-40B4-BE49-F238E27FC236}">
                  <a16:creationId xmlns="" xmlns:a16="http://schemas.microsoft.com/office/drawing/2014/main" id="{6C90D299-5340-438E-A62B-883CADA51767}"/>
                </a:ext>
              </a:extLst>
            </p:cNvPr>
            <p:cNvSpPr/>
            <p:nvPr/>
          </p:nvSpPr>
          <p:spPr>
            <a:xfrm>
              <a:off x="3991395" y="2209800"/>
              <a:ext cx="1591582" cy="1866900"/>
            </a:xfrm>
            <a:prstGeom prst="round2SameRect">
              <a:avLst>
                <a:gd name="adj1" fmla="val 12063"/>
                <a:gd name="adj2" fmla="val 0"/>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 xmlns:a16="http://schemas.microsoft.com/office/drawing/2014/main" id="{74B84361-FFCA-4952-9762-BC2B8113DC6B}"/>
                </a:ext>
              </a:extLst>
            </p:cNvPr>
            <p:cNvSpPr txBox="1"/>
            <p:nvPr/>
          </p:nvSpPr>
          <p:spPr>
            <a:xfrm>
              <a:off x="3884465" y="2182683"/>
              <a:ext cx="1805441" cy="575466"/>
            </a:xfrm>
            <a:prstGeom prst="rect">
              <a:avLst/>
            </a:prstGeom>
            <a:noFill/>
          </p:spPr>
          <p:txBody>
            <a:bodyPr wrap="square" rtlCol="0">
              <a:spAutoFit/>
            </a:bodyPr>
            <a:lstStyle/>
            <a:p>
              <a:pPr algn="ctr"/>
              <a:r>
                <a:rPr lang="el-GR" sz="3600" b="1" dirty="0" smtClean="0">
                  <a:solidFill>
                    <a:srgbClr val="E6E7E9"/>
                  </a:solidFill>
                  <a:latin typeface="Tw Cen MT" panose="020B0602020104020603" pitchFamily="34" charset="0"/>
                </a:rPr>
                <a:t>ΔΕΣΜΗ</a:t>
              </a:r>
              <a:endParaRPr lang="en-US" sz="3600" b="1" dirty="0">
                <a:solidFill>
                  <a:srgbClr val="E6E7E9"/>
                </a:solidFill>
                <a:latin typeface="Tw Cen MT" panose="020B0602020104020603" pitchFamily="34" charset="0"/>
              </a:endParaRPr>
            </a:p>
          </p:txBody>
        </p:sp>
        <p:sp>
          <p:nvSpPr>
            <p:cNvPr id="23" name="TextBox 22">
              <a:extLst>
                <a:ext uri="{FF2B5EF4-FFF2-40B4-BE49-F238E27FC236}">
                  <a16:creationId xmlns="" xmlns:a16="http://schemas.microsoft.com/office/drawing/2014/main" id="{AFA9CFCB-2E2A-4E69-B807-A8DE80F4F84C}"/>
                </a:ext>
              </a:extLst>
            </p:cNvPr>
            <p:cNvSpPr txBox="1"/>
            <p:nvPr/>
          </p:nvSpPr>
          <p:spPr>
            <a:xfrm>
              <a:off x="4339969" y="2563851"/>
              <a:ext cx="894432" cy="739885"/>
            </a:xfrm>
            <a:prstGeom prst="rect">
              <a:avLst/>
            </a:prstGeom>
            <a:noFill/>
          </p:spPr>
          <p:txBody>
            <a:bodyPr wrap="square" rtlCol="0">
              <a:spAutoFit/>
            </a:bodyPr>
            <a:lstStyle/>
            <a:p>
              <a:pPr algn="ctr"/>
              <a:r>
                <a:rPr lang="en-US" sz="4800" b="1" dirty="0" smtClean="0">
                  <a:solidFill>
                    <a:srgbClr val="E6E7E9"/>
                  </a:solidFill>
                  <a:latin typeface="Tw Cen MT" panose="020B0602020104020603" pitchFamily="34" charset="0"/>
                </a:rPr>
                <a:t>2</a:t>
              </a:r>
              <a:r>
                <a:rPr lang="el-GR" sz="4800" b="1" baseline="30000" dirty="0" smtClean="0">
                  <a:solidFill>
                    <a:srgbClr val="E6E7E9"/>
                  </a:solidFill>
                  <a:latin typeface="Tw Cen MT" panose="020B0602020104020603" pitchFamily="34" charset="0"/>
                </a:rPr>
                <a:t>η</a:t>
              </a:r>
              <a:r>
                <a:rPr lang="el-GR" sz="4800" b="1" dirty="0" smtClean="0">
                  <a:solidFill>
                    <a:srgbClr val="E6E7E9"/>
                  </a:solidFill>
                  <a:latin typeface="Tw Cen MT" panose="020B0602020104020603" pitchFamily="34" charset="0"/>
                </a:rPr>
                <a:t> </a:t>
              </a:r>
              <a:endParaRPr lang="en-US" sz="4800" b="1" dirty="0">
                <a:solidFill>
                  <a:srgbClr val="E6E7E9"/>
                </a:solidFill>
                <a:latin typeface="Tw Cen MT" panose="020B0602020104020603" pitchFamily="34" charset="0"/>
              </a:endParaRPr>
            </a:p>
          </p:txBody>
        </p:sp>
      </p:grpSp>
      <p:grpSp>
        <p:nvGrpSpPr>
          <p:cNvPr id="5" name="Group 47"/>
          <p:cNvGrpSpPr/>
          <p:nvPr/>
        </p:nvGrpSpPr>
        <p:grpSpPr>
          <a:xfrm>
            <a:off x="4573669" y="2786468"/>
            <a:ext cx="2875926" cy="3405358"/>
            <a:chOff x="4573669" y="2786468"/>
            <a:chExt cx="2875926" cy="3405358"/>
          </a:xfrm>
        </p:grpSpPr>
        <p:sp>
          <p:nvSpPr>
            <p:cNvPr id="29" name="Freeform: Shape 15">
              <a:extLst>
                <a:ext uri="{FF2B5EF4-FFF2-40B4-BE49-F238E27FC236}">
                  <a16:creationId xmlns="" xmlns:a16="http://schemas.microsoft.com/office/drawing/2014/main" id="{FD33F448-D5EA-4698-93DE-C12876411D16}"/>
                </a:ext>
              </a:extLst>
            </p:cNvPr>
            <p:cNvSpPr/>
            <p:nvPr/>
          </p:nvSpPr>
          <p:spPr>
            <a:xfrm flipV="1">
              <a:off x="4573669" y="2786468"/>
              <a:ext cx="2869355" cy="3405358"/>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 xmlns:a16="http://schemas.microsoft.com/office/drawing/2014/main" id="{9E50AA9A-FAB8-4A36-BCFC-AE5A9E810559}"/>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313686" y="5100072"/>
              <a:ext cx="1389315" cy="1011012"/>
            </a:xfrm>
            <a:prstGeom prst="rect">
              <a:avLst/>
            </a:prstGeom>
          </p:spPr>
        </p:pic>
        <p:sp>
          <p:nvSpPr>
            <p:cNvPr id="38" name="TextBox 37">
              <a:extLst>
                <a:ext uri="{FF2B5EF4-FFF2-40B4-BE49-F238E27FC236}">
                  <a16:creationId xmlns="" xmlns:a16="http://schemas.microsoft.com/office/drawing/2014/main" id="{2CF8B1AD-BE20-4D97-80BF-AC12A3B886DB}"/>
                </a:ext>
              </a:extLst>
            </p:cNvPr>
            <p:cNvSpPr txBox="1"/>
            <p:nvPr/>
          </p:nvSpPr>
          <p:spPr>
            <a:xfrm>
              <a:off x="4580240" y="3240552"/>
              <a:ext cx="2869355" cy="2169825"/>
            </a:xfrm>
            <a:prstGeom prst="rect">
              <a:avLst/>
            </a:prstGeom>
            <a:noFill/>
          </p:spPr>
          <p:txBody>
            <a:bodyPr wrap="square" rtlCol="0">
              <a:spAutoFit/>
            </a:bodyPr>
            <a:lstStyle/>
            <a:p>
              <a:pPr algn="ctr">
                <a:lnSpc>
                  <a:spcPct val="150000"/>
                </a:lnSpc>
              </a:pPr>
              <a:r>
                <a:rPr lang="el-GR" b="1" dirty="0" smtClean="0">
                  <a:solidFill>
                    <a:srgbClr val="03A1A4"/>
                  </a:solidFill>
                  <a:latin typeface="Syncopate"/>
                </a:rPr>
                <a:t>ΔΙΑΚΕΙΜΕΝΑ</a:t>
              </a:r>
            </a:p>
            <a:p>
              <a:pPr algn="ctr">
                <a:lnSpc>
                  <a:spcPct val="150000"/>
                </a:lnSpc>
              </a:pPr>
              <a:r>
                <a:rPr lang="el-GR" b="1" dirty="0" smtClean="0">
                  <a:solidFill>
                    <a:srgbClr val="03A1A4"/>
                  </a:solidFill>
                  <a:latin typeface="Syncopate"/>
                </a:rPr>
                <a:t>ΕΠΙΚΕΙΜΕΝΑ</a:t>
              </a:r>
            </a:p>
            <a:p>
              <a:pPr algn="ctr">
                <a:lnSpc>
                  <a:spcPct val="150000"/>
                </a:lnSpc>
              </a:pPr>
              <a:r>
                <a:rPr lang="el-GR" b="1" dirty="0" smtClean="0">
                  <a:solidFill>
                    <a:srgbClr val="03A1A4"/>
                  </a:solidFill>
                  <a:latin typeface="Syncopate"/>
                </a:rPr>
                <a:t>ΠΑΡΑΚΕΙΜΕΝΑ</a:t>
              </a:r>
            </a:p>
            <a:p>
              <a:pPr algn="ctr">
                <a:lnSpc>
                  <a:spcPct val="150000"/>
                </a:lnSpc>
              </a:pPr>
              <a:r>
                <a:rPr lang="el-GR" b="1" dirty="0" smtClean="0">
                  <a:solidFill>
                    <a:srgbClr val="03A1A4"/>
                  </a:solidFill>
                  <a:latin typeface="Syncopate"/>
                </a:rPr>
                <a:t>ΠΕΡΙΚΕΙΜΕΝΑ</a:t>
              </a:r>
            </a:p>
            <a:p>
              <a:pPr algn="ctr">
                <a:lnSpc>
                  <a:spcPct val="150000"/>
                </a:lnSpc>
              </a:pPr>
              <a:endParaRPr lang="en-US" b="1" dirty="0">
                <a:solidFill>
                  <a:srgbClr val="03A1A4"/>
                </a:solidFill>
                <a:latin typeface="Syncopate"/>
              </a:endParaRPr>
            </a:p>
          </p:txBody>
        </p:sp>
      </p:grpSp>
      <p:grpSp>
        <p:nvGrpSpPr>
          <p:cNvPr id="6" name="Group 15">
            <a:extLst>
              <a:ext uri="{FF2B5EF4-FFF2-40B4-BE49-F238E27FC236}">
                <a16:creationId xmlns="" xmlns:a16="http://schemas.microsoft.com/office/drawing/2014/main" id="{A2198942-3878-4909-884B-7CA0E318DFD7}"/>
              </a:ext>
            </a:extLst>
          </p:cNvPr>
          <p:cNvGrpSpPr/>
          <p:nvPr/>
        </p:nvGrpSpPr>
        <p:grpSpPr>
          <a:xfrm>
            <a:off x="8052032" y="1676374"/>
            <a:ext cx="3220801" cy="2127254"/>
            <a:chOff x="6381342" y="2182683"/>
            <a:chExt cx="1805441" cy="1894017"/>
          </a:xfrm>
        </p:grpSpPr>
        <p:sp>
          <p:nvSpPr>
            <p:cNvPr id="17" name="Rectangle: Top Corners Rounded 18">
              <a:extLst>
                <a:ext uri="{FF2B5EF4-FFF2-40B4-BE49-F238E27FC236}">
                  <a16:creationId xmlns="" xmlns:a16="http://schemas.microsoft.com/office/drawing/2014/main" id="{4B2E4077-565B-48E9-A42E-57895BC5AA27}"/>
                </a:ext>
              </a:extLst>
            </p:cNvPr>
            <p:cNvSpPr/>
            <p:nvPr/>
          </p:nvSpPr>
          <p:spPr>
            <a:xfrm>
              <a:off x="6488272" y="2209800"/>
              <a:ext cx="1591582" cy="1866900"/>
            </a:xfrm>
            <a:prstGeom prst="round2SameRect">
              <a:avLst>
                <a:gd name="adj1" fmla="val 12063"/>
                <a:gd name="adj2" fmla="val 0"/>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 xmlns:a16="http://schemas.microsoft.com/office/drawing/2014/main" id="{2ABFDA63-D1BE-4B0B-A1BF-19B81E35575F}"/>
                </a:ext>
              </a:extLst>
            </p:cNvPr>
            <p:cNvSpPr txBox="1"/>
            <p:nvPr/>
          </p:nvSpPr>
          <p:spPr>
            <a:xfrm>
              <a:off x="6381342" y="2182683"/>
              <a:ext cx="1805441" cy="575466"/>
            </a:xfrm>
            <a:prstGeom prst="rect">
              <a:avLst/>
            </a:prstGeom>
            <a:noFill/>
          </p:spPr>
          <p:txBody>
            <a:bodyPr wrap="square" rtlCol="0">
              <a:spAutoFit/>
            </a:bodyPr>
            <a:lstStyle/>
            <a:p>
              <a:pPr algn="ctr"/>
              <a:r>
                <a:rPr lang="el-GR" sz="3600" b="1" dirty="0" smtClean="0">
                  <a:solidFill>
                    <a:srgbClr val="E6E7E9"/>
                  </a:solidFill>
                  <a:latin typeface="Tw Cen MT" panose="020B0602020104020603" pitchFamily="34" charset="0"/>
                </a:rPr>
                <a:t>ΔΕΣΜΗ</a:t>
              </a:r>
              <a:endParaRPr lang="en-US" sz="3600" b="1" dirty="0">
                <a:solidFill>
                  <a:srgbClr val="E6E7E9"/>
                </a:solidFill>
                <a:latin typeface="Tw Cen MT" panose="020B0602020104020603" pitchFamily="34" charset="0"/>
              </a:endParaRPr>
            </a:p>
          </p:txBody>
        </p:sp>
        <p:sp>
          <p:nvSpPr>
            <p:cNvPr id="19" name="TextBox 18">
              <a:extLst>
                <a:ext uri="{FF2B5EF4-FFF2-40B4-BE49-F238E27FC236}">
                  <a16:creationId xmlns="" xmlns:a16="http://schemas.microsoft.com/office/drawing/2014/main" id="{2F047EE7-AD08-45DB-A65A-9FA74A775764}"/>
                </a:ext>
              </a:extLst>
            </p:cNvPr>
            <p:cNvSpPr txBox="1"/>
            <p:nvPr/>
          </p:nvSpPr>
          <p:spPr>
            <a:xfrm>
              <a:off x="6836846" y="2563851"/>
              <a:ext cx="894432" cy="739885"/>
            </a:xfrm>
            <a:prstGeom prst="rect">
              <a:avLst/>
            </a:prstGeom>
            <a:noFill/>
          </p:spPr>
          <p:txBody>
            <a:bodyPr wrap="square" rtlCol="0">
              <a:spAutoFit/>
            </a:bodyPr>
            <a:lstStyle/>
            <a:p>
              <a:pPr algn="ctr"/>
              <a:r>
                <a:rPr lang="en-US" sz="4800" b="1" dirty="0" smtClean="0">
                  <a:solidFill>
                    <a:srgbClr val="E6E7E9"/>
                  </a:solidFill>
                  <a:latin typeface="Tw Cen MT" panose="020B0602020104020603" pitchFamily="34" charset="0"/>
                </a:rPr>
                <a:t>3</a:t>
              </a:r>
              <a:r>
                <a:rPr lang="el-GR" sz="4800" b="1" baseline="30000" dirty="0" smtClean="0">
                  <a:solidFill>
                    <a:srgbClr val="E6E7E9"/>
                  </a:solidFill>
                  <a:latin typeface="Tw Cen MT" panose="020B0602020104020603" pitchFamily="34" charset="0"/>
                </a:rPr>
                <a:t>η</a:t>
              </a:r>
              <a:r>
                <a:rPr lang="el-GR" sz="4800" b="1" dirty="0" smtClean="0">
                  <a:solidFill>
                    <a:srgbClr val="E6E7E9"/>
                  </a:solidFill>
                  <a:latin typeface="Tw Cen MT" panose="020B0602020104020603" pitchFamily="34" charset="0"/>
                </a:rPr>
                <a:t> </a:t>
              </a:r>
              <a:endParaRPr lang="en-US" sz="4800" b="1" dirty="0">
                <a:solidFill>
                  <a:srgbClr val="E6E7E9"/>
                </a:solidFill>
                <a:latin typeface="Tw Cen MT" panose="020B0602020104020603" pitchFamily="34" charset="0"/>
              </a:endParaRPr>
            </a:p>
          </p:txBody>
        </p:sp>
      </p:grpSp>
      <p:grpSp>
        <p:nvGrpSpPr>
          <p:cNvPr id="7" name="Group 48"/>
          <p:cNvGrpSpPr/>
          <p:nvPr/>
        </p:nvGrpSpPr>
        <p:grpSpPr>
          <a:xfrm>
            <a:off x="8242789" y="2731942"/>
            <a:ext cx="2845860" cy="3405358"/>
            <a:chOff x="8242789" y="2731942"/>
            <a:chExt cx="2845860" cy="3405358"/>
          </a:xfrm>
        </p:grpSpPr>
        <p:sp>
          <p:nvSpPr>
            <p:cNvPr id="30" name="Freeform: Shape 19">
              <a:extLst>
                <a:ext uri="{FF2B5EF4-FFF2-40B4-BE49-F238E27FC236}">
                  <a16:creationId xmlns="" xmlns:a16="http://schemas.microsoft.com/office/drawing/2014/main" id="{B2992BDF-F7C4-4374-886A-86270F68E5B1}"/>
                </a:ext>
              </a:extLst>
            </p:cNvPr>
            <p:cNvSpPr/>
            <p:nvPr/>
          </p:nvSpPr>
          <p:spPr>
            <a:xfrm flipV="1">
              <a:off x="8249360" y="2731942"/>
              <a:ext cx="2839289" cy="3405358"/>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 xmlns:a16="http://schemas.microsoft.com/office/drawing/2014/main" id="{E45F41EB-76B8-4D33-BDB3-4A3E0743A120}"/>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973820" y="5043428"/>
              <a:ext cx="1377225" cy="1017308"/>
            </a:xfrm>
            <a:prstGeom prst="rect">
              <a:avLst/>
            </a:prstGeom>
          </p:spPr>
        </p:pic>
        <p:grpSp>
          <p:nvGrpSpPr>
            <p:cNvPr id="8" name="Group 39">
              <a:extLst>
                <a:ext uri="{FF2B5EF4-FFF2-40B4-BE49-F238E27FC236}">
                  <a16:creationId xmlns="" xmlns:a16="http://schemas.microsoft.com/office/drawing/2014/main" id="{FC1746BE-76D9-44D6-8ED0-355F952A375E}"/>
                </a:ext>
              </a:extLst>
            </p:cNvPr>
            <p:cNvGrpSpPr/>
            <p:nvPr/>
          </p:nvGrpSpPr>
          <p:grpSpPr>
            <a:xfrm>
              <a:off x="8242789" y="3511620"/>
              <a:ext cx="2845857" cy="1410122"/>
              <a:chOff x="6484590" y="3837441"/>
              <a:chExt cx="1595264" cy="1255512"/>
            </a:xfrm>
          </p:grpSpPr>
          <p:sp>
            <p:nvSpPr>
              <p:cNvPr id="41" name="TextBox 40">
                <a:extLst>
                  <a:ext uri="{FF2B5EF4-FFF2-40B4-BE49-F238E27FC236}">
                    <a16:creationId xmlns="" xmlns:a16="http://schemas.microsoft.com/office/drawing/2014/main" id="{3F85E69A-BADF-47FA-97F2-BF77348F278C}"/>
                  </a:ext>
                </a:extLst>
              </p:cNvPr>
              <p:cNvSpPr txBox="1"/>
              <p:nvPr/>
            </p:nvSpPr>
            <p:spPr>
              <a:xfrm>
                <a:off x="6488272" y="3837441"/>
                <a:ext cx="1591582" cy="822093"/>
              </a:xfrm>
              <a:prstGeom prst="rect">
                <a:avLst/>
              </a:prstGeom>
              <a:noFill/>
            </p:spPr>
            <p:txBody>
              <a:bodyPr wrap="square" rtlCol="0">
                <a:spAutoFit/>
              </a:bodyPr>
              <a:lstStyle/>
              <a:p>
                <a:pPr algn="ctr">
                  <a:lnSpc>
                    <a:spcPct val="150000"/>
                  </a:lnSpc>
                </a:pPr>
                <a:r>
                  <a:rPr lang="el-GR" b="1" dirty="0" smtClean="0">
                    <a:solidFill>
                      <a:srgbClr val="EE9524"/>
                    </a:solidFill>
                    <a:latin typeface="Syncopate"/>
                  </a:rPr>
                  <a:t>ΠΟΛΥΚΕΙΜΕΝΑ</a:t>
                </a:r>
              </a:p>
              <a:p>
                <a:pPr algn="ctr">
                  <a:lnSpc>
                    <a:spcPct val="150000"/>
                  </a:lnSpc>
                </a:pPr>
                <a:r>
                  <a:rPr lang="el-GR" b="1" dirty="0" smtClean="0">
                    <a:solidFill>
                      <a:srgbClr val="EE9524"/>
                    </a:solidFill>
                    <a:latin typeface="Syncopate"/>
                  </a:rPr>
                  <a:t>ΠΟΛΥΑΝΤΙΚΕΙΜΕΝΑ</a:t>
                </a:r>
                <a:endParaRPr lang="en-US" b="1" dirty="0">
                  <a:solidFill>
                    <a:srgbClr val="EE9524"/>
                  </a:solidFill>
                  <a:latin typeface="Syncopate"/>
                </a:endParaRPr>
              </a:p>
            </p:txBody>
          </p:sp>
          <p:sp>
            <p:nvSpPr>
              <p:cNvPr id="42" name="TextBox 41">
                <a:extLst>
                  <a:ext uri="{FF2B5EF4-FFF2-40B4-BE49-F238E27FC236}">
                    <a16:creationId xmlns="" xmlns:a16="http://schemas.microsoft.com/office/drawing/2014/main" id="{94CFAA18-F935-43EC-B7D9-4E19F5F37090}"/>
                  </a:ext>
                </a:extLst>
              </p:cNvPr>
              <p:cNvSpPr txBox="1"/>
              <p:nvPr/>
            </p:nvSpPr>
            <p:spPr>
              <a:xfrm>
                <a:off x="6484590" y="4818922"/>
                <a:ext cx="1591582" cy="274031"/>
              </a:xfrm>
              <a:prstGeom prst="rect">
                <a:avLst/>
              </a:prstGeom>
              <a:noFill/>
            </p:spPr>
            <p:txBody>
              <a:bodyPr wrap="square" rtlCol="0">
                <a:spAutoFit/>
              </a:bodyPr>
              <a:lstStyle/>
              <a:p>
                <a:pPr algn="ctr"/>
                <a:endParaRPr lang="en-US" sz="1400" b="1" dirty="0">
                  <a:solidFill>
                    <a:srgbClr val="A6A6A6"/>
                  </a:solidFill>
                  <a:latin typeface="Tw Cen MT" panose="020B0602020104020603" pitchFamily="34" charset="0"/>
                </a:endParaRPr>
              </a:p>
            </p:txBody>
          </p:sp>
        </p:grpSp>
      </p:grpSp>
      <p:sp>
        <p:nvSpPr>
          <p:cNvPr id="46" name="TextBox 45"/>
          <p:cNvSpPr txBox="1"/>
          <p:nvPr/>
        </p:nvSpPr>
        <p:spPr>
          <a:xfrm>
            <a:off x="233967" y="81110"/>
            <a:ext cx="7480959" cy="1200329"/>
          </a:xfrm>
          <a:prstGeom prst="rect">
            <a:avLst/>
          </a:prstGeom>
          <a:noFill/>
        </p:spPr>
        <p:txBody>
          <a:bodyPr wrap="none" rtlCol="0">
            <a:spAutoFit/>
          </a:bodyPr>
          <a:lstStyle/>
          <a:p>
            <a:r>
              <a:rPr lang="el-GR" sz="2400" b="1" dirty="0" smtClean="0">
                <a:latin typeface="Syncopate"/>
              </a:rPr>
              <a:t>7β. Βασικές παιδαγωγικές αρχές σχεδιασμού Ε.Υ</a:t>
            </a:r>
          </a:p>
          <a:p>
            <a:endParaRPr lang="el-GR" sz="2400" b="1" dirty="0" smtClean="0">
              <a:solidFill>
                <a:srgbClr val="455672"/>
              </a:solidFill>
              <a:latin typeface="Syncopate"/>
            </a:endParaRPr>
          </a:p>
          <a:p>
            <a:r>
              <a:rPr lang="el-GR" sz="2400" b="1" dirty="0" smtClean="0">
                <a:solidFill>
                  <a:srgbClr val="455672"/>
                </a:solidFill>
                <a:latin typeface="Syncopate"/>
              </a:rPr>
              <a:t>Η Τυπολογία </a:t>
            </a:r>
            <a:r>
              <a:rPr lang="en-US" sz="2400" b="1" dirty="0" smtClean="0">
                <a:solidFill>
                  <a:srgbClr val="455672"/>
                </a:solidFill>
                <a:latin typeface="Syncopate"/>
              </a:rPr>
              <a:t>West -</a:t>
            </a:r>
            <a:r>
              <a:rPr lang="el-GR" sz="2400" b="1" dirty="0" smtClean="0">
                <a:solidFill>
                  <a:srgbClr val="455672"/>
                </a:solidFill>
                <a:latin typeface="Syncopate"/>
              </a:rPr>
              <a:t>Λιοναράκη</a:t>
            </a:r>
            <a:endParaRPr lang="el-GR" sz="2400" b="1" dirty="0">
              <a:solidFill>
                <a:srgbClr val="455672"/>
              </a:solidFill>
              <a:latin typeface="Syncopate"/>
            </a:endParaRPr>
          </a:p>
        </p:txBody>
      </p:sp>
      <p:cxnSp>
        <p:nvCxnSpPr>
          <p:cNvPr id="34" name="15 - Ευθεία γραμμή σύνδεσης"/>
          <p:cNvCxnSpPr/>
          <p:nvPr/>
        </p:nvCxnSpPr>
        <p:spPr bwMode="auto">
          <a:xfrm>
            <a:off x="319312" y="642482"/>
            <a:ext cx="7315202" cy="39689"/>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64141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250" fill="hold"/>
                                        <p:tgtEl>
                                          <p:spTgt spid="3"/>
                                        </p:tgtEl>
                                        <p:attrNameLst>
                                          <p:attrName>ppt_x</p:attrName>
                                        </p:attrNameLst>
                                      </p:cBhvr>
                                      <p:tavLst>
                                        <p:tav tm="0">
                                          <p:val>
                                            <p:strVal val="#ppt_x"/>
                                          </p:val>
                                        </p:tav>
                                        <p:tav tm="100000">
                                          <p:val>
                                            <p:strVal val="#ppt_x"/>
                                          </p:val>
                                        </p:tav>
                                      </p:tavLst>
                                    </p:anim>
                                    <p:anim calcmode="lin" valueType="num">
                                      <p:cBhvr additive="base">
                                        <p:cTn id="14" dur="12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250" fill="hold"/>
                                        <p:tgtEl>
                                          <p:spTgt spid="4"/>
                                        </p:tgtEl>
                                        <p:attrNameLst>
                                          <p:attrName>ppt_x</p:attrName>
                                        </p:attrNameLst>
                                      </p:cBhvr>
                                      <p:tavLst>
                                        <p:tav tm="0">
                                          <p:val>
                                            <p:strVal val="#ppt_x"/>
                                          </p:val>
                                        </p:tav>
                                        <p:tav tm="100000">
                                          <p:val>
                                            <p:strVal val="#ppt_x"/>
                                          </p:val>
                                        </p:tav>
                                      </p:tavLst>
                                    </p:anim>
                                    <p:anim calcmode="lin" valueType="num">
                                      <p:cBhvr additive="base">
                                        <p:cTn id="20" dur="125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1250" fill="hold"/>
                                        <p:tgtEl>
                                          <p:spTgt spid="5"/>
                                        </p:tgtEl>
                                        <p:attrNameLst>
                                          <p:attrName>ppt_x</p:attrName>
                                        </p:attrNameLst>
                                      </p:cBhvr>
                                      <p:tavLst>
                                        <p:tav tm="0">
                                          <p:val>
                                            <p:strVal val="#ppt_x"/>
                                          </p:val>
                                        </p:tav>
                                        <p:tav tm="100000">
                                          <p:val>
                                            <p:strVal val="#ppt_x"/>
                                          </p:val>
                                        </p:tav>
                                      </p:tavLst>
                                    </p:anim>
                                    <p:anim calcmode="lin" valueType="num">
                                      <p:cBhvr additive="base">
                                        <p:cTn id="26" dur="125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1250" fill="hold"/>
                                        <p:tgtEl>
                                          <p:spTgt spid="6"/>
                                        </p:tgtEl>
                                        <p:attrNameLst>
                                          <p:attrName>ppt_x</p:attrName>
                                        </p:attrNameLst>
                                      </p:cBhvr>
                                      <p:tavLst>
                                        <p:tav tm="0">
                                          <p:val>
                                            <p:strVal val="#ppt_x"/>
                                          </p:val>
                                        </p:tav>
                                        <p:tav tm="100000">
                                          <p:val>
                                            <p:strVal val="#ppt_x"/>
                                          </p:val>
                                        </p:tav>
                                      </p:tavLst>
                                    </p:anim>
                                    <p:anim calcmode="lin" valueType="num">
                                      <p:cBhvr additive="base">
                                        <p:cTn id="32" dur="12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1500" fill="hold"/>
                                        <p:tgtEl>
                                          <p:spTgt spid="7"/>
                                        </p:tgtEl>
                                        <p:attrNameLst>
                                          <p:attrName>ppt_x</p:attrName>
                                        </p:attrNameLst>
                                      </p:cBhvr>
                                      <p:tavLst>
                                        <p:tav tm="0">
                                          <p:val>
                                            <p:strVal val="#ppt_x"/>
                                          </p:val>
                                        </p:tav>
                                        <p:tav tm="100000">
                                          <p:val>
                                            <p:strVal val="#ppt_x"/>
                                          </p:val>
                                        </p:tav>
                                      </p:tavLst>
                                    </p:anim>
                                    <p:anim calcmode="lin" valueType="num">
                                      <p:cBhvr additive="base">
                                        <p:cTn id="38"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2BFAE1-45D3-4B3B-81D2-0BF25FA84FB8}"/>
              </a:ext>
            </a:extLst>
          </p:cNvPr>
          <p:cNvSpPr>
            <a:spLocks noGrp="1"/>
          </p:cNvSpPr>
          <p:nvPr>
            <p:ph type="title"/>
          </p:nvPr>
        </p:nvSpPr>
        <p:spPr>
          <a:xfrm>
            <a:off x="217715" y="217713"/>
            <a:ext cx="10097314" cy="517657"/>
          </a:xfrm>
        </p:spPr>
        <p:txBody>
          <a:bodyPr/>
          <a:lstStyle/>
          <a:p>
            <a:pPr algn="l"/>
            <a:r>
              <a:rPr lang="en-US" sz="2400" dirty="0" smtClean="0"/>
              <a:t>7</a:t>
            </a:r>
            <a:r>
              <a:rPr lang="el-GR" sz="2400" dirty="0" smtClean="0"/>
              <a:t>γ. </a:t>
            </a:r>
            <a:r>
              <a:rPr lang="en-US" sz="2400" dirty="0" smtClean="0"/>
              <a:t> </a:t>
            </a:r>
            <a:r>
              <a:rPr lang="el-GR" sz="2400" dirty="0" smtClean="0"/>
              <a:t>Εγκυρότητα και Αξιοπιστία – «Τριγωνοποίηση» </a:t>
            </a:r>
            <a:br>
              <a:rPr lang="el-GR" sz="2400" dirty="0" smtClean="0"/>
            </a:br>
            <a:endParaRPr lang="en-US" sz="2400" dirty="0"/>
          </a:p>
        </p:txBody>
      </p:sp>
      <p:sp>
        <p:nvSpPr>
          <p:cNvPr id="34" name="Shape">
            <a:extLst>
              <a:ext uri="{FF2B5EF4-FFF2-40B4-BE49-F238E27FC236}">
                <a16:creationId xmlns="" xmlns:a16="http://schemas.microsoft.com/office/drawing/2014/main" id="{BACC69F8-5F75-4CCC-B5A5-8FD5953B55F5}"/>
              </a:ext>
            </a:extLst>
          </p:cNvPr>
          <p:cNvSpPr/>
          <p:nvPr/>
        </p:nvSpPr>
        <p:spPr>
          <a:xfrm>
            <a:off x="3628050" y="1139770"/>
            <a:ext cx="3071814" cy="3757500"/>
          </a:xfrm>
          <a:custGeom>
            <a:avLst/>
            <a:gdLst/>
            <a:ahLst/>
            <a:cxnLst>
              <a:cxn ang="0">
                <a:pos x="wd2" y="hd2"/>
              </a:cxn>
              <a:cxn ang="5400000">
                <a:pos x="wd2" y="hd2"/>
              </a:cxn>
              <a:cxn ang="10800000">
                <a:pos x="wd2" y="hd2"/>
              </a:cxn>
              <a:cxn ang="16200000">
                <a:pos x="wd2" y="hd2"/>
              </a:cxn>
            </a:cxnLst>
            <a:rect l="0" t="0" r="r" b="b"/>
            <a:pathLst>
              <a:path w="21045" h="21148" extrusionOk="0">
                <a:moveTo>
                  <a:pt x="20798" y="18937"/>
                </a:moveTo>
                <a:lnTo>
                  <a:pt x="8202" y="1013"/>
                </a:lnTo>
                <a:cubicBezTo>
                  <a:pt x="7857" y="522"/>
                  <a:pt x="7322" y="211"/>
                  <a:pt x="6737" y="76"/>
                </a:cubicBezTo>
                <a:cubicBezTo>
                  <a:pt x="5711" y="-160"/>
                  <a:pt x="4525" y="151"/>
                  <a:pt x="3919" y="1013"/>
                </a:cubicBezTo>
                <a:lnTo>
                  <a:pt x="3656" y="1389"/>
                </a:lnTo>
                <a:cubicBezTo>
                  <a:pt x="4541" y="130"/>
                  <a:pt x="6836" y="383"/>
                  <a:pt x="7285" y="1788"/>
                </a:cubicBezTo>
                <a:cubicBezTo>
                  <a:pt x="7285" y="1788"/>
                  <a:pt x="7285" y="1788"/>
                  <a:pt x="7285" y="1788"/>
                </a:cubicBezTo>
                <a:lnTo>
                  <a:pt x="12121" y="16886"/>
                </a:lnTo>
                <a:lnTo>
                  <a:pt x="0" y="16886"/>
                </a:lnTo>
                <a:lnTo>
                  <a:pt x="18772" y="21092"/>
                </a:lnTo>
                <a:cubicBezTo>
                  <a:pt x="20318" y="21440"/>
                  <a:pt x="21600" y="20076"/>
                  <a:pt x="20798" y="18937"/>
                </a:cubicBezTo>
                <a:close/>
              </a:path>
            </a:pathLst>
          </a:custGeom>
          <a:solidFill>
            <a:schemeClr val="accent3"/>
          </a:solidFill>
          <a:ln w="12700">
            <a:miter lim="400000"/>
          </a:ln>
        </p:spPr>
        <p:txBody>
          <a:bodyPr lIns="38100" tIns="38100" rIns="38100" bIns="38100" anchor="ctr"/>
          <a:lstStyle/>
          <a:p>
            <a:pPr>
              <a:defRPr sz="3000"/>
            </a:pPr>
            <a:endParaRPr/>
          </a:p>
        </p:txBody>
      </p:sp>
      <p:sp>
        <p:nvSpPr>
          <p:cNvPr id="35" name="Triangle">
            <a:extLst>
              <a:ext uri="{FF2B5EF4-FFF2-40B4-BE49-F238E27FC236}">
                <a16:creationId xmlns="" xmlns:a16="http://schemas.microsoft.com/office/drawing/2014/main" id="{E4BDA35F-7C87-4CDF-9D58-6FB2B4C6F25F}"/>
              </a:ext>
            </a:extLst>
          </p:cNvPr>
          <p:cNvSpPr/>
          <p:nvPr/>
        </p:nvSpPr>
        <p:spPr>
          <a:xfrm>
            <a:off x="6417456" y="1307468"/>
            <a:ext cx="1218546" cy="21108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0"/>
                </a:lnTo>
                <a:close/>
              </a:path>
            </a:pathLst>
          </a:custGeom>
          <a:solidFill>
            <a:srgbClr val="004F62"/>
          </a:solidFill>
          <a:ln w="12700">
            <a:miter lim="400000"/>
          </a:ln>
        </p:spPr>
        <p:txBody>
          <a:bodyPr lIns="38100" tIns="38100" rIns="38100" bIns="38100" anchor="ctr"/>
          <a:lstStyle/>
          <a:p>
            <a:pPr>
              <a:defRPr sz="3000"/>
            </a:pPr>
            <a:endParaRPr/>
          </a:p>
        </p:txBody>
      </p:sp>
      <p:sp>
        <p:nvSpPr>
          <p:cNvPr id="36" name="Shape">
            <a:extLst>
              <a:ext uri="{FF2B5EF4-FFF2-40B4-BE49-F238E27FC236}">
                <a16:creationId xmlns="" xmlns:a16="http://schemas.microsoft.com/office/drawing/2014/main" id="{AB811B6F-120C-47D9-9683-D207E48613CD}"/>
              </a:ext>
            </a:extLst>
          </p:cNvPr>
          <p:cNvSpPr/>
          <p:nvPr/>
        </p:nvSpPr>
        <p:spPr>
          <a:xfrm>
            <a:off x="2389700" y="2557667"/>
            <a:ext cx="4312070" cy="2447376"/>
          </a:xfrm>
          <a:custGeom>
            <a:avLst/>
            <a:gdLst/>
            <a:ahLst/>
            <a:cxnLst>
              <a:cxn ang="0">
                <a:pos x="wd2" y="hd2"/>
              </a:cxn>
              <a:cxn ang="5400000">
                <a:pos x="wd2" y="hd2"/>
              </a:cxn>
              <a:cxn ang="10800000">
                <a:pos x="wd2" y="hd2"/>
              </a:cxn>
              <a:cxn ang="16200000">
                <a:pos x="wd2" y="hd2"/>
              </a:cxn>
            </a:cxnLst>
            <a:rect l="0" t="0" r="r" b="b"/>
            <a:pathLst>
              <a:path w="20940" h="21600" extrusionOk="0">
                <a:moveTo>
                  <a:pt x="20703" y="16816"/>
                </a:moveTo>
                <a:lnTo>
                  <a:pt x="20677" y="16736"/>
                </a:lnTo>
                <a:cubicBezTo>
                  <a:pt x="21245" y="18522"/>
                  <a:pt x="20336" y="20661"/>
                  <a:pt x="19242" y="20120"/>
                </a:cubicBezTo>
                <a:lnTo>
                  <a:pt x="5936" y="13523"/>
                </a:lnTo>
                <a:lnTo>
                  <a:pt x="10232" y="0"/>
                </a:lnTo>
                <a:lnTo>
                  <a:pt x="367" y="17772"/>
                </a:lnTo>
                <a:cubicBezTo>
                  <a:pt x="-355" y="19070"/>
                  <a:pt x="60" y="21227"/>
                  <a:pt x="992" y="21553"/>
                </a:cubicBezTo>
                <a:cubicBezTo>
                  <a:pt x="1085" y="21580"/>
                  <a:pt x="1181" y="21600"/>
                  <a:pt x="1279" y="21600"/>
                </a:cubicBezTo>
                <a:lnTo>
                  <a:pt x="19187" y="21600"/>
                </a:lnTo>
                <a:cubicBezTo>
                  <a:pt x="19677" y="21600"/>
                  <a:pt x="20099" y="21247"/>
                  <a:pt x="20407" y="20698"/>
                </a:cubicBezTo>
                <a:cubicBezTo>
                  <a:pt x="20945" y="19736"/>
                  <a:pt x="21132" y="18169"/>
                  <a:pt x="20703" y="16816"/>
                </a:cubicBezTo>
                <a:close/>
              </a:path>
            </a:pathLst>
          </a:custGeom>
          <a:solidFill>
            <a:srgbClr val="77AEAF"/>
          </a:solidFill>
          <a:ln w="12700">
            <a:miter lim="400000"/>
          </a:ln>
        </p:spPr>
        <p:txBody>
          <a:bodyPr lIns="38100" tIns="38100" rIns="38100" bIns="38100" anchor="ctr"/>
          <a:lstStyle/>
          <a:p>
            <a:pPr>
              <a:defRPr sz="3000"/>
            </a:pPr>
            <a:endParaRPr/>
          </a:p>
        </p:txBody>
      </p:sp>
      <p:sp>
        <p:nvSpPr>
          <p:cNvPr id="37" name="Triangle">
            <a:extLst>
              <a:ext uri="{FF2B5EF4-FFF2-40B4-BE49-F238E27FC236}">
                <a16:creationId xmlns="" xmlns:a16="http://schemas.microsoft.com/office/drawing/2014/main" id="{1C0974C6-B8FC-43B3-8047-54DB1ED0BECA}"/>
              </a:ext>
            </a:extLst>
          </p:cNvPr>
          <p:cNvSpPr/>
          <p:nvPr/>
        </p:nvSpPr>
        <p:spPr>
          <a:xfrm>
            <a:off x="7637142" y="3441918"/>
            <a:ext cx="620137" cy="10737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21600" y="21600"/>
                </a:lnTo>
                <a:close/>
              </a:path>
            </a:pathLst>
          </a:custGeom>
          <a:solidFill>
            <a:srgbClr val="004F62"/>
          </a:solidFill>
          <a:ln w="12700">
            <a:miter lim="400000"/>
          </a:ln>
        </p:spPr>
        <p:txBody>
          <a:bodyPr lIns="38100" tIns="38100" rIns="38100" bIns="38100" anchor="ctr"/>
          <a:lstStyle/>
          <a:p>
            <a:pPr>
              <a:defRPr sz="3000"/>
            </a:pPr>
            <a:endParaRPr/>
          </a:p>
        </p:txBody>
      </p:sp>
      <p:sp>
        <p:nvSpPr>
          <p:cNvPr id="38" name="Shape">
            <a:extLst>
              <a:ext uri="{FF2B5EF4-FFF2-40B4-BE49-F238E27FC236}">
                <a16:creationId xmlns="" xmlns:a16="http://schemas.microsoft.com/office/drawing/2014/main" id="{B4368B00-A2D8-4C4D-8672-4BFDF53AC5A2}"/>
              </a:ext>
            </a:extLst>
          </p:cNvPr>
          <p:cNvSpPr/>
          <p:nvPr/>
        </p:nvSpPr>
        <p:spPr>
          <a:xfrm>
            <a:off x="2334931" y="1213197"/>
            <a:ext cx="3089338" cy="3808353"/>
          </a:xfrm>
          <a:custGeom>
            <a:avLst/>
            <a:gdLst/>
            <a:ahLst/>
            <a:cxnLst>
              <a:cxn ang="0">
                <a:pos x="wd2" y="hd2"/>
              </a:cxn>
              <a:cxn ang="5400000">
                <a:pos x="wd2" y="hd2"/>
              </a:cxn>
              <a:cxn ang="10800000">
                <a:pos x="wd2" y="hd2"/>
              </a:cxn>
              <a:cxn ang="16200000">
                <a:pos x="wd2" y="hd2"/>
              </a:cxn>
            </a:cxnLst>
            <a:rect l="0" t="0" r="r" b="b"/>
            <a:pathLst>
              <a:path w="21526" h="21161" extrusionOk="0">
                <a:moveTo>
                  <a:pt x="1206" y="18778"/>
                </a:moveTo>
                <a:lnTo>
                  <a:pt x="15362" y="7590"/>
                </a:lnTo>
                <a:lnTo>
                  <a:pt x="21526" y="16104"/>
                </a:lnTo>
                <a:lnTo>
                  <a:pt x="16607" y="1198"/>
                </a:lnTo>
                <a:cubicBezTo>
                  <a:pt x="16151" y="-189"/>
                  <a:pt x="13813" y="-439"/>
                  <a:pt x="12916" y="804"/>
                </a:cubicBezTo>
                <a:lnTo>
                  <a:pt x="338" y="18179"/>
                </a:lnTo>
                <a:cubicBezTo>
                  <a:pt x="-13" y="18664"/>
                  <a:pt x="-74" y="19194"/>
                  <a:pt x="77" y="19672"/>
                </a:cubicBezTo>
                <a:cubicBezTo>
                  <a:pt x="316" y="20413"/>
                  <a:pt x="1076" y="21028"/>
                  <a:pt x="2104" y="21161"/>
                </a:cubicBezTo>
                <a:cubicBezTo>
                  <a:pt x="765" y="20953"/>
                  <a:pt x="170" y="19596"/>
                  <a:pt x="1206" y="18778"/>
                </a:cubicBezTo>
                <a:lnTo>
                  <a:pt x="1206" y="18778"/>
                </a:lnTo>
                <a:close/>
              </a:path>
            </a:pathLst>
          </a:custGeom>
          <a:solidFill>
            <a:schemeClr val="accent1"/>
          </a:solidFill>
          <a:ln w="12700">
            <a:miter lim="400000"/>
          </a:ln>
        </p:spPr>
        <p:txBody>
          <a:bodyPr lIns="38100" tIns="38100" rIns="38100" bIns="38100" anchor="ctr"/>
          <a:lstStyle/>
          <a:p>
            <a:pPr>
              <a:defRPr sz="3000"/>
            </a:pPr>
            <a:endParaRPr/>
          </a:p>
        </p:txBody>
      </p:sp>
      <p:sp>
        <p:nvSpPr>
          <p:cNvPr id="40" name="TextBox 39">
            <a:extLst>
              <a:ext uri="{FF2B5EF4-FFF2-40B4-BE49-F238E27FC236}">
                <a16:creationId xmlns="" xmlns:a16="http://schemas.microsoft.com/office/drawing/2014/main" id="{740BA234-A51F-458E-AB92-F711AB31EC5B}"/>
              </a:ext>
            </a:extLst>
          </p:cNvPr>
          <p:cNvSpPr txBox="1"/>
          <p:nvPr/>
        </p:nvSpPr>
        <p:spPr>
          <a:xfrm>
            <a:off x="2330116" y="5144036"/>
            <a:ext cx="4292128" cy="830997"/>
          </a:xfrm>
          <a:prstGeom prst="rect">
            <a:avLst/>
          </a:prstGeom>
          <a:noFill/>
        </p:spPr>
        <p:txBody>
          <a:bodyPr wrap="square" lIns="0" rIns="0" rtlCol="0" anchor="b">
            <a:spAutoFit/>
          </a:bodyPr>
          <a:lstStyle/>
          <a:p>
            <a:pPr algn="ctr"/>
            <a:r>
              <a:rPr lang="el-GR" sz="2400" b="1" noProof="1" smtClean="0">
                <a:latin typeface="Syncopate"/>
              </a:rPr>
              <a:t>1 Ειδικός Εκπαιδευτικός</a:t>
            </a:r>
          </a:p>
          <a:p>
            <a:pPr algn="ctr"/>
            <a:r>
              <a:rPr lang="el-GR" sz="2400" b="1" noProof="1" smtClean="0">
                <a:latin typeface="Syncopate"/>
              </a:rPr>
              <a:t>στο σχεδιασμό ΕξΑ Ε.Υ.</a:t>
            </a:r>
            <a:endParaRPr lang="en-US" sz="2400" b="1" noProof="1">
              <a:latin typeface="Syncopate"/>
            </a:endParaRPr>
          </a:p>
        </p:txBody>
      </p:sp>
      <p:sp>
        <p:nvSpPr>
          <p:cNvPr id="73" name="TextBox 72">
            <a:extLst>
              <a:ext uri="{FF2B5EF4-FFF2-40B4-BE49-F238E27FC236}">
                <a16:creationId xmlns="" xmlns:a16="http://schemas.microsoft.com/office/drawing/2014/main" id="{C2F77158-28B1-42B9-A569-F06669950343}"/>
              </a:ext>
            </a:extLst>
          </p:cNvPr>
          <p:cNvSpPr txBox="1"/>
          <p:nvPr/>
        </p:nvSpPr>
        <p:spPr>
          <a:xfrm>
            <a:off x="5795869" y="1477464"/>
            <a:ext cx="2937088" cy="830997"/>
          </a:xfrm>
          <a:prstGeom prst="rect">
            <a:avLst/>
          </a:prstGeom>
          <a:noFill/>
        </p:spPr>
        <p:txBody>
          <a:bodyPr wrap="square" lIns="0" rIns="0" rtlCol="0" anchor="b">
            <a:spAutoFit/>
          </a:bodyPr>
          <a:lstStyle/>
          <a:p>
            <a:r>
              <a:rPr lang="el-GR" sz="2400" b="1" noProof="1" smtClean="0">
                <a:latin typeface="Syncopate"/>
              </a:rPr>
              <a:t> 10 Εκπαιδευτικοί</a:t>
            </a:r>
          </a:p>
          <a:p>
            <a:r>
              <a:rPr lang="el-GR" sz="2400" b="1" noProof="1" smtClean="0">
                <a:latin typeface="Syncopate"/>
              </a:rPr>
              <a:t>      Μουσικής</a:t>
            </a:r>
          </a:p>
        </p:txBody>
      </p:sp>
      <p:sp>
        <p:nvSpPr>
          <p:cNvPr id="76" name="TextBox 75">
            <a:extLst>
              <a:ext uri="{FF2B5EF4-FFF2-40B4-BE49-F238E27FC236}">
                <a16:creationId xmlns="" xmlns:a16="http://schemas.microsoft.com/office/drawing/2014/main" id="{1B887186-A0DF-44E8-97F2-77B3A288DB99}"/>
              </a:ext>
            </a:extLst>
          </p:cNvPr>
          <p:cNvSpPr txBox="1"/>
          <p:nvPr/>
        </p:nvSpPr>
        <p:spPr>
          <a:xfrm>
            <a:off x="335280" y="1538424"/>
            <a:ext cx="2456416" cy="461665"/>
          </a:xfrm>
          <a:prstGeom prst="rect">
            <a:avLst/>
          </a:prstGeom>
          <a:noFill/>
        </p:spPr>
        <p:txBody>
          <a:bodyPr wrap="square" lIns="0" rIns="0" rtlCol="0" anchor="b">
            <a:spAutoFit/>
          </a:bodyPr>
          <a:lstStyle/>
          <a:p>
            <a:pPr algn="r"/>
            <a:r>
              <a:rPr lang="el-GR" sz="2400" b="1" noProof="1" smtClean="0">
                <a:latin typeface="Syncopate"/>
              </a:rPr>
              <a:t>5 Μαθητές</a:t>
            </a:r>
            <a:endParaRPr lang="en-US" sz="2400" b="1" noProof="1">
              <a:latin typeface="Syncopate"/>
            </a:endParaRPr>
          </a:p>
        </p:txBody>
      </p:sp>
      <p:pic>
        <p:nvPicPr>
          <p:cNvPr id="4" name="Picture 3"/>
          <p:cNvPicPr>
            <a:picLocks noChangeAspect="1"/>
          </p:cNvPicPr>
          <p:nvPr/>
        </p:nvPicPr>
        <p:blipFill>
          <a:blip r:embed="rId3" cstate="print">
            <a:duotone>
              <a:schemeClr val="accent5">
                <a:shade val="45000"/>
                <a:satMod val="135000"/>
              </a:schemeClr>
              <a:prstClr val="white"/>
            </a:duotone>
            <a:extLst>
              <a:ext uri="{28A0092B-C50C-407E-A947-70E740481C1C}">
                <a14:useLocalDpi xmlns="" xmlns:a14="http://schemas.microsoft.com/office/drawing/2010/main" val="0"/>
              </a:ext>
            </a:extLst>
          </a:blip>
          <a:stretch>
            <a:fillRect/>
          </a:stretch>
        </p:blipFill>
        <p:spPr>
          <a:xfrm>
            <a:off x="4299282" y="1616872"/>
            <a:ext cx="536676" cy="536676"/>
          </a:xfrm>
          <a:prstGeom prst="rect">
            <a:avLst/>
          </a:prstGeom>
          <a:noFill/>
        </p:spPr>
      </p:pic>
      <p:cxnSp>
        <p:nvCxnSpPr>
          <p:cNvPr id="21" name="15 - Ευθεία γραμμή σύνδεσης"/>
          <p:cNvCxnSpPr/>
          <p:nvPr/>
        </p:nvCxnSpPr>
        <p:spPr bwMode="auto">
          <a:xfrm flipV="1">
            <a:off x="217711" y="746760"/>
            <a:ext cx="7569929" cy="6989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22" name="21 - Ορθογώνιο"/>
          <p:cNvSpPr/>
          <p:nvPr/>
        </p:nvSpPr>
        <p:spPr>
          <a:xfrm>
            <a:off x="6888480" y="3276600"/>
            <a:ext cx="5074920" cy="1938992"/>
          </a:xfrm>
          <a:prstGeom prst="rect">
            <a:avLst/>
          </a:prstGeom>
        </p:spPr>
        <p:txBody>
          <a:bodyPr wrap="square">
            <a:spAutoFit/>
          </a:bodyPr>
          <a:lstStyle/>
          <a:p>
            <a:r>
              <a:rPr lang="el-GR" sz="2000" i="1" dirty="0" smtClean="0">
                <a:latin typeface="Syncopate"/>
              </a:rPr>
              <a:t>«Την εγκυρότητα των δεδομένων ενίσχυσε η μέθοδος του «τριγωνισμού», δηλαδή η τριπλή διασταύρωση των στοιχείων με την άντληση δεδομένων από τρεις διαφορετικές πηγές.»</a:t>
            </a:r>
          </a:p>
          <a:p>
            <a:r>
              <a:rPr lang="el-GR" sz="2000" i="1" dirty="0" smtClean="0">
                <a:latin typeface="Syncopate"/>
              </a:rPr>
              <a:t>(Κατσαρού &amp; </a:t>
            </a:r>
            <a:r>
              <a:rPr lang="el-GR" sz="2000" i="1" dirty="0" err="1" smtClean="0">
                <a:latin typeface="Syncopate"/>
              </a:rPr>
              <a:t>Τσάφος</a:t>
            </a:r>
            <a:r>
              <a:rPr lang="el-GR" sz="2000" i="1" dirty="0" smtClean="0">
                <a:latin typeface="Syncopate"/>
              </a:rPr>
              <a:t>, 2003). </a:t>
            </a:r>
            <a:endParaRPr lang="el-GR" sz="2000" i="1" dirty="0">
              <a:latin typeface="Syncopate"/>
            </a:endParaRPr>
          </a:p>
        </p:txBody>
      </p:sp>
    </p:spTree>
    <p:extLst>
      <p:ext uri="{BB962C8B-B14F-4D97-AF65-F5344CB8AC3E}">
        <p14:creationId xmlns="" xmlns:p14="http://schemas.microsoft.com/office/powerpoint/2010/main" val="403642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ppt_x"/>
                                          </p:val>
                                        </p:tav>
                                        <p:tav tm="100000">
                                          <p:val>
                                            <p:strVal val="#ppt_x"/>
                                          </p:val>
                                        </p:tav>
                                      </p:tavLst>
                                    </p:anim>
                                    <p:anim calcmode="lin" valueType="num">
                                      <p:cBhvr additive="base">
                                        <p:cTn id="8"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6"/>
                                        </p:tgtEl>
                                        <p:attrNameLst>
                                          <p:attrName>style.visibility</p:attrName>
                                        </p:attrNameLst>
                                      </p:cBhvr>
                                      <p:to>
                                        <p:strVal val="visible"/>
                                      </p:to>
                                    </p:set>
                                    <p:anim calcmode="lin" valueType="num">
                                      <p:cBhvr additive="base">
                                        <p:cTn id="13" dur="500" fill="hold"/>
                                        <p:tgtEl>
                                          <p:spTgt spid="76"/>
                                        </p:tgtEl>
                                        <p:attrNameLst>
                                          <p:attrName>ppt_x</p:attrName>
                                        </p:attrNameLst>
                                      </p:cBhvr>
                                      <p:tavLst>
                                        <p:tav tm="0">
                                          <p:val>
                                            <p:strVal val="#ppt_x"/>
                                          </p:val>
                                        </p:tav>
                                        <p:tav tm="100000">
                                          <p:val>
                                            <p:strVal val="#ppt_x"/>
                                          </p:val>
                                        </p:tav>
                                      </p:tavLst>
                                    </p:anim>
                                    <p:anim calcmode="lin" valueType="num">
                                      <p:cBhvr additive="base">
                                        <p:cTn id="14" dur="500" fill="hold"/>
                                        <p:tgtEl>
                                          <p:spTgt spid="7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500" fill="hold"/>
                                        <p:tgtEl>
                                          <p:spTgt spid="40"/>
                                        </p:tgtEl>
                                        <p:attrNameLst>
                                          <p:attrName>ppt_x</p:attrName>
                                        </p:attrNameLst>
                                      </p:cBhvr>
                                      <p:tavLst>
                                        <p:tav tm="0">
                                          <p:val>
                                            <p:strVal val="#ppt_x"/>
                                          </p:val>
                                        </p:tav>
                                        <p:tav tm="100000">
                                          <p:val>
                                            <p:strVal val="#ppt_x"/>
                                          </p:val>
                                        </p:tav>
                                      </p:tavLst>
                                    </p:anim>
                                    <p:anim calcmode="lin" valueType="num">
                                      <p:cBhvr additive="base">
                                        <p:cTn id="28" dur="500" fill="hold"/>
                                        <p:tgtEl>
                                          <p:spTgt spid="4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ppt_x"/>
                                          </p:val>
                                        </p:tav>
                                        <p:tav tm="100000">
                                          <p:val>
                                            <p:strVal val="#ppt_x"/>
                                          </p:val>
                                        </p:tav>
                                      </p:tavLst>
                                    </p:anim>
                                    <p:anim calcmode="lin" valueType="num">
                                      <p:cBhvr additive="base">
                                        <p:cTn id="3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ppt_x"/>
                                          </p:val>
                                        </p:tav>
                                        <p:tav tm="100000">
                                          <p:val>
                                            <p:strVal val="#ppt_x"/>
                                          </p:val>
                                        </p:tav>
                                      </p:tavLst>
                                    </p:anim>
                                    <p:anim calcmode="lin" valueType="num">
                                      <p:cBhvr additive="base">
                                        <p:cTn id="38" dur="500" fill="hold"/>
                                        <p:tgtEl>
                                          <p:spTgt spid="3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3"/>
                                        </p:tgtEl>
                                        <p:attrNameLst>
                                          <p:attrName>style.visibility</p:attrName>
                                        </p:attrNameLst>
                                      </p:cBhvr>
                                      <p:to>
                                        <p:strVal val="visible"/>
                                      </p:to>
                                    </p:set>
                                    <p:anim calcmode="lin" valueType="num">
                                      <p:cBhvr additive="base">
                                        <p:cTn id="41" dur="500" fill="hold"/>
                                        <p:tgtEl>
                                          <p:spTgt spid="73"/>
                                        </p:tgtEl>
                                        <p:attrNameLst>
                                          <p:attrName>ppt_x</p:attrName>
                                        </p:attrNameLst>
                                      </p:cBhvr>
                                      <p:tavLst>
                                        <p:tav tm="0">
                                          <p:val>
                                            <p:strVal val="#ppt_x"/>
                                          </p:val>
                                        </p:tav>
                                        <p:tav tm="100000">
                                          <p:val>
                                            <p:strVal val="#ppt_x"/>
                                          </p:val>
                                        </p:tav>
                                      </p:tavLst>
                                    </p:anim>
                                    <p:anim calcmode="lin" valueType="num">
                                      <p:cBhvr additive="base">
                                        <p:cTn id="42"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8" grpId="0" animBg="1"/>
      <p:bldP spid="40" grpId="0"/>
      <p:bldP spid="73" grpId="0"/>
      <p:bldP spid="76"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456" y="0"/>
            <a:ext cx="10014857" cy="830997"/>
          </a:xfrm>
          <a:prstGeom prst="rect">
            <a:avLst/>
          </a:prstGeom>
          <a:noFill/>
        </p:spPr>
        <p:txBody>
          <a:bodyPr wrap="square" rtlCol="0">
            <a:spAutoFit/>
          </a:bodyPr>
          <a:lstStyle/>
          <a:p>
            <a:r>
              <a:rPr lang="el-GR" sz="2400" b="1" dirty="0" smtClean="0">
                <a:latin typeface="Syncopate"/>
              </a:rPr>
              <a:t>8. Αποτελέσματα - Κύρια ευρήματα της έρευνας</a:t>
            </a:r>
            <a:r>
              <a:rPr lang="en-US" sz="2400" b="1" dirty="0" smtClean="0">
                <a:latin typeface="Syncopate"/>
              </a:rPr>
              <a:t> 1/10</a:t>
            </a:r>
            <a:endParaRPr lang="el-GR" sz="2400" b="1" dirty="0" smtClean="0">
              <a:latin typeface="Syncopate"/>
            </a:endParaRPr>
          </a:p>
          <a:p>
            <a:r>
              <a:rPr lang="en-US" sz="2400" b="1" dirty="0" smtClean="0">
                <a:latin typeface="Syncopate"/>
              </a:rPr>
              <a:t> </a:t>
            </a:r>
            <a:endParaRPr lang="el-GR" sz="2400" b="1" dirty="0">
              <a:latin typeface="Syncopate"/>
            </a:endParaRPr>
          </a:p>
        </p:txBody>
      </p:sp>
      <p:grpSp>
        <p:nvGrpSpPr>
          <p:cNvPr id="4" name="Group 3"/>
          <p:cNvGrpSpPr/>
          <p:nvPr/>
        </p:nvGrpSpPr>
        <p:grpSpPr>
          <a:xfrm>
            <a:off x="1088571" y="752551"/>
            <a:ext cx="10555493" cy="400120"/>
            <a:chOff x="1828620" y="752551"/>
            <a:chExt cx="9815444" cy="400120"/>
          </a:xfrm>
        </p:grpSpPr>
        <p:sp>
          <p:nvSpPr>
            <p:cNvPr id="3" name="TextBox 2"/>
            <p:cNvSpPr txBox="1"/>
            <p:nvPr/>
          </p:nvSpPr>
          <p:spPr>
            <a:xfrm>
              <a:off x="1828620" y="752561"/>
              <a:ext cx="3229154" cy="400110"/>
            </a:xfrm>
            <a:prstGeom prst="rect">
              <a:avLst/>
            </a:prstGeom>
            <a:noFill/>
          </p:spPr>
          <p:txBody>
            <a:bodyPr wrap="none" rtlCol="0">
              <a:spAutoFit/>
            </a:bodyPr>
            <a:lstStyle/>
            <a:p>
              <a:r>
                <a:rPr lang="en-US" sz="2000" b="1" dirty="0" smtClean="0">
                  <a:latin typeface="Syncopate"/>
                </a:rPr>
                <a:t>1</a:t>
              </a:r>
              <a:r>
                <a:rPr lang="el-GR" sz="2000" b="1" baseline="30000" dirty="0" smtClean="0">
                  <a:latin typeface="Syncopate"/>
                </a:rPr>
                <a:t>ο</a:t>
              </a:r>
              <a:r>
                <a:rPr lang="el-GR" sz="2000" b="1" dirty="0" smtClean="0">
                  <a:latin typeface="Syncopate"/>
                </a:rPr>
                <a:t> Ερευνητικό Ερώτημα </a:t>
              </a:r>
              <a:r>
                <a:rPr lang="en-US" sz="2000" b="1" dirty="0" smtClean="0">
                  <a:latin typeface="Syncopate"/>
                </a:rPr>
                <a:t>:</a:t>
              </a:r>
              <a:endParaRPr lang="el-GR" sz="2000" b="1" dirty="0">
                <a:latin typeface="Syncopate"/>
              </a:endParaRPr>
            </a:p>
          </p:txBody>
        </p:sp>
        <p:sp>
          <p:nvSpPr>
            <p:cNvPr id="5" name="TextBox 4"/>
            <p:cNvSpPr txBox="1"/>
            <p:nvPr/>
          </p:nvSpPr>
          <p:spPr>
            <a:xfrm>
              <a:off x="4572000" y="752551"/>
              <a:ext cx="7072064" cy="400110"/>
            </a:xfrm>
            <a:prstGeom prst="rect">
              <a:avLst/>
            </a:prstGeom>
            <a:noFill/>
          </p:spPr>
          <p:txBody>
            <a:bodyPr wrap="none" rtlCol="0">
              <a:spAutoFit/>
            </a:bodyPr>
            <a:lstStyle/>
            <a:p>
              <a:r>
                <a:rPr lang="el-GR" sz="2000" b="1" dirty="0" smtClean="0">
                  <a:latin typeface="Syncopate"/>
                </a:rPr>
                <a:t>     Υπάρχει επιστημονική συνοχή / τεκμηρίωση του Ε.</a:t>
              </a:r>
              <a:r>
                <a:rPr lang="en-US" sz="2000" b="1" dirty="0" smtClean="0">
                  <a:latin typeface="Syncopate"/>
                </a:rPr>
                <a:t>Y ;</a:t>
              </a:r>
              <a:endParaRPr lang="el-GR" sz="2000" b="1" dirty="0">
                <a:latin typeface="Syncopate"/>
              </a:endParaRPr>
            </a:p>
          </p:txBody>
        </p:sp>
      </p:grpSp>
      <p:sp>
        <p:nvSpPr>
          <p:cNvPr id="6" name="TextBox 5"/>
          <p:cNvSpPr txBox="1"/>
          <p:nvPr/>
        </p:nvSpPr>
        <p:spPr>
          <a:xfrm>
            <a:off x="1828620" y="1287657"/>
            <a:ext cx="8667822" cy="2400657"/>
          </a:xfrm>
          <a:prstGeom prst="rect">
            <a:avLst/>
          </a:prstGeom>
          <a:noFill/>
        </p:spPr>
        <p:txBody>
          <a:bodyPr wrap="square" rtlCol="0" anchor="ctr">
            <a:spAutoFit/>
          </a:bodyPr>
          <a:lstStyle/>
          <a:p>
            <a:pPr marL="285750" indent="-285750">
              <a:lnSpc>
                <a:spcPct val="150000"/>
              </a:lnSpc>
              <a:buFont typeface="Arial" panose="020B0604020202020204" pitchFamily="34" charset="0"/>
              <a:buChar char="•"/>
            </a:pPr>
            <a:r>
              <a:rPr lang="el-GR" sz="2000" dirty="0" smtClean="0">
                <a:latin typeface="Syncopate"/>
              </a:rPr>
              <a:t>Οι εκπαιδευτικοί στο σύνολο τους συμφωνούν ότι η συνοχή και τεκμηρίωση του Ε.Υ. πληρούν όλες τις προδιαγραφές της έρευνας </a:t>
            </a:r>
          </a:p>
          <a:p>
            <a:pPr marL="285750" indent="-285750">
              <a:lnSpc>
                <a:spcPct val="150000"/>
              </a:lnSpc>
              <a:buFont typeface="Arial" panose="020B0604020202020204" pitchFamily="34" charset="0"/>
              <a:buChar char="•"/>
            </a:pPr>
            <a:r>
              <a:rPr lang="el-GR" sz="2000" dirty="0" smtClean="0">
                <a:latin typeface="Syncopate"/>
              </a:rPr>
              <a:t>Ερμηνεύει και αναλύει με σαφήνεια τις περιεχόμενες πληροφορίες</a:t>
            </a:r>
          </a:p>
          <a:p>
            <a:pPr marL="285750" indent="-285750">
              <a:lnSpc>
                <a:spcPct val="150000"/>
              </a:lnSpc>
              <a:buFont typeface="Arial" panose="020B0604020202020204" pitchFamily="34" charset="0"/>
              <a:buChar char="•"/>
            </a:pPr>
            <a:r>
              <a:rPr lang="el-GR" sz="2000" dirty="0" smtClean="0">
                <a:latin typeface="Syncopate"/>
              </a:rPr>
              <a:t>Γίνεται αναφορά σε διαφορετικές πηγές πληροφοριών</a:t>
            </a:r>
            <a:r>
              <a:rPr lang="en-US" sz="2000" dirty="0" smtClean="0">
                <a:latin typeface="Syncopate"/>
              </a:rPr>
              <a:t> </a:t>
            </a:r>
            <a:r>
              <a:rPr lang="el-GR" sz="2000" dirty="0" smtClean="0">
                <a:latin typeface="Syncopate"/>
              </a:rPr>
              <a:t>και παρέχει στον εκπαιδευόμενο τη δυνατότητα για περαιτέρω μελέτη.</a:t>
            </a:r>
          </a:p>
        </p:txBody>
      </p:sp>
      <p:pic>
        <p:nvPicPr>
          <p:cNvPr id="7" name="Picture 6"/>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629804" y="3672728"/>
            <a:ext cx="2932392" cy="2918572"/>
          </a:xfrm>
          <a:prstGeom prst="rect">
            <a:avLst/>
          </a:prstGeom>
          <a:solidFill>
            <a:schemeClr val="bg1"/>
          </a:solidFill>
        </p:spPr>
      </p:pic>
      <p:sp>
        <p:nvSpPr>
          <p:cNvPr id="8" name="Rectangle 7"/>
          <p:cNvSpPr/>
          <p:nvPr/>
        </p:nvSpPr>
        <p:spPr>
          <a:xfrm>
            <a:off x="3848100" y="5962650"/>
            <a:ext cx="3538485" cy="8953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a:latin typeface="Syncopate"/>
            </a:endParaRPr>
          </a:p>
        </p:txBody>
      </p:sp>
      <p:sp useBgFill="1">
        <p:nvSpPr>
          <p:cNvPr id="13" name="Rectangular Callout 12"/>
          <p:cNvSpPr/>
          <p:nvPr/>
        </p:nvSpPr>
        <p:spPr>
          <a:xfrm>
            <a:off x="1901372" y="3775150"/>
            <a:ext cx="2220686" cy="1354217"/>
          </a:xfrm>
          <a:prstGeom prst="wedgeRectCallout">
            <a:avLst>
              <a:gd name="adj1" fmla="val 79274"/>
              <a:gd name="adj2" fmla="val 3643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a:latin typeface="Syncopate"/>
            </a:endParaRPr>
          </a:p>
        </p:txBody>
      </p:sp>
      <p:sp>
        <p:nvSpPr>
          <p:cNvPr id="12" name="TextBox 11"/>
          <p:cNvSpPr txBox="1"/>
          <p:nvPr/>
        </p:nvSpPr>
        <p:spPr>
          <a:xfrm>
            <a:off x="2084709" y="3818087"/>
            <a:ext cx="2000523" cy="1200329"/>
          </a:xfrm>
          <a:prstGeom prst="rect">
            <a:avLst/>
          </a:prstGeom>
          <a:noFill/>
        </p:spPr>
        <p:txBody>
          <a:bodyPr wrap="square" rtlCol="0">
            <a:spAutoFit/>
          </a:bodyPr>
          <a:lstStyle/>
          <a:p>
            <a:pPr algn="ctr"/>
            <a:r>
              <a:rPr lang="el-GR" b="1" dirty="0" smtClean="0">
                <a:latin typeface="Syncopate"/>
              </a:rPr>
              <a:t>«</a:t>
            </a:r>
            <a:r>
              <a:rPr lang="el-GR" dirty="0">
                <a:latin typeface="Syncopate"/>
              </a:rPr>
              <a:t>Έχει </a:t>
            </a:r>
            <a:r>
              <a:rPr lang="el-GR" dirty="0" smtClean="0">
                <a:latin typeface="Syncopate"/>
              </a:rPr>
              <a:t>χρησιμοποιηθεί </a:t>
            </a:r>
            <a:r>
              <a:rPr lang="el-GR" dirty="0">
                <a:latin typeface="Syncopate"/>
              </a:rPr>
              <a:t>πλούτος πηγών</a:t>
            </a:r>
            <a:r>
              <a:rPr lang="el-GR" b="1" dirty="0" smtClean="0">
                <a:latin typeface="Syncopate"/>
              </a:rPr>
              <a:t>»</a:t>
            </a:r>
            <a:r>
              <a:rPr lang="en-US" b="1" dirty="0" smtClean="0">
                <a:latin typeface="Syncopate"/>
              </a:rPr>
              <a:t>  </a:t>
            </a:r>
            <a:r>
              <a:rPr lang="el-GR" dirty="0" smtClean="0">
                <a:latin typeface="Syncopate"/>
              </a:rPr>
              <a:t>Ε01</a:t>
            </a:r>
            <a:endParaRPr lang="el-GR" dirty="0">
              <a:latin typeface="Syncopate"/>
            </a:endParaRPr>
          </a:p>
        </p:txBody>
      </p:sp>
      <p:grpSp>
        <p:nvGrpSpPr>
          <p:cNvPr id="15" name="Group 14"/>
          <p:cNvGrpSpPr/>
          <p:nvPr/>
        </p:nvGrpSpPr>
        <p:grpSpPr>
          <a:xfrm>
            <a:off x="7925435" y="3862236"/>
            <a:ext cx="2278108" cy="1566107"/>
            <a:chOff x="8397236" y="3643916"/>
            <a:chExt cx="1758222" cy="1757808"/>
          </a:xfrm>
        </p:grpSpPr>
        <p:sp useBgFill="1">
          <p:nvSpPr>
            <p:cNvPr id="14" name="Rectangular Callout 13"/>
            <p:cNvSpPr/>
            <p:nvPr/>
          </p:nvSpPr>
          <p:spPr>
            <a:xfrm>
              <a:off x="8397236" y="3643916"/>
              <a:ext cx="1758222" cy="1757808"/>
            </a:xfrm>
            <a:prstGeom prst="wedgeRectCallout">
              <a:avLst>
                <a:gd name="adj1" fmla="val -76674"/>
                <a:gd name="adj2" fmla="val 371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a:latin typeface="Syncopate"/>
              </a:endParaRPr>
            </a:p>
          </p:txBody>
        </p:sp>
        <p:sp>
          <p:nvSpPr>
            <p:cNvPr id="10" name="TextBox 9"/>
            <p:cNvSpPr txBox="1"/>
            <p:nvPr/>
          </p:nvSpPr>
          <p:spPr>
            <a:xfrm>
              <a:off x="8430840" y="3677924"/>
              <a:ext cx="1713415" cy="1658162"/>
            </a:xfrm>
            <a:prstGeom prst="rect">
              <a:avLst/>
            </a:prstGeom>
            <a:noFill/>
          </p:spPr>
          <p:txBody>
            <a:bodyPr wrap="square" rtlCol="0">
              <a:spAutoFit/>
            </a:bodyPr>
            <a:lstStyle/>
            <a:p>
              <a:pPr algn="ctr"/>
              <a:r>
                <a:rPr lang="el-GR" b="1" dirty="0">
                  <a:latin typeface="Syncopate"/>
                </a:rPr>
                <a:t>«</a:t>
              </a:r>
              <a:r>
                <a:rPr lang="el-GR" dirty="0" smtClean="0">
                  <a:latin typeface="Syncopate"/>
                </a:rPr>
                <a:t>Σε </a:t>
              </a:r>
              <a:r>
                <a:rPr lang="el-GR" dirty="0">
                  <a:latin typeface="Syncopate"/>
                </a:rPr>
                <a:t>όλες τις ενότητες γίνεται παρουσίαση </a:t>
              </a:r>
              <a:r>
                <a:rPr lang="el-GR" dirty="0" smtClean="0">
                  <a:latin typeface="Syncopate"/>
                </a:rPr>
                <a:t>πληροφοριών</a:t>
              </a:r>
              <a:r>
                <a:rPr lang="el-GR" b="1" dirty="0">
                  <a:latin typeface="Syncopate"/>
                </a:rPr>
                <a:t> »</a:t>
              </a:r>
              <a:endParaRPr lang="el-GR" dirty="0">
                <a:latin typeface="Syncopate"/>
              </a:endParaRPr>
            </a:p>
            <a:p>
              <a:pPr algn="ctr"/>
              <a:r>
                <a:rPr lang="el-GR" dirty="0" smtClean="0">
                  <a:latin typeface="Syncopate"/>
                </a:rPr>
                <a:t> Μ01</a:t>
              </a:r>
              <a:endParaRPr lang="el-GR" dirty="0">
                <a:latin typeface="Syncopate"/>
              </a:endParaRPr>
            </a:p>
          </p:txBody>
        </p:sp>
      </p:grpSp>
      <p:sp>
        <p:nvSpPr>
          <p:cNvPr id="16" name="Rectangle 15"/>
          <p:cNvSpPr/>
          <p:nvPr/>
        </p:nvSpPr>
        <p:spPr>
          <a:xfrm>
            <a:off x="4230375" y="5962650"/>
            <a:ext cx="3637003" cy="628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a:latin typeface="Syncopate"/>
            </a:endParaRPr>
          </a:p>
        </p:txBody>
      </p:sp>
      <p:cxnSp>
        <p:nvCxnSpPr>
          <p:cNvPr id="17" name="15 - Ευθεία γραμμή σύνδεσης"/>
          <p:cNvCxnSpPr/>
          <p:nvPr/>
        </p:nvCxnSpPr>
        <p:spPr bwMode="auto">
          <a:xfrm flipV="1">
            <a:off x="566055" y="508000"/>
            <a:ext cx="7590974" cy="18368"/>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758760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3771" y="0"/>
            <a:ext cx="9869714" cy="892552"/>
          </a:xfrm>
          <a:prstGeom prst="rect">
            <a:avLst/>
          </a:prstGeom>
          <a:noFill/>
        </p:spPr>
        <p:txBody>
          <a:bodyPr wrap="square" rtlCol="0">
            <a:spAutoFit/>
          </a:bodyPr>
          <a:lstStyle/>
          <a:p>
            <a:r>
              <a:rPr lang="el-GR" sz="2400" b="1" dirty="0" smtClean="0">
                <a:latin typeface="Syncopate"/>
              </a:rPr>
              <a:t>Αποτελέσματα - Κύρια ευρήματα της έρευνας</a:t>
            </a:r>
            <a:r>
              <a:rPr lang="en-US" sz="2400" b="1" dirty="0" smtClean="0">
                <a:latin typeface="Syncopate"/>
              </a:rPr>
              <a:t> 2/10</a:t>
            </a:r>
            <a:endParaRPr lang="el-GR" sz="2400" b="1" dirty="0" smtClean="0">
              <a:latin typeface="Syncopate"/>
            </a:endParaRPr>
          </a:p>
          <a:p>
            <a:r>
              <a:rPr lang="en-US" sz="2800" b="1" dirty="0" smtClean="0">
                <a:latin typeface="Syncopate"/>
              </a:rPr>
              <a:t> </a:t>
            </a:r>
            <a:endParaRPr lang="el-GR" sz="28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566058" y="723523"/>
            <a:ext cx="10174511" cy="707888"/>
            <a:chOff x="1828620" y="752551"/>
            <a:chExt cx="13542122" cy="179863"/>
          </a:xfrm>
        </p:grpSpPr>
        <p:sp>
          <p:nvSpPr>
            <p:cNvPr id="43" name="TextBox 42"/>
            <p:cNvSpPr txBox="1"/>
            <p:nvPr/>
          </p:nvSpPr>
          <p:spPr>
            <a:xfrm>
              <a:off x="1828620" y="752561"/>
              <a:ext cx="4233949" cy="101662"/>
            </a:xfrm>
            <a:prstGeom prst="rect">
              <a:avLst/>
            </a:prstGeom>
            <a:noFill/>
          </p:spPr>
          <p:txBody>
            <a:bodyPr wrap="none" rtlCol="0">
              <a:spAutoFit/>
            </a:bodyPr>
            <a:lstStyle/>
            <a:p>
              <a:r>
                <a:rPr lang="el-GR" sz="2000" b="1" baseline="30000" dirty="0">
                  <a:latin typeface="Syncopate"/>
                </a:rPr>
                <a:t>2</a:t>
              </a:r>
              <a:r>
                <a:rPr lang="el-GR" sz="2000" b="1" baseline="30000" dirty="0" smtClean="0">
                  <a:latin typeface="Syncopate"/>
                </a:rPr>
                <a:t>ο</a:t>
              </a:r>
              <a:r>
                <a:rPr lang="el-GR" sz="2000" b="1" dirty="0" smtClean="0">
                  <a:latin typeface="Syncopate"/>
                </a:rPr>
                <a:t> Ερευνητικό 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5801426" y="752551"/>
              <a:ext cx="9569316" cy="179863"/>
            </a:xfrm>
            <a:prstGeom prst="rect">
              <a:avLst/>
            </a:prstGeom>
            <a:noFill/>
          </p:spPr>
          <p:txBody>
            <a:bodyPr wrap="square" rtlCol="0">
              <a:spAutoFit/>
            </a:bodyPr>
            <a:lstStyle/>
            <a:p>
              <a:r>
                <a:rPr lang="el-GR" sz="2000" b="1" dirty="0" smtClean="0">
                  <a:latin typeface="Syncopate"/>
                </a:rPr>
                <a:t>Το Ε.</a:t>
              </a:r>
              <a:r>
                <a:rPr lang="en-US" sz="2000" b="1" dirty="0" smtClean="0">
                  <a:latin typeface="Syncopate"/>
                </a:rPr>
                <a:t>Y</a:t>
              </a:r>
              <a:r>
                <a:rPr lang="el-GR" sz="2000" b="1" dirty="0" smtClean="0">
                  <a:latin typeface="Syncopate"/>
                </a:rPr>
                <a:t> συμβάλλει στην απλή κατανοητή παρουσίαση του       Γνωστικού Αντικειμένου </a:t>
              </a:r>
              <a:r>
                <a:rPr lang="en-US" sz="2000" b="1" dirty="0" smtClean="0">
                  <a:latin typeface="Syncopate"/>
                </a:rPr>
                <a:t>;</a:t>
              </a:r>
              <a:endParaRPr lang="el-GR" sz="2000" b="1" dirty="0">
                <a:latin typeface="Syncopate"/>
              </a:endParaRPr>
            </a:p>
          </p:txBody>
        </p:sp>
      </p:grpSp>
      <p:sp>
        <p:nvSpPr>
          <p:cNvPr id="46" name="TextBox 45"/>
          <p:cNvSpPr txBox="1"/>
          <p:nvPr/>
        </p:nvSpPr>
        <p:spPr>
          <a:xfrm>
            <a:off x="1203959" y="1530343"/>
            <a:ext cx="9814561" cy="2862322"/>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el-GR" sz="2000" dirty="0" smtClean="0">
                <a:latin typeface="Syncopate"/>
              </a:rPr>
              <a:t>Όλοι συμφωνούν ότι το </a:t>
            </a:r>
            <a:r>
              <a:rPr lang="el-GR" sz="2000" dirty="0">
                <a:latin typeface="Syncopate"/>
              </a:rPr>
              <a:t>εκπαιδευτικό υλικό συμβάλει στην απλή και κατανοητή παρουσίαση του γνωστικού αντικειμένου </a:t>
            </a:r>
            <a:r>
              <a:rPr lang="el-GR" sz="2000" dirty="0" smtClean="0">
                <a:latin typeface="Syncopate"/>
              </a:rPr>
              <a:t>.Μεγαλύτερη </a:t>
            </a:r>
            <a:r>
              <a:rPr lang="el-GR" sz="2000" dirty="0">
                <a:latin typeface="Syncopate"/>
              </a:rPr>
              <a:t>έμφαση δίνεται στο ύφος της γραφής για την αμεσότητα του , διευκολύνοντας τον αναγνώστη </a:t>
            </a:r>
            <a:r>
              <a:rPr lang="el-GR" sz="2000" dirty="0" smtClean="0">
                <a:latin typeface="Syncopate"/>
              </a:rPr>
              <a:t>.</a:t>
            </a:r>
            <a:endParaRPr lang="en-US" sz="2000" dirty="0" smtClean="0">
              <a:latin typeface="Syncopate"/>
            </a:endParaRPr>
          </a:p>
          <a:p>
            <a:pPr marL="285750" lvl="0" indent="-285750">
              <a:lnSpc>
                <a:spcPct val="150000"/>
              </a:lnSpc>
              <a:buFont typeface="Arial" panose="020B0604020202020204" pitchFamily="34" charset="0"/>
              <a:buChar char="•"/>
            </a:pPr>
            <a:r>
              <a:rPr lang="el-GR" sz="2000" dirty="0" smtClean="0">
                <a:latin typeface="Syncopate"/>
              </a:rPr>
              <a:t>Ο </a:t>
            </a:r>
            <a:r>
              <a:rPr lang="el-GR" sz="2000" dirty="0">
                <a:latin typeface="Syncopate"/>
              </a:rPr>
              <a:t>Ειδικός εκπαιδευτικός αναφέρει ότι χρησιμοποιείται η καθομιλουμένη σε ικανοποιητικό βαθμό ενώ σε άγνωστες λέξεις ο </a:t>
            </a:r>
            <a:r>
              <a:rPr lang="el-GR" sz="2000" dirty="0" smtClean="0">
                <a:latin typeface="Syncopate"/>
              </a:rPr>
              <a:t>μαθητής παραπέμπεται στο γλωσσάρι.</a:t>
            </a:r>
            <a:endParaRPr lang="en-US" sz="2000" dirty="0" smtClean="0">
              <a:latin typeface="Syncopate"/>
            </a:endParaRPr>
          </a:p>
        </p:txBody>
      </p:sp>
      <p:sp>
        <p:nvSpPr>
          <p:cNvPr id="47" name="Rectangular Callout 46"/>
          <p:cNvSpPr/>
          <p:nvPr/>
        </p:nvSpPr>
        <p:spPr>
          <a:xfrm>
            <a:off x="37654" y="4447481"/>
            <a:ext cx="4197462" cy="1895262"/>
          </a:xfrm>
          <a:prstGeom prst="wedgeRectCallout">
            <a:avLst>
              <a:gd name="adj1" fmla="val 662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455672"/>
                </a:solidFill>
                <a:latin typeface="Syncopate"/>
              </a:rPr>
              <a:t>«Στο Ε.Υ. Χρησιμοποιείται η καθομιλουμένη γλώσσα επιτυγχάνοντας την κατανόηση και την επιτυχημένη αλληλεπίδραση μεταξύ ΕΥ-μαθητή.Η ορολογία είναι κατανοητή,αναδεικνύει λέξεις-κλειδιά</a:t>
            </a:r>
            <a:r>
              <a:rPr lang="el-GR" dirty="0">
                <a:solidFill>
                  <a:srgbClr val="455672"/>
                </a:solidFill>
                <a:latin typeface="Syncopate"/>
              </a:rPr>
              <a:t> </a:t>
            </a:r>
            <a:r>
              <a:rPr lang="el-GR" dirty="0" smtClean="0">
                <a:solidFill>
                  <a:srgbClr val="455672"/>
                </a:solidFill>
                <a:latin typeface="Syncopate"/>
              </a:rPr>
              <a:t>» -Ε06</a:t>
            </a:r>
            <a:endParaRPr lang="el-GR" dirty="0">
              <a:solidFill>
                <a:srgbClr val="455672"/>
              </a:solidFill>
              <a:latin typeface="Syncopate"/>
            </a:endParaRPr>
          </a:p>
        </p:txBody>
      </p:sp>
      <p:grpSp>
        <p:nvGrpSpPr>
          <p:cNvPr id="3" name="Group 48"/>
          <p:cNvGrpSpPr/>
          <p:nvPr/>
        </p:nvGrpSpPr>
        <p:grpSpPr>
          <a:xfrm>
            <a:off x="8229600" y="4447481"/>
            <a:ext cx="2743199" cy="1625233"/>
            <a:chOff x="7610583" y="4448175"/>
            <a:chExt cx="2114478" cy="1625233"/>
          </a:xfrm>
        </p:grpSpPr>
        <p:sp>
          <p:nvSpPr>
            <p:cNvPr id="48" name="Rectangular Callout 47"/>
            <p:cNvSpPr/>
            <p:nvPr/>
          </p:nvSpPr>
          <p:spPr>
            <a:xfrm>
              <a:off x="7610583" y="4448175"/>
              <a:ext cx="2114478" cy="1619250"/>
            </a:xfrm>
            <a:prstGeom prst="wedgeRectCallout">
              <a:avLst>
                <a:gd name="adj1" fmla="val -93287"/>
                <a:gd name="adj2" fmla="val 3408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7762947" y="4596080"/>
              <a:ext cx="1809750" cy="1477328"/>
            </a:xfrm>
            <a:prstGeom prst="rect">
              <a:avLst/>
            </a:prstGeom>
            <a:noFill/>
          </p:spPr>
          <p:txBody>
            <a:bodyPr wrap="square" rtlCol="0">
              <a:spAutoFit/>
            </a:bodyPr>
            <a:lstStyle/>
            <a:p>
              <a:pPr algn="ctr"/>
              <a:r>
                <a:rPr lang="el-GR" b="1" dirty="0" smtClean="0">
                  <a:latin typeface="Syncopate"/>
                </a:rPr>
                <a:t>«</a:t>
              </a:r>
              <a:r>
                <a:rPr lang="el-GR" dirty="0" smtClean="0">
                  <a:latin typeface="Syncopate"/>
                </a:rPr>
                <a:t>Ναι! Ήταν αρκετά ευχάριστη και διασκεδαστική η παρουσίαση του Ε.Υ</a:t>
              </a:r>
              <a:r>
                <a:rPr lang="el-GR" b="1" dirty="0" smtClean="0">
                  <a:latin typeface="Syncopate"/>
                </a:rPr>
                <a:t>»</a:t>
              </a:r>
              <a:r>
                <a:rPr lang="el-GR" dirty="0" smtClean="0">
                  <a:latin typeface="Syncopate"/>
                </a:rPr>
                <a:t> </a:t>
              </a:r>
              <a:r>
                <a:rPr lang="en-US" dirty="0" smtClean="0">
                  <a:latin typeface="Syncopate"/>
                </a:rPr>
                <a:t>- </a:t>
              </a:r>
              <a:r>
                <a:rPr lang="el-GR" dirty="0" smtClean="0">
                  <a:latin typeface="Syncopate"/>
                </a:rPr>
                <a:t>Μ01</a:t>
              </a:r>
              <a:endParaRPr lang="el-GR" dirty="0">
                <a:latin typeface="Syncopate"/>
              </a:endParaRPr>
            </a:p>
          </p:txBody>
        </p:sp>
      </p:gr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 name="15 - Ευθεία γραμμή σύνδεσης"/>
          <p:cNvCxnSpPr/>
          <p:nvPr/>
        </p:nvCxnSpPr>
        <p:spPr bwMode="auto">
          <a:xfrm flipV="1">
            <a:off x="725712" y="537029"/>
            <a:ext cx="7503888" cy="18368"/>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1982041373"/>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54743" y="1"/>
            <a:ext cx="7557775" cy="830997"/>
          </a:xfrm>
          <a:prstGeom prst="rect">
            <a:avLst/>
          </a:prstGeom>
          <a:noFill/>
        </p:spPr>
        <p:txBody>
          <a:bodyPr wrap="square" rtlCol="0">
            <a:spAutoFit/>
          </a:bodyPr>
          <a:lstStyle/>
          <a:p>
            <a:r>
              <a:rPr lang="el-GR" sz="2400" b="1" dirty="0" smtClean="0">
                <a:latin typeface="Syncopate"/>
              </a:rPr>
              <a:t>Αποτελέσματα - Κύρια ευρήματα της έρευνας</a:t>
            </a:r>
            <a:r>
              <a:rPr lang="en-US" sz="2400" b="1" dirty="0" smtClean="0">
                <a:latin typeface="Syncopate"/>
              </a:rPr>
              <a:t> </a:t>
            </a:r>
            <a:r>
              <a:rPr lang="el-GR" sz="2400" b="1" dirty="0" smtClean="0">
                <a:latin typeface="Syncopate"/>
              </a:rPr>
              <a:t>3</a:t>
            </a:r>
            <a:r>
              <a:rPr lang="en-US" sz="2400" b="1" dirty="0" smtClean="0">
                <a:latin typeface="Syncopate"/>
              </a:rPr>
              <a:t>/10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885372" y="897693"/>
            <a:ext cx="6566988" cy="400120"/>
            <a:chOff x="1828620" y="752551"/>
            <a:chExt cx="5799666" cy="400120"/>
          </a:xfrm>
        </p:grpSpPr>
        <p:sp>
          <p:nvSpPr>
            <p:cNvPr id="43" name="TextBox 42"/>
            <p:cNvSpPr txBox="1"/>
            <p:nvPr/>
          </p:nvSpPr>
          <p:spPr>
            <a:xfrm>
              <a:off x="1828620" y="752561"/>
              <a:ext cx="2877325" cy="400110"/>
            </a:xfrm>
            <a:prstGeom prst="rect">
              <a:avLst/>
            </a:prstGeom>
            <a:noFill/>
          </p:spPr>
          <p:txBody>
            <a:bodyPr wrap="none" rtlCol="0">
              <a:spAutoFit/>
            </a:bodyPr>
            <a:lstStyle/>
            <a:p>
              <a:r>
                <a:rPr lang="en-US" sz="2000" b="1" dirty="0" smtClean="0">
                  <a:latin typeface="Syncopate"/>
                </a:rPr>
                <a:t>3</a:t>
              </a:r>
              <a:r>
                <a:rPr lang="el-GR" sz="2000" b="1" baseline="30000" dirty="0" smtClean="0">
                  <a:latin typeface="Syncopate"/>
                </a:rPr>
                <a:t>Ο</a:t>
              </a:r>
              <a:r>
                <a:rPr lang="el-GR" sz="2000" b="1" dirty="0">
                  <a:latin typeface="Syncopate"/>
                </a:rPr>
                <a:t> </a:t>
              </a:r>
              <a:r>
                <a:rPr lang="el-GR" sz="2000" b="1" dirty="0" smtClean="0">
                  <a:latin typeface="Syncopate"/>
                </a:rPr>
                <a:t>Ερευνητικό 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4572000" y="752551"/>
              <a:ext cx="3056286" cy="400110"/>
            </a:xfrm>
            <a:prstGeom prst="rect">
              <a:avLst/>
            </a:prstGeom>
            <a:noFill/>
          </p:spPr>
          <p:txBody>
            <a:bodyPr wrap="none" rtlCol="0">
              <a:spAutoFit/>
            </a:bodyPr>
            <a:lstStyle/>
            <a:p>
              <a:r>
                <a:rPr lang="el-GR" sz="2000" b="1" dirty="0" smtClean="0">
                  <a:latin typeface="Syncopate"/>
                </a:rPr>
                <a:t>Είναι το Ε.</a:t>
              </a:r>
              <a:r>
                <a:rPr lang="en-US" sz="2000" b="1" dirty="0" smtClean="0">
                  <a:latin typeface="Syncopate"/>
                </a:rPr>
                <a:t>Y</a:t>
              </a:r>
              <a:r>
                <a:rPr lang="el-GR" sz="2000" b="1" dirty="0" smtClean="0">
                  <a:latin typeface="Syncopate"/>
                </a:rPr>
                <a:t>. </a:t>
              </a:r>
              <a:r>
                <a:rPr lang="el-GR" sz="2000" b="1" dirty="0">
                  <a:latin typeface="Syncopate"/>
                </a:rPr>
                <a:t>ε</a:t>
              </a:r>
              <a:r>
                <a:rPr lang="el-GR" sz="2000" b="1" dirty="0" smtClean="0">
                  <a:latin typeface="Syncopate"/>
                </a:rPr>
                <a:t>ύχρηστο </a:t>
              </a:r>
              <a:r>
                <a:rPr lang="en-US" sz="2000" b="1" dirty="0" smtClean="0">
                  <a:latin typeface="Syncopate"/>
                </a:rPr>
                <a:t>;</a:t>
              </a:r>
              <a:endParaRPr lang="el-GR" sz="2000" b="1" dirty="0">
                <a:latin typeface="Syncopate"/>
              </a:endParaRPr>
            </a:p>
          </p:txBody>
        </p:sp>
      </p:grpSp>
      <p:sp>
        <p:nvSpPr>
          <p:cNvPr id="46" name="TextBox 45"/>
          <p:cNvSpPr txBox="1"/>
          <p:nvPr/>
        </p:nvSpPr>
        <p:spPr>
          <a:xfrm>
            <a:off x="962526" y="1568381"/>
            <a:ext cx="10528434" cy="3323987"/>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el-GR" sz="2000" dirty="0"/>
              <a:t>Οι αναφορές των ερωτηθέντων καταδεικνύουν ότι το περιβάλλον ήταν ευχρηστο και καθοδηγητικό στη </a:t>
            </a:r>
            <a:r>
              <a:rPr lang="el-GR" sz="2000" dirty="0" smtClean="0"/>
              <a:t>μάθηση</a:t>
            </a:r>
          </a:p>
          <a:p>
            <a:pPr marL="285750" lvl="0" indent="-285750">
              <a:lnSpc>
                <a:spcPct val="150000"/>
              </a:lnSpc>
              <a:buFont typeface="Arial" panose="020B0604020202020204" pitchFamily="34" charset="0"/>
              <a:buChar char="•"/>
            </a:pPr>
            <a:r>
              <a:rPr lang="el-GR" sz="2000" dirty="0" smtClean="0"/>
              <a:t>Οι </a:t>
            </a:r>
            <a:r>
              <a:rPr lang="el-GR" sz="2000" dirty="0"/>
              <a:t>υπερσυνδέσμοι του Ε.Υ. οδηγούν στο αναμενόμενο περιεχόμενο εμπλουτίζοντας κάθε θεματική </a:t>
            </a:r>
            <a:r>
              <a:rPr lang="el-GR" sz="2000" dirty="0" smtClean="0"/>
              <a:t>ενότητα</a:t>
            </a:r>
          </a:p>
          <a:p>
            <a:pPr marL="285750" lvl="0" indent="-285750">
              <a:lnSpc>
                <a:spcPct val="150000"/>
              </a:lnSpc>
              <a:buFont typeface="Arial" panose="020B0604020202020204" pitchFamily="34" charset="0"/>
              <a:buChar char="•"/>
            </a:pPr>
            <a:r>
              <a:rPr lang="el-GR" sz="2000" dirty="0" smtClean="0"/>
              <a:t>Οι </a:t>
            </a:r>
            <a:r>
              <a:rPr lang="el-GR" sz="2000" dirty="0"/>
              <a:t>μαθητές συμφωνούν στην εύκολη πλοήγηση μιας και τους βοήθησε το μονοπάτι </a:t>
            </a:r>
            <a:r>
              <a:rPr lang="el-GR" sz="2000" dirty="0" smtClean="0"/>
              <a:t>γνώσης</a:t>
            </a:r>
            <a:endParaRPr lang="el-GR" sz="2000" dirty="0"/>
          </a:p>
          <a:p>
            <a:pPr marL="285750" lvl="0" indent="-285750">
              <a:lnSpc>
                <a:spcPct val="150000"/>
              </a:lnSpc>
              <a:buFont typeface="Arial" panose="020B0604020202020204" pitchFamily="34" charset="0"/>
              <a:buChar char="•"/>
            </a:pPr>
            <a:endParaRPr lang="el-GR" sz="2000" dirty="0">
              <a:latin typeface="Syncopate"/>
            </a:endParaRPr>
          </a:p>
        </p:txBody>
      </p:sp>
      <p:sp>
        <p:nvSpPr>
          <p:cNvPr id="47" name="Rectangular Callout 46"/>
          <p:cNvSpPr/>
          <p:nvPr/>
        </p:nvSpPr>
        <p:spPr>
          <a:xfrm>
            <a:off x="1569721" y="4617720"/>
            <a:ext cx="2873140" cy="1495966"/>
          </a:xfrm>
          <a:prstGeom prst="wedgeRectCallout">
            <a:avLst>
              <a:gd name="adj1" fmla="val 662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a:t>
            </a:r>
            <a:r>
              <a:rPr lang="el-GR" dirty="0" smtClean="0">
                <a:solidFill>
                  <a:srgbClr val="455672"/>
                </a:solidFill>
              </a:rPr>
              <a:t>« </a:t>
            </a:r>
            <a:r>
              <a:rPr lang="el-GR" dirty="0">
                <a:solidFill>
                  <a:srgbClr val="455672"/>
                </a:solidFill>
              </a:rPr>
              <a:t> Κάθε εικονίδιο εξηγείται στην αρχή κάθε </a:t>
            </a:r>
            <a:r>
              <a:rPr lang="el-GR" dirty="0" smtClean="0">
                <a:solidFill>
                  <a:srgbClr val="455672"/>
                </a:solidFill>
              </a:rPr>
              <a:t>παρουσίασης»-</a:t>
            </a:r>
            <a:r>
              <a:rPr lang="el-GR" dirty="0">
                <a:solidFill>
                  <a:srgbClr val="455672"/>
                </a:solidFill>
              </a:rPr>
              <a:t>Ε.09</a:t>
            </a:r>
          </a:p>
          <a:p>
            <a:pPr algn="ctr"/>
            <a:endParaRPr lang="el-GR" sz="1600" dirty="0">
              <a:solidFill>
                <a:srgbClr val="455672"/>
              </a:solidFill>
              <a:latin typeface="Syncopate"/>
            </a:endParaRP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ular Callout 12"/>
          <p:cNvSpPr/>
          <p:nvPr/>
        </p:nvSpPr>
        <p:spPr>
          <a:xfrm flipH="1">
            <a:off x="7764379" y="4709160"/>
            <a:ext cx="3284620" cy="1569720"/>
          </a:xfrm>
          <a:prstGeom prst="wedgeRectCallout">
            <a:avLst>
              <a:gd name="adj1" fmla="val 662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455672"/>
                </a:solidFill>
              </a:rPr>
              <a:t>« Ήταν εύκολη η </a:t>
            </a:r>
            <a:r>
              <a:rPr lang="el-GR" dirty="0" smtClean="0">
                <a:solidFill>
                  <a:srgbClr val="455672"/>
                </a:solidFill>
              </a:rPr>
              <a:t>πλοήγηση! </a:t>
            </a:r>
            <a:r>
              <a:rPr lang="el-GR" dirty="0">
                <a:solidFill>
                  <a:srgbClr val="455672"/>
                </a:solidFill>
              </a:rPr>
              <a:t>Μας βοήθησε πολύ το μονοπάτι γνώσης » </a:t>
            </a:r>
            <a:r>
              <a:rPr lang="el-GR" dirty="0" smtClean="0">
                <a:solidFill>
                  <a:srgbClr val="455672"/>
                </a:solidFill>
              </a:rPr>
              <a:t>Μ01</a:t>
            </a:r>
            <a:endParaRPr lang="el-GR" dirty="0">
              <a:solidFill>
                <a:srgbClr val="455672"/>
              </a:solidFill>
            </a:endParaRPr>
          </a:p>
          <a:p>
            <a:pPr algn="ctr"/>
            <a:endParaRPr lang="el-GR" sz="1600" dirty="0">
              <a:solidFill>
                <a:srgbClr val="455672"/>
              </a:solidFill>
              <a:latin typeface="Syncopate"/>
            </a:endParaRPr>
          </a:p>
        </p:txBody>
      </p:sp>
      <p:cxnSp>
        <p:nvCxnSpPr>
          <p:cNvPr id="11" name="15 - Ευθεία γραμμή σύνδεσης"/>
          <p:cNvCxnSpPr/>
          <p:nvPr/>
        </p:nvCxnSpPr>
        <p:spPr bwMode="auto">
          <a:xfrm flipV="1">
            <a:off x="841826" y="551542"/>
            <a:ext cx="7199088" cy="1836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835698717"/>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03309" y="0"/>
            <a:ext cx="7453579" cy="830997"/>
          </a:xfrm>
          <a:prstGeom prst="rect">
            <a:avLst/>
          </a:prstGeom>
          <a:noFill/>
        </p:spPr>
        <p:txBody>
          <a:bodyPr wrap="none" rtlCol="0">
            <a:spAutoFit/>
          </a:bodyPr>
          <a:lstStyle/>
          <a:p>
            <a:r>
              <a:rPr lang="el-GR" sz="2400" b="1" dirty="0" smtClean="0">
                <a:latin typeface="Syncopate"/>
              </a:rPr>
              <a:t>Αποτελέσματα - Κύρια ευρήματα της έρευνας</a:t>
            </a:r>
            <a:r>
              <a:rPr lang="en-US" sz="2400" b="1" dirty="0" smtClean="0">
                <a:latin typeface="Syncopate"/>
              </a:rPr>
              <a:t> </a:t>
            </a:r>
            <a:r>
              <a:rPr lang="el-GR" sz="2400" b="1" dirty="0" smtClean="0">
                <a:latin typeface="Syncopate"/>
              </a:rPr>
              <a:t>4</a:t>
            </a:r>
            <a:r>
              <a:rPr lang="en-US" sz="2400" b="1" dirty="0" smtClean="0">
                <a:latin typeface="Syncopate"/>
              </a:rPr>
              <a:t>/10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688621" y="871664"/>
            <a:ext cx="9826979" cy="707886"/>
            <a:chOff x="1828620" y="752561"/>
            <a:chExt cx="9826979" cy="707886"/>
          </a:xfrm>
        </p:grpSpPr>
        <p:sp>
          <p:nvSpPr>
            <p:cNvPr id="43" name="TextBox 42"/>
            <p:cNvSpPr txBox="1"/>
            <p:nvPr/>
          </p:nvSpPr>
          <p:spPr>
            <a:xfrm>
              <a:off x="1828620" y="752561"/>
              <a:ext cx="3258008" cy="400110"/>
            </a:xfrm>
            <a:prstGeom prst="rect">
              <a:avLst/>
            </a:prstGeom>
            <a:noFill/>
          </p:spPr>
          <p:txBody>
            <a:bodyPr wrap="none" rtlCol="0">
              <a:spAutoFit/>
            </a:bodyPr>
            <a:lstStyle/>
            <a:p>
              <a:r>
                <a:rPr lang="el-GR" sz="2000" b="1" dirty="0">
                  <a:latin typeface="Syncopate"/>
                </a:rPr>
                <a:t>4</a:t>
              </a:r>
              <a:r>
                <a:rPr lang="el-GR" sz="2000" b="1" baseline="30000" dirty="0" smtClean="0">
                  <a:latin typeface="Syncopate"/>
                </a:rPr>
                <a:t>Ο</a:t>
              </a:r>
              <a:r>
                <a:rPr lang="el-GR" sz="2000" b="1" dirty="0" smtClean="0">
                  <a:latin typeface="Syncopate"/>
                </a:rPr>
                <a:t> Ερευνητικό 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4934759" y="752561"/>
              <a:ext cx="6720840" cy="707886"/>
            </a:xfrm>
            <a:prstGeom prst="rect">
              <a:avLst/>
            </a:prstGeom>
            <a:noFill/>
          </p:spPr>
          <p:txBody>
            <a:bodyPr wrap="square" rtlCol="0">
              <a:spAutoFit/>
            </a:bodyPr>
            <a:lstStyle/>
            <a:p>
              <a:r>
                <a:rPr lang="el-GR" sz="2000" b="1" dirty="0" smtClean="0">
                  <a:latin typeface="Syncopate"/>
                </a:rPr>
                <a:t>Το Ε.Υ. Υποστηρίζει - καθοδηγεί τον εκπαιδευόμενο στη μελέτη του </a:t>
              </a:r>
              <a:r>
                <a:rPr lang="en-US" sz="2000" b="1" dirty="0" smtClean="0">
                  <a:latin typeface="Syncopate"/>
                </a:rPr>
                <a:t>;</a:t>
              </a:r>
              <a:endParaRPr lang="el-GR" sz="2000" b="1" dirty="0">
                <a:latin typeface="Syncopate"/>
              </a:endParaRPr>
            </a:p>
          </p:txBody>
        </p:sp>
      </p:grpSp>
      <p:sp>
        <p:nvSpPr>
          <p:cNvPr id="46" name="TextBox 45"/>
          <p:cNvSpPr txBox="1"/>
          <p:nvPr/>
        </p:nvSpPr>
        <p:spPr>
          <a:xfrm>
            <a:off x="962526" y="1568381"/>
            <a:ext cx="9994231" cy="2862322"/>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el-GR" sz="2000" dirty="0">
                <a:latin typeface="Syncopate"/>
              </a:rPr>
              <a:t>Οι συμμετέχοντες ήταν θετικοί στις απαντήσεις </a:t>
            </a:r>
            <a:r>
              <a:rPr lang="el-GR" sz="2000" dirty="0" smtClean="0">
                <a:latin typeface="Syncopate"/>
              </a:rPr>
              <a:t>τους. Αναγνωρίζουν </a:t>
            </a:r>
            <a:r>
              <a:rPr lang="el-GR" sz="2000" dirty="0">
                <a:latin typeface="Syncopate"/>
              </a:rPr>
              <a:t>ότι το Ε.Υ. υποστηρίζει το μαθητή να δώσει έμφαση σε συγκεκριμένα </a:t>
            </a:r>
            <a:r>
              <a:rPr lang="el-GR" sz="2000" dirty="0" smtClean="0">
                <a:latin typeface="Syncopate"/>
              </a:rPr>
              <a:t>σημεία,</a:t>
            </a:r>
            <a:endParaRPr lang="en-US" sz="2000" dirty="0" smtClean="0">
              <a:latin typeface="Syncopate"/>
            </a:endParaRPr>
          </a:p>
          <a:p>
            <a:pPr marL="285750" lvl="0" indent="-285750">
              <a:lnSpc>
                <a:spcPct val="150000"/>
              </a:lnSpc>
              <a:buFont typeface="Arial" panose="020B0604020202020204" pitchFamily="34" charset="0"/>
              <a:buChar char="•"/>
            </a:pPr>
            <a:r>
              <a:rPr lang="el-GR" sz="2000" dirty="0" smtClean="0">
                <a:latin typeface="Syncopate"/>
              </a:rPr>
              <a:t>Χρήσιμες </a:t>
            </a:r>
            <a:r>
              <a:rPr lang="el-GR" sz="2000" dirty="0">
                <a:latin typeface="Syncopate"/>
              </a:rPr>
              <a:t>οι σημάνσεις που εμπεριέχονται </a:t>
            </a:r>
            <a:r>
              <a:rPr lang="el-GR" sz="2000" dirty="0" smtClean="0">
                <a:latin typeface="Syncopate"/>
              </a:rPr>
              <a:t>.</a:t>
            </a:r>
          </a:p>
          <a:p>
            <a:pPr marL="285750" lvl="0" indent="-285750">
              <a:lnSpc>
                <a:spcPct val="150000"/>
              </a:lnSpc>
              <a:buFont typeface="Arial" panose="020B0604020202020204" pitchFamily="34" charset="0"/>
              <a:buChar char="•"/>
            </a:pPr>
            <a:r>
              <a:rPr lang="el-GR" sz="2000" dirty="0" smtClean="0">
                <a:latin typeface="Syncopate"/>
              </a:rPr>
              <a:t>Οι </a:t>
            </a:r>
            <a:r>
              <a:rPr lang="el-GR" sz="2000" dirty="0">
                <a:latin typeface="Syncopate"/>
              </a:rPr>
              <a:t>μαθητές έχουν θετική άποψη για την υποστήριξη από το Ε.Υ. μέσω </a:t>
            </a:r>
            <a:r>
              <a:rPr lang="el-GR" sz="2000" dirty="0" smtClean="0">
                <a:latin typeface="Syncopate"/>
              </a:rPr>
              <a:t>πολλών </a:t>
            </a:r>
            <a:r>
              <a:rPr lang="el-GR" sz="2000" dirty="0">
                <a:latin typeface="Syncopate"/>
              </a:rPr>
              <a:t>δραστηριοτήτων και </a:t>
            </a:r>
            <a:r>
              <a:rPr lang="el-GR" sz="2000" dirty="0" smtClean="0">
                <a:latin typeface="Syncopate"/>
              </a:rPr>
              <a:t>ήχων.</a:t>
            </a:r>
            <a:endParaRPr lang="el-GR" sz="2000" dirty="0">
              <a:latin typeface="Syncopate"/>
            </a:endParaRPr>
          </a:p>
          <a:p>
            <a:pPr lvl="0">
              <a:lnSpc>
                <a:spcPct val="150000"/>
              </a:lnSpc>
            </a:pPr>
            <a:endParaRPr lang="el-GR" sz="2000" dirty="0">
              <a:latin typeface="Syncopate"/>
            </a:endParaRPr>
          </a:p>
        </p:txBody>
      </p:sp>
      <p:sp>
        <p:nvSpPr>
          <p:cNvPr id="47" name="Rectangular Callout 46"/>
          <p:cNvSpPr/>
          <p:nvPr/>
        </p:nvSpPr>
        <p:spPr>
          <a:xfrm>
            <a:off x="259080" y="4288818"/>
            <a:ext cx="3957269" cy="1870587"/>
          </a:xfrm>
          <a:prstGeom prst="wedgeRectCallout">
            <a:avLst>
              <a:gd name="adj1" fmla="val 69523"/>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2000" dirty="0">
                <a:solidFill>
                  <a:srgbClr val="455672"/>
                </a:solidFill>
                <a:latin typeface="Syncopate"/>
              </a:rPr>
              <a:t>«  Τα πιο έντονα χρώματα και τα σύμβολα κατευθύνουν το μαθητή ,ώστε να δώσει έμφαση σε ορισμένα στοιχεία » -</a:t>
            </a:r>
            <a:r>
              <a:rPr lang="el-GR" sz="2000" dirty="0" smtClean="0">
                <a:solidFill>
                  <a:srgbClr val="455672"/>
                </a:solidFill>
                <a:latin typeface="Syncopate"/>
              </a:rPr>
              <a:t>Ε01</a:t>
            </a:r>
            <a:endParaRPr lang="el-GR" sz="2000" dirty="0">
              <a:solidFill>
                <a:srgbClr val="455672"/>
              </a:solidFill>
              <a:latin typeface="Syncopate"/>
            </a:endParaRP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a:p>
        </p:txBody>
      </p:sp>
      <p:sp>
        <p:nvSpPr>
          <p:cNvPr id="13" name="Rectangular Callout 12"/>
          <p:cNvSpPr/>
          <p:nvPr/>
        </p:nvSpPr>
        <p:spPr>
          <a:xfrm flipH="1">
            <a:off x="7884206" y="4404360"/>
            <a:ext cx="3743914" cy="1691640"/>
          </a:xfrm>
          <a:prstGeom prst="wedgeRectCallout">
            <a:avLst>
              <a:gd name="adj1" fmla="val 662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2000" dirty="0">
                <a:solidFill>
                  <a:srgbClr val="455672"/>
                </a:solidFill>
              </a:rPr>
              <a:t>«  Ναι ,με βοήθησε </a:t>
            </a:r>
            <a:r>
              <a:rPr lang="el-GR" sz="2000" dirty="0">
                <a:solidFill>
                  <a:srgbClr val="455672"/>
                </a:solidFill>
                <a:latin typeface="Syncopate"/>
              </a:rPr>
              <a:t>επειδή είχε πολλές δραστηριότητες </a:t>
            </a:r>
            <a:r>
              <a:rPr lang="el-GR" sz="2000" dirty="0" smtClean="0">
                <a:solidFill>
                  <a:srgbClr val="455672"/>
                </a:solidFill>
                <a:latin typeface="Syncopate"/>
              </a:rPr>
              <a:t>.</a:t>
            </a:r>
            <a:r>
              <a:rPr lang="el-GR" sz="2000" dirty="0" smtClean="0">
                <a:solidFill>
                  <a:srgbClr val="455672"/>
                </a:solidFill>
              </a:rPr>
              <a:t>» </a:t>
            </a:r>
            <a:r>
              <a:rPr lang="el-GR" sz="2000" dirty="0">
                <a:solidFill>
                  <a:srgbClr val="455672"/>
                </a:solidFill>
              </a:rPr>
              <a:t>-</a:t>
            </a:r>
            <a:r>
              <a:rPr lang="el-GR" sz="2000" dirty="0" smtClean="0">
                <a:solidFill>
                  <a:srgbClr val="455672"/>
                </a:solidFill>
              </a:rPr>
              <a:t>Μ03</a:t>
            </a:r>
            <a:endParaRPr lang="el-GR" sz="2000" dirty="0">
              <a:solidFill>
                <a:srgbClr val="455672"/>
              </a:solidFill>
              <a:latin typeface="Syncopate"/>
            </a:endParaRPr>
          </a:p>
        </p:txBody>
      </p:sp>
      <p:cxnSp>
        <p:nvCxnSpPr>
          <p:cNvPr id="11" name="15 - Ευθεία γραμμή σύνδεσης"/>
          <p:cNvCxnSpPr/>
          <p:nvPr/>
        </p:nvCxnSpPr>
        <p:spPr bwMode="auto">
          <a:xfrm flipV="1">
            <a:off x="740226" y="537028"/>
            <a:ext cx="7199088" cy="1836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566453133"/>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64566" y="0"/>
            <a:ext cx="7453579" cy="830997"/>
          </a:xfrm>
          <a:prstGeom prst="rect">
            <a:avLst/>
          </a:prstGeom>
          <a:noFill/>
        </p:spPr>
        <p:txBody>
          <a:bodyPr wrap="none" rtlCol="0">
            <a:spAutoFit/>
          </a:bodyPr>
          <a:lstStyle/>
          <a:p>
            <a:r>
              <a:rPr lang="el-GR" sz="2400" b="1" dirty="0" smtClean="0">
                <a:latin typeface="Syncopate"/>
              </a:rPr>
              <a:t>Αποτελέσματα - Κύρια ευρήματα της έρευνας</a:t>
            </a:r>
            <a:r>
              <a:rPr lang="en-US" sz="2400" b="1" dirty="0" smtClean="0">
                <a:latin typeface="Syncopate"/>
              </a:rPr>
              <a:t> </a:t>
            </a:r>
            <a:r>
              <a:rPr lang="en-US" sz="2400" b="1" dirty="0">
                <a:latin typeface="Syncopate"/>
              </a:rPr>
              <a:t>5</a:t>
            </a:r>
            <a:r>
              <a:rPr lang="en-US" sz="2400" b="1" dirty="0" smtClean="0">
                <a:latin typeface="Syncopate"/>
              </a:rPr>
              <a:t>/10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647930" y="794917"/>
            <a:ext cx="10446789" cy="1015663"/>
            <a:chOff x="1828620" y="752561"/>
            <a:chExt cx="10160999" cy="1015663"/>
          </a:xfrm>
        </p:grpSpPr>
        <p:sp>
          <p:nvSpPr>
            <p:cNvPr id="43" name="TextBox 42"/>
            <p:cNvSpPr txBox="1"/>
            <p:nvPr/>
          </p:nvSpPr>
          <p:spPr>
            <a:xfrm>
              <a:off x="1828620" y="752561"/>
              <a:ext cx="3168880" cy="400110"/>
            </a:xfrm>
            <a:prstGeom prst="rect">
              <a:avLst/>
            </a:prstGeom>
            <a:noFill/>
          </p:spPr>
          <p:txBody>
            <a:bodyPr wrap="none" rtlCol="0">
              <a:spAutoFit/>
            </a:bodyPr>
            <a:lstStyle/>
            <a:p>
              <a:r>
                <a:rPr lang="en-US" sz="2000" b="1" dirty="0" smtClean="0">
                  <a:latin typeface="Syncopate"/>
                </a:rPr>
                <a:t>5</a:t>
              </a:r>
              <a:r>
                <a:rPr lang="el-GR" sz="2000" b="1" baseline="30000" dirty="0" smtClean="0">
                  <a:latin typeface="Syncopate"/>
                </a:rPr>
                <a:t>Ο</a:t>
              </a:r>
              <a:r>
                <a:rPr lang="el-GR" sz="2000" b="1" dirty="0" smtClean="0">
                  <a:latin typeface="Syncopate"/>
                </a:rPr>
                <a:t> Ερευνητικό 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4859717" y="752561"/>
              <a:ext cx="7129902" cy="1015663"/>
            </a:xfrm>
            <a:prstGeom prst="rect">
              <a:avLst/>
            </a:prstGeom>
            <a:noFill/>
          </p:spPr>
          <p:txBody>
            <a:bodyPr wrap="square" rtlCol="0">
              <a:spAutoFit/>
            </a:bodyPr>
            <a:lstStyle/>
            <a:p>
              <a:r>
                <a:rPr lang="el-GR" sz="2000" b="1" dirty="0">
                  <a:latin typeface="Syncopate"/>
                </a:rPr>
                <a:t>Το Ε.Υ. υποστηρίζει την αλληλεπίδραση με </a:t>
              </a:r>
              <a:r>
                <a:rPr lang="el-GR" sz="2000" b="1" dirty="0" smtClean="0">
                  <a:latin typeface="Syncopate"/>
                </a:rPr>
                <a:t>τον εκπαιδευόμενο στη </a:t>
              </a:r>
              <a:r>
                <a:rPr lang="el-GR" sz="2000" b="1" dirty="0">
                  <a:latin typeface="Syncopate"/>
                </a:rPr>
                <a:t>μελέτη του ;</a:t>
              </a:r>
            </a:p>
            <a:p>
              <a:endParaRPr lang="el-GR" sz="2000" b="1" dirty="0">
                <a:latin typeface="Syncopate"/>
              </a:endParaRPr>
            </a:p>
          </p:txBody>
        </p:sp>
      </p:grpSp>
      <p:sp>
        <p:nvSpPr>
          <p:cNvPr id="47" name="Rectangular Callout 46"/>
          <p:cNvSpPr/>
          <p:nvPr/>
        </p:nvSpPr>
        <p:spPr>
          <a:xfrm>
            <a:off x="566058" y="3701143"/>
            <a:ext cx="3756972" cy="2148114"/>
          </a:xfrm>
          <a:prstGeom prst="wedgeRectCallout">
            <a:avLst>
              <a:gd name="adj1" fmla="val 686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latin typeface="Syncopate"/>
              </a:rPr>
              <a:t>«  Το Ε.Υ επιτρέπει στους εκπαιδευτικούς να εμπλακούν συναισθηματικά αναζητώντας τους αγαπημένους τους ήχους ,οπότε καλεί τους μαθητές να απαντήσουν με βάση τα ενδιαφέροντα τους» -</a:t>
            </a:r>
            <a:r>
              <a:rPr lang="el-GR" sz="1600" dirty="0" smtClean="0">
                <a:solidFill>
                  <a:srgbClr val="455672"/>
                </a:solidFill>
                <a:latin typeface="Syncopate"/>
              </a:rPr>
              <a:t>Ε.Ε</a:t>
            </a:r>
            <a:endParaRPr lang="el-GR" sz="1600" dirty="0">
              <a:solidFill>
                <a:srgbClr val="455672"/>
              </a:solidFill>
              <a:latin typeface="Syncopate"/>
            </a:endParaRP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ular Callout 12"/>
          <p:cNvSpPr/>
          <p:nvPr/>
        </p:nvSpPr>
        <p:spPr>
          <a:xfrm flipH="1">
            <a:off x="7868968" y="3701143"/>
            <a:ext cx="3379601" cy="2191657"/>
          </a:xfrm>
          <a:prstGeom prst="wedgeRectCallout">
            <a:avLst>
              <a:gd name="adj1" fmla="val 662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rPr>
              <a:t>« Στο φόρουμ παραθέτουν δικές τους απόψεις σε </a:t>
            </a:r>
            <a:r>
              <a:rPr lang="el-GR" sz="1600" dirty="0">
                <a:solidFill>
                  <a:srgbClr val="455672"/>
                </a:solidFill>
                <a:latin typeface="Syncopate"/>
              </a:rPr>
              <a:t>σχέση με τα μουσικά όργανα που γνωρίζουν. Η </a:t>
            </a:r>
            <a:r>
              <a:rPr lang="el-GR" sz="1600" dirty="0" smtClean="0">
                <a:solidFill>
                  <a:srgbClr val="455672"/>
                </a:solidFill>
                <a:latin typeface="Syncopate"/>
              </a:rPr>
              <a:t>συ</a:t>
            </a:r>
            <a:r>
              <a:rPr lang="el-GR" sz="1600" dirty="0" smtClean="0">
                <a:solidFill>
                  <a:srgbClr val="455672"/>
                </a:solidFill>
                <a:latin typeface="Syncopate"/>
              </a:rPr>
              <a:t>ν</a:t>
            </a:r>
            <a:r>
              <a:rPr lang="el-GR" sz="1600" dirty="0" smtClean="0">
                <a:solidFill>
                  <a:srgbClr val="455672"/>
                </a:solidFill>
                <a:latin typeface="Syncopate"/>
              </a:rPr>
              <a:t>οδεία </a:t>
            </a:r>
            <a:r>
              <a:rPr lang="el-GR" sz="1600" dirty="0">
                <a:solidFill>
                  <a:srgbClr val="455672"/>
                </a:solidFill>
                <a:latin typeface="Syncopate"/>
              </a:rPr>
              <a:t>μουσικής ενισχύει την </a:t>
            </a:r>
            <a:r>
              <a:rPr lang="el-GR" sz="1600" dirty="0" smtClean="0">
                <a:solidFill>
                  <a:srgbClr val="455672"/>
                </a:solidFill>
                <a:latin typeface="Syncopate"/>
              </a:rPr>
              <a:t>ενθάρρυνση </a:t>
            </a:r>
            <a:r>
              <a:rPr lang="el-GR" sz="1600" dirty="0">
                <a:solidFill>
                  <a:srgbClr val="455672"/>
                </a:solidFill>
                <a:latin typeface="Syncopate"/>
              </a:rPr>
              <a:t>του μαθητή για την ολοκλήρωση του » -</a:t>
            </a:r>
            <a:r>
              <a:rPr lang="el-GR" sz="1600" dirty="0" smtClean="0">
                <a:solidFill>
                  <a:srgbClr val="455672"/>
                </a:solidFill>
                <a:latin typeface="Syncopate"/>
              </a:rPr>
              <a:t>Ε03</a:t>
            </a:r>
            <a:endParaRPr lang="el-GR" sz="1600" dirty="0">
              <a:solidFill>
                <a:srgbClr val="455672"/>
              </a:solidFill>
              <a:latin typeface="Syncopate"/>
            </a:endParaRPr>
          </a:p>
        </p:txBody>
      </p:sp>
      <p:sp>
        <p:nvSpPr>
          <p:cNvPr id="12" name="TextBox 11"/>
          <p:cNvSpPr txBox="1"/>
          <p:nvPr/>
        </p:nvSpPr>
        <p:spPr>
          <a:xfrm>
            <a:off x="755470" y="1400608"/>
            <a:ext cx="10987314" cy="2862322"/>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el-GR" sz="2000" dirty="0">
                <a:latin typeface="Syncopate"/>
              </a:rPr>
              <a:t>Ιδιαίτερα θετικές οι </a:t>
            </a:r>
            <a:r>
              <a:rPr lang="el-GR" sz="2000" dirty="0" smtClean="0">
                <a:latin typeface="Syncopate"/>
              </a:rPr>
              <a:t>απόψεις </a:t>
            </a:r>
            <a:r>
              <a:rPr lang="el-GR" sz="2000" dirty="0">
                <a:latin typeface="Syncopate"/>
              </a:rPr>
              <a:t>των εκπαιδευτικών .Ικανοποιημένοι με το γεγονός ότι οι μαθητές μπορούσαν να διατυπώσουν ερωτήσεις και να ανταλλάξουν απόψεις μέσω </a:t>
            </a:r>
            <a:r>
              <a:rPr lang="en-US" sz="2000" dirty="0" smtClean="0">
                <a:latin typeface="Syncopate"/>
              </a:rPr>
              <a:t>Padlet </a:t>
            </a:r>
            <a:r>
              <a:rPr lang="el-GR" sz="2000" dirty="0">
                <a:latin typeface="Syncopate"/>
              </a:rPr>
              <a:t>και </a:t>
            </a:r>
            <a:r>
              <a:rPr lang="en-US" sz="2000" dirty="0" smtClean="0">
                <a:latin typeface="Syncopate"/>
              </a:rPr>
              <a:t>Forum</a:t>
            </a:r>
          </a:p>
          <a:p>
            <a:pPr marL="285750" lvl="0" indent="-285750">
              <a:lnSpc>
                <a:spcPct val="150000"/>
              </a:lnSpc>
              <a:buFont typeface="Arial" panose="020B0604020202020204" pitchFamily="34" charset="0"/>
              <a:buChar char="•"/>
            </a:pPr>
            <a:r>
              <a:rPr lang="el-GR" sz="2000" dirty="0" smtClean="0">
                <a:latin typeface="Syncopate"/>
              </a:rPr>
              <a:t>Ο </a:t>
            </a:r>
            <a:r>
              <a:rPr lang="el-GR" sz="2000" dirty="0">
                <a:latin typeface="Syncopate"/>
              </a:rPr>
              <a:t>Ειδικός Εκπαιδευτικός ήταν εξίσου θετικός συμπληρώνοντας ότι το παιχνίδι επαυξημένης πραγματικότητας ήταν ένα μέσο για να αισθανθούν μέλη μιας κοινωνικής ομάδας με κοινό στόχο .</a:t>
            </a:r>
          </a:p>
          <a:p>
            <a:pPr lvl="0">
              <a:lnSpc>
                <a:spcPct val="150000"/>
              </a:lnSpc>
            </a:pPr>
            <a:endParaRPr lang="el-GR" sz="2000" dirty="0">
              <a:latin typeface="Syncopate"/>
            </a:endParaRPr>
          </a:p>
        </p:txBody>
      </p:sp>
      <p:cxnSp>
        <p:nvCxnSpPr>
          <p:cNvPr id="11" name="15 - Ευθεία γραμμή σύνδεσης"/>
          <p:cNvCxnSpPr/>
          <p:nvPr/>
        </p:nvCxnSpPr>
        <p:spPr bwMode="auto">
          <a:xfrm flipV="1">
            <a:off x="1074054" y="566057"/>
            <a:ext cx="7199088" cy="1836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612328687"/>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62966" y="0"/>
            <a:ext cx="7453579" cy="830997"/>
          </a:xfrm>
          <a:prstGeom prst="rect">
            <a:avLst/>
          </a:prstGeom>
          <a:noFill/>
        </p:spPr>
        <p:txBody>
          <a:bodyPr wrap="none" rtlCol="0">
            <a:spAutoFit/>
          </a:bodyPr>
          <a:lstStyle/>
          <a:p>
            <a:r>
              <a:rPr lang="el-GR" sz="2400" b="1" dirty="0" smtClean="0">
                <a:latin typeface="Syncopate"/>
              </a:rPr>
              <a:t>Αποτελέσματα - Κύρια ευρήματα της έρευνας</a:t>
            </a:r>
            <a:r>
              <a:rPr lang="en-US" sz="2400" b="1" dirty="0" smtClean="0">
                <a:latin typeface="Syncopate"/>
              </a:rPr>
              <a:t> 6/10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572235" y="751375"/>
            <a:ext cx="10753446" cy="1323439"/>
            <a:chOff x="2293077" y="723533"/>
            <a:chExt cx="10753446" cy="1323439"/>
          </a:xfrm>
        </p:grpSpPr>
        <p:sp>
          <p:nvSpPr>
            <p:cNvPr id="43" name="TextBox 42"/>
            <p:cNvSpPr txBox="1"/>
            <p:nvPr/>
          </p:nvSpPr>
          <p:spPr>
            <a:xfrm>
              <a:off x="2293077" y="738047"/>
              <a:ext cx="3258008" cy="400110"/>
            </a:xfrm>
            <a:prstGeom prst="rect">
              <a:avLst/>
            </a:prstGeom>
            <a:noFill/>
          </p:spPr>
          <p:txBody>
            <a:bodyPr wrap="none" rtlCol="0">
              <a:spAutoFit/>
            </a:bodyPr>
            <a:lstStyle/>
            <a:p>
              <a:r>
                <a:rPr lang="en-US" sz="2000" b="1" dirty="0">
                  <a:latin typeface="Syncopate"/>
                </a:rPr>
                <a:t>6</a:t>
              </a:r>
              <a:r>
                <a:rPr lang="el-GR" sz="2000" b="1" baseline="30000" dirty="0" smtClean="0">
                  <a:latin typeface="Syncopate"/>
                </a:rPr>
                <a:t>Ο</a:t>
              </a:r>
              <a:r>
                <a:rPr lang="el-GR" sz="2000" b="1" dirty="0" smtClean="0">
                  <a:latin typeface="Syncopate"/>
                </a:rPr>
                <a:t> Ερευνητικό 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5321395" y="723533"/>
              <a:ext cx="7725128" cy="1323439"/>
            </a:xfrm>
            <a:prstGeom prst="rect">
              <a:avLst/>
            </a:prstGeom>
            <a:noFill/>
          </p:spPr>
          <p:txBody>
            <a:bodyPr wrap="none" rtlCol="0">
              <a:spAutoFit/>
            </a:bodyPr>
            <a:lstStyle/>
            <a:p>
              <a:r>
                <a:rPr lang="el-GR" sz="2000" b="1" dirty="0">
                  <a:solidFill>
                    <a:srgbClr val="455672"/>
                  </a:solidFill>
                  <a:latin typeface="Syncopate"/>
                </a:rPr>
                <a:t>Το Ε.Υ. παρέχει δυνατότητα Αναστοχασμού-Αυτοαξιολόγησης </a:t>
              </a:r>
              <a:endParaRPr lang="el-GR" sz="2000" b="1" dirty="0" smtClean="0">
                <a:solidFill>
                  <a:srgbClr val="455672"/>
                </a:solidFill>
                <a:latin typeface="Syncopate"/>
              </a:endParaRPr>
            </a:p>
            <a:p>
              <a:r>
                <a:rPr lang="el-GR" sz="2000" b="1" dirty="0" smtClean="0">
                  <a:solidFill>
                    <a:srgbClr val="455672"/>
                  </a:solidFill>
                  <a:latin typeface="Syncopate"/>
                </a:rPr>
                <a:t>στον </a:t>
              </a:r>
              <a:r>
                <a:rPr lang="el-GR" sz="2000" b="1" dirty="0">
                  <a:solidFill>
                    <a:srgbClr val="455672"/>
                  </a:solidFill>
                  <a:latin typeface="Syncopate"/>
                </a:rPr>
                <a:t>εκπαιδευόμενο ;</a:t>
              </a:r>
            </a:p>
            <a:p>
              <a:endParaRPr lang="el-GR" sz="2000" b="1" dirty="0">
                <a:latin typeface="Syncopate"/>
              </a:endParaRPr>
            </a:p>
            <a:p>
              <a:endParaRPr lang="el-GR" sz="2000" b="1" dirty="0">
                <a:latin typeface="Syncopate"/>
              </a:endParaRPr>
            </a:p>
          </p:txBody>
        </p:sp>
      </p:grpSp>
      <p:sp>
        <p:nvSpPr>
          <p:cNvPr id="47" name="Rectangular Callout 46"/>
          <p:cNvSpPr/>
          <p:nvPr/>
        </p:nvSpPr>
        <p:spPr>
          <a:xfrm>
            <a:off x="1426624" y="4758877"/>
            <a:ext cx="3007861" cy="1494959"/>
          </a:xfrm>
          <a:prstGeom prst="wedgeRectCallout">
            <a:avLst>
              <a:gd name="adj1" fmla="val 69523"/>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latin typeface="Syncopate"/>
              </a:rPr>
              <a:t>« Ειδικός Εκπαιδευτικός </a:t>
            </a:r>
            <a:r>
              <a:rPr lang="en-US" sz="1600" dirty="0" smtClean="0">
                <a:solidFill>
                  <a:srgbClr val="455672"/>
                </a:solidFill>
                <a:latin typeface="Syncopate"/>
              </a:rPr>
              <a:t>-  </a:t>
            </a:r>
            <a:r>
              <a:rPr lang="el-GR" sz="1600" dirty="0" smtClean="0">
                <a:solidFill>
                  <a:srgbClr val="455672"/>
                </a:solidFill>
                <a:latin typeface="Syncopate"/>
              </a:rPr>
              <a:t>Ο </a:t>
            </a:r>
            <a:r>
              <a:rPr lang="el-GR" sz="1600" dirty="0">
                <a:solidFill>
                  <a:srgbClr val="455672"/>
                </a:solidFill>
                <a:latin typeface="Syncopate"/>
              </a:rPr>
              <a:t>εκπαιδευόμενος συσχετίζει τη διάταξη της ορχήστρας»</a:t>
            </a: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ular Callout 12"/>
          <p:cNvSpPr/>
          <p:nvPr/>
        </p:nvSpPr>
        <p:spPr>
          <a:xfrm flipH="1">
            <a:off x="7790766" y="4599220"/>
            <a:ext cx="3180504" cy="1494959"/>
          </a:xfrm>
          <a:prstGeom prst="wedgeRectCallout">
            <a:avLst>
              <a:gd name="adj1" fmla="val 662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latin typeface="Syncopate"/>
              </a:rPr>
              <a:t>«  Εμένα μου άρεσε το κυνήγι της μουσικής </a:t>
            </a:r>
            <a:r>
              <a:rPr lang="el-GR" sz="1600" dirty="0" smtClean="0">
                <a:solidFill>
                  <a:srgbClr val="455672"/>
                </a:solidFill>
                <a:latin typeface="Syncopate"/>
              </a:rPr>
              <a:t>μπαγ</a:t>
            </a:r>
            <a:r>
              <a:rPr lang="en-US" sz="1600" dirty="0" smtClean="0">
                <a:solidFill>
                  <a:srgbClr val="455672"/>
                </a:solidFill>
                <a:latin typeface="Syncopate"/>
              </a:rPr>
              <a:t>k</a:t>
            </a:r>
            <a:r>
              <a:rPr lang="el-GR" sz="1600" dirty="0" smtClean="0">
                <a:solidFill>
                  <a:srgbClr val="455672"/>
                </a:solidFill>
                <a:latin typeface="Syncopate"/>
              </a:rPr>
              <a:t>έτας </a:t>
            </a:r>
            <a:r>
              <a:rPr lang="el-GR" sz="1600" dirty="0">
                <a:solidFill>
                  <a:srgbClr val="455672"/>
                </a:solidFill>
                <a:latin typeface="Syncopate"/>
              </a:rPr>
              <a:t>στη Φιλαρμονική » -</a:t>
            </a:r>
            <a:r>
              <a:rPr lang="el-GR" sz="1600" dirty="0" smtClean="0">
                <a:solidFill>
                  <a:srgbClr val="455672"/>
                </a:solidFill>
                <a:latin typeface="Syncopate"/>
              </a:rPr>
              <a:t>Μ04</a:t>
            </a:r>
            <a:r>
              <a:rPr lang="en-US" sz="1600" dirty="0" smtClean="0">
                <a:solidFill>
                  <a:srgbClr val="455672"/>
                </a:solidFill>
                <a:latin typeface="Syncopate"/>
              </a:rPr>
              <a:t> </a:t>
            </a:r>
            <a:endParaRPr lang="el-GR" sz="1600" dirty="0">
              <a:solidFill>
                <a:srgbClr val="455672"/>
              </a:solidFill>
              <a:latin typeface="Syncopate"/>
            </a:endParaRPr>
          </a:p>
        </p:txBody>
      </p:sp>
      <p:sp>
        <p:nvSpPr>
          <p:cNvPr id="12" name="TextBox 11"/>
          <p:cNvSpPr txBox="1"/>
          <p:nvPr/>
        </p:nvSpPr>
        <p:spPr>
          <a:xfrm>
            <a:off x="570640" y="1426735"/>
            <a:ext cx="11229474" cy="3323987"/>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el-GR" sz="2000" dirty="0">
                <a:latin typeface="Syncopate"/>
              </a:rPr>
              <a:t>Στα θετικά του Ε.Υ. συγκαταλεχθηκε ακόμα η δυνατότητα Αναστοχασμού και Αυτοαξιολόγησης </a:t>
            </a:r>
            <a:r>
              <a:rPr lang="el-GR" sz="2000" dirty="0" smtClean="0">
                <a:latin typeface="Syncopate"/>
              </a:rPr>
              <a:t>Όλοι </a:t>
            </a:r>
            <a:r>
              <a:rPr lang="el-GR" sz="2000" dirty="0">
                <a:latin typeface="Syncopate"/>
              </a:rPr>
              <a:t>απάντησαν θετικά στις δραστηριότητες </a:t>
            </a:r>
            <a:r>
              <a:rPr lang="el-GR" sz="2000" dirty="0" smtClean="0">
                <a:latin typeface="Syncopate"/>
              </a:rPr>
              <a:t>για την ενθάρρυνση </a:t>
            </a:r>
            <a:r>
              <a:rPr lang="el-GR" sz="2000" dirty="0">
                <a:latin typeface="Syncopate"/>
              </a:rPr>
              <a:t>της αξιολόγησης του </a:t>
            </a:r>
            <a:r>
              <a:rPr lang="el-GR" sz="2000" dirty="0" smtClean="0">
                <a:latin typeface="Syncopate"/>
              </a:rPr>
              <a:t>εκπαιδευόμενου  όπως η </a:t>
            </a:r>
            <a:r>
              <a:rPr lang="el-GR" sz="2000" dirty="0">
                <a:latin typeface="Syncopate"/>
              </a:rPr>
              <a:t>ενότητα αυτοαξιολόγησης του </a:t>
            </a:r>
            <a:r>
              <a:rPr lang="en-US" sz="2000" dirty="0" smtClean="0">
                <a:latin typeface="Syncopate"/>
              </a:rPr>
              <a:t>Chamilo </a:t>
            </a:r>
            <a:r>
              <a:rPr lang="el-GR" sz="2000" dirty="0" smtClean="0">
                <a:latin typeface="Syncopate"/>
              </a:rPr>
              <a:t>«Έλεγξε </a:t>
            </a:r>
            <a:r>
              <a:rPr lang="el-GR" sz="2000" dirty="0">
                <a:latin typeface="Syncopate"/>
              </a:rPr>
              <a:t>τις γνώσεις </a:t>
            </a:r>
            <a:r>
              <a:rPr lang="el-GR" sz="2000" dirty="0" smtClean="0">
                <a:latin typeface="Syncopate"/>
              </a:rPr>
              <a:t>σου» </a:t>
            </a:r>
            <a:r>
              <a:rPr lang="el-GR" sz="2000" dirty="0">
                <a:latin typeface="Syncopate"/>
              </a:rPr>
              <a:t>η οποία συμπεριλαμβάνει και το παιχνίδι επαυξημένης </a:t>
            </a:r>
            <a:r>
              <a:rPr lang="el-GR" sz="2000" dirty="0" smtClean="0">
                <a:latin typeface="Syncopate"/>
              </a:rPr>
              <a:t>πραγματικότητας.</a:t>
            </a:r>
            <a:endParaRPr lang="en-US" sz="2000" dirty="0" smtClean="0">
              <a:latin typeface="Syncopate"/>
            </a:endParaRPr>
          </a:p>
          <a:p>
            <a:pPr marL="285750" lvl="0" indent="-285750">
              <a:lnSpc>
                <a:spcPct val="150000"/>
              </a:lnSpc>
              <a:buFont typeface="Arial" panose="020B0604020202020204" pitchFamily="34" charset="0"/>
              <a:buChar char="•"/>
            </a:pPr>
            <a:r>
              <a:rPr lang="el-GR" sz="2000" dirty="0" smtClean="0">
                <a:latin typeface="Syncopate"/>
              </a:rPr>
              <a:t>Εμπεριέχει δραστηριότητες </a:t>
            </a:r>
            <a:r>
              <a:rPr lang="el-GR" sz="2000" dirty="0">
                <a:latin typeface="Syncopate"/>
              </a:rPr>
              <a:t>όπου ενθαρρύνουν τον εκπαιδευόμενο να συσχετίσει νέα δεδομένα με τη δική του πραγματικότητα μέσω της σύγκρισης των ορχηστρών στην εισαγωγική ενότητα .</a:t>
            </a:r>
          </a:p>
          <a:p>
            <a:pPr lvl="0">
              <a:lnSpc>
                <a:spcPct val="150000"/>
              </a:lnSpc>
            </a:pPr>
            <a:endParaRPr lang="el-GR" sz="2000" dirty="0">
              <a:latin typeface="Syncopate"/>
            </a:endParaRPr>
          </a:p>
        </p:txBody>
      </p:sp>
      <p:cxnSp>
        <p:nvCxnSpPr>
          <p:cNvPr id="11" name="15 - Ευθεία γραμμή σύνδεσης"/>
          <p:cNvCxnSpPr/>
          <p:nvPr/>
        </p:nvCxnSpPr>
        <p:spPr bwMode="auto">
          <a:xfrm flipV="1">
            <a:off x="943426" y="537029"/>
            <a:ext cx="7199088" cy="1836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943159867"/>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75880" y="0"/>
            <a:ext cx="7453579" cy="830997"/>
          </a:xfrm>
          <a:prstGeom prst="rect">
            <a:avLst/>
          </a:prstGeom>
          <a:noFill/>
        </p:spPr>
        <p:txBody>
          <a:bodyPr wrap="none" rtlCol="0">
            <a:spAutoFit/>
          </a:bodyPr>
          <a:lstStyle/>
          <a:p>
            <a:r>
              <a:rPr lang="el-GR" sz="2400" b="1" dirty="0" smtClean="0">
                <a:latin typeface="Syncopate"/>
              </a:rPr>
              <a:t>Αποτελέσματα - Κύρια ευρήματα της έρευνας</a:t>
            </a:r>
            <a:r>
              <a:rPr lang="en-US" sz="2400" b="1" dirty="0" smtClean="0">
                <a:latin typeface="Syncopate"/>
              </a:rPr>
              <a:t> 7/10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617230" y="1021080"/>
            <a:ext cx="10264130" cy="1635831"/>
            <a:chOff x="1856336" y="1022266"/>
            <a:chExt cx="9333334" cy="1635831"/>
          </a:xfrm>
        </p:grpSpPr>
        <p:sp>
          <p:nvSpPr>
            <p:cNvPr id="43" name="TextBox 42"/>
            <p:cNvSpPr txBox="1"/>
            <p:nvPr/>
          </p:nvSpPr>
          <p:spPr>
            <a:xfrm>
              <a:off x="1856336" y="1026881"/>
              <a:ext cx="3258008" cy="400110"/>
            </a:xfrm>
            <a:prstGeom prst="rect">
              <a:avLst/>
            </a:prstGeom>
            <a:noFill/>
          </p:spPr>
          <p:txBody>
            <a:bodyPr wrap="none" rtlCol="0">
              <a:spAutoFit/>
            </a:bodyPr>
            <a:lstStyle/>
            <a:p>
              <a:r>
                <a:rPr lang="en-US" sz="2000" b="1" dirty="0" smtClean="0">
                  <a:latin typeface="Syncopate"/>
                </a:rPr>
                <a:t>7</a:t>
              </a:r>
              <a:r>
                <a:rPr lang="el-GR" sz="2000" b="1" baseline="30000" dirty="0" smtClean="0">
                  <a:latin typeface="Syncopate"/>
                </a:rPr>
                <a:t>Ο</a:t>
              </a:r>
              <a:r>
                <a:rPr lang="el-GR" sz="2000" b="1" dirty="0" smtClean="0">
                  <a:latin typeface="Syncopate"/>
                </a:rPr>
                <a:t> Ερευνητικό 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4695969" y="1022266"/>
              <a:ext cx="6493701" cy="1635831"/>
            </a:xfrm>
            <a:prstGeom prst="rect">
              <a:avLst/>
            </a:prstGeom>
            <a:noFill/>
          </p:spPr>
          <p:txBody>
            <a:bodyPr wrap="square" rtlCol="0">
              <a:spAutoFit/>
            </a:bodyPr>
            <a:lstStyle/>
            <a:p>
              <a:r>
                <a:rPr lang="el-GR" sz="2000" b="1" dirty="0">
                  <a:solidFill>
                    <a:srgbClr val="455672"/>
                  </a:solidFill>
                  <a:latin typeface="Syncopate"/>
                </a:rPr>
                <a:t>Στο Ε.Υ.προσδιορίζονται με σαφήνεια </a:t>
              </a:r>
              <a:r>
                <a:rPr lang="el-GR" sz="2000" b="1" dirty="0" smtClean="0">
                  <a:solidFill>
                    <a:srgbClr val="455672"/>
                  </a:solidFill>
                  <a:latin typeface="Syncopate"/>
                </a:rPr>
                <a:t>ο </a:t>
              </a:r>
              <a:r>
                <a:rPr lang="el-GR" sz="2000" b="1" dirty="0">
                  <a:solidFill>
                    <a:srgbClr val="455672"/>
                  </a:solidFill>
                  <a:latin typeface="Syncopate"/>
                </a:rPr>
                <a:t>σκοπός και </a:t>
              </a:r>
              <a:endParaRPr lang="el-GR" sz="2000" b="1" dirty="0" smtClean="0">
                <a:solidFill>
                  <a:srgbClr val="455672"/>
                </a:solidFill>
                <a:latin typeface="Syncopate"/>
              </a:endParaRPr>
            </a:p>
            <a:p>
              <a:r>
                <a:rPr lang="el-GR" sz="2000" b="1" dirty="0" smtClean="0">
                  <a:solidFill>
                    <a:srgbClr val="455672"/>
                  </a:solidFill>
                  <a:latin typeface="Syncopate"/>
                </a:rPr>
                <a:t>τα </a:t>
              </a:r>
              <a:r>
                <a:rPr lang="el-GR" sz="2000" b="1" dirty="0">
                  <a:solidFill>
                    <a:srgbClr val="455672"/>
                  </a:solidFill>
                  <a:latin typeface="Syncopate"/>
                </a:rPr>
                <a:t>προσδωκόμενα Αποτελέσματα ;</a:t>
              </a:r>
            </a:p>
            <a:p>
              <a:endParaRPr lang="el-GR" sz="2000" b="1" dirty="0">
                <a:solidFill>
                  <a:srgbClr val="455672"/>
                </a:solidFill>
                <a:latin typeface="Syncopate"/>
              </a:endParaRPr>
            </a:p>
            <a:p>
              <a:endParaRPr lang="el-GR" sz="2000" b="1" dirty="0">
                <a:latin typeface="Syncopate"/>
              </a:endParaRPr>
            </a:p>
            <a:p>
              <a:endParaRPr lang="el-GR" sz="2000" b="1" dirty="0">
                <a:latin typeface="Syncopate"/>
              </a:endParaRPr>
            </a:p>
          </p:txBody>
        </p:sp>
      </p:grpSp>
      <p:sp>
        <p:nvSpPr>
          <p:cNvPr id="47" name="Rectangular Callout 46"/>
          <p:cNvSpPr/>
          <p:nvPr/>
        </p:nvSpPr>
        <p:spPr>
          <a:xfrm>
            <a:off x="518160" y="4053840"/>
            <a:ext cx="3829239" cy="1909712"/>
          </a:xfrm>
          <a:prstGeom prst="wedgeRectCallout">
            <a:avLst>
              <a:gd name="adj1" fmla="val 67422"/>
              <a:gd name="adj2" fmla="val 331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latin typeface="Syncopate"/>
              </a:rPr>
              <a:t>«  Τα </a:t>
            </a:r>
            <a:r>
              <a:rPr lang="el-GR" sz="1600" dirty="0" smtClean="0">
                <a:solidFill>
                  <a:srgbClr val="455672"/>
                </a:solidFill>
                <a:latin typeface="Syncopate"/>
              </a:rPr>
              <a:t>προσδωκόμενα αποτελέσματα παρακινούν </a:t>
            </a:r>
            <a:r>
              <a:rPr lang="el-GR" sz="1600" dirty="0">
                <a:solidFill>
                  <a:srgbClr val="455672"/>
                </a:solidFill>
                <a:latin typeface="Syncopate"/>
              </a:rPr>
              <a:t>τον εκπαιδευόμενο σε επίπεδο δεξιοτήτων ,οπότε γνωρίζει από την αρχή κάθε ενότητας τι δεξιότητες θα αποκτήσει» -Ε.Ε</a:t>
            </a: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ular Callout 12"/>
          <p:cNvSpPr/>
          <p:nvPr/>
        </p:nvSpPr>
        <p:spPr>
          <a:xfrm flipH="1">
            <a:off x="7776252" y="4154322"/>
            <a:ext cx="3169252" cy="1809230"/>
          </a:xfrm>
          <a:prstGeom prst="wedgeRectCallout">
            <a:avLst>
              <a:gd name="adj1" fmla="val 66259"/>
              <a:gd name="adj2" fmla="val 324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latin typeface="Syncopate"/>
              </a:rPr>
              <a:t>« Απόλυτα ,γιατί με βοήθησε να ξεναγηθώ στις ενότητες ξέροντας τι να περιμένω  » - Μ01</a:t>
            </a:r>
          </a:p>
        </p:txBody>
      </p:sp>
      <p:sp>
        <p:nvSpPr>
          <p:cNvPr id="12" name="TextBox 11"/>
          <p:cNvSpPr txBox="1"/>
          <p:nvPr/>
        </p:nvSpPr>
        <p:spPr>
          <a:xfrm>
            <a:off x="1037924" y="1675932"/>
            <a:ext cx="9994231" cy="2400657"/>
          </a:xfrm>
          <a:prstGeom prst="rect">
            <a:avLst/>
          </a:prstGeom>
          <a:noFill/>
        </p:spPr>
        <p:txBody>
          <a:bodyPr wrap="square" rtlCol="0">
            <a:spAutoFit/>
          </a:bodyPr>
          <a:lstStyle/>
          <a:p>
            <a:pPr>
              <a:lnSpc>
                <a:spcPct val="150000"/>
              </a:lnSpc>
            </a:pPr>
            <a:r>
              <a:rPr lang="el-GR" sz="2000" dirty="0" smtClean="0">
                <a:solidFill>
                  <a:srgbClr val="455672"/>
                </a:solidFill>
                <a:latin typeface="Syncopate"/>
              </a:rPr>
              <a:t>Όλοι οι συμμετέχοντες απάντησαν ότι στο Ε.Υ. διατυπώνεται  ο σκοπός και τα προσδοκώμενα αποτελέσματα ,τα οποία παρακινούν θετικά τον εκπαιδευόμενο σε επίπεδο γνώσεων ,στάσεων,δεξιοτήτων, να εμπλουτίσει τις γνώσεις του και να συμμετέχει ενεργά.</a:t>
            </a:r>
          </a:p>
          <a:p>
            <a:pPr lvl="0">
              <a:lnSpc>
                <a:spcPct val="150000"/>
              </a:lnSpc>
            </a:pPr>
            <a:endParaRPr lang="el-GR" sz="2000" dirty="0">
              <a:latin typeface="Syncopate"/>
            </a:endParaRPr>
          </a:p>
        </p:txBody>
      </p:sp>
      <p:cxnSp>
        <p:nvCxnSpPr>
          <p:cNvPr id="11" name="15 - Ευθεία γραμμή σύνδεσης"/>
          <p:cNvCxnSpPr/>
          <p:nvPr/>
        </p:nvCxnSpPr>
        <p:spPr bwMode="auto">
          <a:xfrm flipV="1">
            <a:off x="870855" y="595086"/>
            <a:ext cx="7199088" cy="1836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92827552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4735" y="0"/>
            <a:ext cx="10286000" cy="685800"/>
          </a:xfrm>
        </p:spPr>
        <p:txBody>
          <a:bodyPr/>
          <a:lstStyle/>
          <a:p>
            <a:pPr algn="l"/>
            <a:r>
              <a:rPr lang="el-GR" sz="2400" dirty="0" smtClean="0"/>
              <a:t>2.Συνεισφορά της διπλωματικής</a:t>
            </a:r>
            <a:br>
              <a:rPr lang="el-GR" sz="2400" dirty="0" smtClean="0"/>
            </a:br>
            <a:endParaRPr lang="el-GR" sz="2400" dirty="0"/>
          </a:p>
        </p:txBody>
      </p:sp>
      <p:grpSp>
        <p:nvGrpSpPr>
          <p:cNvPr id="21" name="Group 20"/>
          <p:cNvGrpSpPr/>
          <p:nvPr/>
        </p:nvGrpSpPr>
        <p:grpSpPr>
          <a:xfrm>
            <a:off x="272612" y="1178393"/>
            <a:ext cx="3420000" cy="5246343"/>
            <a:chOff x="272612" y="1178393"/>
            <a:chExt cx="3420000" cy="5246343"/>
          </a:xfrm>
        </p:grpSpPr>
        <p:grpSp>
          <p:nvGrpSpPr>
            <p:cNvPr id="13" name="Group 12"/>
            <p:cNvGrpSpPr/>
            <p:nvPr/>
          </p:nvGrpSpPr>
          <p:grpSpPr>
            <a:xfrm>
              <a:off x="272612" y="2932736"/>
              <a:ext cx="3420000" cy="3492000"/>
              <a:chOff x="272612" y="2932736"/>
              <a:chExt cx="3420000" cy="3492000"/>
            </a:xfrm>
          </p:grpSpPr>
          <p:sp>
            <p:nvSpPr>
              <p:cNvPr id="2" name="Rounded Rectangle 1"/>
              <p:cNvSpPr/>
              <p:nvPr/>
            </p:nvSpPr>
            <p:spPr>
              <a:xfrm>
                <a:off x="272612" y="2932736"/>
                <a:ext cx="3420000" cy="3492000"/>
              </a:xfrm>
              <a:prstGeom prst="roundRect">
                <a:avLst/>
              </a:prstGeom>
              <a:solidFill>
                <a:schemeClr val="bg1"/>
              </a:solidFill>
              <a:ln w="88900">
                <a:solidFill>
                  <a:schemeClr val="accent1">
                    <a:shade val="50000"/>
                    <a:alpha val="75000"/>
                  </a:schemeClr>
                </a:solidFill>
              </a:ln>
              <a:effectLst>
                <a:outerShdw blurRad="1016000" dist="2286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l-GR" sz="2000" b="1" u="sng" dirty="0">
                  <a:solidFill>
                    <a:srgbClr val="455672"/>
                  </a:solidFill>
                  <a:effectLst>
                    <a:innerShdw>
                      <a:prstClr val="black">
                        <a:alpha val="86000"/>
                      </a:prstClr>
                    </a:innerShdw>
                  </a:effectLst>
                </a:endParaRPr>
              </a:p>
            </p:txBody>
          </p:sp>
          <p:sp>
            <p:nvSpPr>
              <p:cNvPr id="7" name="TextBox 6"/>
              <p:cNvSpPr txBox="1"/>
              <p:nvPr/>
            </p:nvSpPr>
            <p:spPr>
              <a:xfrm>
                <a:off x="356639" y="3522304"/>
                <a:ext cx="3251945" cy="2169825"/>
              </a:xfrm>
              <a:prstGeom prst="rect">
                <a:avLst/>
              </a:prstGeom>
              <a:noFill/>
              <a:ln>
                <a:noFill/>
              </a:ln>
              <a:effectLst/>
            </p:spPr>
            <p:txBody>
              <a:bodyPr wrap="square" rtlCol="0" anchor="ctr">
                <a:spAutoFit/>
              </a:bodyPr>
              <a:lstStyle/>
              <a:p>
                <a:pPr algn="ctr">
                  <a:lnSpc>
                    <a:spcPct val="150000"/>
                  </a:lnSpc>
                </a:pPr>
                <a:r>
                  <a:rPr lang="el-GR" dirty="0" smtClean="0">
                    <a:effectLst>
                      <a:innerShdw>
                        <a:prstClr val="black">
                          <a:alpha val="86000"/>
                        </a:prstClr>
                      </a:innerShdw>
                    </a:effectLst>
                  </a:rPr>
                  <a:t>Η δημιουργία για πρώτη φορά διαδραστικού Ε.Υ με θέμα τα όργανα της Συμφωνικής Ορχήστρας μέσω της πλατφόρμας </a:t>
                </a:r>
                <a:r>
                  <a:rPr lang="en-US" dirty="0" smtClean="0">
                    <a:effectLst>
                      <a:innerShdw>
                        <a:prstClr val="black">
                          <a:alpha val="86000"/>
                        </a:prstClr>
                      </a:innerShdw>
                    </a:effectLst>
                  </a:rPr>
                  <a:t>Chamilo</a:t>
                </a:r>
                <a:r>
                  <a:rPr lang="el-GR" dirty="0" smtClean="0">
                    <a:effectLst>
                      <a:innerShdw>
                        <a:prstClr val="black">
                          <a:alpha val="86000"/>
                        </a:prstClr>
                      </a:innerShdw>
                    </a:effectLst>
                  </a:rPr>
                  <a:t>.</a:t>
                </a:r>
                <a:endParaRPr lang="el-GR" dirty="0">
                  <a:effectLst>
                    <a:innerShdw>
                      <a:prstClr val="black">
                        <a:alpha val="86000"/>
                      </a:prstClr>
                    </a:innerShdw>
                  </a:effectLst>
                </a:endParaRPr>
              </a:p>
            </p:txBody>
          </p:sp>
        </p:grpSp>
        <p:sp>
          <p:nvSpPr>
            <p:cNvPr id="15" name="TextBox 14"/>
            <p:cNvSpPr txBox="1"/>
            <p:nvPr/>
          </p:nvSpPr>
          <p:spPr>
            <a:xfrm>
              <a:off x="743329" y="1178393"/>
              <a:ext cx="2478564" cy="384721"/>
            </a:xfrm>
            <a:prstGeom prst="rect">
              <a:avLst/>
            </a:prstGeom>
            <a:noFill/>
          </p:spPr>
          <p:txBody>
            <a:bodyPr wrap="none" rtlCol="0">
              <a:spAutoFit/>
            </a:bodyPr>
            <a:lstStyle/>
            <a:p>
              <a:r>
                <a:rPr lang="el-GR" sz="1900" b="1" dirty="0" smtClean="0">
                  <a:solidFill>
                    <a:schemeClr val="accent3">
                      <a:lumMod val="75000"/>
                    </a:schemeClr>
                  </a:solidFill>
                </a:rPr>
                <a:t>ΣΤΗΝ ΕΚΠΑΙΔΕΥΣΗ</a:t>
              </a:r>
              <a:endParaRPr lang="el-GR" sz="1900" b="1" dirty="0">
                <a:solidFill>
                  <a:schemeClr val="accent3">
                    <a:lumMod val="75000"/>
                  </a:schemeClr>
                </a:solidFill>
              </a:endParaRPr>
            </a:p>
          </p:txBody>
        </p:sp>
        <p:sp>
          <p:nvSpPr>
            <p:cNvPr id="17" name="Oval 16">
              <a:extLst>
                <a:ext uri="{FF2B5EF4-FFF2-40B4-BE49-F238E27FC236}">
                  <a16:creationId xmlns="" xmlns:a16="http://schemas.microsoft.com/office/drawing/2014/main" id="{A05908D7-324C-4283-85D4-DCE4D819CDEE}"/>
                </a:ext>
              </a:extLst>
            </p:cNvPr>
            <p:cNvSpPr/>
            <p:nvPr/>
          </p:nvSpPr>
          <p:spPr>
            <a:xfrm>
              <a:off x="1292522" y="1796608"/>
              <a:ext cx="1206000" cy="1206000"/>
            </a:xfrm>
            <a:prstGeom prst="ellipse">
              <a:avLst/>
            </a:prstGeom>
            <a:solidFill>
              <a:schemeClr val="bg1"/>
            </a:solidFill>
            <a:ln w="6350">
              <a:solidFill>
                <a:schemeClr val="tx1"/>
              </a:solidFill>
            </a:ln>
            <a:effectLst>
              <a:outerShdw blurRad="1016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444418" y="1966312"/>
              <a:ext cx="902208" cy="902208"/>
            </a:xfrm>
            <a:prstGeom prst="rect">
              <a:avLst/>
            </a:prstGeom>
            <a:noFill/>
          </p:spPr>
        </p:pic>
      </p:grpSp>
      <p:grpSp>
        <p:nvGrpSpPr>
          <p:cNvPr id="22" name="Group 21"/>
          <p:cNvGrpSpPr/>
          <p:nvPr/>
        </p:nvGrpSpPr>
        <p:grpSpPr>
          <a:xfrm>
            <a:off x="4297250" y="1178392"/>
            <a:ext cx="3420000" cy="5246344"/>
            <a:chOff x="4297250" y="1178392"/>
            <a:chExt cx="3420000" cy="5246344"/>
          </a:xfrm>
        </p:grpSpPr>
        <p:grpSp>
          <p:nvGrpSpPr>
            <p:cNvPr id="12" name="Group 11"/>
            <p:cNvGrpSpPr/>
            <p:nvPr/>
          </p:nvGrpSpPr>
          <p:grpSpPr>
            <a:xfrm>
              <a:off x="4297250" y="2932736"/>
              <a:ext cx="3420000" cy="3492000"/>
              <a:chOff x="4297250" y="2932736"/>
              <a:chExt cx="3420000" cy="3492000"/>
            </a:xfrm>
          </p:grpSpPr>
          <p:sp>
            <p:nvSpPr>
              <p:cNvPr id="6" name="Rounded Rectangle 5"/>
              <p:cNvSpPr/>
              <p:nvPr/>
            </p:nvSpPr>
            <p:spPr>
              <a:xfrm>
                <a:off x="4297250" y="2932736"/>
                <a:ext cx="3420000" cy="3492000"/>
              </a:xfrm>
              <a:prstGeom prst="roundRect">
                <a:avLst/>
              </a:prstGeom>
              <a:solidFill>
                <a:schemeClr val="bg1"/>
              </a:solidFill>
              <a:ln w="88900">
                <a:solidFill>
                  <a:schemeClr val="accent1">
                    <a:shade val="50000"/>
                    <a:alpha val="75000"/>
                  </a:schemeClr>
                </a:solidFill>
              </a:ln>
              <a:effectLst>
                <a:outerShdw blurRad="1016000" dist="2286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l-GR" sz="2000" b="1" u="sng" dirty="0">
                  <a:solidFill>
                    <a:srgbClr val="455672"/>
                  </a:solidFill>
                  <a:effectLst>
                    <a:innerShdw>
                      <a:prstClr val="black">
                        <a:alpha val="86000"/>
                      </a:prstClr>
                    </a:innerShdw>
                  </a:effectLst>
                </a:endParaRPr>
              </a:p>
            </p:txBody>
          </p:sp>
          <p:sp>
            <p:nvSpPr>
              <p:cNvPr id="9" name="TextBox 8"/>
              <p:cNvSpPr txBox="1"/>
              <p:nvPr/>
            </p:nvSpPr>
            <p:spPr>
              <a:xfrm>
                <a:off x="4297250" y="3097658"/>
                <a:ext cx="3420000" cy="3000821"/>
              </a:xfrm>
              <a:prstGeom prst="rect">
                <a:avLst/>
              </a:prstGeom>
              <a:noFill/>
              <a:ln>
                <a:noFill/>
              </a:ln>
              <a:effectLst>
                <a:innerShdw blurRad="114300">
                  <a:prstClr val="black"/>
                </a:innerShdw>
              </a:effectLst>
            </p:spPr>
            <p:txBody>
              <a:bodyPr wrap="square" rtlCol="0">
                <a:spAutoFit/>
              </a:bodyPr>
              <a:lstStyle/>
              <a:p>
                <a:pPr marL="285750" indent="-285750" algn="ctr">
                  <a:lnSpc>
                    <a:spcPct val="150000"/>
                  </a:lnSpc>
                  <a:buFont typeface="Arial" panose="020B0604020202020204" pitchFamily="34" charset="0"/>
                  <a:buChar char="•"/>
                </a:pPr>
                <a:r>
                  <a:rPr lang="el-GR" dirty="0" smtClean="0">
                    <a:effectLst>
                      <a:innerShdw blurRad="165100">
                        <a:prstClr val="black">
                          <a:alpha val="86000"/>
                        </a:prstClr>
                      </a:innerShdw>
                    </a:effectLst>
                  </a:rPr>
                  <a:t>Ανάδειξη πλεονεκτημάτων της χρήσης της συμπληρωματικής ΕξΑΕ σε μαθητές της Ε’-ΣΤ’ </a:t>
                </a:r>
                <a:r>
                  <a:rPr lang="el-GR" dirty="0" smtClean="0">
                    <a:effectLst>
                      <a:innerShdw>
                        <a:prstClr val="black">
                          <a:alpha val="86000"/>
                        </a:prstClr>
                      </a:innerShdw>
                    </a:effectLst>
                  </a:rPr>
                  <a:t>τάξης</a:t>
                </a:r>
              </a:p>
              <a:p>
                <a:pPr marL="285750" indent="-285750" algn="ctr">
                  <a:lnSpc>
                    <a:spcPct val="150000"/>
                  </a:lnSpc>
                  <a:buFont typeface="Arial" panose="020B0604020202020204" pitchFamily="34" charset="0"/>
                  <a:buChar char="•"/>
                </a:pPr>
                <a:r>
                  <a:rPr lang="el-GR" dirty="0" smtClean="0">
                    <a:effectLst>
                      <a:innerShdw blurRad="165100">
                        <a:prstClr val="black">
                          <a:alpha val="86000"/>
                        </a:prstClr>
                      </a:innerShdw>
                    </a:effectLst>
                  </a:rPr>
                  <a:t>Εφαρμογή μεθοδολογικών εργαλείων για την αποτίμηση του διαδραστικού Ε.Υ</a:t>
                </a:r>
                <a:endParaRPr lang="el-GR" dirty="0">
                  <a:effectLst>
                    <a:innerShdw blurRad="165100">
                      <a:prstClr val="black">
                        <a:alpha val="86000"/>
                      </a:prstClr>
                    </a:innerShdw>
                  </a:effectLst>
                </a:endParaRPr>
              </a:p>
            </p:txBody>
          </p:sp>
        </p:grpSp>
        <p:sp>
          <p:nvSpPr>
            <p:cNvPr id="16" name="TextBox 15"/>
            <p:cNvSpPr txBox="1"/>
            <p:nvPr/>
          </p:nvSpPr>
          <p:spPr>
            <a:xfrm>
              <a:off x="4927795" y="1178392"/>
              <a:ext cx="1899879" cy="384721"/>
            </a:xfrm>
            <a:prstGeom prst="rect">
              <a:avLst/>
            </a:prstGeom>
            <a:noFill/>
          </p:spPr>
          <p:txBody>
            <a:bodyPr wrap="none" rtlCol="0">
              <a:spAutoFit/>
            </a:bodyPr>
            <a:lstStyle/>
            <a:p>
              <a:r>
                <a:rPr lang="el-GR" sz="1900" b="1" dirty="0" smtClean="0">
                  <a:solidFill>
                    <a:schemeClr val="accent3">
                      <a:lumMod val="75000"/>
                    </a:schemeClr>
                  </a:solidFill>
                </a:rPr>
                <a:t>ΣΤΗΝ ΕΡΕΥΝΑ</a:t>
              </a:r>
            </a:p>
          </p:txBody>
        </p:sp>
        <p:sp>
          <p:nvSpPr>
            <p:cNvPr id="18" name="Oval 17">
              <a:extLst>
                <a:ext uri="{FF2B5EF4-FFF2-40B4-BE49-F238E27FC236}">
                  <a16:creationId xmlns="" xmlns:a16="http://schemas.microsoft.com/office/drawing/2014/main" id="{A05908D7-324C-4283-85D4-DCE4D819CDEE}"/>
                </a:ext>
              </a:extLst>
            </p:cNvPr>
            <p:cNvSpPr/>
            <p:nvPr/>
          </p:nvSpPr>
          <p:spPr>
            <a:xfrm>
              <a:off x="5399413" y="1796608"/>
              <a:ext cx="1204881" cy="1204881"/>
            </a:xfrm>
            <a:prstGeom prst="ellipse">
              <a:avLst/>
            </a:prstGeom>
            <a:solidFill>
              <a:schemeClr val="bg1"/>
            </a:solidFill>
            <a:ln w="12700">
              <a:solidFill>
                <a:schemeClr val="tx1"/>
              </a:solidFill>
            </a:ln>
            <a:effectLst>
              <a:outerShdw blurRad="1016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659719" y="1981900"/>
              <a:ext cx="868375" cy="868375"/>
            </a:xfrm>
            <a:prstGeom prst="rect">
              <a:avLst/>
            </a:prstGeom>
            <a:noFill/>
          </p:spPr>
        </p:pic>
      </p:grpSp>
      <p:grpSp>
        <p:nvGrpSpPr>
          <p:cNvPr id="23" name="Group 22"/>
          <p:cNvGrpSpPr/>
          <p:nvPr/>
        </p:nvGrpSpPr>
        <p:grpSpPr>
          <a:xfrm>
            <a:off x="8321888" y="1178391"/>
            <a:ext cx="3420000" cy="5245382"/>
            <a:chOff x="8321888" y="1178391"/>
            <a:chExt cx="3420000" cy="5245382"/>
          </a:xfrm>
        </p:grpSpPr>
        <p:grpSp>
          <p:nvGrpSpPr>
            <p:cNvPr id="11" name="Group 10"/>
            <p:cNvGrpSpPr/>
            <p:nvPr/>
          </p:nvGrpSpPr>
          <p:grpSpPr>
            <a:xfrm>
              <a:off x="8321888" y="2932736"/>
              <a:ext cx="3420000" cy="3491037"/>
              <a:chOff x="8321888" y="2932736"/>
              <a:chExt cx="3420000" cy="3491037"/>
            </a:xfrm>
          </p:grpSpPr>
          <p:sp>
            <p:nvSpPr>
              <p:cNvPr id="5" name="Rounded Rectangle 4"/>
              <p:cNvSpPr/>
              <p:nvPr/>
            </p:nvSpPr>
            <p:spPr>
              <a:xfrm>
                <a:off x="8321888" y="2932736"/>
                <a:ext cx="3420000" cy="3491037"/>
              </a:xfrm>
              <a:prstGeom prst="roundRect">
                <a:avLst/>
              </a:prstGeom>
              <a:solidFill>
                <a:schemeClr val="bg1"/>
              </a:solidFill>
              <a:ln w="88900">
                <a:solidFill>
                  <a:schemeClr val="accent1">
                    <a:shade val="50000"/>
                    <a:alpha val="75000"/>
                  </a:schemeClr>
                </a:solidFill>
              </a:ln>
              <a:effectLst>
                <a:outerShdw blurRad="1016000" dist="2286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l-GR" sz="2000" b="1" u="sng" dirty="0">
                  <a:solidFill>
                    <a:srgbClr val="455672"/>
                  </a:solidFill>
                  <a:effectLst>
                    <a:innerShdw>
                      <a:prstClr val="black">
                        <a:alpha val="86000"/>
                      </a:prstClr>
                    </a:innerShdw>
                  </a:effectLst>
                </a:endParaRPr>
              </a:p>
            </p:txBody>
          </p:sp>
          <p:sp>
            <p:nvSpPr>
              <p:cNvPr id="10" name="TextBox 9"/>
              <p:cNvSpPr txBox="1"/>
              <p:nvPr/>
            </p:nvSpPr>
            <p:spPr>
              <a:xfrm>
                <a:off x="8421621" y="3522304"/>
                <a:ext cx="3193178" cy="2169825"/>
              </a:xfrm>
              <a:prstGeom prst="rect">
                <a:avLst/>
              </a:prstGeom>
              <a:noFill/>
              <a:ln>
                <a:noFill/>
              </a:ln>
              <a:effectLst/>
            </p:spPr>
            <p:txBody>
              <a:bodyPr wrap="square" rtlCol="0">
                <a:spAutoFit/>
              </a:bodyPr>
              <a:lstStyle/>
              <a:p>
                <a:pPr algn="ctr">
                  <a:lnSpc>
                    <a:spcPct val="150000"/>
                  </a:lnSpc>
                </a:pPr>
                <a:r>
                  <a:rPr lang="el-GR" dirty="0" smtClean="0">
                    <a:effectLst>
                      <a:innerShdw>
                        <a:prstClr val="black">
                          <a:alpha val="86000"/>
                        </a:prstClr>
                      </a:innerShdw>
                    </a:effectLst>
                  </a:rPr>
                  <a:t>Η ανάπτυξη χωρο-ευαίσθητου παιχνιδιού και η παρουσίαση των μουσικών οργάνων της Δημοτικής Φιλαρμονικής Ρεθύμνου</a:t>
                </a:r>
                <a:endParaRPr lang="el-GR" dirty="0">
                  <a:effectLst>
                    <a:innerShdw>
                      <a:prstClr val="black">
                        <a:alpha val="86000"/>
                      </a:prstClr>
                    </a:innerShdw>
                  </a:effectLst>
                </a:endParaRPr>
              </a:p>
            </p:txBody>
          </p:sp>
        </p:grpSp>
        <p:sp>
          <p:nvSpPr>
            <p:cNvPr id="14" name="TextBox 13"/>
            <p:cNvSpPr txBox="1"/>
            <p:nvPr/>
          </p:nvSpPr>
          <p:spPr>
            <a:xfrm>
              <a:off x="8533576" y="1178391"/>
              <a:ext cx="3110595" cy="384721"/>
            </a:xfrm>
            <a:prstGeom prst="rect">
              <a:avLst/>
            </a:prstGeom>
            <a:noFill/>
          </p:spPr>
          <p:txBody>
            <a:bodyPr wrap="none" rtlCol="0">
              <a:spAutoFit/>
            </a:bodyPr>
            <a:lstStyle/>
            <a:p>
              <a:r>
                <a:rPr lang="el-GR" sz="1900" b="1" dirty="0" smtClean="0">
                  <a:solidFill>
                    <a:schemeClr val="accent3">
                      <a:lumMod val="75000"/>
                    </a:schemeClr>
                  </a:solidFill>
                </a:rPr>
                <a:t>ΣΤΗΝ ΤΟΠΙΚΗ ΚΟΙΝΩΝΙΑ</a:t>
              </a:r>
              <a:endParaRPr lang="el-GR" sz="1900" b="1" dirty="0">
                <a:solidFill>
                  <a:schemeClr val="accent3">
                    <a:lumMod val="75000"/>
                  </a:schemeClr>
                </a:solidFill>
              </a:endParaRPr>
            </a:p>
          </p:txBody>
        </p:sp>
        <p:sp>
          <p:nvSpPr>
            <p:cNvPr id="19" name="Oval 18">
              <a:extLst>
                <a:ext uri="{FF2B5EF4-FFF2-40B4-BE49-F238E27FC236}">
                  <a16:creationId xmlns="" xmlns:a16="http://schemas.microsoft.com/office/drawing/2014/main" id="{A05908D7-324C-4283-85D4-DCE4D819CDEE}"/>
                </a:ext>
              </a:extLst>
            </p:cNvPr>
            <p:cNvSpPr/>
            <p:nvPr/>
          </p:nvSpPr>
          <p:spPr>
            <a:xfrm>
              <a:off x="9469844" y="1763431"/>
              <a:ext cx="1238058" cy="1238058"/>
            </a:xfrm>
            <a:prstGeom prst="ellipse">
              <a:avLst/>
            </a:prstGeom>
            <a:solidFill>
              <a:schemeClr val="bg1"/>
            </a:solidFill>
            <a:ln w="12700">
              <a:solidFill>
                <a:schemeClr val="tx1"/>
              </a:solidFill>
            </a:ln>
            <a:effectLst>
              <a:outerShdw blurRad="1016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9682247" y="1944683"/>
              <a:ext cx="863833" cy="863833"/>
            </a:xfrm>
            <a:prstGeom prst="rect">
              <a:avLst/>
            </a:prstGeom>
            <a:noFill/>
          </p:spPr>
        </p:pic>
      </p:grpSp>
      <p:cxnSp>
        <p:nvCxnSpPr>
          <p:cNvPr id="24" name="15 - Ευθεία γραμμή σύνδεσης"/>
          <p:cNvCxnSpPr/>
          <p:nvPr/>
        </p:nvCxnSpPr>
        <p:spPr bwMode="auto">
          <a:xfrm>
            <a:off x="885371" y="653143"/>
            <a:ext cx="5834743" cy="1588"/>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92473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750" fill="hold"/>
                                        <p:tgtEl>
                                          <p:spTgt spid="21"/>
                                        </p:tgtEl>
                                        <p:attrNameLst>
                                          <p:attrName>ppt_x</p:attrName>
                                        </p:attrNameLst>
                                      </p:cBhvr>
                                      <p:tavLst>
                                        <p:tav tm="0">
                                          <p:val>
                                            <p:strVal val="#ppt_x"/>
                                          </p:val>
                                        </p:tav>
                                        <p:tav tm="100000">
                                          <p:val>
                                            <p:strVal val="#ppt_x"/>
                                          </p:val>
                                        </p:tav>
                                      </p:tavLst>
                                    </p:anim>
                                    <p:anim calcmode="lin" valueType="num">
                                      <p:cBhvr additive="base">
                                        <p:cTn id="8" dur="175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1500" fill="hold"/>
                                        <p:tgtEl>
                                          <p:spTgt spid="22"/>
                                        </p:tgtEl>
                                        <p:attrNameLst>
                                          <p:attrName>ppt_x</p:attrName>
                                        </p:attrNameLst>
                                      </p:cBhvr>
                                      <p:tavLst>
                                        <p:tav tm="0">
                                          <p:val>
                                            <p:strVal val="#ppt_x"/>
                                          </p:val>
                                        </p:tav>
                                        <p:tav tm="100000">
                                          <p:val>
                                            <p:strVal val="#ppt_x"/>
                                          </p:val>
                                        </p:tav>
                                      </p:tavLst>
                                    </p:anim>
                                    <p:anim calcmode="lin" valueType="num">
                                      <p:cBhvr additive="base">
                                        <p:cTn id="14" dur="1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1500" fill="hold"/>
                                        <p:tgtEl>
                                          <p:spTgt spid="23"/>
                                        </p:tgtEl>
                                        <p:attrNameLst>
                                          <p:attrName>ppt_x</p:attrName>
                                        </p:attrNameLst>
                                      </p:cBhvr>
                                      <p:tavLst>
                                        <p:tav tm="0">
                                          <p:val>
                                            <p:strVal val="#ppt_x"/>
                                          </p:val>
                                        </p:tav>
                                        <p:tav tm="100000">
                                          <p:val>
                                            <p:strVal val="#ppt_x"/>
                                          </p:val>
                                        </p:tav>
                                      </p:tavLst>
                                    </p:anim>
                                    <p:anim calcmode="lin" valueType="num">
                                      <p:cBhvr additive="base">
                                        <p:cTn id="20" dur="1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7313" y="25976"/>
            <a:ext cx="8766630" cy="830997"/>
          </a:xfrm>
          <a:prstGeom prst="rect">
            <a:avLst/>
          </a:prstGeom>
          <a:noFill/>
        </p:spPr>
        <p:txBody>
          <a:bodyPr wrap="square" rtlCol="0">
            <a:spAutoFit/>
          </a:bodyPr>
          <a:lstStyle/>
          <a:p>
            <a:r>
              <a:rPr lang="el-GR" sz="2400" b="1" dirty="0" smtClean="0">
                <a:latin typeface="Syncopate"/>
              </a:rPr>
              <a:t>Αποτελέσματα - Κύρια ευρήματα της έρευνας</a:t>
            </a:r>
            <a:r>
              <a:rPr lang="en-US" sz="2400" b="1" dirty="0" smtClean="0">
                <a:latin typeface="Syncopate"/>
              </a:rPr>
              <a:t> </a:t>
            </a:r>
            <a:r>
              <a:rPr lang="el-GR" sz="2400" b="1" dirty="0" smtClean="0">
                <a:latin typeface="Syncopate"/>
              </a:rPr>
              <a:t>8</a:t>
            </a:r>
            <a:r>
              <a:rPr lang="en-US" sz="2400" b="1" dirty="0" smtClean="0">
                <a:latin typeface="Syncopate"/>
              </a:rPr>
              <a:t>/10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537028" y="725714"/>
            <a:ext cx="9268457" cy="1323439"/>
            <a:chOff x="1828620" y="752561"/>
            <a:chExt cx="8249817" cy="2055079"/>
          </a:xfrm>
        </p:grpSpPr>
        <p:sp>
          <p:nvSpPr>
            <p:cNvPr id="43" name="TextBox 42"/>
            <p:cNvSpPr txBox="1"/>
            <p:nvPr/>
          </p:nvSpPr>
          <p:spPr>
            <a:xfrm>
              <a:off x="1828620" y="752561"/>
              <a:ext cx="3355772" cy="621304"/>
            </a:xfrm>
            <a:prstGeom prst="rect">
              <a:avLst/>
            </a:prstGeom>
            <a:noFill/>
          </p:spPr>
          <p:txBody>
            <a:bodyPr wrap="none" rtlCol="0">
              <a:spAutoFit/>
            </a:bodyPr>
            <a:lstStyle/>
            <a:p>
              <a:r>
                <a:rPr lang="el-GR" sz="2000" b="1" dirty="0" smtClean="0">
                  <a:latin typeface="Syncopate"/>
                </a:rPr>
                <a:t>8</a:t>
              </a:r>
              <a:r>
                <a:rPr lang="el-GR" sz="2000" b="1" baseline="30000" dirty="0" smtClean="0">
                  <a:latin typeface="Syncopate"/>
                </a:rPr>
                <a:t>ο</a:t>
              </a:r>
              <a:r>
                <a:rPr lang="el-GR" sz="2000" b="1" dirty="0" smtClean="0">
                  <a:latin typeface="Syncopate"/>
                </a:rPr>
                <a:t> Ερευνητικό </a:t>
              </a:r>
              <a:r>
                <a:rPr lang="el-GR" sz="2000" b="1" dirty="0">
                  <a:latin typeface="Syncopate"/>
                </a:rPr>
                <a:t>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4668253" y="752561"/>
              <a:ext cx="5410184" cy="2055079"/>
            </a:xfrm>
            <a:prstGeom prst="rect">
              <a:avLst/>
            </a:prstGeom>
            <a:noFill/>
          </p:spPr>
          <p:txBody>
            <a:bodyPr wrap="none" rtlCol="0">
              <a:spAutoFit/>
            </a:bodyPr>
            <a:lstStyle/>
            <a:p>
              <a:r>
                <a:rPr lang="el-GR" sz="2000" b="1" dirty="0">
                  <a:latin typeface="Syncopate"/>
                </a:rPr>
                <a:t>Το Ε.Υ. έχει δημιουργηθεί σύμφωνα με τις αρχές </a:t>
              </a:r>
              <a:endParaRPr lang="el-GR" sz="2000" b="1" dirty="0" smtClean="0">
                <a:latin typeface="Syncopate"/>
              </a:endParaRPr>
            </a:p>
            <a:p>
              <a:r>
                <a:rPr lang="el-GR" sz="2000" b="1" dirty="0" smtClean="0">
                  <a:latin typeface="Syncopate"/>
                </a:rPr>
                <a:t>της </a:t>
              </a:r>
              <a:r>
                <a:rPr lang="el-GR" sz="2000" b="1" dirty="0">
                  <a:latin typeface="Syncopate"/>
                </a:rPr>
                <a:t>πολυμεσικής μάθησης ;</a:t>
              </a:r>
              <a:endParaRPr lang="el-GR" sz="2000" b="1" dirty="0">
                <a:solidFill>
                  <a:srgbClr val="455672"/>
                </a:solidFill>
                <a:latin typeface="Syncopate"/>
              </a:endParaRPr>
            </a:p>
            <a:p>
              <a:endParaRPr lang="el-GR" sz="2000" b="1" dirty="0">
                <a:latin typeface="Syncopate"/>
              </a:endParaRPr>
            </a:p>
            <a:p>
              <a:endParaRPr lang="el-GR" sz="2000" b="1" dirty="0">
                <a:latin typeface="Syncopate"/>
              </a:endParaRPr>
            </a:p>
          </p:txBody>
        </p:sp>
      </p:grpSp>
      <p:sp>
        <p:nvSpPr>
          <p:cNvPr id="47" name="Rectangular Callout 46"/>
          <p:cNvSpPr/>
          <p:nvPr/>
        </p:nvSpPr>
        <p:spPr>
          <a:xfrm>
            <a:off x="349382" y="4632960"/>
            <a:ext cx="3978778" cy="1584960"/>
          </a:xfrm>
          <a:prstGeom prst="wedgeRectCallout">
            <a:avLst>
              <a:gd name="adj1" fmla="val 67422"/>
              <a:gd name="adj2" fmla="val 331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dirty="0">
                <a:solidFill>
                  <a:srgbClr val="455672"/>
                </a:solidFill>
                <a:latin typeface="Syncopate"/>
              </a:rPr>
              <a:t>«  Σημαντικές πληροφορίες του υλικού ,όπως π.χ. οι ήχοι των μουσικών οργάνων παρουσιάζονται και ηχητικά » -Ε01</a:t>
            </a: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ular Callout 12"/>
          <p:cNvSpPr/>
          <p:nvPr/>
        </p:nvSpPr>
        <p:spPr>
          <a:xfrm flipH="1">
            <a:off x="7908860" y="4541520"/>
            <a:ext cx="3429699" cy="1569707"/>
          </a:xfrm>
          <a:prstGeom prst="wedgeRectCallout">
            <a:avLst>
              <a:gd name="adj1" fmla="val 66259"/>
              <a:gd name="adj2" fmla="val 359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dirty="0">
                <a:solidFill>
                  <a:srgbClr val="455672"/>
                </a:solidFill>
                <a:latin typeface="Syncopate"/>
              </a:rPr>
              <a:t>« Το Ε.Υ. είναι γεμάτο μουσική .Αυτό είναι το ιδιαίτερο στοιχείο για το γνωστικό αντικείμενο » -Ε03</a:t>
            </a:r>
          </a:p>
        </p:txBody>
      </p:sp>
      <p:sp>
        <p:nvSpPr>
          <p:cNvPr id="12" name="TextBox 11"/>
          <p:cNvSpPr txBox="1"/>
          <p:nvPr/>
        </p:nvSpPr>
        <p:spPr>
          <a:xfrm>
            <a:off x="977766" y="1781019"/>
            <a:ext cx="9994231" cy="2400657"/>
          </a:xfrm>
          <a:prstGeom prst="rect">
            <a:avLst/>
          </a:prstGeom>
          <a:noFill/>
        </p:spPr>
        <p:txBody>
          <a:bodyPr wrap="square" rtlCol="0">
            <a:spAutoFit/>
          </a:bodyPr>
          <a:lstStyle/>
          <a:p>
            <a:pPr marL="285750" lvl="0" indent="-285750">
              <a:buFont typeface="Arial" panose="020B0604020202020204" pitchFamily="34" charset="0"/>
              <a:buChar char="•"/>
            </a:pPr>
            <a:r>
              <a:rPr lang="el-GR" sz="2000" dirty="0">
                <a:solidFill>
                  <a:schemeClr val="accent1"/>
                </a:solidFill>
                <a:latin typeface="Syncopate"/>
                <a:cs typeface="Calibri" panose="020F0502020204030204" pitchFamily="34" charset="0"/>
              </a:rPr>
              <a:t>Μόνο θετικές απαντήσεις υπήρξαν σχετικά με την ενσωμάτωση πολλών και διαφορετικών μέσων παρουσίασης (εικόνα ,κινούμενη εικόνα, ηχητικές </a:t>
            </a:r>
            <a:r>
              <a:rPr lang="el-GR" sz="2000" dirty="0" smtClean="0">
                <a:solidFill>
                  <a:schemeClr val="accent1"/>
                </a:solidFill>
                <a:latin typeface="Syncopate"/>
                <a:cs typeface="Calibri" panose="020F0502020204030204" pitchFamily="34" charset="0"/>
              </a:rPr>
              <a:t>πληροφορίες) </a:t>
            </a:r>
            <a:r>
              <a:rPr lang="el-GR" sz="2000" dirty="0">
                <a:solidFill>
                  <a:schemeClr val="accent1"/>
                </a:solidFill>
                <a:latin typeface="Syncopate"/>
                <a:cs typeface="Calibri" panose="020F0502020204030204" pitchFamily="34" charset="0"/>
              </a:rPr>
              <a:t>καθότι </a:t>
            </a:r>
            <a:r>
              <a:rPr lang="el-GR" sz="2000" dirty="0" smtClean="0">
                <a:solidFill>
                  <a:schemeClr val="accent1"/>
                </a:solidFill>
                <a:latin typeface="Syncopate"/>
                <a:cs typeface="Calibri" panose="020F0502020204030204" pitchFamily="34" charset="0"/>
              </a:rPr>
              <a:t>συνδυάζονται αρμονικά και διευκολύνουν στη μάθηση.</a:t>
            </a:r>
          </a:p>
          <a:p>
            <a:pPr marL="285750" lvl="0" indent="-285750"/>
            <a:r>
              <a:rPr lang="el-GR" sz="2000" dirty="0" smtClean="0">
                <a:solidFill>
                  <a:schemeClr val="accent1"/>
                </a:solidFill>
                <a:latin typeface="Syncopate"/>
                <a:cs typeface="Calibri" panose="020F0502020204030204" pitchFamily="34" charset="0"/>
              </a:rPr>
              <a:t> </a:t>
            </a:r>
            <a:endParaRPr lang="en-US" sz="2000" dirty="0" smtClean="0">
              <a:solidFill>
                <a:schemeClr val="accent1"/>
              </a:solidFill>
              <a:latin typeface="Syncopate"/>
              <a:cs typeface="Calibri" panose="020F0502020204030204" pitchFamily="34" charset="0"/>
            </a:endParaRPr>
          </a:p>
          <a:p>
            <a:pPr marL="285750" lvl="0" indent="-285750">
              <a:buFont typeface="Arial" panose="020B0604020202020204" pitchFamily="34" charset="0"/>
              <a:buChar char="•"/>
            </a:pPr>
            <a:r>
              <a:rPr lang="el-GR" sz="2000" dirty="0" smtClean="0">
                <a:solidFill>
                  <a:schemeClr val="accent1"/>
                </a:solidFill>
                <a:latin typeface="Syncopate"/>
                <a:cs typeface="Calibri" panose="020F0502020204030204" pitchFamily="34" charset="0"/>
              </a:rPr>
              <a:t>Το </a:t>
            </a:r>
            <a:r>
              <a:rPr lang="en-US" sz="2000" dirty="0">
                <a:solidFill>
                  <a:schemeClr val="accent1"/>
                </a:solidFill>
                <a:latin typeface="Syncopate"/>
                <a:cs typeface="Calibri" panose="020F0502020204030204" pitchFamily="34" charset="0"/>
              </a:rPr>
              <a:t>Avatar</a:t>
            </a:r>
            <a:r>
              <a:rPr lang="el-GR" sz="2000" dirty="0">
                <a:solidFill>
                  <a:schemeClr val="accent1"/>
                </a:solidFill>
                <a:latin typeface="Syncopate"/>
                <a:cs typeface="Calibri" panose="020F0502020204030204" pitchFamily="34" charset="0"/>
              </a:rPr>
              <a:t> ,μαέστρος </a:t>
            </a:r>
            <a:r>
              <a:rPr lang="en-US" sz="2000" dirty="0">
                <a:solidFill>
                  <a:schemeClr val="accent1"/>
                </a:solidFill>
                <a:latin typeface="Syncopate"/>
                <a:cs typeface="Calibri" panose="020F0502020204030204" pitchFamily="34" charset="0"/>
              </a:rPr>
              <a:t>Benjamin Britten</a:t>
            </a:r>
            <a:r>
              <a:rPr lang="el-GR" sz="2000" dirty="0">
                <a:solidFill>
                  <a:schemeClr val="accent1"/>
                </a:solidFill>
                <a:latin typeface="Syncopate"/>
                <a:cs typeface="Calibri" panose="020F0502020204030204" pitchFamily="34" charset="0"/>
              </a:rPr>
              <a:t> ,μόνο θετικές απόψεις λαμβάνει διότι </a:t>
            </a:r>
            <a:r>
              <a:rPr lang="el-GR" sz="2000" dirty="0" smtClean="0">
                <a:solidFill>
                  <a:schemeClr val="accent1"/>
                </a:solidFill>
                <a:latin typeface="Syncopate"/>
                <a:cs typeface="Calibri" panose="020F0502020204030204" pitchFamily="34" charset="0"/>
              </a:rPr>
              <a:t>οι μαθητές ολοκληρώνοντας την μελέτη, θυμούνται </a:t>
            </a:r>
            <a:r>
              <a:rPr lang="el-GR" sz="2000" dirty="0">
                <a:solidFill>
                  <a:schemeClr val="accent1"/>
                </a:solidFill>
                <a:latin typeface="Syncopate"/>
                <a:cs typeface="Calibri" panose="020F0502020204030204" pitchFamily="34" charset="0"/>
              </a:rPr>
              <a:t>και το όνομα </a:t>
            </a:r>
            <a:r>
              <a:rPr lang="el-GR" sz="2000" dirty="0" smtClean="0">
                <a:solidFill>
                  <a:schemeClr val="accent1"/>
                </a:solidFill>
                <a:latin typeface="Syncopate"/>
                <a:cs typeface="Calibri" panose="020F0502020204030204" pitchFamily="34" charset="0"/>
              </a:rPr>
              <a:t>του </a:t>
            </a:r>
            <a:r>
              <a:rPr lang="el-GR" sz="2000" dirty="0">
                <a:solidFill>
                  <a:schemeClr val="accent1"/>
                </a:solidFill>
                <a:latin typeface="Syncopate"/>
                <a:cs typeface="Calibri" panose="020F0502020204030204" pitchFamily="34" charset="0"/>
              </a:rPr>
              <a:t>.</a:t>
            </a:r>
          </a:p>
          <a:p>
            <a:pPr lvl="0">
              <a:lnSpc>
                <a:spcPct val="150000"/>
              </a:lnSpc>
            </a:pPr>
            <a:endParaRPr lang="el-GR" sz="2000" dirty="0">
              <a:solidFill>
                <a:schemeClr val="accent1"/>
              </a:solidFill>
              <a:latin typeface="Syncopate"/>
              <a:cs typeface="Calibri" panose="020F0502020204030204" pitchFamily="34" charset="0"/>
            </a:endParaRPr>
          </a:p>
        </p:txBody>
      </p:sp>
      <p:cxnSp>
        <p:nvCxnSpPr>
          <p:cNvPr id="11" name="15 - Ευθεία γραμμή σύνδεσης"/>
          <p:cNvCxnSpPr/>
          <p:nvPr/>
        </p:nvCxnSpPr>
        <p:spPr bwMode="auto">
          <a:xfrm>
            <a:off x="976083" y="553945"/>
            <a:ext cx="7207797" cy="9935"/>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037522502"/>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48452" y="0"/>
            <a:ext cx="7453579" cy="830997"/>
          </a:xfrm>
          <a:prstGeom prst="rect">
            <a:avLst/>
          </a:prstGeom>
          <a:noFill/>
        </p:spPr>
        <p:txBody>
          <a:bodyPr wrap="none" rtlCol="0">
            <a:spAutoFit/>
          </a:bodyPr>
          <a:lstStyle/>
          <a:p>
            <a:r>
              <a:rPr lang="el-GR" sz="2400" b="1" dirty="0" smtClean="0">
                <a:latin typeface="Syncopate"/>
              </a:rPr>
              <a:t>Αποτελέσματα - Κύρια ευρήματα της έρευνας</a:t>
            </a:r>
            <a:r>
              <a:rPr lang="en-US" sz="2400" b="1" dirty="0" smtClean="0">
                <a:latin typeface="Syncopate"/>
              </a:rPr>
              <a:t> </a:t>
            </a:r>
            <a:r>
              <a:rPr lang="el-GR" sz="2400" b="1" dirty="0" smtClean="0">
                <a:latin typeface="Syncopate"/>
              </a:rPr>
              <a:t>9</a:t>
            </a:r>
            <a:r>
              <a:rPr lang="en-US" sz="2400" b="1" dirty="0" smtClean="0">
                <a:latin typeface="Syncopate"/>
              </a:rPr>
              <a:t>/10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731893" y="838460"/>
            <a:ext cx="10423787" cy="400110"/>
            <a:chOff x="1828620" y="752561"/>
            <a:chExt cx="9483439" cy="658104"/>
          </a:xfrm>
        </p:grpSpPr>
        <p:sp>
          <p:nvSpPr>
            <p:cNvPr id="43" name="TextBox 42"/>
            <p:cNvSpPr txBox="1"/>
            <p:nvPr/>
          </p:nvSpPr>
          <p:spPr>
            <a:xfrm>
              <a:off x="1828620" y="752561"/>
              <a:ext cx="3229154" cy="658104"/>
            </a:xfrm>
            <a:prstGeom prst="rect">
              <a:avLst/>
            </a:prstGeom>
            <a:noFill/>
          </p:spPr>
          <p:txBody>
            <a:bodyPr wrap="none" rtlCol="0">
              <a:spAutoFit/>
            </a:bodyPr>
            <a:lstStyle/>
            <a:p>
              <a:r>
                <a:rPr lang="en-US" sz="2000" b="1" dirty="0" smtClean="0">
                  <a:latin typeface="Syncopate"/>
                </a:rPr>
                <a:t>9</a:t>
              </a:r>
              <a:r>
                <a:rPr lang="el-GR" sz="2000" b="1" baseline="30000" dirty="0" smtClean="0">
                  <a:latin typeface="Syncopate"/>
                </a:rPr>
                <a:t>ο</a:t>
              </a:r>
              <a:r>
                <a:rPr lang="el-GR" sz="2000" b="1" dirty="0" smtClean="0">
                  <a:latin typeface="Syncopate"/>
                </a:rPr>
                <a:t> Ερευνητικό </a:t>
              </a:r>
              <a:r>
                <a:rPr lang="el-GR" sz="2000" b="1" dirty="0">
                  <a:latin typeface="Syncopate"/>
                </a:rPr>
                <a:t>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4668253" y="752561"/>
              <a:ext cx="6643806" cy="658104"/>
            </a:xfrm>
            <a:prstGeom prst="rect">
              <a:avLst/>
            </a:prstGeom>
            <a:noFill/>
          </p:spPr>
          <p:txBody>
            <a:bodyPr wrap="none" rtlCol="0">
              <a:spAutoFit/>
            </a:bodyPr>
            <a:lstStyle/>
            <a:p>
              <a:r>
                <a:rPr lang="el-GR" sz="2000" b="1" dirty="0">
                  <a:latin typeface="Syncopate"/>
                </a:rPr>
                <a:t>Προτεινόμενες αλλαγές και τα δυνατά σημεία του Ε.Υ.</a:t>
              </a:r>
            </a:p>
          </p:txBody>
        </p:sp>
      </p:grpSp>
      <p:sp>
        <p:nvSpPr>
          <p:cNvPr id="47" name="Rectangular Callout 46"/>
          <p:cNvSpPr/>
          <p:nvPr/>
        </p:nvSpPr>
        <p:spPr>
          <a:xfrm>
            <a:off x="1480457" y="5073890"/>
            <a:ext cx="2870774" cy="1262580"/>
          </a:xfrm>
          <a:prstGeom prst="wedgeRectCallout">
            <a:avLst>
              <a:gd name="adj1" fmla="val 67422"/>
              <a:gd name="adj2" fmla="val 331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latin typeface="Syncopate"/>
              </a:rPr>
              <a:t>« Ενεργή συμμετοχή εκπαιδευόμενου στη μάθηση και στην ανατροφοδότηση </a:t>
            </a:r>
            <a:r>
              <a:rPr lang="el-GR" sz="1600" dirty="0" smtClean="0">
                <a:solidFill>
                  <a:srgbClr val="455672"/>
                </a:solidFill>
                <a:latin typeface="Syncopate"/>
              </a:rPr>
              <a:t>» Ε06</a:t>
            </a:r>
            <a:endParaRPr lang="el-GR" sz="1600" dirty="0">
              <a:solidFill>
                <a:srgbClr val="455672"/>
              </a:solidFill>
              <a:latin typeface="Syncopate"/>
            </a:endParaRP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ular Callout 12"/>
          <p:cNvSpPr/>
          <p:nvPr/>
        </p:nvSpPr>
        <p:spPr>
          <a:xfrm flipH="1">
            <a:off x="7784764" y="5190003"/>
            <a:ext cx="3950036" cy="1262580"/>
          </a:xfrm>
          <a:prstGeom prst="wedgeRectCallout">
            <a:avLst>
              <a:gd name="adj1" fmla="val 64160"/>
              <a:gd name="adj2" fmla="val -109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600" dirty="0">
                <a:solidFill>
                  <a:srgbClr val="455672"/>
                </a:solidFill>
                <a:latin typeface="Syncopate"/>
              </a:rPr>
              <a:t>« Μου άρεσε η τελευταία δραστηριότητα με τον κρυμμένο θησαυρό . Αυτή που έκανε τον μαέστρο κι αυτή με τα όργανα » -Μ01</a:t>
            </a:r>
          </a:p>
        </p:txBody>
      </p:sp>
      <p:sp>
        <p:nvSpPr>
          <p:cNvPr id="12" name="TextBox 11"/>
          <p:cNvSpPr txBox="1"/>
          <p:nvPr/>
        </p:nvSpPr>
        <p:spPr>
          <a:xfrm>
            <a:off x="807721" y="1407933"/>
            <a:ext cx="11384280" cy="3785652"/>
          </a:xfrm>
          <a:prstGeom prst="rect">
            <a:avLst/>
          </a:prstGeom>
          <a:noFill/>
        </p:spPr>
        <p:txBody>
          <a:bodyPr wrap="square" rtlCol="0">
            <a:spAutoFit/>
          </a:bodyPr>
          <a:lstStyle/>
          <a:p>
            <a:pPr lvl="0"/>
            <a:r>
              <a:rPr lang="el-GR" sz="2000" b="1" dirty="0">
                <a:solidFill>
                  <a:schemeClr val="accent1"/>
                </a:solidFill>
                <a:latin typeface="Syncopate"/>
                <a:cs typeface="Calibri" panose="020F0502020204030204" pitchFamily="34" charset="0"/>
              </a:rPr>
              <a:t>Δυνατά Σημεία του </a:t>
            </a:r>
            <a:r>
              <a:rPr lang="el-GR" sz="2000" b="1" dirty="0" smtClean="0">
                <a:solidFill>
                  <a:schemeClr val="accent1"/>
                </a:solidFill>
                <a:latin typeface="Syncopate"/>
                <a:cs typeface="Calibri" panose="020F0502020204030204" pitchFamily="34" charset="0"/>
              </a:rPr>
              <a:t>Ε.Υ</a:t>
            </a:r>
            <a:endParaRPr lang="el-GR" sz="2000" b="1" dirty="0">
              <a:solidFill>
                <a:schemeClr val="accent1"/>
              </a:solidFill>
              <a:latin typeface="Syncopate"/>
              <a:cs typeface="Calibri" panose="020F0502020204030204" pitchFamily="34" charset="0"/>
            </a:endParaRPr>
          </a:p>
          <a:p>
            <a:pPr marL="285750" lvl="0" indent="-285750">
              <a:buFont typeface="Arial" panose="020B0604020202020204" pitchFamily="34" charset="0"/>
              <a:buChar char="•"/>
            </a:pPr>
            <a:r>
              <a:rPr lang="el-GR" sz="2000" dirty="0">
                <a:solidFill>
                  <a:schemeClr val="accent1"/>
                </a:solidFill>
                <a:latin typeface="Syncopate"/>
                <a:cs typeface="Calibri" panose="020F0502020204030204" pitchFamily="34" charset="0"/>
              </a:rPr>
              <a:t>Οι διαδραστικές δραστηριότητες ,τα βίντεο που δημιουργήθηκαν με animation και το πλούσιο βιβλιογραφικο υλικό</a:t>
            </a:r>
            <a:r>
              <a:rPr lang="el-GR" sz="2000" dirty="0" smtClean="0">
                <a:solidFill>
                  <a:schemeClr val="accent1"/>
                </a:solidFill>
                <a:latin typeface="Syncopate"/>
                <a:cs typeface="Calibri" panose="020F0502020204030204" pitchFamily="34" charset="0"/>
              </a:rPr>
              <a:t>.</a:t>
            </a:r>
          </a:p>
          <a:p>
            <a:pPr marL="285750" lvl="0" indent="-285750">
              <a:buFont typeface="Arial" panose="020B0604020202020204" pitchFamily="34" charset="0"/>
              <a:buChar char="•"/>
            </a:pPr>
            <a:r>
              <a:rPr lang="el-GR" sz="2000" dirty="0" smtClean="0">
                <a:solidFill>
                  <a:schemeClr val="accent1"/>
                </a:solidFill>
                <a:latin typeface="Syncopate"/>
                <a:cs typeface="Calibri" panose="020F0502020204030204" pitchFamily="34" charset="0"/>
              </a:rPr>
              <a:t>Το </a:t>
            </a:r>
            <a:r>
              <a:rPr lang="el-GR" sz="2000" dirty="0">
                <a:solidFill>
                  <a:schemeClr val="accent1"/>
                </a:solidFill>
                <a:latin typeface="Syncopate"/>
                <a:cs typeface="Calibri" panose="020F0502020204030204" pitchFamily="34" charset="0"/>
              </a:rPr>
              <a:t>ελκυστικό περιεχόμενο ,η οργάνωση περιεχομένου με παιγνιώδη τρόπο,η ενεργή συμμετοχή του εκπαιδευόμενου στη μάθηση και ανατροφοδότηση ,τα γραφικά και η χρήση ηχητικών αποσπασμάτων στις ενότητες </a:t>
            </a:r>
            <a:r>
              <a:rPr lang="el-GR" sz="2000" dirty="0" smtClean="0">
                <a:solidFill>
                  <a:schemeClr val="accent1"/>
                </a:solidFill>
                <a:latin typeface="Syncopate"/>
                <a:cs typeface="Calibri" panose="020F0502020204030204" pitchFamily="34" charset="0"/>
              </a:rPr>
              <a:t> και τέλος το παιχνίδι στη Δημοτική Φιλαρμονική Ρεθύμνου.</a:t>
            </a:r>
          </a:p>
          <a:p>
            <a:pPr lvl="0"/>
            <a:endParaRPr lang="el-GR" sz="2000" b="1" dirty="0" smtClean="0">
              <a:solidFill>
                <a:schemeClr val="accent1"/>
              </a:solidFill>
              <a:latin typeface="Syncopate"/>
              <a:cs typeface="Calibri" panose="020F0502020204030204" pitchFamily="34" charset="0"/>
            </a:endParaRPr>
          </a:p>
          <a:p>
            <a:pPr lvl="0"/>
            <a:r>
              <a:rPr lang="el-GR" sz="2000" b="1" dirty="0" smtClean="0">
                <a:solidFill>
                  <a:schemeClr val="accent1"/>
                </a:solidFill>
                <a:latin typeface="Syncopate"/>
                <a:cs typeface="Calibri" panose="020F0502020204030204" pitchFamily="34" charset="0"/>
              </a:rPr>
              <a:t>Αλλαγές</a:t>
            </a:r>
            <a:endParaRPr lang="el-GR" sz="2000" b="1" dirty="0" smtClean="0">
              <a:solidFill>
                <a:schemeClr val="accent1"/>
              </a:solidFill>
              <a:latin typeface="Syncopate"/>
              <a:cs typeface="Calibri" panose="020F0502020204030204" pitchFamily="34" charset="0"/>
            </a:endParaRPr>
          </a:p>
          <a:p>
            <a:pPr lvl="0"/>
            <a:r>
              <a:rPr lang="el-GR" sz="2000" dirty="0" smtClean="0">
                <a:solidFill>
                  <a:schemeClr val="accent1"/>
                </a:solidFill>
                <a:latin typeface="Syncopate"/>
                <a:cs typeface="Calibri" panose="020F0502020204030204" pitchFamily="34" charset="0"/>
              </a:rPr>
              <a:t>•    Κάποιες </a:t>
            </a:r>
            <a:r>
              <a:rPr lang="el-GR" sz="2000" dirty="0">
                <a:solidFill>
                  <a:schemeClr val="accent1"/>
                </a:solidFill>
                <a:latin typeface="Syncopate"/>
                <a:cs typeface="Calibri" panose="020F0502020204030204" pitchFamily="34" charset="0"/>
              </a:rPr>
              <a:t>διαφάνειες να αντικατασταθούν με βίντεο </a:t>
            </a:r>
            <a:r>
              <a:rPr lang="el-GR" sz="2000" dirty="0" smtClean="0">
                <a:solidFill>
                  <a:schemeClr val="accent1"/>
                </a:solidFill>
                <a:latin typeface="Syncopate"/>
                <a:cs typeface="Calibri" panose="020F0502020204030204" pitchFamily="34" charset="0"/>
              </a:rPr>
              <a:t>,</a:t>
            </a:r>
            <a:endParaRPr lang="el-GR" sz="2000" dirty="0">
              <a:solidFill>
                <a:schemeClr val="accent1"/>
              </a:solidFill>
              <a:latin typeface="Syncopate"/>
              <a:cs typeface="Calibri" panose="020F0502020204030204" pitchFamily="34" charset="0"/>
            </a:endParaRPr>
          </a:p>
          <a:p>
            <a:pPr lvl="0"/>
            <a:r>
              <a:rPr lang="el-GR" sz="2000" dirty="0" smtClean="0">
                <a:solidFill>
                  <a:schemeClr val="accent1"/>
                </a:solidFill>
                <a:latin typeface="Syncopate"/>
                <a:cs typeface="Calibri" panose="020F0502020204030204" pitchFamily="34" charset="0"/>
              </a:rPr>
              <a:t>•    Να </a:t>
            </a:r>
            <a:r>
              <a:rPr lang="el-GR" sz="2000" dirty="0">
                <a:solidFill>
                  <a:schemeClr val="accent1"/>
                </a:solidFill>
                <a:latin typeface="Syncopate"/>
                <a:cs typeface="Calibri" panose="020F0502020204030204" pitchFamily="34" charset="0"/>
              </a:rPr>
              <a:t>προστεθεί ηχητική παρουσίαση και των πληροφοριών του γνωστικού αντικειμένου ,όχι μόνο των μουσικών </a:t>
            </a:r>
            <a:r>
              <a:rPr lang="el-GR" sz="2000" dirty="0" smtClean="0">
                <a:solidFill>
                  <a:schemeClr val="accent1"/>
                </a:solidFill>
                <a:latin typeface="Syncopate"/>
                <a:cs typeface="Calibri" panose="020F0502020204030204" pitchFamily="34" charset="0"/>
              </a:rPr>
              <a:t>οργάνων</a:t>
            </a:r>
            <a:r>
              <a:rPr lang="el-GR" sz="2000" dirty="0" smtClean="0">
                <a:solidFill>
                  <a:schemeClr val="accent1"/>
                </a:solidFill>
                <a:latin typeface="Syncopate"/>
                <a:cs typeface="Calibri" panose="020F0502020204030204" pitchFamily="34" charset="0"/>
              </a:rPr>
              <a:t>. </a:t>
            </a:r>
            <a:endParaRPr lang="el-GR" sz="2000" dirty="0">
              <a:solidFill>
                <a:schemeClr val="accent1"/>
              </a:solidFill>
              <a:latin typeface="Syncopate"/>
              <a:cs typeface="Calibri" panose="020F0502020204030204" pitchFamily="34" charset="0"/>
            </a:endParaRPr>
          </a:p>
          <a:p>
            <a:pPr lvl="0"/>
            <a:endParaRPr lang="el-GR" sz="2000" dirty="0">
              <a:solidFill>
                <a:schemeClr val="accent1"/>
              </a:solidFill>
              <a:latin typeface="Syncopate"/>
              <a:cs typeface="Calibri" panose="020F0502020204030204" pitchFamily="34" charset="0"/>
            </a:endParaRPr>
          </a:p>
        </p:txBody>
      </p:sp>
      <p:cxnSp>
        <p:nvCxnSpPr>
          <p:cNvPr id="11" name="15 - Ευθεία γραμμή σύνδεσης"/>
          <p:cNvCxnSpPr/>
          <p:nvPr/>
        </p:nvCxnSpPr>
        <p:spPr bwMode="auto">
          <a:xfrm flipV="1">
            <a:off x="943426" y="508000"/>
            <a:ext cx="7199088" cy="18367"/>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492851851"/>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4909" y="0"/>
            <a:ext cx="7625101" cy="830997"/>
          </a:xfrm>
          <a:prstGeom prst="rect">
            <a:avLst/>
          </a:prstGeom>
          <a:noFill/>
        </p:spPr>
        <p:txBody>
          <a:bodyPr wrap="none" rtlCol="0">
            <a:spAutoFit/>
          </a:bodyPr>
          <a:lstStyle/>
          <a:p>
            <a:r>
              <a:rPr lang="el-GR" sz="2400" b="1" dirty="0" smtClean="0">
                <a:latin typeface="Syncopate"/>
              </a:rPr>
              <a:t>Αποτελέσματα - Κύρια ευρήματα της έρευνας</a:t>
            </a:r>
            <a:r>
              <a:rPr lang="en-US" sz="2400" b="1" dirty="0" smtClean="0">
                <a:latin typeface="Syncopate"/>
              </a:rPr>
              <a:t> </a:t>
            </a:r>
            <a:r>
              <a:rPr lang="el-GR" sz="2400" b="1" dirty="0" smtClean="0">
                <a:latin typeface="Syncopate"/>
              </a:rPr>
              <a:t>10</a:t>
            </a:r>
            <a:r>
              <a:rPr lang="en-US" sz="2400" b="1" dirty="0" smtClean="0">
                <a:latin typeface="Syncopate"/>
              </a:rPr>
              <a:t>/10</a:t>
            </a:r>
            <a:endParaRPr lang="el-GR" sz="2400" b="1" dirty="0" smtClean="0">
              <a:latin typeface="Syncopate"/>
            </a:endParaRPr>
          </a:p>
          <a:p>
            <a:r>
              <a:rPr lang="en-US" sz="2400" b="1" dirty="0" smtClean="0">
                <a:latin typeface="Syncopate"/>
              </a:rPr>
              <a:t> </a:t>
            </a:r>
            <a:endParaRPr lang="el-GR" sz="2400" b="1" dirty="0">
              <a:latin typeface="Syncopate"/>
            </a:endParaRPr>
          </a:p>
        </p:txBody>
      </p:sp>
      <p:pic>
        <p:nvPicPr>
          <p:cNvPr id="8" name="Picture 7"/>
          <p:cNvPicPr>
            <a:picLocks noChangeAspect="1"/>
          </p:cNvPicPr>
          <p:nvPr/>
        </p:nvPicPr>
        <p:blipFill>
          <a:blip r:embed="rId2" cstate="print">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 xmlns:a14="http://schemas.microsoft.com/office/drawing/2010/main" val="0"/>
              </a:ext>
            </a:extLst>
          </a:blip>
          <a:stretch>
            <a:fillRect/>
          </a:stretch>
        </p:blipFill>
        <p:spPr>
          <a:xfrm>
            <a:off x="4732398" y="4812632"/>
            <a:ext cx="2727205" cy="2621630"/>
          </a:xfrm>
          <a:prstGeom prst="rect">
            <a:avLst/>
          </a:prstGeom>
          <a:solidFill>
            <a:schemeClr val="bg1"/>
          </a:solidFill>
        </p:spPr>
      </p:pic>
      <p:grpSp>
        <p:nvGrpSpPr>
          <p:cNvPr id="2" name="Group 41"/>
          <p:cNvGrpSpPr/>
          <p:nvPr/>
        </p:nvGrpSpPr>
        <p:grpSpPr>
          <a:xfrm>
            <a:off x="586749" y="765889"/>
            <a:ext cx="11330931" cy="707886"/>
            <a:chOff x="1828620" y="752561"/>
            <a:chExt cx="11330931" cy="1164336"/>
          </a:xfrm>
        </p:grpSpPr>
        <p:sp>
          <p:nvSpPr>
            <p:cNvPr id="43" name="TextBox 42"/>
            <p:cNvSpPr txBox="1"/>
            <p:nvPr/>
          </p:nvSpPr>
          <p:spPr>
            <a:xfrm>
              <a:off x="1828620" y="752561"/>
              <a:ext cx="3371820" cy="658104"/>
            </a:xfrm>
            <a:prstGeom prst="rect">
              <a:avLst/>
            </a:prstGeom>
            <a:noFill/>
          </p:spPr>
          <p:txBody>
            <a:bodyPr wrap="none" rtlCol="0">
              <a:spAutoFit/>
            </a:bodyPr>
            <a:lstStyle/>
            <a:p>
              <a:r>
                <a:rPr lang="en-US" sz="2000" b="1" dirty="0" smtClean="0">
                  <a:latin typeface="Syncopate"/>
                </a:rPr>
                <a:t>10</a:t>
              </a:r>
              <a:r>
                <a:rPr lang="el-GR" sz="2000" b="1" baseline="30000" dirty="0" smtClean="0">
                  <a:latin typeface="Syncopate"/>
                </a:rPr>
                <a:t>ο</a:t>
              </a:r>
              <a:r>
                <a:rPr lang="el-GR" sz="2000" b="1" dirty="0" smtClean="0">
                  <a:latin typeface="Syncopate"/>
                </a:rPr>
                <a:t> Ερευνητικό </a:t>
              </a:r>
              <a:r>
                <a:rPr lang="el-GR" sz="2000" b="1" dirty="0">
                  <a:latin typeface="Syncopate"/>
                </a:rPr>
                <a:t>Ερώτημα </a:t>
              </a:r>
              <a:r>
                <a:rPr lang="en-US" sz="2000" b="1" dirty="0" smtClean="0">
                  <a:latin typeface="Syncopate"/>
                </a:rPr>
                <a:t>:</a:t>
              </a:r>
              <a:endParaRPr lang="el-GR" sz="2000" b="1" dirty="0">
                <a:latin typeface="Syncopate"/>
              </a:endParaRPr>
            </a:p>
          </p:txBody>
        </p:sp>
        <p:sp>
          <p:nvSpPr>
            <p:cNvPr id="44" name="TextBox 43"/>
            <p:cNvSpPr txBox="1"/>
            <p:nvPr/>
          </p:nvSpPr>
          <p:spPr>
            <a:xfrm>
              <a:off x="5051871" y="752561"/>
              <a:ext cx="8107680" cy="1164336"/>
            </a:xfrm>
            <a:prstGeom prst="rect">
              <a:avLst/>
            </a:prstGeom>
            <a:noFill/>
          </p:spPr>
          <p:txBody>
            <a:bodyPr wrap="square" rtlCol="0">
              <a:spAutoFit/>
            </a:bodyPr>
            <a:lstStyle/>
            <a:p>
              <a:r>
                <a:rPr lang="el-GR" sz="2000" b="1" dirty="0" smtClean="0">
                  <a:latin typeface="Syncopate"/>
                </a:rPr>
                <a:t> Πως </a:t>
              </a:r>
              <a:r>
                <a:rPr lang="el-GR" sz="2000" b="1" dirty="0">
                  <a:latin typeface="Syncopate"/>
                </a:rPr>
                <a:t>αξιολογείται το παιχνίδι επαυξημένης πραγματικότητας </a:t>
              </a:r>
              <a:endParaRPr lang="el-GR" sz="2000" b="1" dirty="0" smtClean="0">
                <a:latin typeface="Syncopate"/>
              </a:endParaRPr>
            </a:p>
            <a:p>
              <a:r>
                <a:rPr lang="el-GR" sz="2000" b="1" dirty="0" smtClean="0">
                  <a:latin typeface="Syncopate"/>
                </a:rPr>
                <a:t> (</a:t>
              </a:r>
              <a:r>
                <a:rPr lang="el-GR" sz="2000" b="1" dirty="0">
                  <a:latin typeface="Syncopate"/>
                </a:rPr>
                <a:t>Actionbound) στη Δ.Φ.Ρ ;</a:t>
              </a:r>
            </a:p>
          </p:txBody>
        </p:sp>
      </p:grpSp>
      <p:sp>
        <p:nvSpPr>
          <p:cNvPr id="47" name="Rectangular Callout 46"/>
          <p:cNvSpPr/>
          <p:nvPr/>
        </p:nvSpPr>
        <p:spPr>
          <a:xfrm>
            <a:off x="1536131" y="5262574"/>
            <a:ext cx="2597386" cy="1109197"/>
          </a:xfrm>
          <a:prstGeom prst="wedgeRectCallout">
            <a:avLst>
              <a:gd name="adj1" fmla="val 67422"/>
              <a:gd name="adj2" fmla="val 331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dirty="0">
                <a:solidFill>
                  <a:srgbClr val="455672"/>
                </a:solidFill>
                <a:latin typeface="Syncopate"/>
              </a:rPr>
              <a:t>« Καινοτόμα ιδέα με ευκολία στη μάθηση »-Ε03</a:t>
            </a:r>
          </a:p>
        </p:txBody>
      </p:sp>
      <p:sp>
        <p:nvSpPr>
          <p:cNvPr id="50" name="Rectangle 49"/>
          <p:cNvSpPr/>
          <p:nvPr/>
        </p:nvSpPr>
        <p:spPr>
          <a:xfrm>
            <a:off x="3962400" y="6858000"/>
            <a:ext cx="3994484" cy="57626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ular Callout 12"/>
          <p:cNvSpPr/>
          <p:nvPr/>
        </p:nvSpPr>
        <p:spPr>
          <a:xfrm flipH="1">
            <a:off x="7811146" y="4812631"/>
            <a:ext cx="4206683" cy="1849426"/>
          </a:xfrm>
          <a:prstGeom prst="wedgeRectCallout">
            <a:avLst>
              <a:gd name="adj1" fmla="val 61149"/>
              <a:gd name="adj2" fmla="val -14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l-GR" sz="1600" dirty="0">
                <a:solidFill>
                  <a:srgbClr val="455672"/>
                </a:solidFill>
                <a:latin typeface="Syncopate"/>
              </a:rPr>
              <a:t>« Είναι ένας διασκεδαστικός τρόπος να έρθουν τα παιδιά σε επαφή με τη μουσική και να ανακαλύψουν ενδιαφέροντα αλλά και πιθανές κλίσεις του  »-Ε09</a:t>
            </a:r>
          </a:p>
        </p:txBody>
      </p:sp>
      <p:sp>
        <p:nvSpPr>
          <p:cNvPr id="12" name="TextBox 11"/>
          <p:cNvSpPr txBox="1"/>
          <p:nvPr/>
        </p:nvSpPr>
        <p:spPr>
          <a:xfrm>
            <a:off x="1030514" y="1325105"/>
            <a:ext cx="10537372" cy="3785652"/>
          </a:xfrm>
          <a:prstGeom prst="rect">
            <a:avLst/>
          </a:prstGeom>
          <a:noFill/>
        </p:spPr>
        <p:txBody>
          <a:bodyPr wrap="square" rtlCol="0">
            <a:spAutoFit/>
          </a:bodyPr>
          <a:lstStyle/>
          <a:p>
            <a:pPr lvl="0">
              <a:lnSpc>
                <a:spcPct val="150000"/>
              </a:lnSpc>
            </a:pPr>
            <a:r>
              <a:rPr lang="el-GR" sz="2000" dirty="0">
                <a:latin typeface="Syncopate"/>
                <a:cs typeface="Calibri" panose="020F0502020204030204" pitchFamily="34" charset="0"/>
              </a:rPr>
              <a:t>Όλοι οι συμμετέχοντες δήλωσαν θετικοί στο ότι :</a:t>
            </a:r>
          </a:p>
          <a:p>
            <a:pPr marL="285750" lvl="0" indent="-285750">
              <a:lnSpc>
                <a:spcPct val="150000"/>
              </a:lnSpc>
              <a:buFont typeface="Arial" panose="020B0604020202020204" pitchFamily="34" charset="0"/>
              <a:buChar char="•"/>
            </a:pPr>
            <a:r>
              <a:rPr lang="el-GR" sz="2000" dirty="0" smtClean="0">
                <a:latin typeface="Syncopate"/>
                <a:cs typeface="Calibri" panose="020F0502020204030204" pitchFamily="34" charset="0"/>
              </a:rPr>
              <a:t>Το </a:t>
            </a:r>
            <a:r>
              <a:rPr lang="el-GR" sz="2000" dirty="0">
                <a:latin typeface="Syncopate"/>
                <a:cs typeface="Calibri" panose="020F0502020204030204" pitchFamily="34" charset="0"/>
              </a:rPr>
              <a:t>παιχνίδι εντάσσεται στα παιχνίδια μεταγνωστικής </a:t>
            </a:r>
            <a:r>
              <a:rPr lang="el-GR" sz="2000" dirty="0" smtClean="0">
                <a:latin typeface="Syncopate"/>
                <a:cs typeface="Calibri" panose="020F0502020204030204" pitchFamily="34" charset="0"/>
              </a:rPr>
              <a:t>αξιολόγησης</a:t>
            </a:r>
          </a:p>
          <a:p>
            <a:pPr marL="285750" lvl="0" indent="-285750">
              <a:lnSpc>
                <a:spcPct val="150000"/>
              </a:lnSpc>
              <a:buFont typeface="Arial" panose="020B0604020202020204" pitchFamily="34" charset="0"/>
              <a:buChar char="•"/>
            </a:pPr>
            <a:r>
              <a:rPr lang="el-GR" sz="2000" dirty="0" smtClean="0">
                <a:latin typeface="Syncopate"/>
                <a:cs typeface="Calibri" panose="020F0502020204030204" pitchFamily="34" charset="0"/>
              </a:rPr>
              <a:t>Ήταν </a:t>
            </a:r>
            <a:r>
              <a:rPr lang="el-GR" sz="2000" dirty="0">
                <a:latin typeface="Syncopate"/>
                <a:cs typeface="Calibri" panose="020F0502020204030204" pitchFamily="34" charset="0"/>
              </a:rPr>
              <a:t>μια καινοτόμα ιδέα με ευκολία στη </a:t>
            </a:r>
            <a:r>
              <a:rPr lang="el-GR" sz="2000" dirty="0" smtClean="0">
                <a:latin typeface="Syncopate"/>
                <a:cs typeface="Calibri" panose="020F0502020204030204" pitchFamily="34" charset="0"/>
              </a:rPr>
              <a:t>μάθηση</a:t>
            </a:r>
          </a:p>
          <a:p>
            <a:pPr marL="285750" lvl="0" indent="-285750">
              <a:lnSpc>
                <a:spcPct val="150000"/>
              </a:lnSpc>
              <a:buFont typeface="Arial" panose="020B0604020202020204" pitchFamily="34" charset="0"/>
              <a:buChar char="•"/>
            </a:pPr>
            <a:r>
              <a:rPr lang="el-GR" sz="2000" dirty="0" smtClean="0">
                <a:latin typeface="Syncopate"/>
                <a:cs typeface="Calibri" panose="020F0502020204030204" pitchFamily="34" charset="0"/>
              </a:rPr>
              <a:t>Το </a:t>
            </a:r>
            <a:r>
              <a:rPr lang="el-GR" sz="2000" dirty="0">
                <a:latin typeface="Syncopate"/>
                <a:cs typeface="Calibri" panose="020F0502020204030204" pitchFamily="34" charset="0"/>
              </a:rPr>
              <a:t>παιχνίδι βοήθησε τον εκπαιδευόμενο να δει από κοντά τα μουσικά όργανα που είχε </a:t>
            </a:r>
            <a:r>
              <a:rPr lang="el-GR" sz="2000" dirty="0" smtClean="0">
                <a:latin typeface="Syncopate"/>
                <a:cs typeface="Calibri" panose="020F0502020204030204" pitchFamily="34" charset="0"/>
              </a:rPr>
              <a:t> ήδη δει </a:t>
            </a:r>
            <a:r>
              <a:rPr lang="el-GR" sz="2000" dirty="0">
                <a:latin typeface="Syncopate"/>
                <a:cs typeface="Calibri" panose="020F0502020204030204" pitchFamily="34" charset="0"/>
              </a:rPr>
              <a:t>σε εικόνες και βίντεο στο Ε.Υ. και να γνωρίσει τη Δ.Φ.Ρ μέσω του </a:t>
            </a:r>
            <a:r>
              <a:rPr lang="el-GR" sz="2000" dirty="0" smtClean="0">
                <a:latin typeface="Syncopate"/>
                <a:cs typeface="Calibri" panose="020F0502020204030204" pitchFamily="34" charset="0"/>
              </a:rPr>
              <a:t>παιχνιδιού.</a:t>
            </a:r>
          </a:p>
          <a:p>
            <a:pPr marL="285750" lvl="0" indent="-285750">
              <a:lnSpc>
                <a:spcPct val="150000"/>
              </a:lnSpc>
              <a:buFont typeface="Arial" panose="020B0604020202020204" pitchFamily="34" charset="0"/>
              <a:buChar char="•"/>
            </a:pPr>
            <a:r>
              <a:rPr lang="el-GR" sz="2000" dirty="0" smtClean="0">
                <a:latin typeface="Syncopate"/>
                <a:cs typeface="Calibri" panose="020F0502020204030204" pitchFamily="34" charset="0"/>
              </a:rPr>
              <a:t>Θα </a:t>
            </a:r>
            <a:r>
              <a:rPr lang="el-GR" sz="2000" dirty="0">
                <a:latin typeface="Syncopate"/>
                <a:cs typeface="Calibri" panose="020F0502020204030204" pitchFamily="34" charset="0"/>
              </a:rPr>
              <a:t>το συνδύαζαν με μία εκπαιδευτική  εκδρομή ώστε </a:t>
            </a:r>
            <a:r>
              <a:rPr lang="el-GR" sz="2000" dirty="0" smtClean="0">
                <a:latin typeface="Syncopate"/>
                <a:cs typeface="Calibri" panose="020F0502020204030204" pitchFamily="34" charset="0"/>
              </a:rPr>
              <a:t>οι μαθητές να </a:t>
            </a:r>
            <a:r>
              <a:rPr lang="el-GR" sz="2000" dirty="0">
                <a:latin typeface="Syncopate"/>
                <a:cs typeface="Calibri" panose="020F0502020204030204" pitchFamily="34" charset="0"/>
              </a:rPr>
              <a:t>ελέγξουν τις γνώσεις τους και βιωματικά να ανακαλύψουν τη Δ.Φ.Ρ</a:t>
            </a:r>
          </a:p>
          <a:p>
            <a:pPr lvl="0">
              <a:lnSpc>
                <a:spcPct val="150000"/>
              </a:lnSpc>
            </a:pPr>
            <a:endParaRPr lang="el-GR" sz="2000" dirty="0">
              <a:latin typeface="Syncopate"/>
              <a:cs typeface="Calibri" panose="020F0502020204030204" pitchFamily="34" charset="0"/>
            </a:endParaRPr>
          </a:p>
        </p:txBody>
      </p:sp>
      <p:cxnSp>
        <p:nvCxnSpPr>
          <p:cNvPr id="11" name="15 - Ευθεία γραμμή σύνδεσης"/>
          <p:cNvCxnSpPr/>
          <p:nvPr/>
        </p:nvCxnSpPr>
        <p:spPr bwMode="auto">
          <a:xfrm>
            <a:off x="885369" y="569911"/>
            <a:ext cx="7402288" cy="1066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408521006"/>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46 - Ορθογώνιο"/>
          <p:cNvSpPr/>
          <p:nvPr/>
        </p:nvSpPr>
        <p:spPr>
          <a:xfrm>
            <a:off x="329369" y="239877"/>
            <a:ext cx="3462230" cy="461665"/>
          </a:xfrm>
          <a:prstGeom prst="rect">
            <a:avLst/>
          </a:prstGeom>
        </p:spPr>
        <p:txBody>
          <a:bodyPr wrap="none">
            <a:spAutoFit/>
          </a:bodyPr>
          <a:lstStyle/>
          <a:p>
            <a:r>
              <a:rPr lang="el-GR" sz="2400" b="1" dirty="0" smtClean="0">
                <a:latin typeface="Syncopate"/>
              </a:rPr>
              <a:t>9. Συμπεράσματα (1/2)</a:t>
            </a:r>
            <a:endParaRPr lang="el-GR" sz="2400" b="1" dirty="0">
              <a:latin typeface="Syncopate"/>
            </a:endParaRPr>
          </a:p>
        </p:txBody>
      </p:sp>
      <p:sp>
        <p:nvSpPr>
          <p:cNvPr id="50" name="49 - Ορθογώνιο"/>
          <p:cNvSpPr/>
          <p:nvPr/>
        </p:nvSpPr>
        <p:spPr>
          <a:xfrm>
            <a:off x="1264920" y="1215962"/>
            <a:ext cx="9173029" cy="400110"/>
          </a:xfrm>
          <a:prstGeom prst="rect">
            <a:avLst/>
          </a:prstGeom>
        </p:spPr>
        <p:txBody>
          <a:bodyPr wrap="square">
            <a:spAutoFit/>
          </a:bodyPr>
          <a:lstStyle/>
          <a:p>
            <a:r>
              <a:rPr lang="el-GR" sz="2000" b="1" dirty="0" smtClean="0">
                <a:latin typeface="Syncopate"/>
              </a:rPr>
              <a:t> </a:t>
            </a:r>
            <a:endParaRPr lang="el-GR" sz="2000" dirty="0"/>
          </a:p>
        </p:txBody>
      </p:sp>
      <p:sp>
        <p:nvSpPr>
          <p:cNvPr id="56" name="55 - TextBox"/>
          <p:cNvSpPr txBox="1"/>
          <p:nvPr/>
        </p:nvSpPr>
        <p:spPr>
          <a:xfrm>
            <a:off x="1127760" y="856342"/>
            <a:ext cx="9975668" cy="400110"/>
          </a:xfrm>
          <a:prstGeom prst="rect">
            <a:avLst/>
          </a:prstGeom>
          <a:noFill/>
        </p:spPr>
        <p:txBody>
          <a:bodyPr wrap="square" rtlCol="0">
            <a:spAutoFit/>
          </a:bodyPr>
          <a:lstStyle/>
          <a:p>
            <a:r>
              <a:rPr lang="el-GR" sz="2000" b="1" dirty="0" smtClean="0"/>
              <a:t>Ως προς</a:t>
            </a:r>
            <a:r>
              <a:rPr lang="en-US" sz="2000" b="1" dirty="0" smtClean="0"/>
              <a:t>:</a:t>
            </a:r>
          </a:p>
        </p:txBody>
      </p:sp>
      <p:sp>
        <p:nvSpPr>
          <p:cNvPr id="57" name="56 - TextBox"/>
          <p:cNvSpPr txBox="1"/>
          <p:nvPr/>
        </p:nvSpPr>
        <p:spPr>
          <a:xfrm>
            <a:off x="1391921" y="1534160"/>
            <a:ext cx="10232572" cy="1015663"/>
          </a:xfrm>
          <a:prstGeom prst="rect">
            <a:avLst/>
          </a:prstGeom>
          <a:noFill/>
        </p:spPr>
        <p:txBody>
          <a:bodyPr wrap="square" rtlCol="0">
            <a:spAutoFit/>
          </a:bodyPr>
          <a:lstStyle/>
          <a:p>
            <a:r>
              <a:rPr lang="el-GR" sz="2000" b="1" dirty="0" smtClean="0">
                <a:latin typeface="Syncopate"/>
              </a:rPr>
              <a:t>Το περιεχόμενο του Ε.Υ </a:t>
            </a:r>
            <a:r>
              <a:rPr lang="el-GR" sz="2000" dirty="0" smtClean="0">
                <a:latin typeface="Syncopate"/>
              </a:rPr>
              <a:t>το οποίο έχει επιστημονική συνοχή, είναι επαρκώς τεκμηριωμένο και συμβάλλει καθοριστικά  στην απλή και κατανοητή παρουσίαση του γνωστικού αντικειμένου.</a:t>
            </a:r>
          </a:p>
        </p:txBody>
      </p:sp>
      <p:sp>
        <p:nvSpPr>
          <p:cNvPr id="58" name="57 - TextBox"/>
          <p:cNvSpPr txBox="1"/>
          <p:nvPr/>
        </p:nvSpPr>
        <p:spPr>
          <a:xfrm>
            <a:off x="1436915" y="2888342"/>
            <a:ext cx="10054045" cy="2246769"/>
          </a:xfrm>
          <a:prstGeom prst="rect">
            <a:avLst/>
          </a:prstGeom>
          <a:noFill/>
        </p:spPr>
        <p:txBody>
          <a:bodyPr wrap="square" rtlCol="0">
            <a:spAutoFit/>
          </a:bodyPr>
          <a:lstStyle/>
          <a:p>
            <a:r>
              <a:rPr lang="el-GR" sz="2000" dirty="0" smtClean="0"/>
              <a:t>Την</a:t>
            </a:r>
            <a:r>
              <a:rPr lang="el-GR" sz="2000" b="1" dirty="0" smtClean="0"/>
              <a:t> Ευχρηστία, </a:t>
            </a:r>
            <a:r>
              <a:rPr lang="el-GR" sz="2000" dirty="0" smtClean="0"/>
              <a:t>την</a:t>
            </a:r>
            <a:r>
              <a:rPr lang="el-GR" sz="2000" b="1" dirty="0" smtClean="0"/>
              <a:t> Αλληλεπίδραση  </a:t>
            </a:r>
            <a:r>
              <a:rPr lang="el-GR" sz="2000" dirty="0" smtClean="0"/>
              <a:t>και τα </a:t>
            </a:r>
            <a:r>
              <a:rPr lang="el-GR" sz="2000" b="1" dirty="0" smtClean="0"/>
              <a:t>Πολυμέσα του Ε.Υ</a:t>
            </a:r>
            <a:r>
              <a:rPr lang="el-GR" sz="2000" dirty="0" smtClean="0"/>
              <a:t>. καθώς κρίνεται εξαιρετικά εύκολη η πλοήγηση στο χειρισμό της, όπως και το μονοπάτι της γνώσης. </a:t>
            </a:r>
          </a:p>
          <a:p>
            <a:endParaRPr lang="el-GR" sz="2000" dirty="0" smtClean="0"/>
          </a:p>
          <a:p>
            <a:r>
              <a:rPr lang="el-GR" sz="2000" dirty="0" smtClean="0"/>
              <a:t>Το Ε.Υ. υποστηρίζει την αλληλεπίδραση με τον εκπαιδευόμενο μέσω δραστηριοτήτων οι οποίες ενθαρρύνουν τον εκπαιδευόμενο να διατυπώσει τις δικές του ερωτήσεις, να εκφράσει τις δικές του απόψεις και να εμπλακεί συναισθηματικά σύμφωνα με τα προσωπικά του ενδιαφέροντα.  </a:t>
            </a:r>
            <a:endParaRPr lang="el-GR" sz="2000" dirty="0"/>
          </a:p>
        </p:txBody>
      </p:sp>
      <p:grpSp>
        <p:nvGrpSpPr>
          <p:cNvPr id="59" name="Group 143"/>
          <p:cNvGrpSpPr/>
          <p:nvPr/>
        </p:nvGrpSpPr>
        <p:grpSpPr>
          <a:xfrm>
            <a:off x="614357" y="1653863"/>
            <a:ext cx="724076" cy="775193"/>
            <a:chOff x="84898" y="2103969"/>
            <a:chExt cx="965435" cy="1033591"/>
          </a:xfrm>
        </p:grpSpPr>
        <p:grpSp>
          <p:nvGrpSpPr>
            <p:cNvPr id="60" name="组合 36"/>
            <p:cNvGrpSpPr/>
            <p:nvPr/>
          </p:nvGrpSpPr>
          <p:grpSpPr>
            <a:xfrm>
              <a:off x="84904" y="2103969"/>
              <a:ext cx="965439" cy="1033593"/>
              <a:chOff x="4427538" y="954088"/>
              <a:chExt cx="3333750" cy="3729038"/>
            </a:xfrm>
          </p:grpSpPr>
          <p:sp>
            <p:nvSpPr>
              <p:cNvPr id="62"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3"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5"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6"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9"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0"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1"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2"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3"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4"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5"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6"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7"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8"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9"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0"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1"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2"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3"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4"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5"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6"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61" name="Rectangle 145"/>
            <p:cNvSpPr/>
            <p:nvPr/>
          </p:nvSpPr>
          <p:spPr>
            <a:xfrm>
              <a:off x="444461" y="2225157"/>
              <a:ext cx="246308" cy="615554"/>
            </a:xfrm>
            <a:prstGeom prst="rect">
              <a:avLst/>
            </a:prstGeom>
          </p:spPr>
          <p:txBody>
            <a:bodyPr wrap="none" anchor="ctr">
              <a:spAutoFit/>
            </a:bodyPr>
            <a:lstStyle/>
            <a:p>
              <a:pPr lvl="0" algn="ctr"/>
              <a:endParaRPr lang="en-US" sz="2400" b="1" dirty="0">
                <a:solidFill>
                  <a:prstClr val="white"/>
                </a:solidFill>
                <a:effectLst>
                  <a:outerShdw blurRad="38100" dist="38100" dir="2700000" algn="tl">
                    <a:srgbClr val="000000">
                      <a:alpha val="43137"/>
                    </a:srgbClr>
                  </a:outerShdw>
                </a:effectLst>
              </a:endParaRPr>
            </a:p>
          </p:txBody>
        </p:sp>
      </p:grpSp>
      <p:grpSp>
        <p:nvGrpSpPr>
          <p:cNvPr id="117" name="Group 143"/>
          <p:cNvGrpSpPr/>
          <p:nvPr/>
        </p:nvGrpSpPr>
        <p:grpSpPr>
          <a:xfrm>
            <a:off x="658625" y="2924589"/>
            <a:ext cx="724076" cy="775193"/>
            <a:chOff x="84898" y="2103969"/>
            <a:chExt cx="965435" cy="1033591"/>
          </a:xfrm>
        </p:grpSpPr>
        <p:grpSp>
          <p:nvGrpSpPr>
            <p:cNvPr id="118" name="组合 36"/>
            <p:cNvGrpSpPr/>
            <p:nvPr/>
          </p:nvGrpSpPr>
          <p:grpSpPr>
            <a:xfrm>
              <a:off x="84904" y="2103969"/>
              <a:ext cx="965439" cy="1033593"/>
              <a:chOff x="4427538" y="954088"/>
              <a:chExt cx="3333750" cy="3729038"/>
            </a:xfrm>
          </p:grpSpPr>
          <p:sp>
            <p:nvSpPr>
              <p:cNvPr id="12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3"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4"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5"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6"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7"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8"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9"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0"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1"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2"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3"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4"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5"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6"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7"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8"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9"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0"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1"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2"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3"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4"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5"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6"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7"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8"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9"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0"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1"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2"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3"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4"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5"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6"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7"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8"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9"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0"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119" name="Rectangle 145"/>
            <p:cNvSpPr/>
            <p:nvPr/>
          </p:nvSpPr>
          <p:spPr>
            <a:xfrm>
              <a:off x="444461" y="2225157"/>
              <a:ext cx="246308" cy="615554"/>
            </a:xfrm>
            <a:prstGeom prst="rect">
              <a:avLst/>
            </a:prstGeom>
          </p:spPr>
          <p:txBody>
            <a:bodyPr wrap="none" anchor="ctr">
              <a:spAutoFit/>
            </a:bodyPr>
            <a:lstStyle/>
            <a:p>
              <a:pPr lvl="0" algn="ctr"/>
              <a:endParaRPr lang="en-US" sz="2400" b="1" dirty="0">
                <a:solidFill>
                  <a:prstClr val="white"/>
                </a:solidFill>
                <a:effectLst>
                  <a:outerShdw blurRad="38100" dist="38100" dir="2700000" algn="tl">
                    <a:srgbClr val="000000">
                      <a:alpha val="43137"/>
                    </a:srgbClr>
                  </a:outerShdw>
                </a:effectLst>
              </a:endParaRPr>
            </a:p>
          </p:txBody>
        </p:sp>
      </p:grpSp>
      <p:cxnSp>
        <p:nvCxnSpPr>
          <p:cNvPr id="161" name="15 - Ευθεία γραμμή σύνδεσης"/>
          <p:cNvCxnSpPr/>
          <p:nvPr/>
        </p:nvCxnSpPr>
        <p:spPr bwMode="auto">
          <a:xfrm flipV="1">
            <a:off x="449940" y="740229"/>
            <a:ext cx="3788231" cy="385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4268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ppt_x"/>
                                          </p:val>
                                        </p:tav>
                                        <p:tav tm="100000">
                                          <p:val>
                                            <p:strVal val="#ppt_x"/>
                                          </p:val>
                                        </p:tav>
                                      </p:tavLst>
                                    </p:anim>
                                    <p:anim calcmode="lin" valueType="num">
                                      <p:cBhvr additive="base">
                                        <p:cTn id="8" dur="10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additive="base">
                                        <p:cTn id="13" dur="1000" fill="hold"/>
                                        <p:tgtEl>
                                          <p:spTgt spid="59"/>
                                        </p:tgtEl>
                                        <p:attrNameLst>
                                          <p:attrName>ppt_x</p:attrName>
                                        </p:attrNameLst>
                                      </p:cBhvr>
                                      <p:tavLst>
                                        <p:tav tm="0">
                                          <p:val>
                                            <p:strVal val="#ppt_x"/>
                                          </p:val>
                                        </p:tav>
                                        <p:tav tm="100000">
                                          <p:val>
                                            <p:strVal val="#ppt_x"/>
                                          </p:val>
                                        </p:tav>
                                      </p:tavLst>
                                    </p:anim>
                                    <p:anim calcmode="lin" valueType="num">
                                      <p:cBhvr additive="base">
                                        <p:cTn id="14" dur="1000" fill="hold"/>
                                        <p:tgtEl>
                                          <p:spTgt spid="5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additive="base">
                                        <p:cTn id="17" dur="1000" fill="hold"/>
                                        <p:tgtEl>
                                          <p:spTgt spid="57"/>
                                        </p:tgtEl>
                                        <p:attrNameLst>
                                          <p:attrName>ppt_x</p:attrName>
                                        </p:attrNameLst>
                                      </p:cBhvr>
                                      <p:tavLst>
                                        <p:tav tm="0">
                                          <p:val>
                                            <p:strVal val="#ppt_x"/>
                                          </p:val>
                                        </p:tav>
                                        <p:tav tm="100000">
                                          <p:val>
                                            <p:strVal val="#ppt_x"/>
                                          </p:val>
                                        </p:tav>
                                      </p:tavLst>
                                    </p:anim>
                                    <p:anim calcmode="lin" valueType="num">
                                      <p:cBhvr additive="base">
                                        <p:cTn id="18" dur="10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7"/>
                                        </p:tgtEl>
                                        <p:attrNameLst>
                                          <p:attrName>style.visibility</p:attrName>
                                        </p:attrNameLst>
                                      </p:cBhvr>
                                      <p:to>
                                        <p:strVal val="visible"/>
                                      </p:to>
                                    </p:set>
                                    <p:anim calcmode="lin" valueType="num">
                                      <p:cBhvr additive="base">
                                        <p:cTn id="23" dur="1000" fill="hold"/>
                                        <p:tgtEl>
                                          <p:spTgt spid="117"/>
                                        </p:tgtEl>
                                        <p:attrNameLst>
                                          <p:attrName>ppt_x</p:attrName>
                                        </p:attrNameLst>
                                      </p:cBhvr>
                                      <p:tavLst>
                                        <p:tav tm="0">
                                          <p:val>
                                            <p:strVal val="#ppt_x"/>
                                          </p:val>
                                        </p:tav>
                                        <p:tav tm="100000">
                                          <p:val>
                                            <p:strVal val="#ppt_x"/>
                                          </p:val>
                                        </p:tav>
                                      </p:tavLst>
                                    </p:anim>
                                    <p:anim calcmode="lin" valueType="num">
                                      <p:cBhvr additive="base">
                                        <p:cTn id="24" dur="1000" fill="hold"/>
                                        <p:tgtEl>
                                          <p:spTgt spid="11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1000" fill="hold"/>
                                        <p:tgtEl>
                                          <p:spTgt spid="58"/>
                                        </p:tgtEl>
                                        <p:attrNameLst>
                                          <p:attrName>ppt_x</p:attrName>
                                        </p:attrNameLst>
                                      </p:cBhvr>
                                      <p:tavLst>
                                        <p:tav tm="0">
                                          <p:val>
                                            <p:strVal val="#ppt_x"/>
                                          </p:val>
                                        </p:tav>
                                        <p:tav tm="100000">
                                          <p:val>
                                            <p:strVal val="#ppt_x"/>
                                          </p:val>
                                        </p:tav>
                                      </p:tavLst>
                                    </p:anim>
                                    <p:anim calcmode="lin" valueType="num">
                                      <p:cBhvr additive="base">
                                        <p:cTn id="28" dur="10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46 - Ορθογώνιο"/>
          <p:cNvSpPr/>
          <p:nvPr/>
        </p:nvSpPr>
        <p:spPr>
          <a:xfrm>
            <a:off x="416455" y="210848"/>
            <a:ext cx="3462230" cy="461665"/>
          </a:xfrm>
          <a:prstGeom prst="rect">
            <a:avLst/>
          </a:prstGeom>
        </p:spPr>
        <p:txBody>
          <a:bodyPr wrap="none">
            <a:spAutoFit/>
          </a:bodyPr>
          <a:lstStyle/>
          <a:p>
            <a:r>
              <a:rPr lang="el-GR" sz="2400" b="1" dirty="0" smtClean="0">
                <a:latin typeface="Syncopate"/>
              </a:rPr>
              <a:t>9. Συμπεράσματα (2/2)</a:t>
            </a:r>
            <a:endParaRPr lang="el-GR" sz="2400" b="1" dirty="0">
              <a:latin typeface="Syncopate"/>
            </a:endParaRPr>
          </a:p>
        </p:txBody>
      </p:sp>
      <p:grpSp>
        <p:nvGrpSpPr>
          <p:cNvPr id="5" name="Group 143"/>
          <p:cNvGrpSpPr/>
          <p:nvPr/>
        </p:nvGrpSpPr>
        <p:grpSpPr>
          <a:xfrm>
            <a:off x="850214" y="1083452"/>
            <a:ext cx="724076" cy="775193"/>
            <a:chOff x="84898" y="2103969"/>
            <a:chExt cx="965435" cy="1033591"/>
          </a:xfrm>
        </p:grpSpPr>
        <p:grpSp>
          <p:nvGrpSpPr>
            <p:cNvPr id="6" name="组合 36"/>
            <p:cNvGrpSpPr/>
            <p:nvPr/>
          </p:nvGrpSpPr>
          <p:grpSpPr>
            <a:xfrm>
              <a:off x="84904" y="2103969"/>
              <a:ext cx="965439" cy="1033593"/>
              <a:chOff x="4427538" y="954088"/>
              <a:chExt cx="3333750" cy="3729038"/>
            </a:xfrm>
          </p:grpSpPr>
          <p:sp>
            <p:nvSpPr>
              <p:cNvPr id="8"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3"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4"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5"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6"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7"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2"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3"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4"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5"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6"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7"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8"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9"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0"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1"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8"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1"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7" name="Rectangle 145"/>
            <p:cNvSpPr/>
            <p:nvPr/>
          </p:nvSpPr>
          <p:spPr>
            <a:xfrm>
              <a:off x="444461" y="2225157"/>
              <a:ext cx="246308" cy="615554"/>
            </a:xfrm>
            <a:prstGeom prst="rect">
              <a:avLst/>
            </a:prstGeom>
          </p:spPr>
          <p:txBody>
            <a:bodyPr wrap="none" anchor="ctr">
              <a:spAutoFit/>
            </a:bodyPr>
            <a:lstStyle/>
            <a:p>
              <a:pPr lvl="0" algn="ctr"/>
              <a:endParaRPr lang="en-US" sz="2400" b="1" dirty="0">
                <a:solidFill>
                  <a:prstClr val="white"/>
                </a:solidFill>
                <a:effectLst>
                  <a:outerShdw blurRad="38100" dist="38100" dir="2700000" algn="tl">
                    <a:srgbClr val="000000">
                      <a:alpha val="43137"/>
                    </a:srgbClr>
                  </a:outerShdw>
                </a:effectLst>
              </a:endParaRPr>
            </a:p>
          </p:txBody>
        </p:sp>
      </p:grpSp>
      <p:sp>
        <p:nvSpPr>
          <p:cNvPr id="52" name="51 - TextBox"/>
          <p:cNvSpPr txBox="1"/>
          <p:nvPr/>
        </p:nvSpPr>
        <p:spPr>
          <a:xfrm>
            <a:off x="423092" y="740229"/>
            <a:ext cx="2583543" cy="400110"/>
          </a:xfrm>
          <a:prstGeom prst="rect">
            <a:avLst/>
          </a:prstGeom>
          <a:noFill/>
        </p:spPr>
        <p:txBody>
          <a:bodyPr wrap="square" rtlCol="0">
            <a:spAutoFit/>
          </a:bodyPr>
          <a:lstStyle/>
          <a:p>
            <a:r>
              <a:rPr lang="el-GR" sz="2000" b="1" dirty="0" smtClean="0"/>
              <a:t>Ως προς</a:t>
            </a:r>
            <a:r>
              <a:rPr lang="en-US" sz="2000" b="1" dirty="0" smtClean="0"/>
              <a:t>:</a:t>
            </a:r>
            <a:endParaRPr lang="el-GR" sz="2000" b="1" dirty="0"/>
          </a:p>
        </p:txBody>
      </p:sp>
      <p:sp>
        <p:nvSpPr>
          <p:cNvPr id="53" name="52 - TextBox"/>
          <p:cNvSpPr txBox="1"/>
          <p:nvPr/>
        </p:nvSpPr>
        <p:spPr>
          <a:xfrm>
            <a:off x="1739535" y="1038498"/>
            <a:ext cx="9187545" cy="2246769"/>
          </a:xfrm>
          <a:prstGeom prst="rect">
            <a:avLst/>
          </a:prstGeom>
          <a:noFill/>
        </p:spPr>
        <p:txBody>
          <a:bodyPr wrap="square" rtlCol="0">
            <a:spAutoFit/>
          </a:bodyPr>
          <a:lstStyle/>
          <a:p>
            <a:r>
              <a:rPr lang="el-GR" sz="2000" dirty="0" smtClean="0">
                <a:latin typeface="Syncopate"/>
              </a:rPr>
              <a:t>Τις</a:t>
            </a:r>
            <a:r>
              <a:rPr lang="el-GR" sz="2000" b="1" dirty="0" smtClean="0">
                <a:latin typeface="Syncopate"/>
              </a:rPr>
              <a:t> Αρχές τις ΕξΑΕ </a:t>
            </a:r>
            <a:r>
              <a:rPr lang="el-GR" sz="2000" dirty="0" smtClean="0">
                <a:latin typeface="Syncopate"/>
              </a:rPr>
              <a:t>το </a:t>
            </a:r>
            <a:r>
              <a:rPr lang="el-GR" sz="2000" dirty="0" smtClean="0">
                <a:latin typeface="Syncopate"/>
              </a:rPr>
              <a:t>Ε.Υ. υποστηρίζει και καθοδηγεί τον εκπαιδευόμενο στη μελέτη </a:t>
            </a:r>
            <a:r>
              <a:rPr lang="el-GR" sz="2000" dirty="0" smtClean="0">
                <a:latin typeface="Syncopate"/>
              </a:rPr>
              <a:t>του προκειμένου να δώσει έμφαση σε συγκεκριμένα σημεία. </a:t>
            </a:r>
            <a:r>
              <a:rPr lang="el-GR" sz="2000" dirty="0" smtClean="0">
                <a:latin typeface="Syncopate"/>
              </a:rPr>
              <a:t>Παρέχει δραστηριότητες οι οποίες ενθαρρύνουν την αυτοαξιολόγηση του εκπαιδευόμενου και την ανάπτυξη του Αναστοχασμού του.</a:t>
            </a:r>
            <a:r>
              <a:rPr lang="en-US" sz="2000" dirty="0" smtClean="0">
                <a:latin typeface="Syncopate"/>
              </a:rPr>
              <a:t> </a:t>
            </a:r>
            <a:r>
              <a:rPr lang="el-GR" sz="2000" dirty="0" smtClean="0">
                <a:latin typeface="Syncopate"/>
              </a:rPr>
              <a:t>Διατυπώνεται ο σκοπός και προσδιορίζονται με σαφήνεια τα προσδοκώμενα αποτελέσματα από την εκάστοτε διδακτική ενότητα τα οποία παρακινούν τον εκπαιδευόμενο τόσο σε επίπεδο γνώσεων όσο και σε επίπεδο δεξιοτήτων και στάσεων.</a:t>
            </a:r>
            <a:endParaRPr lang="el-GR" sz="2000" dirty="0">
              <a:latin typeface="Syncopate"/>
            </a:endParaRPr>
          </a:p>
        </p:txBody>
      </p:sp>
      <p:grpSp>
        <p:nvGrpSpPr>
          <p:cNvPr id="54" name="Group 143"/>
          <p:cNvGrpSpPr/>
          <p:nvPr/>
        </p:nvGrpSpPr>
        <p:grpSpPr>
          <a:xfrm>
            <a:off x="811026" y="3344051"/>
            <a:ext cx="724076" cy="775193"/>
            <a:chOff x="84898" y="2103969"/>
            <a:chExt cx="965435" cy="1033591"/>
          </a:xfrm>
        </p:grpSpPr>
        <p:grpSp>
          <p:nvGrpSpPr>
            <p:cNvPr id="55" name="组合 36"/>
            <p:cNvGrpSpPr/>
            <p:nvPr/>
          </p:nvGrpSpPr>
          <p:grpSpPr>
            <a:xfrm>
              <a:off x="84904" y="2103969"/>
              <a:ext cx="965439" cy="1033593"/>
              <a:chOff x="4427538" y="954088"/>
              <a:chExt cx="3333750" cy="3729038"/>
            </a:xfrm>
          </p:grpSpPr>
          <p:sp>
            <p:nvSpPr>
              <p:cNvPr id="57"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8"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9"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0"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1"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2"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3"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8"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9"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0"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1"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5"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6"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8"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9"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1"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2"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3"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4"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5"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6"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7"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6" name="Rectangle 145"/>
            <p:cNvSpPr/>
            <p:nvPr/>
          </p:nvSpPr>
          <p:spPr>
            <a:xfrm>
              <a:off x="444461" y="2225157"/>
              <a:ext cx="246308" cy="615554"/>
            </a:xfrm>
            <a:prstGeom prst="rect">
              <a:avLst/>
            </a:prstGeom>
          </p:spPr>
          <p:txBody>
            <a:bodyPr wrap="none" anchor="ctr">
              <a:spAutoFit/>
            </a:bodyPr>
            <a:lstStyle/>
            <a:p>
              <a:pPr lvl="0" algn="ctr"/>
              <a:endParaRPr lang="en-US" sz="2400" b="1" dirty="0">
                <a:solidFill>
                  <a:prstClr val="white"/>
                </a:solidFill>
                <a:effectLst>
                  <a:outerShdw blurRad="38100" dist="38100" dir="2700000" algn="tl">
                    <a:srgbClr val="000000">
                      <a:alpha val="43137"/>
                    </a:srgbClr>
                  </a:outerShdw>
                </a:effectLst>
              </a:endParaRPr>
            </a:p>
          </p:txBody>
        </p:sp>
      </p:grpSp>
      <p:sp>
        <p:nvSpPr>
          <p:cNvPr id="99" name="98 - TextBox"/>
          <p:cNvSpPr txBox="1"/>
          <p:nvPr/>
        </p:nvSpPr>
        <p:spPr>
          <a:xfrm>
            <a:off x="1644468" y="3452222"/>
            <a:ext cx="9374052" cy="1631216"/>
          </a:xfrm>
          <a:prstGeom prst="rect">
            <a:avLst/>
          </a:prstGeom>
          <a:noFill/>
        </p:spPr>
        <p:txBody>
          <a:bodyPr wrap="square" rtlCol="0">
            <a:spAutoFit/>
          </a:bodyPr>
          <a:lstStyle/>
          <a:p>
            <a:r>
              <a:rPr lang="el-GR" sz="2000" b="1" dirty="0" smtClean="0">
                <a:latin typeface="Syncopate"/>
              </a:rPr>
              <a:t>Την αξιολόγηση του </a:t>
            </a:r>
            <a:r>
              <a:rPr lang="en-US" sz="2000" b="1" dirty="0" smtClean="0">
                <a:latin typeface="Syncopate"/>
              </a:rPr>
              <a:t>Actionbound</a:t>
            </a:r>
            <a:r>
              <a:rPr lang="el-GR" sz="2000" b="1" dirty="0" smtClean="0">
                <a:latin typeface="Syncopate"/>
              </a:rPr>
              <a:t> </a:t>
            </a:r>
            <a:r>
              <a:rPr lang="el-GR" sz="2000" dirty="0" smtClean="0">
                <a:latin typeface="Syncopate"/>
              </a:rPr>
              <a:t>όπου συμπεραίνεται ότι το παιχνίδι αυτό μπορεί να ενταχθεί στα παιχνίδια μεταγνωστικής αξιολόγησης.</a:t>
            </a:r>
            <a:r>
              <a:rPr lang="en-US" sz="2000" dirty="0" smtClean="0">
                <a:latin typeface="Syncopate"/>
              </a:rPr>
              <a:t> </a:t>
            </a:r>
            <a:r>
              <a:rPr lang="el-GR" sz="2000" dirty="0" smtClean="0">
                <a:latin typeface="Syncopate"/>
              </a:rPr>
              <a:t>Προάγει τη γνώση μέσω της εξερεύνησης και είναι χρήσιμο ως εργαλείο μάθησης.  Μέσω της αναζήτησης των γρίφων επιτυγχάνεται η ευκαιρία στη γνώση και η διαδικασία της μάθησης γίνεται ακόμα πιο ευχάριστη. </a:t>
            </a:r>
          </a:p>
        </p:txBody>
      </p:sp>
      <p:cxnSp>
        <p:nvCxnSpPr>
          <p:cNvPr id="100" name="15 - Ευθεία γραμμή σύνδεσης"/>
          <p:cNvCxnSpPr/>
          <p:nvPr/>
        </p:nvCxnSpPr>
        <p:spPr bwMode="auto">
          <a:xfrm>
            <a:off x="464455" y="744082"/>
            <a:ext cx="3715659" cy="10661"/>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4268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additive="base">
                                        <p:cTn id="13" dur="1000" fill="hold"/>
                                        <p:tgtEl>
                                          <p:spTgt spid="53"/>
                                        </p:tgtEl>
                                        <p:attrNameLst>
                                          <p:attrName>ppt_x</p:attrName>
                                        </p:attrNameLst>
                                      </p:cBhvr>
                                      <p:tavLst>
                                        <p:tav tm="0">
                                          <p:val>
                                            <p:strVal val="#ppt_x"/>
                                          </p:val>
                                        </p:tav>
                                        <p:tav tm="100000">
                                          <p:val>
                                            <p:strVal val="#ppt_x"/>
                                          </p:val>
                                        </p:tav>
                                      </p:tavLst>
                                    </p:anim>
                                    <p:anim calcmode="lin" valueType="num">
                                      <p:cBhvr additive="base">
                                        <p:cTn id="14" dur="1000" fill="hold"/>
                                        <p:tgtEl>
                                          <p:spTgt spid="5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ppt_x"/>
                                          </p:val>
                                        </p:tav>
                                        <p:tav tm="100000">
                                          <p:val>
                                            <p:strVal val="#ppt_x"/>
                                          </p:val>
                                        </p:tav>
                                      </p:tavLst>
                                    </p:anim>
                                    <p:anim calcmode="lin" valueType="num">
                                      <p:cBhvr additive="base">
                                        <p:cTn id="1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additive="base">
                                        <p:cTn id="23" dur="1000" fill="hold"/>
                                        <p:tgtEl>
                                          <p:spTgt spid="54"/>
                                        </p:tgtEl>
                                        <p:attrNameLst>
                                          <p:attrName>ppt_x</p:attrName>
                                        </p:attrNameLst>
                                      </p:cBhvr>
                                      <p:tavLst>
                                        <p:tav tm="0">
                                          <p:val>
                                            <p:strVal val="#ppt_x"/>
                                          </p:val>
                                        </p:tav>
                                        <p:tav tm="100000">
                                          <p:val>
                                            <p:strVal val="#ppt_x"/>
                                          </p:val>
                                        </p:tav>
                                      </p:tavLst>
                                    </p:anim>
                                    <p:anim calcmode="lin" valueType="num">
                                      <p:cBhvr additive="base">
                                        <p:cTn id="24" dur="1000" fill="hold"/>
                                        <p:tgtEl>
                                          <p:spTgt spid="5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9"/>
                                        </p:tgtEl>
                                        <p:attrNameLst>
                                          <p:attrName>style.visibility</p:attrName>
                                        </p:attrNameLst>
                                      </p:cBhvr>
                                      <p:to>
                                        <p:strVal val="visible"/>
                                      </p:to>
                                    </p:set>
                                    <p:anim calcmode="lin" valueType="num">
                                      <p:cBhvr additive="base">
                                        <p:cTn id="27" dur="1000" fill="hold"/>
                                        <p:tgtEl>
                                          <p:spTgt spid="99"/>
                                        </p:tgtEl>
                                        <p:attrNameLst>
                                          <p:attrName>ppt_x</p:attrName>
                                        </p:attrNameLst>
                                      </p:cBhvr>
                                      <p:tavLst>
                                        <p:tav tm="0">
                                          <p:val>
                                            <p:strVal val="#ppt_x"/>
                                          </p:val>
                                        </p:tav>
                                        <p:tav tm="100000">
                                          <p:val>
                                            <p:strVal val="#ppt_x"/>
                                          </p:val>
                                        </p:tav>
                                      </p:tavLst>
                                    </p:anim>
                                    <p:anim calcmode="lin" valueType="num">
                                      <p:cBhvr additive="base">
                                        <p:cTn id="28" dur="1000" fill="hold"/>
                                        <p:tgtEl>
                                          <p:spTgt spid="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9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15 - Ευθεία γραμμή σύνδεσης"/>
          <p:cNvCxnSpPr/>
          <p:nvPr/>
        </p:nvCxnSpPr>
        <p:spPr bwMode="auto">
          <a:xfrm flipV="1">
            <a:off x="420186" y="792480"/>
            <a:ext cx="3907974" cy="11112"/>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0" name="9 - TextBox"/>
          <p:cNvSpPr txBox="1"/>
          <p:nvPr/>
        </p:nvSpPr>
        <p:spPr>
          <a:xfrm>
            <a:off x="2718527" y="3291840"/>
            <a:ext cx="7866742" cy="1938992"/>
          </a:xfrm>
          <a:prstGeom prst="rect">
            <a:avLst/>
          </a:prstGeom>
          <a:noFill/>
        </p:spPr>
        <p:txBody>
          <a:bodyPr wrap="square" rtlCol="0">
            <a:spAutoFit/>
          </a:bodyPr>
          <a:lstStyle/>
          <a:p>
            <a:pPr>
              <a:buFont typeface="Wingdings" pitchFamily="2" charset="2"/>
              <a:buChar char="ü"/>
            </a:pPr>
            <a:r>
              <a:rPr lang="el-GR" sz="2000" dirty="0" smtClean="0">
                <a:solidFill>
                  <a:schemeClr val="accent1"/>
                </a:solidFill>
                <a:latin typeface="Syncopate"/>
              </a:rPr>
              <a:t>  Η παρούσα διπλωματική εργασία θα μπορούσε να αποτελέσει έναυσμα για τη δημιουργία συμπληρωματικού εκπαιδευτικού υλικού για το μάθημα της μουσικής στο σύνολο του εκπαιδευτικού υλικού της Πρωτοβάθμιας Εκπαίδευσης.</a:t>
            </a:r>
          </a:p>
          <a:p>
            <a:pPr>
              <a:buFont typeface="Wingdings" pitchFamily="2" charset="2"/>
              <a:buChar char="q"/>
            </a:pPr>
            <a:endParaRPr lang="el-GR" sz="2000" dirty="0" smtClean="0">
              <a:solidFill>
                <a:schemeClr val="accent1"/>
              </a:solidFill>
              <a:latin typeface="Syncopate"/>
            </a:endParaRPr>
          </a:p>
          <a:p>
            <a:endParaRPr lang="el-GR" sz="2000" dirty="0"/>
          </a:p>
        </p:txBody>
      </p:sp>
      <p:sp>
        <p:nvSpPr>
          <p:cNvPr id="12" name="11 - TextBox"/>
          <p:cNvSpPr txBox="1"/>
          <p:nvPr/>
        </p:nvSpPr>
        <p:spPr>
          <a:xfrm>
            <a:off x="2684417" y="4841241"/>
            <a:ext cx="7794172" cy="1015663"/>
          </a:xfrm>
          <a:prstGeom prst="rect">
            <a:avLst/>
          </a:prstGeom>
          <a:noFill/>
        </p:spPr>
        <p:txBody>
          <a:bodyPr wrap="square" rtlCol="0">
            <a:spAutoFit/>
          </a:bodyPr>
          <a:lstStyle/>
          <a:p>
            <a:pPr>
              <a:buFont typeface="Wingdings" pitchFamily="2" charset="2"/>
              <a:buChar char="ü"/>
            </a:pPr>
            <a:r>
              <a:rPr lang="el-GR" sz="2000" dirty="0" smtClean="0">
                <a:latin typeface="Syncopate"/>
              </a:rPr>
              <a:t> Το χωροευαίσθητο παιχνίδι στη Δημοτική Φιλαρμονική Ρεθύμνου θα μπορούσε να καθιερωθεί ως παιχνίδι γνωριμίας με τα μουσικά όργανα για τους νέους μαθητές της.</a:t>
            </a:r>
          </a:p>
        </p:txBody>
      </p:sp>
      <p:sp>
        <p:nvSpPr>
          <p:cNvPr id="13" name="12 - TextBox"/>
          <p:cNvSpPr txBox="1"/>
          <p:nvPr/>
        </p:nvSpPr>
        <p:spPr>
          <a:xfrm>
            <a:off x="2709817" y="6016897"/>
            <a:ext cx="8621485" cy="400110"/>
          </a:xfrm>
          <a:prstGeom prst="rect">
            <a:avLst/>
          </a:prstGeom>
          <a:noFill/>
        </p:spPr>
        <p:txBody>
          <a:bodyPr wrap="square" rtlCol="0">
            <a:spAutoFit/>
          </a:bodyPr>
          <a:lstStyle/>
          <a:p>
            <a:pPr>
              <a:buFont typeface="Wingdings" pitchFamily="2" charset="2"/>
              <a:buChar char="ü"/>
            </a:pPr>
            <a:r>
              <a:rPr lang="el-GR" sz="2000" dirty="0" smtClean="0">
                <a:latin typeface="Syncopate"/>
              </a:rPr>
              <a:t> Η δημιουργία του παιχνιδιού </a:t>
            </a:r>
            <a:r>
              <a:rPr lang="en-US" sz="2000" dirty="0" smtClean="0">
                <a:latin typeface="Syncopate"/>
              </a:rPr>
              <a:t>Actionbound </a:t>
            </a:r>
            <a:r>
              <a:rPr lang="el-GR" sz="2000" dirty="0" smtClean="0">
                <a:latin typeface="Syncopate"/>
              </a:rPr>
              <a:t>στα Μουσικά Σχολεία.</a:t>
            </a:r>
            <a:endParaRPr lang="el-GR" sz="2000" dirty="0">
              <a:latin typeface="Syncopate"/>
            </a:endParaRPr>
          </a:p>
        </p:txBody>
      </p:sp>
      <p:sp>
        <p:nvSpPr>
          <p:cNvPr id="8" name="7 - TextBox"/>
          <p:cNvSpPr txBox="1"/>
          <p:nvPr/>
        </p:nvSpPr>
        <p:spPr>
          <a:xfrm>
            <a:off x="350520" y="335280"/>
            <a:ext cx="5074920" cy="461665"/>
          </a:xfrm>
          <a:prstGeom prst="rect">
            <a:avLst/>
          </a:prstGeom>
          <a:noFill/>
        </p:spPr>
        <p:txBody>
          <a:bodyPr wrap="square" rtlCol="0">
            <a:spAutoFit/>
          </a:bodyPr>
          <a:lstStyle/>
          <a:p>
            <a:r>
              <a:rPr lang="el-GR" sz="2400" b="1" dirty="0" smtClean="0">
                <a:latin typeface="Syncopate"/>
              </a:rPr>
              <a:t>10.Περιορισμοί- Προτάσεις</a:t>
            </a:r>
            <a:endParaRPr lang="el-GR" sz="2400" b="1" dirty="0">
              <a:latin typeface="Syncopate"/>
            </a:endParaRPr>
          </a:p>
        </p:txBody>
      </p:sp>
      <p:sp>
        <p:nvSpPr>
          <p:cNvPr id="16" name="15 - TextBox"/>
          <p:cNvSpPr txBox="1"/>
          <p:nvPr/>
        </p:nvSpPr>
        <p:spPr>
          <a:xfrm>
            <a:off x="2667000" y="1645920"/>
            <a:ext cx="8427720" cy="1015663"/>
          </a:xfrm>
          <a:prstGeom prst="rect">
            <a:avLst/>
          </a:prstGeom>
          <a:noFill/>
        </p:spPr>
        <p:txBody>
          <a:bodyPr wrap="square" rtlCol="0">
            <a:spAutoFit/>
          </a:bodyPr>
          <a:lstStyle/>
          <a:p>
            <a:pPr>
              <a:buBlip>
                <a:blip r:embed="rId3"/>
              </a:buBlip>
            </a:pPr>
            <a:r>
              <a:rPr lang="el-GR" sz="2000" dirty="0" smtClean="0"/>
              <a:t> Η πανδημία </a:t>
            </a:r>
            <a:r>
              <a:rPr lang="en-US" sz="2000" dirty="0" smtClean="0"/>
              <a:t>Covid-19</a:t>
            </a:r>
            <a:r>
              <a:rPr lang="el-GR" sz="2000" dirty="0" smtClean="0"/>
              <a:t> που εμφανίστηκε στην Ελλάδα , εμπόδισε την υλοποίηση της έρευνας στο δείγμα των μαθητών που είχε αρχικά σχεδιαστεί (38 μαθητές). </a:t>
            </a:r>
            <a:endParaRPr lang="el-GR" sz="2000" dirty="0"/>
          </a:p>
        </p:txBody>
      </p:sp>
      <p:grpSp>
        <p:nvGrpSpPr>
          <p:cNvPr id="21" name="20 - Ομάδα"/>
          <p:cNvGrpSpPr/>
          <p:nvPr/>
        </p:nvGrpSpPr>
        <p:grpSpPr>
          <a:xfrm>
            <a:off x="533400" y="1143000"/>
            <a:ext cx="1874520" cy="1783080"/>
            <a:chOff x="594360" y="1143000"/>
            <a:chExt cx="1813560" cy="1752599"/>
          </a:xfrm>
        </p:grpSpPr>
        <p:sp>
          <p:nvSpPr>
            <p:cNvPr id="17" name="16 - TextBox"/>
            <p:cNvSpPr txBox="1"/>
            <p:nvPr/>
          </p:nvSpPr>
          <p:spPr>
            <a:xfrm>
              <a:off x="594360" y="1143000"/>
              <a:ext cx="1813560" cy="400110"/>
            </a:xfrm>
            <a:prstGeom prst="rect">
              <a:avLst/>
            </a:prstGeom>
            <a:noFill/>
          </p:spPr>
          <p:txBody>
            <a:bodyPr wrap="square" rtlCol="0">
              <a:spAutoFit/>
            </a:bodyPr>
            <a:lstStyle/>
            <a:p>
              <a:r>
                <a:rPr lang="el-GR" sz="2000" b="1" dirty="0" smtClean="0"/>
                <a:t>Περιορισμοί</a:t>
              </a:r>
              <a:r>
                <a:rPr lang="en-US" sz="2000" b="1" dirty="0" smtClean="0"/>
                <a:t>:</a:t>
              </a:r>
              <a:endParaRPr lang="el-GR" sz="2000" b="1" dirty="0"/>
            </a:p>
          </p:txBody>
        </p:sp>
        <p:sp>
          <p:nvSpPr>
            <p:cNvPr id="19" name="Freeform 449"/>
            <p:cNvSpPr/>
            <p:nvPr/>
          </p:nvSpPr>
          <p:spPr>
            <a:xfrm>
              <a:off x="1056184" y="1651200"/>
              <a:ext cx="1092656" cy="1244399"/>
            </a:xfrm>
            <a:custGeom>
              <a:avLst/>
              <a:gdLst/>
              <a:ahLst/>
              <a:cxnLst/>
              <a:rect l="l" t="t" r="r" b="b"/>
              <a:pathLst>
                <a:path w="505396" h="468766">
                  <a:moveTo>
                    <a:pt x="252699" y="0"/>
                  </a:moveTo>
                  <a:cubicBezTo>
                    <a:pt x="259272" y="0"/>
                    <a:pt x="265376" y="1690"/>
                    <a:pt x="271010" y="5071"/>
                  </a:cubicBezTo>
                  <a:cubicBezTo>
                    <a:pt x="276644" y="8451"/>
                    <a:pt x="281058" y="13053"/>
                    <a:pt x="284251" y="18875"/>
                  </a:cubicBezTo>
                  <a:lnTo>
                    <a:pt x="500604" y="415523"/>
                  </a:lnTo>
                  <a:cubicBezTo>
                    <a:pt x="507177" y="427355"/>
                    <a:pt x="506989" y="439187"/>
                    <a:pt x="500040" y="451019"/>
                  </a:cubicBezTo>
                  <a:cubicBezTo>
                    <a:pt x="496848" y="456465"/>
                    <a:pt x="492482" y="460784"/>
                    <a:pt x="486941" y="463977"/>
                  </a:cubicBezTo>
                  <a:cubicBezTo>
                    <a:pt x="481400" y="467170"/>
                    <a:pt x="475438" y="468766"/>
                    <a:pt x="469052" y="468766"/>
                  </a:cubicBezTo>
                  <a:lnTo>
                    <a:pt x="36345" y="468766"/>
                  </a:lnTo>
                  <a:cubicBezTo>
                    <a:pt x="29960" y="468766"/>
                    <a:pt x="23997" y="467170"/>
                    <a:pt x="18457" y="463977"/>
                  </a:cubicBezTo>
                  <a:cubicBezTo>
                    <a:pt x="12916" y="460784"/>
                    <a:pt x="8550" y="456465"/>
                    <a:pt x="5357" y="451019"/>
                  </a:cubicBezTo>
                  <a:cubicBezTo>
                    <a:pt x="-1592" y="439187"/>
                    <a:pt x="-1780" y="427355"/>
                    <a:pt x="4794" y="415523"/>
                  </a:cubicBezTo>
                  <a:lnTo>
                    <a:pt x="221148" y="18875"/>
                  </a:lnTo>
                  <a:cubicBezTo>
                    <a:pt x="224340" y="13053"/>
                    <a:pt x="228753" y="8451"/>
                    <a:pt x="234387" y="5071"/>
                  </a:cubicBezTo>
                  <a:cubicBezTo>
                    <a:pt x="240021" y="1690"/>
                    <a:pt x="246126" y="0"/>
                    <a:pt x="252699" y="0"/>
                  </a:cubicBezTo>
                  <a:close/>
                  <a:moveTo>
                    <a:pt x="221711" y="144236"/>
                  </a:moveTo>
                  <a:cubicBezTo>
                    <a:pt x="219645" y="144236"/>
                    <a:pt x="217391" y="145269"/>
                    <a:pt x="214950" y="147335"/>
                  </a:cubicBezTo>
                  <a:cubicBezTo>
                    <a:pt x="213072" y="148649"/>
                    <a:pt x="212133" y="150621"/>
                    <a:pt x="212133" y="153251"/>
                  </a:cubicBezTo>
                  <a:lnTo>
                    <a:pt x="216922" y="281992"/>
                  </a:lnTo>
                  <a:cubicBezTo>
                    <a:pt x="216922" y="283870"/>
                    <a:pt x="217861" y="285419"/>
                    <a:pt x="219739" y="286640"/>
                  </a:cubicBezTo>
                  <a:cubicBezTo>
                    <a:pt x="221617" y="287861"/>
                    <a:pt x="223871" y="288471"/>
                    <a:pt x="226500" y="288471"/>
                  </a:cubicBezTo>
                  <a:lnTo>
                    <a:pt x="278616" y="288471"/>
                  </a:lnTo>
                  <a:cubicBezTo>
                    <a:pt x="281246" y="288471"/>
                    <a:pt x="283452" y="287861"/>
                    <a:pt x="285236" y="286640"/>
                  </a:cubicBezTo>
                  <a:cubicBezTo>
                    <a:pt x="287020" y="285419"/>
                    <a:pt x="288007" y="283870"/>
                    <a:pt x="288195" y="281992"/>
                  </a:cubicBezTo>
                  <a:lnTo>
                    <a:pt x="293265" y="152687"/>
                  </a:lnTo>
                  <a:cubicBezTo>
                    <a:pt x="293265" y="150433"/>
                    <a:pt x="292326" y="148649"/>
                    <a:pt x="290448" y="147335"/>
                  </a:cubicBezTo>
                  <a:cubicBezTo>
                    <a:pt x="288007" y="145269"/>
                    <a:pt x="285753" y="144236"/>
                    <a:pt x="283687" y="144236"/>
                  </a:cubicBezTo>
                  <a:lnTo>
                    <a:pt x="221711" y="144236"/>
                  </a:lnTo>
                  <a:close/>
                  <a:moveTo>
                    <a:pt x="225654" y="324530"/>
                  </a:moveTo>
                  <a:cubicBezTo>
                    <a:pt x="223213" y="324530"/>
                    <a:pt x="221100" y="325422"/>
                    <a:pt x="219316" y="327206"/>
                  </a:cubicBezTo>
                  <a:cubicBezTo>
                    <a:pt x="217533" y="328991"/>
                    <a:pt x="216640" y="331198"/>
                    <a:pt x="216640" y="333827"/>
                  </a:cubicBezTo>
                  <a:lnTo>
                    <a:pt x="216640" y="387352"/>
                  </a:lnTo>
                  <a:cubicBezTo>
                    <a:pt x="216640" y="389981"/>
                    <a:pt x="217533" y="392188"/>
                    <a:pt x="219316" y="393972"/>
                  </a:cubicBezTo>
                  <a:cubicBezTo>
                    <a:pt x="221100" y="395756"/>
                    <a:pt x="223213" y="396648"/>
                    <a:pt x="225654" y="396648"/>
                  </a:cubicBezTo>
                  <a:lnTo>
                    <a:pt x="279743" y="396648"/>
                  </a:lnTo>
                  <a:cubicBezTo>
                    <a:pt x="282185" y="396648"/>
                    <a:pt x="284298" y="395756"/>
                    <a:pt x="286081" y="393972"/>
                  </a:cubicBezTo>
                  <a:cubicBezTo>
                    <a:pt x="287866" y="392188"/>
                    <a:pt x="288757" y="389981"/>
                    <a:pt x="288757" y="387352"/>
                  </a:cubicBezTo>
                  <a:lnTo>
                    <a:pt x="288757" y="333827"/>
                  </a:lnTo>
                  <a:cubicBezTo>
                    <a:pt x="288757" y="331198"/>
                    <a:pt x="287866" y="328991"/>
                    <a:pt x="286081" y="327206"/>
                  </a:cubicBezTo>
                  <a:cubicBezTo>
                    <a:pt x="284298" y="325422"/>
                    <a:pt x="282185" y="324530"/>
                    <a:pt x="279743" y="324530"/>
                  </a:cubicBezTo>
                  <a:lnTo>
                    <a:pt x="225654" y="324530"/>
                  </a:lnTo>
                  <a:close/>
                </a:path>
              </a:pathLst>
            </a:custGeom>
            <a:solidFill>
              <a:srgbClr val="C13018"/>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grpSp>
      <p:grpSp>
        <p:nvGrpSpPr>
          <p:cNvPr id="22" name="21 - Ομάδα"/>
          <p:cNvGrpSpPr/>
          <p:nvPr/>
        </p:nvGrpSpPr>
        <p:grpSpPr>
          <a:xfrm>
            <a:off x="899160" y="3337560"/>
            <a:ext cx="1524000" cy="2209603"/>
            <a:chOff x="868680" y="3078480"/>
            <a:chExt cx="1524000" cy="2209603"/>
          </a:xfrm>
        </p:grpSpPr>
        <p:sp>
          <p:nvSpPr>
            <p:cNvPr id="18" name="17 - TextBox"/>
            <p:cNvSpPr txBox="1"/>
            <p:nvPr/>
          </p:nvSpPr>
          <p:spPr>
            <a:xfrm>
              <a:off x="868680" y="3078480"/>
              <a:ext cx="1524000" cy="400110"/>
            </a:xfrm>
            <a:prstGeom prst="rect">
              <a:avLst/>
            </a:prstGeom>
            <a:noFill/>
          </p:spPr>
          <p:txBody>
            <a:bodyPr wrap="square" rtlCol="0">
              <a:spAutoFit/>
            </a:bodyPr>
            <a:lstStyle/>
            <a:p>
              <a:r>
                <a:rPr lang="el-GR" sz="2000" b="1" dirty="0" smtClean="0"/>
                <a:t>Προτάσεις</a:t>
              </a:r>
              <a:r>
                <a:rPr lang="en-US" sz="2000" b="1" dirty="0" smtClean="0"/>
                <a:t>:</a:t>
              </a:r>
              <a:endParaRPr lang="el-GR" sz="2000" b="1" dirty="0"/>
            </a:p>
          </p:txBody>
        </p:sp>
        <p:pic>
          <p:nvPicPr>
            <p:cNvPr id="20" name="Graphic 62" descr="Lightbulb">
              <a:hlinkClick r:id="rId4" action="ppaction://hlinksldjump"/>
              <a:extLst>
                <a:ext uri="{FF2B5EF4-FFF2-40B4-BE49-F238E27FC236}">
                  <a16:creationId xmlns:a16="http://schemas.microsoft.com/office/drawing/2014/main" xmlns="" id="{83069701-9D23-487C-A1C4-7E1BA414A7D7}"/>
                </a:ext>
              </a:extLst>
            </p:cNvPr>
            <p:cNvPicPr>
              <a:picLocks noChangeAspect="1"/>
            </p:cNvPicPr>
            <p:nvPr/>
          </p:nvPicPr>
          <p:blipFill>
            <a:blip r:embed="rId5" cstate="print">
              <a:grayscl/>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p:blipFill>
          <p:spPr>
            <a:xfrm>
              <a:off x="898987" y="3946337"/>
              <a:ext cx="1402253" cy="1341746"/>
            </a:xfrm>
            <a:prstGeom prst="rect">
              <a:avLst/>
            </a:prstGeom>
          </p:spPr>
        </p:pic>
      </p:grpSp>
    </p:spTree>
    <p:extLst>
      <p:ext uri="{BB962C8B-B14F-4D97-AF65-F5344CB8AC3E}">
        <p14:creationId xmlns="" xmlns:p14="http://schemas.microsoft.com/office/powerpoint/2010/main" val="24268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fill="hold"/>
                                        <p:tgtEl>
                                          <p:spTgt spid="21"/>
                                        </p:tgtEl>
                                        <p:attrNameLst>
                                          <p:attrName>ppt_x</p:attrName>
                                        </p:attrNameLst>
                                      </p:cBhvr>
                                      <p:tavLst>
                                        <p:tav tm="0">
                                          <p:val>
                                            <p:strVal val="#ppt_x"/>
                                          </p:val>
                                        </p:tav>
                                        <p:tav tm="100000">
                                          <p:val>
                                            <p:strVal val="#ppt_x"/>
                                          </p:val>
                                        </p:tav>
                                      </p:tavLst>
                                    </p:anim>
                                    <p:anim calcmode="lin" valueType="num">
                                      <p:cBhvr additive="base">
                                        <p:cTn id="8"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1000" fill="hold"/>
                                        <p:tgtEl>
                                          <p:spTgt spid="16"/>
                                        </p:tgtEl>
                                        <p:attrNameLst>
                                          <p:attrName>ppt_x</p:attrName>
                                        </p:attrNameLst>
                                      </p:cBhvr>
                                      <p:tavLst>
                                        <p:tav tm="0">
                                          <p:val>
                                            <p:strVal val="#ppt_x"/>
                                          </p:val>
                                        </p:tav>
                                        <p:tav tm="100000">
                                          <p:val>
                                            <p:strVal val="#ppt_x"/>
                                          </p:val>
                                        </p:tav>
                                      </p:tavLst>
                                    </p:anim>
                                    <p:anim calcmode="lin" valueType="num">
                                      <p:cBhvr additive="base">
                                        <p:cTn id="14"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1000" fill="hold"/>
                                        <p:tgtEl>
                                          <p:spTgt spid="22"/>
                                        </p:tgtEl>
                                        <p:attrNameLst>
                                          <p:attrName>ppt_x</p:attrName>
                                        </p:attrNameLst>
                                      </p:cBhvr>
                                      <p:tavLst>
                                        <p:tav tm="0">
                                          <p:val>
                                            <p:strVal val="#ppt_x"/>
                                          </p:val>
                                        </p:tav>
                                        <p:tav tm="100000">
                                          <p:val>
                                            <p:strVal val="#ppt_x"/>
                                          </p:val>
                                        </p:tav>
                                      </p:tavLst>
                                    </p:anim>
                                    <p:anim calcmode="lin" valueType="num">
                                      <p:cBhvr additive="base">
                                        <p:cTn id="20"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ppt_x"/>
                                          </p:val>
                                        </p:tav>
                                        <p:tav tm="100000">
                                          <p:val>
                                            <p:strVal val="#ppt_x"/>
                                          </p:val>
                                        </p:tav>
                                      </p:tavLst>
                                    </p:anim>
                                    <p:anim calcmode="lin" valueType="num">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ppt_x"/>
                                          </p:val>
                                        </p:tav>
                                        <p:tav tm="100000">
                                          <p:val>
                                            <p:strVal val="#ppt_x"/>
                                          </p:val>
                                        </p:tav>
                                      </p:tavLst>
                                    </p:anim>
                                    <p:anim calcmode="lin" valueType="num">
                                      <p:cBhvr additive="base">
                                        <p:cTn id="32"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1000" fill="hold"/>
                                        <p:tgtEl>
                                          <p:spTgt spid="13"/>
                                        </p:tgtEl>
                                        <p:attrNameLst>
                                          <p:attrName>ppt_x</p:attrName>
                                        </p:attrNameLst>
                                      </p:cBhvr>
                                      <p:tavLst>
                                        <p:tav tm="0">
                                          <p:val>
                                            <p:strVal val="#ppt_x"/>
                                          </p:val>
                                        </p:tav>
                                        <p:tav tm="100000">
                                          <p:val>
                                            <p:strVal val="#ppt_x"/>
                                          </p:val>
                                        </p:tav>
                                      </p:tavLst>
                                    </p:anim>
                                    <p:anim calcmode="lin" valueType="num">
                                      <p:cBhvr additive="base">
                                        <p:cTn id="3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128622" y="3836883"/>
            <a:ext cx="9032829" cy="920900"/>
          </a:xfrm>
        </p:spPr>
        <p:txBody>
          <a:bodyPr/>
          <a:lstStyle/>
          <a:p>
            <a:r>
              <a:rPr lang="el-GR" sz="4400" i="1" dirty="0" smtClean="0">
                <a:cs typeface="AngsanaUPC" pitchFamily="18" charset="-34"/>
              </a:rPr>
              <a:t>Σας ευχαριστώ</a:t>
            </a:r>
            <a:br>
              <a:rPr lang="el-GR" sz="4400" i="1" dirty="0" smtClean="0">
                <a:cs typeface="AngsanaUPC" pitchFamily="18" charset="-34"/>
              </a:rPr>
            </a:br>
            <a:r>
              <a:rPr lang="el-GR" sz="4400" i="1" dirty="0" smtClean="0">
                <a:cs typeface="AngsanaUPC" pitchFamily="18" charset="-34"/>
              </a:rPr>
              <a:t> για την προσοχή σας!</a:t>
            </a:r>
            <a:endParaRPr lang="el-GR" sz="4400" i="1" dirty="0">
              <a:cs typeface="AngsanaUPC" pitchFamily="18" charset="-34"/>
            </a:endParaRPr>
          </a:p>
        </p:txBody>
      </p:sp>
    </p:spTree>
    <p:extLst>
      <p:ext uri="{BB962C8B-B14F-4D97-AF65-F5344CB8AC3E}">
        <p14:creationId xmlns="" xmlns:p14="http://schemas.microsoft.com/office/powerpoint/2010/main" val="24268429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563880" y="381000"/>
            <a:ext cx="10256520" cy="461665"/>
          </a:xfrm>
          <a:prstGeom prst="rect">
            <a:avLst/>
          </a:prstGeom>
          <a:noFill/>
        </p:spPr>
        <p:txBody>
          <a:bodyPr wrap="square" rtlCol="0">
            <a:spAutoFit/>
          </a:bodyPr>
          <a:lstStyle/>
          <a:p>
            <a:r>
              <a:rPr lang="el-GR" sz="2400" b="1" dirty="0" smtClean="0">
                <a:latin typeface="Syncopate"/>
              </a:rPr>
              <a:t>Τυπολογία </a:t>
            </a:r>
            <a:r>
              <a:rPr lang="en-US" sz="2400" b="1" dirty="0" smtClean="0">
                <a:latin typeface="Syncopate"/>
              </a:rPr>
              <a:t>West &amp; </a:t>
            </a:r>
            <a:r>
              <a:rPr lang="el-GR" sz="2400" b="1" dirty="0" smtClean="0">
                <a:latin typeface="Syncopate"/>
              </a:rPr>
              <a:t>Λιοναράκη 1</a:t>
            </a:r>
            <a:r>
              <a:rPr lang="el-GR" sz="2400" b="1" baseline="30000" dirty="0" smtClean="0">
                <a:latin typeface="Syncopate"/>
              </a:rPr>
              <a:t>η</a:t>
            </a:r>
            <a:r>
              <a:rPr lang="el-GR" sz="2400" b="1" dirty="0" smtClean="0">
                <a:latin typeface="Syncopate"/>
              </a:rPr>
              <a:t> δέσμη (παραδείγματα)</a:t>
            </a:r>
            <a:endParaRPr lang="el-GR" sz="2400" b="1" dirty="0">
              <a:latin typeface="Syncopate"/>
            </a:endParaRPr>
          </a:p>
        </p:txBody>
      </p:sp>
      <p:grpSp>
        <p:nvGrpSpPr>
          <p:cNvPr id="22" name="21 - Ομάδα"/>
          <p:cNvGrpSpPr/>
          <p:nvPr/>
        </p:nvGrpSpPr>
        <p:grpSpPr>
          <a:xfrm>
            <a:off x="949934" y="1137853"/>
            <a:ext cx="4521226" cy="3010999"/>
            <a:chOff x="949934" y="1137853"/>
            <a:chExt cx="4521226" cy="3010999"/>
          </a:xfrm>
        </p:grpSpPr>
        <p:pic>
          <p:nvPicPr>
            <p:cNvPr id="13" name="12 - Εικόνα" descr="2020-07-09_1958.png"/>
            <p:cNvPicPr>
              <a:picLocks noChangeAspect="1"/>
            </p:cNvPicPr>
            <p:nvPr/>
          </p:nvPicPr>
          <p:blipFill>
            <a:blip r:embed="rId2"/>
            <a:stretch>
              <a:fillRect/>
            </a:stretch>
          </p:blipFill>
          <p:spPr>
            <a:xfrm>
              <a:off x="949934" y="1137853"/>
              <a:ext cx="4521226" cy="2624495"/>
            </a:xfrm>
            <a:prstGeom prst="rect">
              <a:avLst/>
            </a:prstGeom>
          </p:spPr>
        </p:pic>
        <p:sp>
          <p:nvSpPr>
            <p:cNvPr id="16" name="15 - TextBox"/>
            <p:cNvSpPr txBox="1"/>
            <p:nvPr/>
          </p:nvSpPr>
          <p:spPr>
            <a:xfrm>
              <a:off x="2148840" y="3779520"/>
              <a:ext cx="2621280" cy="369332"/>
            </a:xfrm>
            <a:prstGeom prst="rect">
              <a:avLst/>
            </a:prstGeom>
            <a:noFill/>
          </p:spPr>
          <p:txBody>
            <a:bodyPr wrap="square" rtlCol="0">
              <a:spAutoFit/>
            </a:bodyPr>
            <a:lstStyle/>
            <a:p>
              <a:r>
                <a:rPr lang="el-GR" dirty="0" smtClean="0"/>
                <a:t>(Κείμενο)</a:t>
              </a:r>
              <a:endParaRPr lang="el-GR" dirty="0"/>
            </a:p>
          </p:txBody>
        </p:sp>
      </p:grpSp>
      <p:grpSp>
        <p:nvGrpSpPr>
          <p:cNvPr id="23" name="22 - Ομάδα"/>
          <p:cNvGrpSpPr/>
          <p:nvPr/>
        </p:nvGrpSpPr>
        <p:grpSpPr>
          <a:xfrm>
            <a:off x="2938749" y="4136470"/>
            <a:ext cx="6141474" cy="2538650"/>
            <a:chOff x="2938749" y="4136470"/>
            <a:chExt cx="6141474" cy="2538650"/>
          </a:xfrm>
        </p:grpSpPr>
        <p:pic>
          <p:nvPicPr>
            <p:cNvPr id="15" name="14 - Εικόνα" descr="2020-07-09_2005.png"/>
            <p:cNvPicPr>
              <a:picLocks noChangeAspect="1"/>
            </p:cNvPicPr>
            <p:nvPr/>
          </p:nvPicPr>
          <p:blipFill>
            <a:blip r:embed="rId3"/>
            <a:stretch>
              <a:fillRect/>
            </a:stretch>
          </p:blipFill>
          <p:spPr>
            <a:xfrm>
              <a:off x="2938749" y="4136470"/>
              <a:ext cx="6141474" cy="2188130"/>
            </a:xfrm>
            <a:prstGeom prst="rect">
              <a:avLst/>
            </a:prstGeom>
          </p:spPr>
        </p:pic>
        <p:sp>
          <p:nvSpPr>
            <p:cNvPr id="17" name="16 - TextBox"/>
            <p:cNvSpPr txBox="1"/>
            <p:nvPr/>
          </p:nvSpPr>
          <p:spPr>
            <a:xfrm>
              <a:off x="5166360" y="6305788"/>
              <a:ext cx="2514600" cy="369332"/>
            </a:xfrm>
            <a:prstGeom prst="rect">
              <a:avLst/>
            </a:prstGeom>
            <a:noFill/>
          </p:spPr>
          <p:txBody>
            <a:bodyPr wrap="square" rtlCol="0">
              <a:spAutoFit/>
            </a:bodyPr>
            <a:lstStyle/>
            <a:p>
              <a:r>
                <a:rPr lang="el-GR" dirty="0" smtClean="0"/>
                <a:t>(Προκείμενα)</a:t>
              </a:r>
              <a:endParaRPr lang="el-GR" dirty="0"/>
            </a:p>
          </p:txBody>
        </p:sp>
      </p:grpSp>
      <p:grpSp>
        <p:nvGrpSpPr>
          <p:cNvPr id="24" name="23 - Ομάδα"/>
          <p:cNvGrpSpPr/>
          <p:nvPr/>
        </p:nvGrpSpPr>
        <p:grpSpPr>
          <a:xfrm>
            <a:off x="6390624" y="1190281"/>
            <a:ext cx="4485735" cy="2790931"/>
            <a:chOff x="6390624" y="1190281"/>
            <a:chExt cx="4485735" cy="2790931"/>
          </a:xfrm>
        </p:grpSpPr>
        <p:sp>
          <p:nvSpPr>
            <p:cNvPr id="18" name="17 - TextBox"/>
            <p:cNvSpPr txBox="1"/>
            <p:nvPr/>
          </p:nvSpPr>
          <p:spPr>
            <a:xfrm>
              <a:off x="7757160" y="3611880"/>
              <a:ext cx="3032760" cy="369332"/>
            </a:xfrm>
            <a:prstGeom prst="rect">
              <a:avLst/>
            </a:prstGeom>
            <a:noFill/>
          </p:spPr>
          <p:txBody>
            <a:bodyPr wrap="square" rtlCol="0">
              <a:spAutoFit/>
            </a:bodyPr>
            <a:lstStyle/>
            <a:p>
              <a:r>
                <a:rPr lang="el-GR" dirty="0" smtClean="0"/>
                <a:t>(</a:t>
              </a:r>
              <a:r>
                <a:rPr lang="el-GR" dirty="0" err="1" smtClean="0"/>
                <a:t>Μετακείμενα</a:t>
              </a:r>
              <a:r>
                <a:rPr lang="el-GR" dirty="0" smtClean="0"/>
                <a:t>)</a:t>
              </a:r>
              <a:endParaRPr lang="el-GR" dirty="0"/>
            </a:p>
          </p:txBody>
        </p:sp>
        <p:pic>
          <p:nvPicPr>
            <p:cNvPr id="19" name="18 - Εικόνα" descr="2020-07-09_2135.png"/>
            <p:cNvPicPr>
              <a:picLocks noChangeAspect="1"/>
            </p:cNvPicPr>
            <p:nvPr/>
          </p:nvPicPr>
          <p:blipFill>
            <a:blip r:embed="rId4"/>
            <a:stretch>
              <a:fillRect/>
            </a:stretch>
          </p:blipFill>
          <p:spPr>
            <a:xfrm>
              <a:off x="6390624" y="1190281"/>
              <a:ext cx="4485735" cy="2375880"/>
            </a:xfrm>
            <a:prstGeom prst="rect">
              <a:avLst/>
            </a:prstGeom>
          </p:spPr>
        </p:pic>
      </p:grpSp>
      <p:cxnSp>
        <p:nvCxnSpPr>
          <p:cNvPr id="20" name="15 - Ευθεία γραμμή σύνδεσης"/>
          <p:cNvCxnSpPr/>
          <p:nvPr/>
        </p:nvCxnSpPr>
        <p:spPr bwMode="auto">
          <a:xfrm>
            <a:off x="644431" y="892854"/>
            <a:ext cx="7905209" cy="6306"/>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ppt_x"/>
                                          </p:val>
                                        </p:tav>
                                        <p:tav tm="100000">
                                          <p:val>
                                            <p:strVal val="#ppt_x"/>
                                          </p:val>
                                        </p:tav>
                                      </p:tavLst>
                                    </p:anim>
                                    <p:anim calcmode="lin" valueType="num">
                                      <p:cBhvr additive="base">
                                        <p:cTn id="8"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1000" fill="hold"/>
                                        <p:tgtEl>
                                          <p:spTgt spid="23"/>
                                        </p:tgtEl>
                                        <p:attrNameLst>
                                          <p:attrName>ppt_x</p:attrName>
                                        </p:attrNameLst>
                                      </p:cBhvr>
                                      <p:tavLst>
                                        <p:tav tm="0">
                                          <p:val>
                                            <p:strVal val="#ppt_x"/>
                                          </p:val>
                                        </p:tav>
                                        <p:tav tm="100000">
                                          <p:val>
                                            <p:strVal val="#ppt_x"/>
                                          </p:val>
                                        </p:tav>
                                      </p:tavLst>
                                    </p:anim>
                                    <p:anim calcmode="lin" valueType="num">
                                      <p:cBhvr additive="base">
                                        <p:cTn id="14" dur="1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000" fill="hold"/>
                                        <p:tgtEl>
                                          <p:spTgt spid="24"/>
                                        </p:tgtEl>
                                        <p:attrNameLst>
                                          <p:attrName>ppt_x</p:attrName>
                                        </p:attrNameLst>
                                      </p:cBhvr>
                                      <p:tavLst>
                                        <p:tav tm="0">
                                          <p:val>
                                            <p:strVal val="#ppt_x"/>
                                          </p:val>
                                        </p:tav>
                                        <p:tav tm="100000">
                                          <p:val>
                                            <p:strVal val="#ppt_x"/>
                                          </p:val>
                                        </p:tav>
                                      </p:tavLst>
                                    </p:anim>
                                    <p:anim calcmode="lin" valueType="num">
                                      <p:cBhvr additive="base">
                                        <p:cTn id="20"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41649" y="226814"/>
            <a:ext cx="8668111" cy="461665"/>
          </a:xfrm>
          <a:prstGeom prst="rect">
            <a:avLst/>
          </a:prstGeom>
        </p:spPr>
        <p:txBody>
          <a:bodyPr wrap="square">
            <a:spAutoFit/>
          </a:bodyPr>
          <a:lstStyle/>
          <a:p>
            <a:r>
              <a:rPr lang="el-GR" sz="2400" b="1" dirty="0" smtClean="0">
                <a:latin typeface="Syncopate"/>
              </a:rPr>
              <a:t>Τυπολογία </a:t>
            </a:r>
            <a:r>
              <a:rPr lang="en-US" sz="2400" b="1" dirty="0" smtClean="0">
                <a:latin typeface="Syncopate"/>
              </a:rPr>
              <a:t>West &amp; </a:t>
            </a:r>
            <a:r>
              <a:rPr lang="el-GR" sz="2400" b="1" dirty="0" smtClean="0">
                <a:latin typeface="Syncopate"/>
              </a:rPr>
              <a:t>Λιοναράκη 2</a:t>
            </a:r>
            <a:r>
              <a:rPr lang="el-GR" sz="2400" b="1" baseline="30000" dirty="0" smtClean="0">
                <a:latin typeface="Syncopate"/>
              </a:rPr>
              <a:t>η</a:t>
            </a:r>
            <a:r>
              <a:rPr lang="el-GR" sz="2400" b="1" dirty="0" smtClean="0">
                <a:latin typeface="Syncopate"/>
              </a:rPr>
              <a:t> δέσμη (παραδείγματα)</a:t>
            </a:r>
            <a:endParaRPr lang="el-GR" sz="2400" b="1" dirty="0">
              <a:latin typeface="Syncopate"/>
            </a:endParaRPr>
          </a:p>
        </p:txBody>
      </p:sp>
      <p:grpSp>
        <p:nvGrpSpPr>
          <p:cNvPr id="12" name="11 - Ομάδα"/>
          <p:cNvGrpSpPr/>
          <p:nvPr/>
        </p:nvGrpSpPr>
        <p:grpSpPr>
          <a:xfrm>
            <a:off x="853440" y="929640"/>
            <a:ext cx="4572000" cy="2899172"/>
            <a:chOff x="853440" y="929640"/>
            <a:chExt cx="4572000" cy="2899172"/>
          </a:xfrm>
        </p:grpSpPr>
        <p:sp>
          <p:nvSpPr>
            <p:cNvPr id="3" name="2 - TextBox"/>
            <p:cNvSpPr txBox="1"/>
            <p:nvPr/>
          </p:nvSpPr>
          <p:spPr>
            <a:xfrm>
              <a:off x="853440" y="3459480"/>
              <a:ext cx="4526280" cy="369332"/>
            </a:xfrm>
            <a:prstGeom prst="rect">
              <a:avLst/>
            </a:prstGeom>
            <a:noFill/>
          </p:spPr>
          <p:txBody>
            <a:bodyPr wrap="square" rtlCol="0">
              <a:spAutoFit/>
            </a:bodyPr>
            <a:lstStyle/>
            <a:p>
              <a:pPr algn="ctr"/>
              <a:r>
                <a:rPr lang="el-GR" dirty="0" smtClean="0"/>
                <a:t>Διακείμενα</a:t>
              </a:r>
              <a:endParaRPr lang="el-GR" dirty="0"/>
            </a:p>
          </p:txBody>
        </p:sp>
        <p:pic>
          <p:nvPicPr>
            <p:cNvPr id="7" name="6 - Εικόνα" descr="2020-07-09_2144.png"/>
            <p:cNvPicPr>
              <a:picLocks noChangeAspect="1"/>
            </p:cNvPicPr>
            <p:nvPr/>
          </p:nvPicPr>
          <p:blipFill>
            <a:blip r:embed="rId2"/>
            <a:stretch>
              <a:fillRect/>
            </a:stretch>
          </p:blipFill>
          <p:spPr>
            <a:xfrm>
              <a:off x="864217" y="929640"/>
              <a:ext cx="4561223" cy="2545907"/>
            </a:xfrm>
            <a:prstGeom prst="rect">
              <a:avLst/>
            </a:prstGeom>
          </p:spPr>
        </p:pic>
      </p:grpSp>
      <p:grpSp>
        <p:nvGrpSpPr>
          <p:cNvPr id="14" name="13 - Ομάδα"/>
          <p:cNvGrpSpPr/>
          <p:nvPr/>
        </p:nvGrpSpPr>
        <p:grpSpPr>
          <a:xfrm>
            <a:off x="5974080" y="847126"/>
            <a:ext cx="5166360" cy="3073126"/>
            <a:chOff x="5974080" y="847126"/>
            <a:chExt cx="5166360" cy="3073126"/>
          </a:xfrm>
        </p:grpSpPr>
        <p:sp>
          <p:nvSpPr>
            <p:cNvPr id="4" name="3 - TextBox"/>
            <p:cNvSpPr txBox="1"/>
            <p:nvPr/>
          </p:nvSpPr>
          <p:spPr>
            <a:xfrm>
              <a:off x="5974080" y="3550920"/>
              <a:ext cx="5166360" cy="369332"/>
            </a:xfrm>
            <a:prstGeom prst="rect">
              <a:avLst/>
            </a:prstGeom>
            <a:noFill/>
          </p:spPr>
          <p:txBody>
            <a:bodyPr wrap="square" rtlCol="0">
              <a:spAutoFit/>
            </a:bodyPr>
            <a:lstStyle/>
            <a:p>
              <a:pPr algn="ctr"/>
              <a:r>
                <a:rPr lang="el-GR" dirty="0" smtClean="0"/>
                <a:t>Επικείμενα </a:t>
              </a:r>
              <a:endParaRPr lang="el-GR" dirty="0"/>
            </a:p>
          </p:txBody>
        </p:sp>
        <p:pic>
          <p:nvPicPr>
            <p:cNvPr id="8" name="7 - Εικόνα" descr="2020-07-09_2159.png"/>
            <p:cNvPicPr>
              <a:picLocks noChangeAspect="1"/>
            </p:cNvPicPr>
            <p:nvPr/>
          </p:nvPicPr>
          <p:blipFill>
            <a:blip r:embed="rId3"/>
            <a:stretch>
              <a:fillRect/>
            </a:stretch>
          </p:blipFill>
          <p:spPr>
            <a:xfrm>
              <a:off x="6004560" y="847126"/>
              <a:ext cx="4818541" cy="2719034"/>
            </a:xfrm>
            <a:prstGeom prst="rect">
              <a:avLst/>
            </a:prstGeom>
          </p:spPr>
        </p:pic>
      </p:grpSp>
      <p:grpSp>
        <p:nvGrpSpPr>
          <p:cNvPr id="13" name="12 - Ομάδα"/>
          <p:cNvGrpSpPr/>
          <p:nvPr/>
        </p:nvGrpSpPr>
        <p:grpSpPr>
          <a:xfrm>
            <a:off x="835639" y="4023360"/>
            <a:ext cx="4544081" cy="2834640"/>
            <a:chOff x="835639" y="4023360"/>
            <a:chExt cx="4544081" cy="2834640"/>
          </a:xfrm>
        </p:grpSpPr>
        <p:sp>
          <p:nvSpPr>
            <p:cNvPr id="5" name="4 - TextBox"/>
            <p:cNvSpPr txBox="1"/>
            <p:nvPr/>
          </p:nvSpPr>
          <p:spPr>
            <a:xfrm>
              <a:off x="2103120" y="6477000"/>
              <a:ext cx="1722120" cy="381000"/>
            </a:xfrm>
            <a:prstGeom prst="rect">
              <a:avLst/>
            </a:prstGeom>
            <a:noFill/>
          </p:spPr>
          <p:txBody>
            <a:bodyPr wrap="square" rtlCol="0">
              <a:spAutoFit/>
            </a:bodyPr>
            <a:lstStyle/>
            <a:p>
              <a:r>
                <a:rPr lang="el-GR" dirty="0" smtClean="0"/>
                <a:t>Παρακείμενα</a:t>
              </a:r>
              <a:endParaRPr lang="el-GR" dirty="0"/>
            </a:p>
          </p:txBody>
        </p:sp>
        <p:pic>
          <p:nvPicPr>
            <p:cNvPr id="9" name="8 - Εικόνα" descr="2020-07-09_2210.png"/>
            <p:cNvPicPr>
              <a:picLocks noChangeAspect="1"/>
            </p:cNvPicPr>
            <p:nvPr/>
          </p:nvPicPr>
          <p:blipFill>
            <a:blip r:embed="rId4"/>
            <a:stretch>
              <a:fillRect/>
            </a:stretch>
          </p:blipFill>
          <p:spPr>
            <a:xfrm>
              <a:off x="835639" y="4023360"/>
              <a:ext cx="4544081" cy="2468880"/>
            </a:xfrm>
            <a:prstGeom prst="rect">
              <a:avLst/>
            </a:prstGeom>
          </p:spPr>
        </p:pic>
      </p:grpSp>
      <p:grpSp>
        <p:nvGrpSpPr>
          <p:cNvPr id="15" name="14 - Ομάδα"/>
          <p:cNvGrpSpPr/>
          <p:nvPr/>
        </p:nvGrpSpPr>
        <p:grpSpPr>
          <a:xfrm>
            <a:off x="6168689" y="3899167"/>
            <a:ext cx="4682192" cy="2958833"/>
            <a:chOff x="6168689" y="3899167"/>
            <a:chExt cx="4682192" cy="2958833"/>
          </a:xfrm>
        </p:grpSpPr>
        <p:sp>
          <p:nvSpPr>
            <p:cNvPr id="6" name="5 - TextBox"/>
            <p:cNvSpPr txBox="1"/>
            <p:nvPr/>
          </p:nvSpPr>
          <p:spPr>
            <a:xfrm>
              <a:off x="7940040" y="6488668"/>
              <a:ext cx="2651760" cy="369332"/>
            </a:xfrm>
            <a:prstGeom prst="rect">
              <a:avLst/>
            </a:prstGeom>
            <a:noFill/>
          </p:spPr>
          <p:txBody>
            <a:bodyPr wrap="square" rtlCol="0">
              <a:spAutoFit/>
            </a:bodyPr>
            <a:lstStyle/>
            <a:p>
              <a:r>
                <a:rPr lang="el-GR" dirty="0" smtClean="0"/>
                <a:t>Περικείμενα</a:t>
              </a:r>
              <a:endParaRPr lang="el-GR" dirty="0"/>
            </a:p>
          </p:txBody>
        </p:sp>
        <p:pic>
          <p:nvPicPr>
            <p:cNvPr id="10" name="9 - Εικόνα" descr="2020-07-09_2215.png"/>
            <p:cNvPicPr>
              <a:picLocks noChangeAspect="1"/>
            </p:cNvPicPr>
            <p:nvPr/>
          </p:nvPicPr>
          <p:blipFill>
            <a:blip r:embed="rId5"/>
            <a:stretch>
              <a:fillRect/>
            </a:stretch>
          </p:blipFill>
          <p:spPr>
            <a:xfrm>
              <a:off x="6168689" y="3899167"/>
              <a:ext cx="4682192" cy="2638794"/>
            </a:xfrm>
            <a:prstGeom prst="rect">
              <a:avLst/>
            </a:prstGeom>
          </p:spPr>
        </p:pic>
      </p:grpSp>
      <p:cxnSp>
        <p:nvCxnSpPr>
          <p:cNvPr id="11" name="15 - Ευθεία γραμμή σύνδεσης"/>
          <p:cNvCxnSpPr/>
          <p:nvPr/>
        </p:nvCxnSpPr>
        <p:spPr bwMode="auto">
          <a:xfrm>
            <a:off x="964471" y="679494"/>
            <a:ext cx="7874729" cy="21546"/>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ppt_x"/>
                                          </p:val>
                                        </p:tav>
                                        <p:tav tm="100000">
                                          <p:val>
                                            <p:strVal val="#ppt_x"/>
                                          </p:val>
                                        </p:tav>
                                      </p:tavLst>
                                    </p:anim>
                                    <p:anim calcmode="lin" valueType="num">
                                      <p:cBhvr additive="base">
                                        <p:cTn id="14"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ppt_x"/>
                                          </p:val>
                                        </p:tav>
                                        <p:tav tm="100000">
                                          <p:val>
                                            <p:strVal val="#ppt_x"/>
                                          </p:val>
                                        </p:tav>
                                      </p:tavLst>
                                    </p:anim>
                                    <p:anim calcmode="lin" valueType="num">
                                      <p:cBhvr additive="base">
                                        <p:cTn id="20"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000" fill="hold"/>
                                        <p:tgtEl>
                                          <p:spTgt spid="15"/>
                                        </p:tgtEl>
                                        <p:attrNameLst>
                                          <p:attrName>ppt_x</p:attrName>
                                        </p:attrNameLst>
                                      </p:cBhvr>
                                      <p:tavLst>
                                        <p:tav tm="0">
                                          <p:val>
                                            <p:strVal val="#ppt_x"/>
                                          </p:val>
                                        </p:tav>
                                        <p:tav tm="100000">
                                          <p:val>
                                            <p:strVal val="#ppt_x"/>
                                          </p:val>
                                        </p:tav>
                                      </p:tavLst>
                                    </p:anim>
                                    <p:anim calcmode="lin" valueType="num">
                                      <p:cBhvr additive="base">
                                        <p:cTn id="26"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89249" y="287774"/>
            <a:ext cx="8264955" cy="461665"/>
          </a:xfrm>
          <a:prstGeom prst="rect">
            <a:avLst/>
          </a:prstGeom>
        </p:spPr>
        <p:txBody>
          <a:bodyPr wrap="none">
            <a:spAutoFit/>
          </a:bodyPr>
          <a:lstStyle/>
          <a:p>
            <a:r>
              <a:rPr lang="el-GR" sz="2400" b="1" dirty="0" smtClean="0">
                <a:latin typeface="Syncopate"/>
              </a:rPr>
              <a:t>Τυπολογία </a:t>
            </a:r>
            <a:r>
              <a:rPr lang="en-US" sz="2400" b="1" dirty="0" smtClean="0">
                <a:latin typeface="Syncopate"/>
              </a:rPr>
              <a:t>West &amp; </a:t>
            </a:r>
            <a:r>
              <a:rPr lang="el-GR" sz="2400" b="1" dirty="0" smtClean="0">
                <a:latin typeface="Syncopate"/>
              </a:rPr>
              <a:t>Λιοναράκη 3</a:t>
            </a:r>
            <a:r>
              <a:rPr lang="el-GR" sz="2400" b="1" baseline="30000" dirty="0" smtClean="0">
                <a:latin typeface="Syncopate"/>
              </a:rPr>
              <a:t>η</a:t>
            </a:r>
            <a:r>
              <a:rPr lang="el-GR" sz="2400" b="1" dirty="0" smtClean="0">
                <a:latin typeface="Syncopate"/>
              </a:rPr>
              <a:t> δέσμη (παραδείγματα)</a:t>
            </a:r>
            <a:endParaRPr lang="el-GR" sz="2400" b="1" dirty="0">
              <a:latin typeface="Syncopate"/>
            </a:endParaRPr>
          </a:p>
        </p:txBody>
      </p:sp>
      <p:grpSp>
        <p:nvGrpSpPr>
          <p:cNvPr id="10" name="9 - Ομάδα"/>
          <p:cNvGrpSpPr/>
          <p:nvPr/>
        </p:nvGrpSpPr>
        <p:grpSpPr>
          <a:xfrm>
            <a:off x="837572" y="973193"/>
            <a:ext cx="5837548" cy="2840379"/>
            <a:chOff x="837572" y="973193"/>
            <a:chExt cx="5837548" cy="2840379"/>
          </a:xfrm>
        </p:grpSpPr>
        <p:pic>
          <p:nvPicPr>
            <p:cNvPr id="3" name="2 - Εικόνα" descr="2020-07-09_2226.png"/>
            <p:cNvPicPr>
              <a:picLocks noChangeAspect="1"/>
            </p:cNvPicPr>
            <p:nvPr/>
          </p:nvPicPr>
          <p:blipFill>
            <a:blip r:embed="rId2"/>
            <a:stretch>
              <a:fillRect/>
            </a:stretch>
          </p:blipFill>
          <p:spPr>
            <a:xfrm>
              <a:off x="837572" y="973193"/>
              <a:ext cx="5837548" cy="2436434"/>
            </a:xfrm>
            <a:prstGeom prst="rect">
              <a:avLst/>
            </a:prstGeom>
          </p:spPr>
        </p:pic>
        <p:sp>
          <p:nvSpPr>
            <p:cNvPr id="4" name="3 - TextBox"/>
            <p:cNvSpPr txBox="1"/>
            <p:nvPr/>
          </p:nvSpPr>
          <p:spPr>
            <a:xfrm>
              <a:off x="1752600" y="3444240"/>
              <a:ext cx="3596640" cy="369332"/>
            </a:xfrm>
            <a:prstGeom prst="rect">
              <a:avLst/>
            </a:prstGeom>
            <a:noFill/>
          </p:spPr>
          <p:txBody>
            <a:bodyPr wrap="square" rtlCol="0">
              <a:spAutoFit/>
            </a:bodyPr>
            <a:lstStyle/>
            <a:p>
              <a:pPr algn="ctr"/>
              <a:r>
                <a:rPr lang="el-GR" dirty="0" err="1" smtClean="0"/>
                <a:t>Πολυκείμενα</a:t>
              </a:r>
              <a:endParaRPr lang="el-GR" dirty="0"/>
            </a:p>
          </p:txBody>
        </p:sp>
      </p:grpSp>
      <p:grpSp>
        <p:nvGrpSpPr>
          <p:cNvPr id="11" name="10 - Ομάδα"/>
          <p:cNvGrpSpPr/>
          <p:nvPr/>
        </p:nvGrpSpPr>
        <p:grpSpPr>
          <a:xfrm>
            <a:off x="5702924" y="3588695"/>
            <a:ext cx="5419030" cy="3074757"/>
            <a:chOff x="5702924" y="3588695"/>
            <a:chExt cx="5419030" cy="3074757"/>
          </a:xfrm>
        </p:grpSpPr>
        <p:pic>
          <p:nvPicPr>
            <p:cNvPr id="5" name="4 - Εικόνα" descr="2.2.png"/>
            <p:cNvPicPr>
              <a:picLocks noChangeAspect="1"/>
            </p:cNvPicPr>
            <p:nvPr/>
          </p:nvPicPr>
          <p:blipFill>
            <a:blip r:embed="rId3"/>
            <a:stretch>
              <a:fillRect/>
            </a:stretch>
          </p:blipFill>
          <p:spPr>
            <a:xfrm>
              <a:off x="5702924" y="3588695"/>
              <a:ext cx="5419030" cy="2720665"/>
            </a:xfrm>
            <a:prstGeom prst="rect">
              <a:avLst/>
            </a:prstGeom>
          </p:spPr>
        </p:pic>
        <p:sp>
          <p:nvSpPr>
            <p:cNvPr id="6" name="5 - TextBox"/>
            <p:cNvSpPr txBox="1"/>
            <p:nvPr/>
          </p:nvSpPr>
          <p:spPr>
            <a:xfrm>
              <a:off x="7117080" y="6294120"/>
              <a:ext cx="2788920" cy="369332"/>
            </a:xfrm>
            <a:prstGeom prst="rect">
              <a:avLst/>
            </a:prstGeom>
            <a:noFill/>
          </p:spPr>
          <p:txBody>
            <a:bodyPr wrap="square" rtlCol="0">
              <a:spAutoFit/>
            </a:bodyPr>
            <a:lstStyle/>
            <a:p>
              <a:r>
                <a:rPr lang="el-GR" dirty="0" smtClean="0"/>
                <a:t>         </a:t>
              </a:r>
              <a:r>
                <a:rPr lang="el-GR" dirty="0" err="1" smtClean="0"/>
                <a:t>Πολυαντικείμενα</a:t>
              </a:r>
              <a:endParaRPr lang="el-GR" dirty="0"/>
            </a:p>
          </p:txBody>
        </p:sp>
      </p:grpSp>
      <p:cxnSp>
        <p:nvCxnSpPr>
          <p:cNvPr id="7" name="15 - Ευθεία γραμμή σύνδεσης"/>
          <p:cNvCxnSpPr/>
          <p:nvPr/>
        </p:nvCxnSpPr>
        <p:spPr bwMode="auto">
          <a:xfrm>
            <a:off x="705391" y="725214"/>
            <a:ext cx="8011889" cy="36786"/>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ppt_x"/>
                                          </p:val>
                                        </p:tav>
                                        <p:tav tm="100000">
                                          <p:val>
                                            <p:strVal val="#ppt_x"/>
                                          </p:val>
                                        </p:tav>
                                      </p:tavLst>
                                    </p:anim>
                                    <p:anim calcmode="lin" valueType="num">
                                      <p:cBhvr additive="base">
                                        <p:cTn id="1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88571" y="133350"/>
            <a:ext cx="8233793" cy="461665"/>
          </a:xfrm>
          <a:prstGeom prst="rect">
            <a:avLst/>
          </a:prstGeom>
          <a:noFill/>
        </p:spPr>
        <p:txBody>
          <a:bodyPr wrap="square" rtlCol="0">
            <a:spAutoFit/>
          </a:bodyPr>
          <a:lstStyle/>
          <a:p>
            <a:r>
              <a:rPr lang="el-GR" sz="2400" b="1" dirty="0" smtClean="0">
                <a:latin typeface="Syncopate"/>
              </a:rPr>
              <a:t>3. Ερευνητικά ερωτήματα</a:t>
            </a:r>
            <a:r>
              <a:rPr lang="en-US" sz="2400" b="1" dirty="0" smtClean="0">
                <a:latin typeface="Syncopate"/>
              </a:rPr>
              <a:t> (1/2)</a:t>
            </a:r>
            <a:endParaRPr lang="el-GR" sz="2400" b="1" dirty="0">
              <a:latin typeface="Syncopate"/>
            </a:endParaRPr>
          </a:p>
        </p:txBody>
      </p:sp>
      <p:grpSp>
        <p:nvGrpSpPr>
          <p:cNvPr id="41" name="Group 40"/>
          <p:cNvGrpSpPr/>
          <p:nvPr/>
        </p:nvGrpSpPr>
        <p:grpSpPr>
          <a:xfrm>
            <a:off x="1330431" y="1671795"/>
            <a:ext cx="7853077" cy="676015"/>
            <a:chOff x="1315916" y="2470081"/>
            <a:chExt cx="7853077" cy="676015"/>
          </a:xfrm>
        </p:grpSpPr>
        <p:sp>
          <p:nvSpPr>
            <p:cNvPr id="9" name="TextBox 8"/>
            <p:cNvSpPr txBox="1"/>
            <p:nvPr/>
          </p:nvSpPr>
          <p:spPr>
            <a:xfrm>
              <a:off x="2675997" y="2587840"/>
              <a:ext cx="6492996" cy="400110"/>
            </a:xfrm>
            <a:prstGeom prst="rect">
              <a:avLst/>
            </a:prstGeom>
            <a:noFill/>
          </p:spPr>
          <p:txBody>
            <a:bodyPr wrap="none" rtlCol="0">
              <a:spAutoFit/>
            </a:bodyPr>
            <a:lstStyle/>
            <a:p>
              <a:r>
                <a:rPr lang="el-GR" sz="2000" dirty="0" smtClean="0">
                  <a:latin typeface="Syncopate"/>
                </a:rPr>
                <a:t>Υπάρχει επιστημονική συνοχή και τεκμηρίωση του Ε.Υ </a:t>
              </a:r>
              <a:r>
                <a:rPr lang="en-US" sz="2000" dirty="0" smtClean="0">
                  <a:latin typeface="Syncopate"/>
                </a:rPr>
                <a:t>;</a:t>
              </a:r>
            </a:p>
          </p:txBody>
        </p:sp>
        <p:grpSp>
          <p:nvGrpSpPr>
            <p:cNvPr id="36" name="Group 35"/>
            <p:cNvGrpSpPr/>
            <p:nvPr/>
          </p:nvGrpSpPr>
          <p:grpSpPr>
            <a:xfrm>
              <a:off x="1315916" y="2470081"/>
              <a:ext cx="1189215" cy="676015"/>
              <a:chOff x="1315916" y="2470081"/>
              <a:chExt cx="1189215" cy="676015"/>
            </a:xfrm>
          </p:grpSpPr>
          <p:grpSp>
            <p:nvGrpSpPr>
              <p:cNvPr id="13" name="Google Shape;616;p67"/>
              <p:cNvGrpSpPr/>
              <p:nvPr/>
            </p:nvGrpSpPr>
            <p:grpSpPr>
              <a:xfrm>
                <a:off x="1315916" y="2470081"/>
                <a:ext cx="1189215" cy="539600"/>
                <a:chOff x="793950" y="1755575"/>
                <a:chExt cx="891911" cy="404700"/>
              </a:xfrm>
            </p:grpSpPr>
            <p:sp>
              <p:nvSpPr>
                <p:cNvPr id="14"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15"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chemeClr val="accent1"/>
                </a:solidFill>
                <a:ln>
                  <a:noFill/>
                </a:ln>
              </p:spPr>
              <p:txBody>
                <a:bodyPr spcFirstLastPara="1" wrap="square" lIns="121900" tIns="121900" rIns="121900" bIns="121900" anchor="ctr" anchorCtr="0">
                  <a:noAutofit/>
                </a:bodyPr>
                <a:lstStyle/>
                <a:p>
                  <a:endParaRPr sz="2000">
                    <a:latin typeface="Syncopate"/>
                  </a:endParaRPr>
                </a:p>
              </p:txBody>
            </p:sp>
          </p:grpSp>
          <p:sp>
            <p:nvSpPr>
              <p:cNvPr id="31" name="Google Shape;604;p67"/>
              <p:cNvSpPr txBox="1">
                <a:spLocks/>
              </p:cNvSpPr>
              <p:nvPr/>
            </p:nvSpPr>
            <p:spPr>
              <a:xfrm>
                <a:off x="1795700" y="2644096"/>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01</a:t>
                </a:r>
                <a:endParaRPr lang="en" sz="2000" kern="0" dirty="0">
                  <a:solidFill>
                    <a:srgbClr val="455672"/>
                  </a:solidFill>
                  <a:latin typeface="Syncopate"/>
                </a:endParaRPr>
              </a:p>
            </p:txBody>
          </p:sp>
        </p:grpSp>
      </p:grpSp>
      <p:grpSp>
        <p:nvGrpSpPr>
          <p:cNvPr id="42" name="Group 41"/>
          <p:cNvGrpSpPr/>
          <p:nvPr/>
        </p:nvGrpSpPr>
        <p:grpSpPr>
          <a:xfrm>
            <a:off x="1272373" y="2643963"/>
            <a:ext cx="8510115" cy="748725"/>
            <a:chOff x="1315916" y="3384192"/>
            <a:chExt cx="8510115" cy="748725"/>
          </a:xfrm>
        </p:grpSpPr>
        <p:sp>
          <p:nvSpPr>
            <p:cNvPr id="12" name="TextBox 11"/>
            <p:cNvSpPr txBox="1"/>
            <p:nvPr/>
          </p:nvSpPr>
          <p:spPr>
            <a:xfrm>
              <a:off x="2675997" y="3425031"/>
              <a:ext cx="7150034" cy="707886"/>
            </a:xfrm>
            <a:prstGeom prst="rect">
              <a:avLst/>
            </a:prstGeom>
            <a:noFill/>
          </p:spPr>
          <p:txBody>
            <a:bodyPr wrap="none" rtlCol="0">
              <a:spAutoFit/>
            </a:bodyPr>
            <a:lstStyle/>
            <a:p>
              <a:r>
                <a:rPr lang="el-GR" sz="2000" dirty="0" smtClean="0">
                  <a:latin typeface="Syncopate"/>
                </a:rPr>
                <a:t>Το Ε.Υ. Συμβάλλει στην απλή και κατανοητή παρουσίαση του </a:t>
              </a:r>
            </a:p>
            <a:p>
              <a:r>
                <a:rPr lang="el-GR" sz="2000" dirty="0" smtClean="0">
                  <a:latin typeface="Syncopate"/>
                </a:rPr>
                <a:t>γνωστικού αντικειμένου </a:t>
              </a:r>
              <a:r>
                <a:rPr lang="en-US" sz="2000" dirty="0" smtClean="0">
                  <a:latin typeface="Syncopate"/>
                </a:rPr>
                <a:t>;</a:t>
              </a:r>
            </a:p>
          </p:txBody>
        </p:sp>
        <p:grpSp>
          <p:nvGrpSpPr>
            <p:cNvPr id="37" name="Group 36"/>
            <p:cNvGrpSpPr/>
            <p:nvPr/>
          </p:nvGrpSpPr>
          <p:grpSpPr>
            <a:xfrm>
              <a:off x="1315916" y="3384192"/>
              <a:ext cx="1189215" cy="676015"/>
              <a:chOff x="1315916" y="3384192"/>
              <a:chExt cx="1189215" cy="676015"/>
            </a:xfrm>
          </p:grpSpPr>
          <p:grpSp>
            <p:nvGrpSpPr>
              <p:cNvPr id="22" name="Google Shape;616;p67"/>
              <p:cNvGrpSpPr/>
              <p:nvPr/>
            </p:nvGrpSpPr>
            <p:grpSpPr>
              <a:xfrm>
                <a:off x="1315916" y="3384192"/>
                <a:ext cx="1189215" cy="539600"/>
                <a:chOff x="793950" y="1755575"/>
                <a:chExt cx="891911" cy="404700"/>
              </a:xfrm>
            </p:grpSpPr>
            <p:sp>
              <p:nvSpPr>
                <p:cNvPr id="23"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solidFill>
                      <a:srgbClr val="F9B859"/>
                    </a:solidFill>
                    <a:latin typeface="Syncopate"/>
                  </a:endParaRPr>
                </a:p>
              </p:txBody>
            </p:sp>
            <p:sp>
              <p:nvSpPr>
                <p:cNvPr id="24"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9B859"/>
                </a:solidFill>
                <a:ln>
                  <a:noFill/>
                </a:ln>
              </p:spPr>
              <p:txBody>
                <a:bodyPr spcFirstLastPara="1" wrap="square" lIns="121900" tIns="121900" rIns="121900" bIns="121900" anchor="ctr" anchorCtr="0">
                  <a:noAutofit/>
                </a:bodyPr>
                <a:lstStyle/>
                <a:p>
                  <a:endParaRPr sz="2000">
                    <a:solidFill>
                      <a:srgbClr val="F9B859"/>
                    </a:solidFill>
                    <a:latin typeface="Syncopate"/>
                  </a:endParaRPr>
                </a:p>
              </p:txBody>
            </p:sp>
          </p:grpSp>
          <p:sp>
            <p:nvSpPr>
              <p:cNvPr id="32" name="Google Shape;604;p67"/>
              <p:cNvSpPr txBox="1">
                <a:spLocks/>
              </p:cNvSpPr>
              <p:nvPr/>
            </p:nvSpPr>
            <p:spPr>
              <a:xfrm>
                <a:off x="1795700" y="3558207"/>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02</a:t>
                </a:r>
                <a:endParaRPr lang="en" sz="2000" kern="0" dirty="0">
                  <a:solidFill>
                    <a:srgbClr val="455672"/>
                  </a:solidFill>
                  <a:latin typeface="Syncopate"/>
                </a:endParaRPr>
              </a:p>
            </p:txBody>
          </p:sp>
        </p:grpSp>
      </p:grpSp>
      <p:grpSp>
        <p:nvGrpSpPr>
          <p:cNvPr id="43" name="Group 42"/>
          <p:cNvGrpSpPr/>
          <p:nvPr/>
        </p:nvGrpSpPr>
        <p:grpSpPr>
          <a:xfrm>
            <a:off x="1359458" y="3712526"/>
            <a:ext cx="4300245" cy="656517"/>
            <a:chOff x="1315916" y="4220525"/>
            <a:chExt cx="4300245" cy="656517"/>
          </a:xfrm>
        </p:grpSpPr>
        <p:sp>
          <p:nvSpPr>
            <p:cNvPr id="8" name="TextBox 7"/>
            <p:cNvSpPr txBox="1"/>
            <p:nvPr/>
          </p:nvSpPr>
          <p:spPr>
            <a:xfrm>
              <a:off x="2675997" y="4379522"/>
              <a:ext cx="2940164" cy="400110"/>
            </a:xfrm>
            <a:prstGeom prst="rect">
              <a:avLst/>
            </a:prstGeom>
            <a:noFill/>
          </p:spPr>
          <p:txBody>
            <a:bodyPr wrap="none" rtlCol="0">
              <a:spAutoFit/>
            </a:bodyPr>
            <a:lstStyle/>
            <a:p>
              <a:r>
                <a:rPr lang="el-GR" sz="2000" dirty="0" smtClean="0">
                  <a:latin typeface="Syncopate"/>
                </a:rPr>
                <a:t>Είναι το Ε.Υ. εύχρηστο </a:t>
              </a:r>
              <a:r>
                <a:rPr lang="en-US" sz="2000" dirty="0" smtClean="0">
                  <a:latin typeface="Syncopate"/>
                </a:rPr>
                <a:t>;</a:t>
              </a:r>
              <a:r>
                <a:rPr lang="el-GR" sz="2000" dirty="0" smtClean="0">
                  <a:latin typeface="Syncopate"/>
                </a:rPr>
                <a:t> </a:t>
              </a:r>
              <a:endParaRPr lang="en-US" sz="2000" dirty="0" smtClean="0">
                <a:latin typeface="Syncopate"/>
              </a:endParaRPr>
            </a:p>
          </p:txBody>
        </p:sp>
        <p:grpSp>
          <p:nvGrpSpPr>
            <p:cNvPr id="38" name="Group 37"/>
            <p:cNvGrpSpPr/>
            <p:nvPr/>
          </p:nvGrpSpPr>
          <p:grpSpPr>
            <a:xfrm>
              <a:off x="1315916" y="4220525"/>
              <a:ext cx="1189215" cy="656517"/>
              <a:chOff x="1315916" y="4220525"/>
              <a:chExt cx="1189215" cy="656517"/>
            </a:xfrm>
          </p:grpSpPr>
          <p:grpSp>
            <p:nvGrpSpPr>
              <p:cNvPr id="19" name="Google Shape;616;p67"/>
              <p:cNvGrpSpPr/>
              <p:nvPr/>
            </p:nvGrpSpPr>
            <p:grpSpPr>
              <a:xfrm>
                <a:off x="1315916" y="4220525"/>
                <a:ext cx="1189215" cy="539600"/>
                <a:chOff x="793950" y="1755575"/>
                <a:chExt cx="891911" cy="404700"/>
              </a:xfrm>
            </p:grpSpPr>
            <p:sp>
              <p:nvSpPr>
                <p:cNvPr id="20"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21"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E15635"/>
                </a:solidFill>
                <a:ln>
                  <a:noFill/>
                </a:ln>
              </p:spPr>
              <p:txBody>
                <a:bodyPr spcFirstLastPara="1" wrap="square" lIns="121900" tIns="121900" rIns="121900" bIns="121900" anchor="ctr" anchorCtr="0">
                  <a:noAutofit/>
                </a:bodyPr>
                <a:lstStyle/>
                <a:p>
                  <a:endParaRPr sz="2000">
                    <a:latin typeface="Syncopate"/>
                  </a:endParaRPr>
                </a:p>
              </p:txBody>
            </p:sp>
          </p:grpSp>
          <p:sp>
            <p:nvSpPr>
              <p:cNvPr id="33" name="Google Shape;604;p67"/>
              <p:cNvSpPr txBox="1">
                <a:spLocks/>
              </p:cNvSpPr>
              <p:nvPr/>
            </p:nvSpPr>
            <p:spPr>
              <a:xfrm>
                <a:off x="1795700" y="4375042"/>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03</a:t>
                </a:r>
                <a:endParaRPr lang="en" sz="2000" kern="0" dirty="0">
                  <a:solidFill>
                    <a:srgbClr val="455672"/>
                  </a:solidFill>
                  <a:latin typeface="Syncopate"/>
                </a:endParaRPr>
              </a:p>
            </p:txBody>
          </p:sp>
        </p:grpSp>
      </p:grpSp>
      <p:grpSp>
        <p:nvGrpSpPr>
          <p:cNvPr id="44" name="Group 43"/>
          <p:cNvGrpSpPr/>
          <p:nvPr/>
        </p:nvGrpSpPr>
        <p:grpSpPr>
          <a:xfrm>
            <a:off x="1315916" y="4787014"/>
            <a:ext cx="9271029" cy="720612"/>
            <a:chOff x="1315916" y="5149871"/>
            <a:chExt cx="9271029" cy="720612"/>
          </a:xfrm>
        </p:grpSpPr>
        <p:sp>
          <p:nvSpPr>
            <p:cNvPr id="10" name="TextBox 9"/>
            <p:cNvSpPr txBox="1"/>
            <p:nvPr/>
          </p:nvSpPr>
          <p:spPr>
            <a:xfrm>
              <a:off x="2675997" y="5214696"/>
              <a:ext cx="7910948" cy="400110"/>
            </a:xfrm>
            <a:prstGeom prst="rect">
              <a:avLst/>
            </a:prstGeom>
            <a:noFill/>
          </p:spPr>
          <p:txBody>
            <a:bodyPr wrap="none" rtlCol="0">
              <a:spAutoFit/>
            </a:bodyPr>
            <a:lstStyle/>
            <a:p>
              <a:r>
                <a:rPr lang="el-GR" sz="2000" dirty="0" smtClean="0">
                  <a:latin typeface="Syncopate"/>
                </a:rPr>
                <a:t>Το Ε.Υ. </a:t>
              </a:r>
              <a:r>
                <a:rPr lang="el-GR" sz="2000" dirty="0">
                  <a:latin typeface="Syncopate"/>
                </a:rPr>
                <a:t>υ</a:t>
              </a:r>
              <a:r>
                <a:rPr lang="el-GR" sz="2000" dirty="0" smtClean="0">
                  <a:latin typeface="Syncopate"/>
                </a:rPr>
                <a:t>ποστηρίζει – καθοδηγεί τον εκπαιδεύομενο στη μελέτη του </a:t>
              </a:r>
              <a:r>
                <a:rPr lang="en-US" sz="2000" dirty="0" smtClean="0">
                  <a:latin typeface="Syncopate"/>
                </a:rPr>
                <a:t>;</a:t>
              </a:r>
            </a:p>
          </p:txBody>
        </p:sp>
        <p:grpSp>
          <p:nvGrpSpPr>
            <p:cNvPr id="39" name="Group 38"/>
            <p:cNvGrpSpPr/>
            <p:nvPr/>
          </p:nvGrpSpPr>
          <p:grpSpPr>
            <a:xfrm>
              <a:off x="1315916" y="5149871"/>
              <a:ext cx="1189215" cy="720612"/>
              <a:chOff x="1315916" y="5149871"/>
              <a:chExt cx="1189215" cy="720612"/>
            </a:xfrm>
          </p:grpSpPr>
          <p:grpSp>
            <p:nvGrpSpPr>
              <p:cNvPr id="25" name="Google Shape;616;p67"/>
              <p:cNvGrpSpPr/>
              <p:nvPr/>
            </p:nvGrpSpPr>
            <p:grpSpPr>
              <a:xfrm>
                <a:off x="1315916" y="5149871"/>
                <a:ext cx="1189215" cy="539600"/>
                <a:chOff x="793950" y="1755575"/>
                <a:chExt cx="891911" cy="404700"/>
              </a:xfrm>
            </p:grpSpPr>
            <p:sp>
              <p:nvSpPr>
                <p:cNvPr id="26"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27"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77AEAF"/>
                </a:solidFill>
                <a:ln>
                  <a:noFill/>
                </a:ln>
              </p:spPr>
              <p:txBody>
                <a:bodyPr spcFirstLastPara="1" wrap="square" lIns="121900" tIns="121900" rIns="121900" bIns="121900" anchor="ctr" anchorCtr="0">
                  <a:noAutofit/>
                </a:bodyPr>
                <a:lstStyle/>
                <a:p>
                  <a:endParaRPr sz="2000">
                    <a:latin typeface="Syncopate"/>
                  </a:endParaRPr>
                </a:p>
              </p:txBody>
            </p:sp>
          </p:grpSp>
          <p:sp>
            <p:nvSpPr>
              <p:cNvPr id="34" name="Google Shape;604;p67"/>
              <p:cNvSpPr txBox="1">
                <a:spLocks/>
              </p:cNvSpPr>
              <p:nvPr/>
            </p:nvSpPr>
            <p:spPr>
              <a:xfrm>
                <a:off x="1800310" y="5354774"/>
                <a:ext cx="606698" cy="515709"/>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04</a:t>
                </a:r>
                <a:endParaRPr lang="en" sz="2000" kern="0" dirty="0">
                  <a:solidFill>
                    <a:srgbClr val="455672"/>
                  </a:solidFill>
                  <a:latin typeface="Syncopate"/>
                </a:endParaRPr>
              </a:p>
            </p:txBody>
          </p:sp>
        </p:grpSp>
      </p:grpSp>
      <p:grpSp>
        <p:nvGrpSpPr>
          <p:cNvPr id="46" name="Group 45"/>
          <p:cNvGrpSpPr/>
          <p:nvPr/>
        </p:nvGrpSpPr>
        <p:grpSpPr>
          <a:xfrm>
            <a:off x="1256393" y="5817642"/>
            <a:ext cx="10409921" cy="699954"/>
            <a:chOff x="1314450" y="6049870"/>
            <a:chExt cx="10409921" cy="699954"/>
          </a:xfrm>
        </p:grpSpPr>
        <p:sp>
          <p:nvSpPr>
            <p:cNvPr id="11" name="TextBox 10"/>
            <p:cNvSpPr txBox="1"/>
            <p:nvPr/>
          </p:nvSpPr>
          <p:spPr>
            <a:xfrm>
              <a:off x="2675997" y="6049870"/>
              <a:ext cx="9048374" cy="400110"/>
            </a:xfrm>
            <a:prstGeom prst="rect">
              <a:avLst/>
            </a:prstGeom>
            <a:noFill/>
          </p:spPr>
          <p:txBody>
            <a:bodyPr wrap="none" rtlCol="0">
              <a:spAutoFit/>
            </a:bodyPr>
            <a:lstStyle/>
            <a:p>
              <a:r>
                <a:rPr lang="el-GR" sz="2000" dirty="0" smtClean="0">
                  <a:latin typeface="Syncopate"/>
                </a:rPr>
                <a:t>Το Ε.Υ υποστηρίζει την αλληλέπίδραση με τον εκπαιδεύομενο στη μελέτη του </a:t>
              </a:r>
              <a:r>
                <a:rPr lang="en-US" sz="2000" dirty="0" smtClean="0">
                  <a:latin typeface="Syncopate"/>
                </a:rPr>
                <a:t>;</a:t>
              </a:r>
            </a:p>
          </p:txBody>
        </p:sp>
        <p:grpSp>
          <p:nvGrpSpPr>
            <p:cNvPr id="40" name="Group 39"/>
            <p:cNvGrpSpPr/>
            <p:nvPr/>
          </p:nvGrpSpPr>
          <p:grpSpPr>
            <a:xfrm>
              <a:off x="1314450" y="6063157"/>
              <a:ext cx="1189215" cy="686667"/>
              <a:chOff x="1314450" y="6051886"/>
              <a:chExt cx="1189215" cy="686667"/>
            </a:xfrm>
          </p:grpSpPr>
          <p:grpSp>
            <p:nvGrpSpPr>
              <p:cNvPr id="28" name="Google Shape;616;p67"/>
              <p:cNvGrpSpPr/>
              <p:nvPr/>
            </p:nvGrpSpPr>
            <p:grpSpPr>
              <a:xfrm>
                <a:off x="1314450" y="6051886"/>
                <a:ext cx="1189215" cy="539600"/>
                <a:chOff x="793950" y="1755575"/>
                <a:chExt cx="891911" cy="404700"/>
              </a:xfrm>
            </p:grpSpPr>
            <p:sp>
              <p:nvSpPr>
                <p:cNvPr id="29"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30"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noFill/>
                <a:ln>
                  <a:noFill/>
                </a:ln>
              </p:spPr>
              <p:txBody>
                <a:bodyPr spcFirstLastPara="1" wrap="square" lIns="121900" tIns="121900" rIns="121900" bIns="121900" anchor="ctr" anchorCtr="0">
                  <a:noAutofit/>
                </a:bodyPr>
                <a:lstStyle/>
                <a:p>
                  <a:endParaRPr sz="2000">
                    <a:latin typeface="Syncopate"/>
                  </a:endParaRPr>
                </a:p>
              </p:txBody>
            </p:sp>
          </p:grpSp>
          <p:sp>
            <p:nvSpPr>
              <p:cNvPr id="35" name="Google Shape;604;p67"/>
              <p:cNvSpPr txBox="1">
                <a:spLocks/>
              </p:cNvSpPr>
              <p:nvPr/>
            </p:nvSpPr>
            <p:spPr>
              <a:xfrm>
                <a:off x="1795700" y="6236553"/>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05</a:t>
                </a:r>
                <a:endParaRPr lang="en" sz="2000" kern="0" dirty="0">
                  <a:solidFill>
                    <a:srgbClr val="455672"/>
                  </a:solidFill>
                  <a:latin typeface="Syncopate"/>
                </a:endParaRPr>
              </a:p>
            </p:txBody>
          </p:sp>
        </p:grpSp>
      </p:grpSp>
      <p:cxnSp>
        <p:nvCxnSpPr>
          <p:cNvPr id="45" name="15 - Ευθεία γραμμή σύνδεσης"/>
          <p:cNvCxnSpPr/>
          <p:nvPr/>
        </p:nvCxnSpPr>
        <p:spPr bwMode="auto">
          <a:xfrm>
            <a:off x="1190171" y="740229"/>
            <a:ext cx="4746172" cy="14514"/>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66526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500" fill="hold"/>
                                        <p:tgtEl>
                                          <p:spTgt spid="41"/>
                                        </p:tgtEl>
                                        <p:attrNameLst>
                                          <p:attrName>ppt_x</p:attrName>
                                        </p:attrNameLst>
                                      </p:cBhvr>
                                      <p:tavLst>
                                        <p:tav tm="0">
                                          <p:val>
                                            <p:strVal val="#ppt_x"/>
                                          </p:val>
                                        </p:tav>
                                        <p:tav tm="100000">
                                          <p:val>
                                            <p:strVal val="#ppt_x"/>
                                          </p:val>
                                        </p:tav>
                                      </p:tavLst>
                                    </p:anim>
                                    <p:anim calcmode="lin" valueType="num">
                                      <p:cBhvr additive="base">
                                        <p:cTn id="8" dur="1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1500" fill="hold"/>
                                        <p:tgtEl>
                                          <p:spTgt spid="42"/>
                                        </p:tgtEl>
                                        <p:attrNameLst>
                                          <p:attrName>ppt_x</p:attrName>
                                        </p:attrNameLst>
                                      </p:cBhvr>
                                      <p:tavLst>
                                        <p:tav tm="0">
                                          <p:val>
                                            <p:strVal val="#ppt_x"/>
                                          </p:val>
                                        </p:tav>
                                        <p:tav tm="100000">
                                          <p:val>
                                            <p:strVal val="#ppt_x"/>
                                          </p:val>
                                        </p:tav>
                                      </p:tavLst>
                                    </p:anim>
                                    <p:anim calcmode="lin" valueType="num">
                                      <p:cBhvr additive="base">
                                        <p:cTn id="14" dur="1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1500" fill="hold"/>
                                        <p:tgtEl>
                                          <p:spTgt spid="43"/>
                                        </p:tgtEl>
                                        <p:attrNameLst>
                                          <p:attrName>ppt_x</p:attrName>
                                        </p:attrNameLst>
                                      </p:cBhvr>
                                      <p:tavLst>
                                        <p:tav tm="0">
                                          <p:val>
                                            <p:strVal val="#ppt_x"/>
                                          </p:val>
                                        </p:tav>
                                        <p:tav tm="100000">
                                          <p:val>
                                            <p:strVal val="#ppt_x"/>
                                          </p:val>
                                        </p:tav>
                                      </p:tavLst>
                                    </p:anim>
                                    <p:anim calcmode="lin" valueType="num">
                                      <p:cBhvr additive="base">
                                        <p:cTn id="20" dur="1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1500" fill="hold"/>
                                        <p:tgtEl>
                                          <p:spTgt spid="44"/>
                                        </p:tgtEl>
                                        <p:attrNameLst>
                                          <p:attrName>ppt_x</p:attrName>
                                        </p:attrNameLst>
                                      </p:cBhvr>
                                      <p:tavLst>
                                        <p:tav tm="0">
                                          <p:val>
                                            <p:strVal val="#ppt_x"/>
                                          </p:val>
                                        </p:tav>
                                        <p:tav tm="100000">
                                          <p:val>
                                            <p:strVal val="#ppt_x"/>
                                          </p:val>
                                        </p:tav>
                                      </p:tavLst>
                                    </p:anim>
                                    <p:anim calcmode="lin" valueType="num">
                                      <p:cBhvr additive="base">
                                        <p:cTn id="26" dur="1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1250" fill="hold"/>
                                        <p:tgtEl>
                                          <p:spTgt spid="46"/>
                                        </p:tgtEl>
                                        <p:attrNameLst>
                                          <p:attrName>ppt_x</p:attrName>
                                        </p:attrNameLst>
                                      </p:cBhvr>
                                      <p:tavLst>
                                        <p:tav tm="0">
                                          <p:val>
                                            <p:strVal val="#ppt_x"/>
                                          </p:val>
                                        </p:tav>
                                        <p:tav tm="100000">
                                          <p:val>
                                            <p:strVal val="#ppt_x"/>
                                          </p:val>
                                        </p:tav>
                                      </p:tavLst>
                                    </p:anim>
                                    <p:anim calcmode="lin" valueType="num">
                                      <p:cBhvr additive="base">
                                        <p:cTn id="32" dur="125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88571" y="133350"/>
            <a:ext cx="8233793" cy="461665"/>
          </a:xfrm>
          <a:prstGeom prst="rect">
            <a:avLst/>
          </a:prstGeom>
          <a:noFill/>
        </p:spPr>
        <p:txBody>
          <a:bodyPr wrap="square" rtlCol="0">
            <a:spAutoFit/>
          </a:bodyPr>
          <a:lstStyle/>
          <a:p>
            <a:r>
              <a:rPr lang="el-GR" sz="2400" b="1" dirty="0" smtClean="0">
                <a:latin typeface="Syncopate"/>
              </a:rPr>
              <a:t>3. Ερευνητικά ερωτήματα</a:t>
            </a:r>
            <a:r>
              <a:rPr lang="en-US" sz="2400" b="1" dirty="0" smtClean="0">
                <a:latin typeface="Syncopate"/>
              </a:rPr>
              <a:t> (2/2)</a:t>
            </a:r>
            <a:endParaRPr lang="el-GR" sz="2400" b="1" dirty="0" smtClean="0">
              <a:latin typeface="Syncopate"/>
            </a:endParaRPr>
          </a:p>
        </p:txBody>
      </p:sp>
      <p:grpSp>
        <p:nvGrpSpPr>
          <p:cNvPr id="41" name="Group 40"/>
          <p:cNvGrpSpPr/>
          <p:nvPr/>
        </p:nvGrpSpPr>
        <p:grpSpPr>
          <a:xfrm>
            <a:off x="1182566" y="1593781"/>
            <a:ext cx="8732548" cy="825645"/>
            <a:chOff x="1315916" y="2470081"/>
            <a:chExt cx="8732548" cy="825645"/>
          </a:xfrm>
        </p:grpSpPr>
        <p:sp>
          <p:nvSpPr>
            <p:cNvPr id="9" name="TextBox 8"/>
            <p:cNvSpPr txBox="1"/>
            <p:nvPr/>
          </p:nvSpPr>
          <p:spPr>
            <a:xfrm>
              <a:off x="2675997" y="2587840"/>
              <a:ext cx="7372467" cy="707886"/>
            </a:xfrm>
            <a:prstGeom prst="rect">
              <a:avLst/>
            </a:prstGeom>
            <a:noFill/>
          </p:spPr>
          <p:txBody>
            <a:bodyPr wrap="none" rtlCol="0">
              <a:spAutoFit/>
            </a:bodyPr>
            <a:lstStyle/>
            <a:p>
              <a:r>
                <a:rPr lang="el-GR" sz="2000" dirty="0" smtClean="0">
                  <a:latin typeface="Syncopate"/>
                </a:rPr>
                <a:t>Το Ε.Υ. παρέχει δυνατότητα Αναστοχασμού – Αυτοαξιολόγησης </a:t>
              </a:r>
            </a:p>
            <a:p>
              <a:r>
                <a:rPr lang="el-GR" sz="2000" dirty="0" smtClean="0">
                  <a:latin typeface="Syncopate"/>
                </a:rPr>
                <a:t>στον εκπαιδευόμενο </a:t>
              </a:r>
              <a:r>
                <a:rPr lang="en-US" sz="2000" dirty="0" smtClean="0">
                  <a:latin typeface="Syncopate"/>
                </a:rPr>
                <a:t>;</a:t>
              </a:r>
            </a:p>
          </p:txBody>
        </p:sp>
        <p:grpSp>
          <p:nvGrpSpPr>
            <p:cNvPr id="36" name="Group 35"/>
            <p:cNvGrpSpPr/>
            <p:nvPr/>
          </p:nvGrpSpPr>
          <p:grpSpPr>
            <a:xfrm>
              <a:off x="1315916" y="2470081"/>
              <a:ext cx="1189215" cy="676015"/>
              <a:chOff x="1315916" y="2470081"/>
              <a:chExt cx="1189215" cy="676015"/>
            </a:xfrm>
          </p:grpSpPr>
          <p:grpSp>
            <p:nvGrpSpPr>
              <p:cNvPr id="13" name="Google Shape;616;p67"/>
              <p:cNvGrpSpPr/>
              <p:nvPr/>
            </p:nvGrpSpPr>
            <p:grpSpPr>
              <a:xfrm>
                <a:off x="1315916" y="2470081"/>
                <a:ext cx="1189215" cy="539600"/>
                <a:chOff x="793950" y="1755575"/>
                <a:chExt cx="891911" cy="404700"/>
              </a:xfrm>
            </p:grpSpPr>
            <p:sp>
              <p:nvSpPr>
                <p:cNvPr id="14"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15"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chemeClr val="accent1"/>
                </a:solidFill>
                <a:ln>
                  <a:noFill/>
                </a:ln>
              </p:spPr>
              <p:txBody>
                <a:bodyPr spcFirstLastPara="1" wrap="square" lIns="121900" tIns="121900" rIns="121900" bIns="121900" anchor="ctr" anchorCtr="0">
                  <a:noAutofit/>
                </a:bodyPr>
                <a:lstStyle/>
                <a:p>
                  <a:endParaRPr sz="2000">
                    <a:latin typeface="Syncopate"/>
                  </a:endParaRPr>
                </a:p>
              </p:txBody>
            </p:sp>
          </p:grpSp>
          <p:sp>
            <p:nvSpPr>
              <p:cNvPr id="31" name="Google Shape;604;p67"/>
              <p:cNvSpPr txBox="1">
                <a:spLocks/>
              </p:cNvSpPr>
              <p:nvPr/>
            </p:nvSpPr>
            <p:spPr>
              <a:xfrm>
                <a:off x="1795700" y="2644096"/>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06</a:t>
                </a:r>
                <a:endParaRPr lang="en" sz="2000" kern="0" dirty="0">
                  <a:solidFill>
                    <a:srgbClr val="455672"/>
                  </a:solidFill>
                  <a:latin typeface="Syncopate"/>
                </a:endParaRPr>
              </a:p>
            </p:txBody>
          </p:sp>
        </p:grpSp>
      </p:grpSp>
      <p:grpSp>
        <p:nvGrpSpPr>
          <p:cNvPr id="42" name="Group 41"/>
          <p:cNvGrpSpPr/>
          <p:nvPr/>
        </p:nvGrpSpPr>
        <p:grpSpPr>
          <a:xfrm>
            <a:off x="1182566" y="2482453"/>
            <a:ext cx="7455660" cy="748725"/>
            <a:chOff x="1315916" y="3384192"/>
            <a:chExt cx="7455660" cy="748725"/>
          </a:xfrm>
        </p:grpSpPr>
        <p:sp>
          <p:nvSpPr>
            <p:cNvPr id="12" name="TextBox 11"/>
            <p:cNvSpPr txBox="1"/>
            <p:nvPr/>
          </p:nvSpPr>
          <p:spPr>
            <a:xfrm>
              <a:off x="2675997" y="3425031"/>
              <a:ext cx="6095579" cy="707886"/>
            </a:xfrm>
            <a:prstGeom prst="rect">
              <a:avLst/>
            </a:prstGeom>
            <a:noFill/>
          </p:spPr>
          <p:txBody>
            <a:bodyPr wrap="none" rtlCol="0">
              <a:spAutoFit/>
            </a:bodyPr>
            <a:lstStyle/>
            <a:p>
              <a:r>
                <a:rPr lang="el-GR" sz="2000" dirty="0" smtClean="0">
                  <a:latin typeface="Syncopate"/>
                </a:rPr>
                <a:t>Στο Ε.Υ. προσδιορίζονται με σαφήνεια ο Σκοπός και </a:t>
              </a:r>
            </a:p>
            <a:p>
              <a:r>
                <a:rPr lang="el-GR" sz="2000" dirty="0" smtClean="0">
                  <a:latin typeface="Syncopate"/>
                </a:rPr>
                <a:t>τα Προσδοκώμενα Αποτελέσματα </a:t>
              </a:r>
              <a:r>
                <a:rPr lang="en-US" sz="2000" dirty="0" smtClean="0">
                  <a:latin typeface="Syncopate"/>
                </a:rPr>
                <a:t>;</a:t>
              </a:r>
            </a:p>
          </p:txBody>
        </p:sp>
        <p:grpSp>
          <p:nvGrpSpPr>
            <p:cNvPr id="37" name="Group 36"/>
            <p:cNvGrpSpPr/>
            <p:nvPr/>
          </p:nvGrpSpPr>
          <p:grpSpPr>
            <a:xfrm>
              <a:off x="1315916" y="3384192"/>
              <a:ext cx="1189215" cy="676015"/>
              <a:chOff x="1315916" y="3384192"/>
              <a:chExt cx="1189215" cy="676015"/>
            </a:xfrm>
          </p:grpSpPr>
          <p:grpSp>
            <p:nvGrpSpPr>
              <p:cNvPr id="22" name="Google Shape;616;p67"/>
              <p:cNvGrpSpPr/>
              <p:nvPr/>
            </p:nvGrpSpPr>
            <p:grpSpPr>
              <a:xfrm>
                <a:off x="1315916" y="3384192"/>
                <a:ext cx="1189215" cy="539600"/>
                <a:chOff x="793950" y="1755575"/>
                <a:chExt cx="891911" cy="404700"/>
              </a:xfrm>
            </p:grpSpPr>
            <p:sp>
              <p:nvSpPr>
                <p:cNvPr id="23"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solidFill>
                      <a:srgbClr val="F9B859"/>
                    </a:solidFill>
                    <a:latin typeface="Syncopate"/>
                  </a:endParaRPr>
                </a:p>
              </p:txBody>
            </p:sp>
            <p:sp>
              <p:nvSpPr>
                <p:cNvPr id="24"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9B859"/>
                </a:solidFill>
                <a:ln>
                  <a:noFill/>
                </a:ln>
              </p:spPr>
              <p:txBody>
                <a:bodyPr spcFirstLastPara="1" wrap="square" lIns="121900" tIns="121900" rIns="121900" bIns="121900" anchor="ctr" anchorCtr="0">
                  <a:noAutofit/>
                </a:bodyPr>
                <a:lstStyle/>
                <a:p>
                  <a:endParaRPr sz="2000">
                    <a:solidFill>
                      <a:srgbClr val="F9B859"/>
                    </a:solidFill>
                    <a:latin typeface="Syncopate"/>
                  </a:endParaRPr>
                </a:p>
              </p:txBody>
            </p:sp>
          </p:grpSp>
          <p:sp>
            <p:nvSpPr>
              <p:cNvPr id="32" name="Google Shape;604;p67"/>
              <p:cNvSpPr txBox="1">
                <a:spLocks/>
              </p:cNvSpPr>
              <p:nvPr/>
            </p:nvSpPr>
            <p:spPr>
              <a:xfrm>
                <a:off x="1795700" y="3558207"/>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07</a:t>
                </a:r>
                <a:endParaRPr lang="en" sz="2000" kern="0" dirty="0">
                  <a:solidFill>
                    <a:srgbClr val="455672"/>
                  </a:solidFill>
                  <a:latin typeface="Syncopate"/>
                </a:endParaRPr>
              </a:p>
            </p:txBody>
          </p:sp>
        </p:grpSp>
      </p:grpSp>
      <p:grpSp>
        <p:nvGrpSpPr>
          <p:cNvPr id="43" name="Group 42"/>
          <p:cNvGrpSpPr/>
          <p:nvPr/>
        </p:nvGrpSpPr>
        <p:grpSpPr>
          <a:xfrm>
            <a:off x="1182566" y="3371125"/>
            <a:ext cx="10310095" cy="656517"/>
            <a:chOff x="1315916" y="4220525"/>
            <a:chExt cx="10310095" cy="656517"/>
          </a:xfrm>
        </p:grpSpPr>
        <p:sp>
          <p:nvSpPr>
            <p:cNvPr id="8" name="TextBox 7"/>
            <p:cNvSpPr txBox="1"/>
            <p:nvPr/>
          </p:nvSpPr>
          <p:spPr>
            <a:xfrm>
              <a:off x="2675997" y="4379522"/>
              <a:ext cx="8950014" cy="400110"/>
            </a:xfrm>
            <a:prstGeom prst="rect">
              <a:avLst/>
            </a:prstGeom>
            <a:noFill/>
          </p:spPr>
          <p:txBody>
            <a:bodyPr wrap="none" rtlCol="0">
              <a:spAutoFit/>
            </a:bodyPr>
            <a:lstStyle/>
            <a:p>
              <a:r>
                <a:rPr lang="el-GR" sz="2000" dirty="0" smtClean="0">
                  <a:latin typeface="Syncopate"/>
                </a:rPr>
                <a:t>Το Ε.Υ. έχει δημιουργηθεί σύμφωνα με τις αρχές της Πολυμεσικής Μάθησης </a:t>
              </a:r>
              <a:r>
                <a:rPr lang="en-US" sz="2000" dirty="0">
                  <a:latin typeface="Syncopate"/>
                </a:rPr>
                <a:t>;</a:t>
              </a:r>
              <a:r>
                <a:rPr lang="el-GR" sz="2000" dirty="0" smtClean="0">
                  <a:latin typeface="Syncopate"/>
                </a:rPr>
                <a:t> </a:t>
              </a:r>
              <a:endParaRPr lang="en-US" sz="2000" dirty="0" smtClean="0">
                <a:latin typeface="Syncopate"/>
              </a:endParaRPr>
            </a:p>
          </p:txBody>
        </p:sp>
        <p:grpSp>
          <p:nvGrpSpPr>
            <p:cNvPr id="38" name="Group 37"/>
            <p:cNvGrpSpPr/>
            <p:nvPr/>
          </p:nvGrpSpPr>
          <p:grpSpPr>
            <a:xfrm>
              <a:off x="1315916" y="4220525"/>
              <a:ext cx="1189215" cy="656517"/>
              <a:chOff x="1315916" y="4220525"/>
              <a:chExt cx="1189215" cy="656517"/>
            </a:xfrm>
          </p:grpSpPr>
          <p:grpSp>
            <p:nvGrpSpPr>
              <p:cNvPr id="19" name="Google Shape;616;p67"/>
              <p:cNvGrpSpPr/>
              <p:nvPr/>
            </p:nvGrpSpPr>
            <p:grpSpPr>
              <a:xfrm>
                <a:off x="1315916" y="4220525"/>
                <a:ext cx="1189215" cy="539600"/>
                <a:chOff x="793950" y="1755575"/>
                <a:chExt cx="891911" cy="404700"/>
              </a:xfrm>
            </p:grpSpPr>
            <p:sp>
              <p:nvSpPr>
                <p:cNvPr id="20"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21"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E15635"/>
                </a:solidFill>
                <a:ln>
                  <a:noFill/>
                </a:ln>
              </p:spPr>
              <p:txBody>
                <a:bodyPr spcFirstLastPara="1" wrap="square" lIns="121900" tIns="121900" rIns="121900" bIns="121900" anchor="ctr" anchorCtr="0">
                  <a:noAutofit/>
                </a:bodyPr>
                <a:lstStyle/>
                <a:p>
                  <a:endParaRPr sz="2000">
                    <a:latin typeface="Syncopate"/>
                  </a:endParaRPr>
                </a:p>
              </p:txBody>
            </p:sp>
          </p:grpSp>
          <p:sp>
            <p:nvSpPr>
              <p:cNvPr id="33" name="Google Shape;604;p67"/>
              <p:cNvSpPr txBox="1">
                <a:spLocks/>
              </p:cNvSpPr>
              <p:nvPr/>
            </p:nvSpPr>
            <p:spPr>
              <a:xfrm>
                <a:off x="1795700" y="4375042"/>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08</a:t>
                </a:r>
                <a:endParaRPr lang="en" sz="2000" kern="0" dirty="0">
                  <a:solidFill>
                    <a:srgbClr val="455672"/>
                  </a:solidFill>
                  <a:latin typeface="Syncopate"/>
                </a:endParaRPr>
              </a:p>
            </p:txBody>
          </p:sp>
        </p:grpSp>
      </p:grpSp>
      <p:grpSp>
        <p:nvGrpSpPr>
          <p:cNvPr id="44" name="Group 43"/>
          <p:cNvGrpSpPr/>
          <p:nvPr/>
        </p:nvGrpSpPr>
        <p:grpSpPr>
          <a:xfrm>
            <a:off x="1182566" y="4240300"/>
            <a:ext cx="9313861" cy="720612"/>
            <a:chOff x="1315916" y="5149871"/>
            <a:chExt cx="9313861" cy="720612"/>
          </a:xfrm>
        </p:grpSpPr>
        <p:sp>
          <p:nvSpPr>
            <p:cNvPr id="10" name="TextBox 9"/>
            <p:cNvSpPr txBox="1"/>
            <p:nvPr/>
          </p:nvSpPr>
          <p:spPr>
            <a:xfrm>
              <a:off x="2675997" y="5214696"/>
              <a:ext cx="7953780" cy="400110"/>
            </a:xfrm>
            <a:prstGeom prst="rect">
              <a:avLst/>
            </a:prstGeom>
            <a:noFill/>
          </p:spPr>
          <p:txBody>
            <a:bodyPr wrap="none" rtlCol="0">
              <a:spAutoFit/>
            </a:bodyPr>
            <a:lstStyle/>
            <a:p>
              <a:r>
                <a:rPr lang="el-GR" sz="2000" dirty="0" smtClean="0">
                  <a:latin typeface="Syncopate"/>
                </a:rPr>
                <a:t>Ποιες είναι οι προτεινόμενες αλλαγές και τα δυνατά σημεία του Ε.Υ </a:t>
              </a:r>
              <a:r>
                <a:rPr lang="en-US" sz="2000" dirty="0" smtClean="0">
                  <a:latin typeface="Syncopate"/>
                </a:rPr>
                <a:t>;</a:t>
              </a:r>
            </a:p>
          </p:txBody>
        </p:sp>
        <p:grpSp>
          <p:nvGrpSpPr>
            <p:cNvPr id="39" name="Group 38"/>
            <p:cNvGrpSpPr/>
            <p:nvPr/>
          </p:nvGrpSpPr>
          <p:grpSpPr>
            <a:xfrm>
              <a:off x="1315916" y="5149871"/>
              <a:ext cx="1189215" cy="720612"/>
              <a:chOff x="1315916" y="5149871"/>
              <a:chExt cx="1189215" cy="720612"/>
            </a:xfrm>
          </p:grpSpPr>
          <p:grpSp>
            <p:nvGrpSpPr>
              <p:cNvPr id="25" name="Google Shape;616;p67"/>
              <p:cNvGrpSpPr/>
              <p:nvPr/>
            </p:nvGrpSpPr>
            <p:grpSpPr>
              <a:xfrm>
                <a:off x="1315916" y="5149871"/>
                <a:ext cx="1189215" cy="539600"/>
                <a:chOff x="793950" y="1755575"/>
                <a:chExt cx="891911" cy="404700"/>
              </a:xfrm>
            </p:grpSpPr>
            <p:sp>
              <p:nvSpPr>
                <p:cNvPr id="26"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27"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77AEAF"/>
                </a:solidFill>
                <a:ln>
                  <a:noFill/>
                </a:ln>
              </p:spPr>
              <p:txBody>
                <a:bodyPr spcFirstLastPara="1" wrap="square" lIns="121900" tIns="121900" rIns="121900" bIns="121900" anchor="ctr" anchorCtr="0">
                  <a:noAutofit/>
                </a:bodyPr>
                <a:lstStyle/>
                <a:p>
                  <a:endParaRPr sz="2000">
                    <a:latin typeface="Syncopate"/>
                  </a:endParaRPr>
                </a:p>
              </p:txBody>
            </p:sp>
          </p:grpSp>
          <p:sp>
            <p:nvSpPr>
              <p:cNvPr id="34" name="Google Shape;604;p67"/>
              <p:cNvSpPr txBox="1">
                <a:spLocks/>
              </p:cNvSpPr>
              <p:nvPr/>
            </p:nvSpPr>
            <p:spPr>
              <a:xfrm>
                <a:off x="1800310" y="5354774"/>
                <a:ext cx="606698" cy="515709"/>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09</a:t>
                </a:r>
                <a:endParaRPr lang="en" sz="2000" kern="0" dirty="0">
                  <a:solidFill>
                    <a:srgbClr val="455672"/>
                  </a:solidFill>
                  <a:latin typeface="Syncopate"/>
                </a:endParaRPr>
              </a:p>
            </p:txBody>
          </p:sp>
        </p:grpSp>
      </p:grpSp>
      <p:grpSp>
        <p:nvGrpSpPr>
          <p:cNvPr id="46" name="Group 45"/>
          <p:cNvGrpSpPr/>
          <p:nvPr/>
        </p:nvGrpSpPr>
        <p:grpSpPr>
          <a:xfrm>
            <a:off x="1181100" y="5173570"/>
            <a:ext cx="10021546" cy="699954"/>
            <a:chOff x="1314450" y="6049870"/>
            <a:chExt cx="10021546" cy="699954"/>
          </a:xfrm>
        </p:grpSpPr>
        <p:sp>
          <p:nvSpPr>
            <p:cNvPr id="11" name="TextBox 10"/>
            <p:cNvSpPr txBox="1"/>
            <p:nvPr/>
          </p:nvSpPr>
          <p:spPr>
            <a:xfrm>
              <a:off x="2675997" y="6049870"/>
              <a:ext cx="8659999" cy="400110"/>
            </a:xfrm>
            <a:prstGeom prst="rect">
              <a:avLst/>
            </a:prstGeom>
            <a:noFill/>
          </p:spPr>
          <p:txBody>
            <a:bodyPr wrap="none" rtlCol="0">
              <a:spAutoFit/>
            </a:bodyPr>
            <a:lstStyle/>
            <a:p>
              <a:r>
                <a:rPr lang="el-GR" sz="2000" dirty="0" smtClean="0">
                  <a:latin typeface="Syncopate"/>
                </a:rPr>
                <a:t>Πως αξιολογείτε το παιχνίδι επαυξημένης πραγματικότητας</a:t>
              </a:r>
              <a:r>
                <a:rPr lang="en-US" sz="2000" dirty="0" smtClean="0">
                  <a:latin typeface="Syncopate"/>
                </a:rPr>
                <a:t> (</a:t>
              </a:r>
              <a:r>
                <a:rPr lang="en-US" sz="2000" dirty="0" err="1" smtClean="0">
                  <a:latin typeface="Syncopate"/>
                </a:rPr>
                <a:t>Actionbound</a:t>
              </a:r>
              <a:r>
                <a:rPr lang="en-US" sz="2000" dirty="0" smtClean="0">
                  <a:latin typeface="Syncopate"/>
                </a:rPr>
                <a:t>)</a:t>
              </a:r>
              <a:r>
                <a:rPr lang="el-GR" sz="2000" dirty="0" smtClean="0">
                  <a:latin typeface="Syncopate"/>
                </a:rPr>
                <a:t> </a:t>
              </a:r>
              <a:r>
                <a:rPr lang="en-US" sz="2000" dirty="0" smtClean="0">
                  <a:latin typeface="Syncopate"/>
                </a:rPr>
                <a:t>;</a:t>
              </a:r>
            </a:p>
          </p:txBody>
        </p:sp>
        <p:grpSp>
          <p:nvGrpSpPr>
            <p:cNvPr id="40" name="Group 39"/>
            <p:cNvGrpSpPr/>
            <p:nvPr/>
          </p:nvGrpSpPr>
          <p:grpSpPr>
            <a:xfrm>
              <a:off x="1314450" y="6063157"/>
              <a:ext cx="1189215" cy="686667"/>
              <a:chOff x="1314450" y="6051886"/>
              <a:chExt cx="1189215" cy="686667"/>
            </a:xfrm>
          </p:grpSpPr>
          <p:grpSp>
            <p:nvGrpSpPr>
              <p:cNvPr id="28" name="Google Shape;616;p67"/>
              <p:cNvGrpSpPr/>
              <p:nvPr/>
            </p:nvGrpSpPr>
            <p:grpSpPr>
              <a:xfrm>
                <a:off x="1314450" y="6051886"/>
                <a:ext cx="1189215" cy="539600"/>
                <a:chOff x="793950" y="1755575"/>
                <a:chExt cx="891911" cy="404700"/>
              </a:xfrm>
            </p:grpSpPr>
            <p:sp>
              <p:nvSpPr>
                <p:cNvPr id="29" name="Google Shape;617;p67"/>
                <p:cNvSpPr/>
                <p:nvPr/>
              </p:nvSpPr>
              <p:spPr>
                <a:xfrm>
                  <a:off x="796150" y="1755575"/>
                  <a:ext cx="889711"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solidFill>
                  <a:srgbClr val="FFFFFF"/>
                </a:solidFill>
                <a:ln>
                  <a:noFill/>
                </a:ln>
              </p:spPr>
              <p:txBody>
                <a:bodyPr spcFirstLastPara="1" wrap="square" lIns="121900" tIns="121900" rIns="121900" bIns="121900" anchor="ctr" anchorCtr="0">
                  <a:noAutofit/>
                </a:bodyPr>
                <a:lstStyle/>
                <a:p>
                  <a:endParaRPr sz="2000">
                    <a:latin typeface="Syncopate"/>
                  </a:endParaRPr>
                </a:p>
              </p:txBody>
            </p:sp>
            <p:sp>
              <p:nvSpPr>
                <p:cNvPr id="30" name="Google Shape;618;p67"/>
                <p:cNvSpPr/>
                <p:nvPr/>
              </p:nvSpPr>
              <p:spPr>
                <a:xfrm>
                  <a:off x="793950" y="1755575"/>
                  <a:ext cx="721875" cy="404700"/>
                </a:xfrm>
                <a:custGeom>
                  <a:avLst/>
                  <a:gdLst/>
                  <a:ahLst/>
                  <a:cxnLst/>
                  <a:rect l="l" t="t" r="r" b="b"/>
                  <a:pathLst>
                    <a:path w="28875" h="16188" extrusionOk="0">
                      <a:moveTo>
                        <a:pt x="16" y="0"/>
                      </a:moveTo>
                      <a:lnTo>
                        <a:pt x="16" y="15"/>
                      </a:lnTo>
                      <a:lnTo>
                        <a:pt x="1" y="15"/>
                      </a:lnTo>
                      <a:lnTo>
                        <a:pt x="1" y="12082"/>
                      </a:lnTo>
                      <a:cubicBezTo>
                        <a:pt x="1" y="12082"/>
                        <a:pt x="16" y="12097"/>
                        <a:pt x="16" y="12097"/>
                      </a:cubicBezTo>
                      <a:lnTo>
                        <a:pt x="2232" y="14868"/>
                      </a:lnTo>
                      <a:cubicBezTo>
                        <a:pt x="2663" y="15406"/>
                        <a:pt x="3156" y="15976"/>
                        <a:pt x="3833" y="16145"/>
                      </a:cubicBezTo>
                      <a:cubicBezTo>
                        <a:pt x="3956" y="16174"/>
                        <a:pt x="4078" y="16188"/>
                        <a:pt x="4199" y="16188"/>
                      </a:cubicBezTo>
                      <a:cubicBezTo>
                        <a:pt x="5108" y="16188"/>
                        <a:pt x="5943" y="15419"/>
                        <a:pt x="6419" y="14591"/>
                      </a:cubicBezTo>
                      <a:cubicBezTo>
                        <a:pt x="6942" y="13652"/>
                        <a:pt x="7234" y="12559"/>
                        <a:pt x="7958" y="11759"/>
                      </a:cubicBezTo>
                      <a:cubicBezTo>
                        <a:pt x="9297" y="10297"/>
                        <a:pt x="11729" y="10220"/>
                        <a:pt x="12975" y="8681"/>
                      </a:cubicBezTo>
                      <a:cubicBezTo>
                        <a:pt x="13360" y="8203"/>
                        <a:pt x="13622" y="7603"/>
                        <a:pt x="14114" y="7249"/>
                      </a:cubicBezTo>
                      <a:cubicBezTo>
                        <a:pt x="14730" y="6803"/>
                        <a:pt x="15561" y="6834"/>
                        <a:pt x="16315" y="6818"/>
                      </a:cubicBezTo>
                      <a:cubicBezTo>
                        <a:pt x="18701" y="6757"/>
                        <a:pt x="21009" y="6018"/>
                        <a:pt x="23287" y="5294"/>
                      </a:cubicBezTo>
                      <a:cubicBezTo>
                        <a:pt x="24365" y="4956"/>
                        <a:pt x="25488" y="4587"/>
                        <a:pt x="26350" y="3848"/>
                      </a:cubicBezTo>
                      <a:cubicBezTo>
                        <a:pt x="27443" y="2924"/>
                        <a:pt x="28012" y="1539"/>
                        <a:pt x="28705" y="292"/>
                      </a:cubicBezTo>
                      <a:cubicBezTo>
                        <a:pt x="28751" y="200"/>
                        <a:pt x="28813" y="108"/>
                        <a:pt x="28859" y="15"/>
                      </a:cubicBezTo>
                      <a:cubicBezTo>
                        <a:pt x="28859" y="15"/>
                        <a:pt x="28874" y="0"/>
                        <a:pt x="28874" y="0"/>
                      </a:cubicBezTo>
                      <a:close/>
                    </a:path>
                  </a:pathLst>
                </a:custGeom>
                <a:noFill/>
                <a:ln>
                  <a:noFill/>
                </a:ln>
              </p:spPr>
              <p:txBody>
                <a:bodyPr spcFirstLastPara="1" wrap="square" lIns="121900" tIns="121900" rIns="121900" bIns="121900" anchor="ctr" anchorCtr="0">
                  <a:noAutofit/>
                </a:bodyPr>
                <a:lstStyle/>
                <a:p>
                  <a:endParaRPr sz="2000">
                    <a:latin typeface="Syncopate"/>
                  </a:endParaRPr>
                </a:p>
              </p:txBody>
            </p:sp>
          </p:grpSp>
          <p:sp>
            <p:nvSpPr>
              <p:cNvPr id="35" name="Google Shape;604;p67"/>
              <p:cNvSpPr txBox="1">
                <a:spLocks/>
              </p:cNvSpPr>
              <p:nvPr/>
            </p:nvSpPr>
            <p:spPr>
              <a:xfrm>
                <a:off x="1795700" y="6236553"/>
                <a:ext cx="611308" cy="5020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000" kern="0" dirty="0" smtClean="0">
                    <a:solidFill>
                      <a:srgbClr val="455672"/>
                    </a:solidFill>
                    <a:latin typeface="Syncopate"/>
                  </a:rPr>
                  <a:t>10</a:t>
                </a:r>
              </a:p>
            </p:txBody>
          </p:sp>
        </p:grpSp>
      </p:grpSp>
      <p:cxnSp>
        <p:nvCxnSpPr>
          <p:cNvPr id="45" name="15 - Ευθεία γραμμή σύνδεσης"/>
          <p:cNvCxnSpPr/>
          <p:nvPr/>
        </p:nvCxnSpPr>
        <p:spPr bwMode="auto">
          <a:xfrm flipV="1">
            <a:off x="1117600" y="725714"/>
            <a:ext cx="4818743" cy="14514"/>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134856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500" fill="hold"/>
                                        <p:tgtEl>
                                          <p:spTgt spid="41"/>
                                        </p:tgtEl>
                                        <p:attrNameLst>
                                          <p:attrName>ppt_x</p:attrName>
                                        </p:attrNameLst>
                                      </p:cBhvr>
                                      <p:tavLst>
                                        <p:tav tm="0">
                                          <p:val>
                                            <p:strVal val="#ppt_x"/>
                                          </p:val>
                                        </p:tav>
                                        <p:tav tm="100000">
                                          <p:val>
                                            <p:strVal val="#ppt_x"/>
                                          </p:val>
                                        </p:tav>
                                      </p:tavLst>
                                    </p:anim>
                                    <p:anim calcmode="lin" valueType="num">
                                      <p:cBhvr additive="base">
                                        <p:cTn id="8" dur="1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1500" fill="hold"/>
                                        <p:tgtEl>
                                          <p:spTgt spid="42"/>
                                        </p:tgtEl>
                                        <p:attrNameLst>
                                          <p:attrName>ppt_x</p:attrName>
                                        </p:attrNameLst>
                                      </p:cBhvr>
                                      <p:tavLst>
                                        <p:tav tm="0">
                                          <p:val>
                                            <p:strVal val="#ppt_x"/>
                                          </p:val>
                                        </p:tav>
                                        <p:tav tm="100000">
                                          <p:val>
                                            <p:strVal val="#ppt_x"/>
                                          </p:val>
                                        </p:tav>
                                      </p:tavLst>
                                    </p:anim>
                                    <p:anim calcmode="lin" valueType="num">
                                      <p:cBhvr additive="base">
                                        <p:cTn id="14" dur="1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1500" fill="hold"/>
                                        <p:tgtEl>
                                          <p:spTgt spid="43"/>
                                        </p:tgtEl>
                                        <p:attrNameLst>
                                          <p:attrName>ppt_x</p:attrName>
                                        </p:attrNameLst>
                                      </p:cBhvr>
                                      <p:tavLst>
                                        <p:tav tm="0">
                                          <p:val>
                                            <p:strVal val="#ppt_x"/>
                                          </p:val>
                                        </p:tav>
                                        <p:tav tm="100000">
                                          <p:val>
                                            <p:strVal val="#ppt_x"/>
                                          </p:val>
                                        </p:tav>
                                      </p:tavLst>
                                    </p:anim>
                                    <p:anim calcmode="lin" valueType="num">
                                      <p:cBhvr additive="base">
                                        <p:cTn id="20" dur="1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1500" fill="hold"/>
                                        <p:tgtEl>
                                          <p:spTgt spid="44"/>
                                        </p:tgtEl>
                                        <p:attrNameLst>
                                          <p:attrName>ppt_x</p:attrName>
                                        </p:attrNameLst>
                                      </p:cBhvr>
                                      <p:tavLst>
                                        <p:tav tm="0">
                                          <p:val>
                                            <p:strVal val="#ppt_x"/>
                                          </p:val>
                                        </p:tav>
                                        <p:tav tm="100000">
                                          <p:val>
                                            <p:strVal val="#ppt_x"/>
                                          </p:val>
                                        </p:tav>
                                      </p:tavLst>
                                    </p:anim>
                                    <p:anim calcmode="lin" valueType="num">
                                      <p:cBhvr additive="base">
                                        <p:cTn id="26" dur="1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1250" fill="hold"/>
                                        <p:tgtEl>
                                          <p:spTgt spid="46"/>
                                        </p:tgtEl>
                                        <p:attrNameLst>
                                          <p:attrName>ppt_x</p:attrName>
                                        </p:attrNameLst>
                                      </p:cBhvr>
                                      <p:tavLst>
                                        <p:tav tm="0">
                                          <p:val>
                                            <p:strVal val="#ppt_x"/>
                                          </p:val>
                                        </p:tav>
                                        <p:tav tm="100000">
                                          <p:val>
                                            <p:strVal val="#ppt_x"/>
                                          </p:val>
                                        </p:tav>
                                      </p:tavLst>
                                    </p:anim>
                                    <p:anim calcmode="lin" valueType="num">
                                      <p:cBhvr additive="base">
                                        <p:cTn id="32" dur="125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2BFAE1-45D3-4B3B-81D2-0BF25FA84FB8}"/>
              </a:ext>
            </a:extLst>
          </p:cNvPr>
          <p:cNvSpPr>
            <a:spLocks noGrp="1"/>
          </p:cNvSpPr>
          <p:nvPr>
            <p:ph type="title"/>
          </p:nvPr>
        </p:nvSpPr>
        <p:spPr>
          <a:xfrm>
            <a:off x="827314" y="130194"/>
            <a:ext cx="10411686" cy="764400"/>
          </a:xfrm>
        </p:spPr>
        <p:txBody>
          <a:bodyPr/>
          <a:lstStyle/>
          <a:p>
            <a:pPr algn="l"/>
            <a:r>
              <a:rPr lang="en-US" sz="2400" dirty="0" smtClean="0"/>
              <a:t>4. </a:t>
            </a:r>
            <a:r>
              <a:rPr lang="el-GR" sz="2400" dirty="0" smtClean="0"/>
              <a:t>Δομή</a:t>
            </a:r>
            <a:endParaRPr lang="en-US" sz="2400" dirty="0"/>
          </a:p>
        </p:txBody>
      </p:sp>
      <p:grpSp>
        <p:nvGrpSpPr>
          <p:cNvPr id="18" name="Group 17"/>
          <p:cNvGrpSpPr/>
          <p:nvPr/>
        </p:nvGrpSpPr>
        <p:grpSpPr>
          <a:xfrm>
            <a:off x="1507647" y="3151755"/>
            <a:ext cx="5248168" cy="1881923"/>
            <a:chOff x="1507647" y="3151755"/>
            <a:chExt cx="5248168" cy="1881923"/>
          </a:xfrm>
        </p:grpSpPr>
        <p:sp>
          <p:nvSpPr>
            <p:cNvPr id="63" name="TextBox 62">
              <a:extLst>
                <a:ext uri="{FF2B5EF4-FFF2-40B4-BE49-F238E27FC236}">
                  <a16:creationId xmlns="" xmlns:a16="http://schemas.microsoft.com/office/drawing/2014/main" id="{F220507B-839B-4459-8D27-7168917B6AF3}"/>
                </a:ext>
              </a:extLst>
            </p:cNvPr>
            <p:cNvSpPr txBox="1"/>
            <p:nvPr/>
          </p:nvSpPr>
          <p:spPr>
            <a:xfrm>
              <a:off x="1507647" y="3151755"/>
              <a:ext cx="2991802" cy="707886"/>
            </a:xfrm>
            <a:prstGeom prst="rect">
              <a:avLst/>
            </a:prstGeom>
            <a:noFill/>
          </p:spPr>
          <p:txBody>
            <a:bodyPr wrap="square" lIns="0" rIns="0" rtlCol="0" anchor="b">
              <a:spAutoFit/>
            </a:bodyPr>
            <a:lstStyle/>
            <a:p>
              <a:pPr algn="r"/>
              <a:r>
                <a:rPr lang="el-GR" sz="2000" b="1" noProof="1" smtClean="0"/>
                <a:t>Σχεδιασμός Ε.Υ/</a:t>
              </a:r>
            </a:p>
            <a:p>
              <a:pPr algn="r"/>
              <a:r>
                <a:rPr lang="el-GR" sz="2000" b="1" noProof="1" smtClean="0"/>
                <a:t> Ερευνητική διαδικασία</a:t>
              </a:r>
              <a:endParaRPr lang="en-US" sz="2000" b="1" noProof="1"/>
            </a:p>
          </p:txBody>
        </p:sp>
        <p:sp>
          <p:nvSpPr>
            <p:cNvPr id="40" name="Rectangle 39">
              <a:extLst>
                <a:ext uri="{FF2B5EF4-FFF2-40B4-BE49-F238E27FC236}">
                  <a16:creationId xmlns="" xmlns:a16="http://schemas.microsoft.com/office/drawing/2014/main" id="{AEA325AB-93A5-40C8-8F6D-77DB622FED63}"/>
                </a:ext>
              </a:extLst>
            </p:cNvPr>
            <p:cNvSpPr/>
            <p:nvPr/>
          </p:nvSpPr>
          <p:spPr bwMode="auto">
            <a:xfrm>
              <a:off x="5370306" y="3666312"/>
              <a:ext cx="1385509" cy="1367366"/>
            </a:xfrm>
            <a:prstGeom prst="rect">
              <a:avLst/>
            </a:prstGeom>
            <a:solidFill>
              <a:schemeClr val="accent6"/>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dirty="0"/>
            </a:p>
          </p:txBody>
        </p:sp>
        <p:sp>
          <p:nvSpPr>
            <p:cNvPr id="24" name="Freeform: Shape 23">
              <a:extLst>
                <a:ext uri="{FF2B5EF4-FFF2-40B4-BE49-F238E27FC236}">
                  <a16:creationId xmlns="" xmlns:a16="http://schemas.microsoft.com/office/drawing/2014/main" id="{049B738D-2D3D-4264-96CE-ABB8C9CC3B00}"/>
                </a:ext>
              </a:extLst>
            </p:cNvPr>
            <p:cNvSpPr/>
            <p:nvPr/>
          </p:nvSpPr>
          <p:spPr>
            <a:xfrm>
              <a:off x="5826065" y="3967217"/>
              <a:ext cx="401689" cy="636736"/>
            </a:xfrm>
            <a:custGeom>
              <a:avLst/>
              <a:gdLst>
                <a:gd name="connsiteX0" fmla="*/ 385108 w 716312"/>
                <a:gd name="connsiteY0" fmla="*/ 230088 h 1099310"/>
                <a:gd name="connsiteX1" fmla="*/ 474587 w 716312"/>
                <a:gd name="connsiteY1" fmla="*/ 283775 h 1099310"/>
                <a:gd name="connsiteX2" fmla="*/ 550004 w 716312"/>
                <a:gd name="connsiteY2" fmla="*/ 457619 h 1099310"/>
                <a:gd name="connsiteX3" fmla="*/ 681666 w 716312"/>
                <a:gd name="connsiteY3" fmla="*/ 501081 h 1099310"/>
                <a:gd name="connsiteX4" fmla="*/ 713622 w 716312"/>
                <a:gd name="connsiteY4" fmla="*/ 566273 h 1099310"/>
                <a:gd name="connsiteX5" fmla="*/ 665048 w 716312"/>
                <a:gd name="connsiteY5" fmla="*/ 600786 h 1099310"/>
                <a:gd name="connsiteX6" fmla="*/ 648431 w 716312"/>
                <a:gd name="connsiteY6" fmla="*/ 598230 h 1099310"/>
                <a:gd name="connsiteX7" fmla="*/ 495039 w 716312"/>
                <a:gd name="connsiteY7" fmla="*/ 547099 h 1099310"/>
                <a:gd name="connsiteX8" fmla="*/ 464360 w 716312"/>
                <a:gd name="connsiteY8" fmla="*/ 518977 h 1099310"/>
                <a:gd name="connsiteX9" fmla="*/ 440073 w 716312"/>
                <a:gd name="connsiteY9" fmla="*/ 462732 h 1099310"/>
                <a:gd name="connsiteX10" fmla="*/ 405560 w 716312"/>
                <a:gd name="connsiteY10" fmla="*/ 635299 h 1099310"/>
                <a:gd name="connsiteX11" fmla="*/ 529552 w 716312"/>
                <a:gd name="connsiteY11" fmla="*/ 726056 h 1099310"/>
                <a:gd name="connsiteX12" fmla="*/ 550004 w 716312"/>
                <a:gd name="connsiteY12" fmla="*/ 766961 h 1099310"/>
                <a:gd name="connsiteX13" fmla="*/ 550004 w 716312"/>
                <a:gd name="connsiteY13" fmla="*/ 1048179 h 1099310"/>
                <a:gd name="connsiteX14" fmla="*/ 498874 w 716312"/>
                <a:gd name="connsiteY14" fmla="*/ 1099310 h 1099310"/>
                <a:gd name="connsiteX15" fmla="*/ 447743 w 716312"/>
                <a:gd name="connsiteY15" fmla="*/ 1048179 h 1099310"/>
                <a:gd name="connsiteX16" fmla="*/ 447743 w 716312"/>
                <a:gd name="connsiteY16" fmla="*/ 792526 h 1099310"/>
                <a:gd name="connsiteX17" fmla="*/ 309689 w 716312"/>
                <a:gd name="connsiteY17" fmla="*/ 692821 h 1099310"/>
                <a:gd name="connsiteX18" fmla="*/ 279012 w 716312"/>
                <a:gd name="connsiteY18" fmla="*/ 841100 h 1099310"/>
                <a:gd name="connsiteX19" fmla="*/ 268786 w 716312"/>
                <a:gd name="connsiteY19" fmla="*/ 862831 h 1099310"/>
                <a:gd name="connsiteX20" fmla="*/ 89828 w 716312"/>
                <a:gd name="connsiteY20" fmla="*/ 1080136 h 1099310"/>
                <a:gd name="connsiteX21" fmla="*/ 50201 w 716312"/>
                <a:gd name="connsiteY21" fmla="*/ 1099310 h 1099310"/>
                <a:gd name="connsiteX22" fmla="*/ 18245 w 716312"/>
                <a:gd name="connsiteY22" fmla="*/ 1087805 h 1099310"/>
                <a:gd name="connsiteX23" fmla="*/ 11853 w 716312"/>
                <a:gd name="connsiteY23" fmla="*/ 1016222 h 1099310"/>
                <a:gd name="connsiteX24" fmla="*/ 183141 w 716312"/>
                <a:gd name="connsiteY24" fmla="*/ 807865 h 1099310"/>
                <a:gd name="connsiteX25" fmla="*/ 271342 w 716312"/>
                <a:gd name="connsiteY25" fmla="*/ 377089 h 1099310"/>
                <a:gd name="connsiteX26" fmla="*/ 217655 w 716312"/>
                <a:gd name="connsiteY26" fmla="*/ 397541 h 1099310"/>
                <a:gd name="connsiteX27" fmla="*/ 165245 w 716312"/>
                <a:gd name="connsiteY27" fmla="*/ 530481 h 1099310"/>
                <a:gd name="connsiteX28" fmla="*/ 117949 w 716312"/>
                <a:gd name="connsiteY28" fmla="*/ 562438 h 1099310"/>
                <a:gd name="connsiteX29" fmla="*/ 98775 w 716312"/>
                <a:gd name="connsiteY29" fmla="*/ 558603 h 1099310"/>
                <a:gd name="connsiteX30" fmla="*/ 70654 w 716312"/>
                <a:gd name="connsiteY30" fmla="*/ 492132 h 1099310"/>
                <a:gd name="connsiteX31" fmla="*/ 134567 w 716312"/>
                <a:gd name="connsiteY31" fmla="*/ 338741 h 1099310"/>
                <a:gd name="connsiteX32" fmla="*/ 162689 w 716312"/>
                <a:gd name="connsiteY32" fmla="*/ 310619 h 1099310"/>
                <a:gd name="connsiteX33" fmla="*/ 341646 w 716312"/>
                <a:gd name="connsiteY33" fmla="*/ 240314 h 1099310"/>
                <a:gd name="connsiteX34" fmla="*/ 385108 w 716312"/>
                <a:gd name="connsiteY34" fmla="*/ 230088 h 1099310"/>
                <a:gd name="connsiteX35" fmla="*/ 422178 w 716312"/>
                <a:gd name="connsiteY35" fmla="*/ 0 h 1099310"/>
                <a:gd name="connsiteX36" fmla="*/ 524440 w 716312"/>
                <a:gd name="connsiteY36" fmla="*/ 102261 h 1099310"/>
                <a:gd name="connsiteX37" fmla="*/ 422178 w 716312"/>
                <a:gd name="connsiteY37" fmla="*/ 204524 h 1099310"/>
                <a:gd name="connsiteX38" fmla="*/ 319916 w 716312"/>
                <a:gd name="connsiteY38" fmla="*/ 102261 h 1099310"/>
                <a:gd name="connsiteX39" fmla="*/ 422178 w 716312"/>
                <a:gd name="connsiteY39" fmla="*/ 0 h 109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16312" h="1099310">
                  <a:moveTo>
                    <a:pt x="385108" y="230088"/>
                  </a:moveTo>
                  <a:cubicBezTo>
                    <a:pt x="423456" y="230088"/>
                    <a:pt x="456691" y="251819"/>
                    <a:pt x="474587" y="283775"/>
                  </a:cubicBezTo>
                  <a:cubicBezTo>
                    <a:pt x="477143" y="288888"/>
                    <a:pt x="550004" y="457619"/>
                    <a:pt x="550004" y="457619"/>
                  </a:cubicBezTo>
                  <a:lnTo>
                    <a:pt x="681666" y="501081"/>
                  </a:lnTo>
                  <a:cubicBezTo>
                    <a:pt x="708509" y="510029"/>
                    <a:pt x="722570" y="539429"/>
                    <a:pt x="713622" y="566273"/>
                  </a:cubicBezTo>
                  <a:cubicBezTo>
                    <a:pt x="705953" y="586725"/>
                    <a:pt x="686779" y="600786"/>
                    <a:pt x="665048" y="600786"/>
                  </a:cubicBezTo>
                  <a:cubicBezTo>
                    <a:pt x="658657" y="600786"/>
                    <a:pt x="653544" y="599508"/>
                    <a:pt x="648431" y="598230"/>
                  </a:cubicBezTo>
                  <a:lnTo>
                    <a:pt x="495039" y="547099"/>
                  </a:lnTo>
                  <a:cubicBezTo>
                    <a:pt x="480978" y="541986"/>
                    <a:pt x="470752" y="531760"/>
                    <a:pt x="464360" y="518977"/>
                  </a:cubicBezTo>
                  <a:lnTo>
                    <a:pt x="440073" y="462732"/>
                  </a:lnTo>
                  <a:lnTo>
                    <a:pt x="405560" y="635299"/>
                  </a:lnTo>
                  <a:lnTo>
                    <a:pt x="529552" y="726056"/>
                  </a:lnTo>
                  <a:cubicBezTo>
                    <a:pt x="542335" y="735004"/>
                    <a:pt x="550004" y="750343"/>
                    <a:pt x="550004" y="766961"/>
                  </a:cubicBezTo>
                  <a:lnTo>
                    <a:pt x="550004" y="1048179"/>
                  </a:lnTo>
                  <a:cubicBezTo>
                    <a:pt x="550004" y="1076301"/>
                    <a:pt x="526995" y="1099310"/>
                    <a:pt x="498874" y="1099310"/>
                  </a:cubicBezTo>
                  <a:cubicBezTo>
                    <a:pt x="470752" y="1099310"/>
                    <a:pt x="447743" y="1076301"/>
                    <a:pt x="447743" y="1048179"/>
                  </a:cubicBezTo>
                  <a:lnTo>
                    <a:pt x="447743" y="792526"/>
                  </a:lnTo>
                  <a:lnTo>
                    <a:pt x="309689" y="692821"/>
                  </a:lnTo>
                  <a:lnTo>
                    <a:pt x="279012" y="841100"/>
                  </a:lnTo>
                  <a:cubicBezTo>
                    <a:pt x="277734" y="848770"/>
                    <a:pt x="273899" y="856439"/>
                    <a:pt x="268786" y="862831"/>
                  </a:cubicBezTo>
                  <a:lnTo>
                    <a:pt x="89828" y="1080136"/>
                  </a:lnTo>
                  <a:cubicBezTo>
                    <a:pt x="79601" y="1092918"/>
                    <a:pt x="65541" y="1099310"/>
                    <a:pt x="50201" y="1099310"/>
                  </a:cubicBezTo>
                  <a:cubicBezTo>
                    <a:pt x="38697" y="1099310"/>
                    <a:pt x="27193" y="1095475"/>
                    <a:pt x="18245" y="1087805"/>
                  </a:cubicBezTo>
                  <a:cubicBezTo>
                    <a:pt x="-3486" y="1069910"/>
                    <a:pt x="-6042" y="1037953"/>
                    <a:pt x="11853" y="1016222"/>
                  </a:cubicBezTo>
                  <a:lnTo>
                    <a:pt x="183141" y="807865"/>
                  </a:lnTo>
                  <a:lnTo>
                    <a:pt x="271342" y="377089"/>
                  </a:lnTo>
                  <a:lnTo>
                    <a:pt x="217655" y="397541"/>
                  </a:lnTo>
                  <a:lnTo>
                    <a:pt x="165245" y="530481"/>
                  </a:lnTo>
                  <a:cubicBezTo>
                    <a:pt x="157576" y="550934"/>
                    <a:pt x="138402" y="562438"/>
                    <a:pt x="117949" y="562438"/>
                  </a:cubicBezTo>
                  <a:cubicBezTo>
                    <a:pt x="111558" y="562438"/>
                    <a:pt x="105167" y="561160"/>
                    <a:pt x="98775" y="558603"/>
                  </a:cubicBezTo>
                  <a:cubicBezTo>
                    <a:pt x="71932" y="548377"/>
                    <a:pt x="60427" y="517699"/>
                    <a:pt x="70654" y="492132"/>
                  </a:cubicBezTo>
                  <a:lnTo>
                    <a:pt x="134567" y="338741"/>
                  </a:lnTo>
                  <a:cubicBezTo>
                    <a:pt x="139680" y="325958"/>
                    <a:pt x="149906" y="315732"/>
                    <a:pt x="162689" y="310619"/>
                  </a:cubicBezTo>
                  <a:lnTo>
                    <a:pt x="341646" y="240314"/>
                  </a:lnTo>
                  <a:cubicBezTo>
                    <a:pt x="354430" y="233923"/>
                    <a:pt x="369769" y="230088"/>
                    <a:pt x="385108" y="230088"/>
                  </a:cubicBezTo>
                  <a:close/>
                  <a:moveTo>
                    <a:pt x="422178" y="0"/>
                  </a:moveTo>
                  <a:cubicBezTo>
                    <a:pt x="478656" y="0"/>
                    <a:pt x="524440" y="45784"/>
                    <a:pt x="524440" y="102261"/>
                  </a:cubicBezTo>
                  <a:cubicBezTo>
                    <a:pt x="524440" y="158740"/>
                    <a:pt x="478656" y="204524"/>
                    <a:pt x="422178" y="204524"/>
                  </a:cubicBezTo>
                  <a:cubicBezTo>
                    <a:pt x="365700" y="204524"/>
                    <a:pt x="319916" y="158740"/>
                    <a:pt x="319916" y="102261"/>
                  </a:cubicBezTo>
                  <a:cubicBezTo>
                    <a:pt x="319916" y="45784"/>
                    <a:pt x="365700" y="0"/>
                    <a:pt x="422178" y="0"/>
                  </a:cubicBezTo>
                  <a:close/>
                </a:path>
              </a:pathLst>
            </a:custGeom>
            <a:solidFill>
              <a:schemeClr val="bg1"/>
            </a:solidFill>
            <a:ln w="12700" cap="flat">
              <a:noFill/>
              <a:prstDash val="solid"/>
              <a:miter/>
            </a:ln>
            <a:effectLst>
              <a:outerShdw blurRad="50800" dist="38100" dir="10800000" algn="r" rotWithShape="0">
                <a:prstClr val="black">
                  <a:alpha val="40000"/>
                </a:prstClr>
              </a:outerShdw>
            </a:effectLst>
          </p:spPr>
          <p:txBody>
            <a:bodyPr rtlCol="0" anchor="ctr"/>
            <a:lstStyle/>
            <a:p>
              <a:endParaRPr lang="en-US"/>
            </a:p>
          </p:txBody>
        </p:sp>
        <p:grpSp>
          <p:nvGrpSpPr>
            <p:cNvPr id="36" name="Group 35">
              <a:extLst>
                <a:ext uri="{FF2B5EF4-FFF2-40B4-BE49-F238E27FC236}">
                  <a16:creationId xmlns="" xmlns:a16="http://schemas.microsoft.com/office/drawing/2014/main" id="{85876204-33EC-4F87-977D-0372533BC6CB}"/>
                </a:ext>
              </a:extLst>
            </p:cNvPr>
            <p:cNvGrpSpPr/>
            <p:nvPr/>
          </p:nvGrpSpPr>
          <p:grpSpPr>
            <a:xfrm>
              <a:off x="4503777" y="3499524"/>
              <a:ext cx="1194232" cy="691739"/>
              <a:chOff x="7468299" y="1280503"/>
              <a:chExt cx="1233504" cy="691739"/>
            </a:xfrm>
          </p:grpSpPr>
          <p:cxnSp>
            <p:nvCxnSpPr>
              <p:cNvPr id="38" name="Straight Connector 37">
                <a:extLst>
                  <a:ext uri="{FF2B5EF4-FFF2-40B4-BE49-F238E27FC236}">
                    <a16:creationId xmlns="" xmlns:a16="http://schemas.microsoft.com/office/drawing/2014/main" id="{1F29A0D2-293F-4AC7-839C-4221CC2B9F97}"/>
                  </a:ext>
                </a:extLst>
              </p:cNvPr>
              <p:cNvCxnSpPr/>
              <p:nvPr/>
            </p:nvCxnSpPr>
            <p:spPr>
              <a:xfrm flipV="1">
                <a:off x="7468299" y="1280503"/>
                <a:ext cx="1193024"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 xmlns:a16="http://schemas.microsoft.com/office/drawing/2014/main" id="{A5D0737A-B0A7-49CF-8E44-32543E23F8AE}"/>
                  </a:ext>
                </a:extLst>
              </p:cNvPr>
              <p:cNvCxnSpPr/>
              <p:nvPr/>
            </p:nvCxnSpPr>
            <p:spPr>
              <a:xfrm>
                <a:off x="8661321" y="1280503"/>
                <a:ext cx="0" cy="610776"/>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 xmlns:a16="http://schemas.microsoft.com/office/drawing/2014/main" id="{A529241B-44D1-42AB-9692-AF8C485E892A}"/>
                  </a:ext>
                </a:extLst>
              </p:cNvPr>
              <p:cNvSpPr/>
              <p:nvPr/>
            </p:nvSpPr>
            <p:spPr>
              <a:xfrm>
                <a:off x="8620840" y="1891279"/>
                <a:ext cx="80963" cy="80963"/>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grpSp>
      <p:grpSp>
        <p:nvGrpSpPr>
          <p:cNvPr id="19" name="Group 18"/>
          <p:cNvGrpSpPr/>
          <p:nvPr/>
        </p:nvGrpSpPr>
        <p:grpSpPr>
          <a:xfrm>
            <a:off x="6331882" y="2850185"/>
            <a:ext cx="5137433" cy="1753768"/>
            <a:chOff x="6331882" y="2850185"/>
            <a:chExt cx="5137433" cy="1753768"/>
          </a:xfrm>
        </p:grpSpPr>
        <p:sp>
          <p:nvSpPr>
            <p:cNvPr id="61" name="TextBox 60">
              <a:extLst>
                <a:ext uri="{FF2B5EF4-FFF2-40B4-BE49-F238E27FC236}">
                  <a16:creationId xmlns="" xmlns:a16="http://schemas.microsoft.com/office/drawing/2014/main" id="{5A9FD72C-4191-407F-AA3F-749AD5E2FADD}"/>
                </a:ext>
              </a:extLst>
            </p:cNvPr>
            <p:cNvSpPr txBox="1"/>
            <p:nvPr/>
          </p:nvSpPr>
          <p:spPr>
            <a:xfrm>
              <a:off x="8625736" y="4203843"/>
              <a:ext cx="2843579" cy="400110"/>
            </a:xfrm>
            <a:prstGeom prst="rect">
              <a:avLst/>
            </a:prstGeom>
            <a:noFill/>
          </p:spPr>
          <p:txBody>
            <a:bodyPr wrap="square" lIns="0" rIns="0" rtlCol="0" anchor="b">
              <a:spAutoFit/>
            </a:bodyPr>
            <a:lstStyle/>
            <a:p>
              <a:r>
                <a:rPr lang="el-GR" sz="2000" b="1" noProof="1" smtClean="0"/>
                <a:t>Αποτελέσματα</a:t>
              </a:r>
              <a:endParaRPr lang="en-US" sz="2000" b="1" noProof="1"/>
            </a:p>
          </p:txBody>
        </p:sp>
        <p:sp>
          <p:nvSpPr>
            <p:cNvPr id="41" name="Rectangle 40">
              <a:extLst>
                <a:ext uri="{FF2B5EF4-FFF2-40B4-BE49-F238E27FC236}">
                  <a16:creationId xmlns="" xmlns:a16="http://schemas.microsoft.com/office/drawing/2014/main" id="{0A1E1A1A-19CE-4480-9074-2E5E9EED8F7F}"/>
                </a:ext>
              </a:extLst>
            </p:cNvPr>
            <p:cNvSpPr/>
            <p:nvPr/>
          </p:nvSpPr>
          <p:spPr bwMode="auto">
            <a:xfrm>
              <a:off x="6331882" y="2850185"/>
              <a:ext cx="1385509" cy="1367366"/>
            </a:xfrm>
            <a:prstGeom prst="rect">
              <a:avLst/>
            </a:prstGeom>
            <a:solidFill>
              <a:schemeClr val="accent2"/>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dirty="0"/>
            </a:p>
          </p:txBody>
        </p:sp>
        <p:sp>
          <p:nvSpPr>
            <p:cNvPr id="23" name="Freeform: Shape 22">
              <a:extLst>
                <a:ext uri="{FF2B5EF4-FFF2-40B4-BE49-F238E27FC236}">
                  <a16:creationId xmlns="" xmlns:a16="http://schemas.microsoft.com/office/drawing/2014/main" id="{113F7B8E-BE6F-43F5-814A-79DE174DC7DD}"/>
                </a:ext>
              </a:extLst>
            </p:cNvPr>
            <p:cNvSpPr/>
            <p:nvPr/>
          </p:nvSpPr>
          <p:spPr>
            <a:xfrm>
              <a:off x="6751878" y="3181298"/>
              <a:ext cx="541337" cy="636735"/>
            </a:xfrm>
            <a:custGeom>
              <a:avLst/>
              <a:gdLst>
                <a:gd name="connsiteX0" fmla="*/ 383480 w 965338"/>
                <a:gd name="connsiteY0" fmla="*/ 217305 h 1099308"/>
                <a:gd name="connsiteX1" fmla="*/ 600785 w 965338"/>
                <a:gd name="connsiteY1" fmla="*/ 217305 h 1099308"/>
                <a:gd name="connsiteX2" fmla="*/ 627628 w 965338"/>
                <a:gd name="connsiteY2" fmla="*/ 224975 h 1099308"/>
                <a:gd name="connsiteX3" fmla="*/ 824481 w 965338"/>
                <a:gd name="connsiteY3" fmla="*/ 348966 h 1099308"/>
                <a:gd name="connsiteX4" fmla="*/ 869221 w 965338"/>
                <a:gd name="connsiteY4" fmla="*/ 264601 h 1099308"/>
                <a:gd name="connsiteX5" fmla="*/ 938247 w 965338"/>
                <a:gd name="connsiteY5" fmla="*/ 242870 h 1099308"/>
                <a:gd name="connsiteX6" fmla="*/ 958699 w 965338"/>
                <a:gd name="connsiteY6" fmla="*/ 311897 h 1099308"/>
                <a:gd name="connsiteX7" fmla="*/ 888395 w 965338"/>
                <a:gd name="connsiteY7" fmla="*/ 446115 h 1099308"/>
                <a:gd name="connsiteX8" fmla="*/ 856438 w 965338"/>
                <a:gd name="connsiteY8" fmla="*/ 471680 h 1099308"/>
                <a:gd name="connsiteX9" fmla="*/ 815534 w 965338"/>
                <a:gd name="connsiteY9" fmla="*/ 465289 h 1099308"/>
                <a:gd name="connsiteX10" fmla="*/ 667255 w 965338"/>
                <a:gd name="connsiteY10" fmla="*/ 371975 h 1099308"/>
                <a:gd name="connsiteX11" fmla="*/ 536872 w 965338"/>
                <a:gd name="connsiteY11" fmla="*/ 614846 h 1099308"/>
                <a:gd name="connsiteX12" fmla="*/ 660863 w 965338"/>
                <a:gd name="connsiteY12" fmla="*/ 729890 h 1099308"/>
                <a:gd name="connsiteX13" fmla="*/ 677481 w 965338"/>
                <a:gd name="connsiteY13" fmla="*/ 769516 h 1099308"/>
                <a:gd name="connsiteX14" fmla="*/ 664698 w 965338"/>
                <a:gd name="connsiteY14" fmla="*/ 1050734 h 1099308"/>
                <a:gd name="connsiteX15" fmla="*/ 613568 w 965338"/>
                <a:gd name="connsiteY15" fmla="*/ 1099308 h 1099308"/>
                <a:gd name="connsiteX16" fmla="*/ 611011 w 965338"/>
                <a:gd name="connsiteY16" fmla="*/ 1099308 h 1099308"/>
                <a:gd name="connsiteX17" fmla="*/ 563715 w 965338"/>
                <a:gd name="connsiteY17" fmla="*/ 1045621 h 1099308"/>
                <a:gd name="connsiteX18" fmla="*/ 575220 w 965338"/>
                <a:gd name="connsiteY18" fmla="*/ 788690 h 1099308"/>
                <a:gd name="connsiteX19" fmla="*/ 428219 w 965338"/>
                <a:gd name="connsiteY19" fmla="*/ 651915 h 1099308"/>
                <a:gd name="connsiteX20" fmla="*/ 338740 w 965338"/>
                <a:gd name="connsiteY20" fmla="*/ 816812 h 1099308"/>
                <a:gd name="connsiteX21" fmla="*/ 294001 w 965338"/>
                <a:gd name="connsiteY21" fmla="*/ 843655 h 1099308"/>
                <a:gd name="connsiteX22" fmla="*/ 51131 w 965338"/>
                <a:gd name="connsiteY22" fmla="*/ 843655 h 1099308"/>
                <a:gd name="connsiteX23" fmla="*/ 0 w 965338"/>
                <a:gd name="connsiteY23" fmla="*/ 792525 h 1099308"/>
                <a:gd name="connsiteX24" fmla="*/ 51131 w 965338"/>
                <a:gd name="connsiteY24" fmla="*/ 741394 h 1099308"/>
                <a:gd name="connsiteX25" fmla="*/ 263323 w 965338"/>
                <a:gd name="connsiteY25" fmla="*/ 741394 h 1099308"/>
                <a:gd name="connsiteX26" fmla="*/ 489576 w 965338"/>
                <a:gd name="connsiteY26" fmla="*/ 319566 h 1099308"/>
                <a:gd name="connsiteX27" fmla="*/ 414158 w 965338"/>
                <a:gd name="connsiteY27" fmla="*/ 319566 h 1099308"/>
                <a:gd name="connsiteX28" fmla="*/ 345132 w 965338"/>
                <a:gd name="connsiteY28" fmla="*/ 446115 h 1099308"/>
                <a:gd name="connsiteX29" fmla="*/ 300392 w 965338"/>
                <a:gd name="connsiteY29" fmla="*/ 472958 h 1099308"/>
                <a:gd name="connsiteX30" fmla="*/ 276105 w 965338"/>
                <a:gd name="connsiteY30" fmla="*/ 466567 h 1099308"/>
                <a:gd name="connsiteX31" fmla="*/ 255653 w 965338"/>
                <a:gd name="connsiteY31" fmla="*/ 397540 h 1099308"/>
                <a:gd name="connsiteX32" fmla="*/ 338740 w 965338"/>
                <a:gd name="connsiteY32" fmla="*/ 244149 h 1099308"/>
                <a:gd name="connsiteX33" fmla="*/ 383480 w 965338"/>
                <a:gd name="connsiteY33" fmla="*/ 217305 h 1099308"/>
                <a:gd name="connsiteX34" fmla="*/ 690263 w 965338"/>
                <a:gd name="connsiteY34" fmla="*/ 0 h 1099308"/>
                <a:gd name="connsiteX35" fmla="*/ 792525 w 965338"/>
                <a:gd name="connsiteY35" fmla="*/ 102262 h 1099308"/>
                <a:gd name="connsiteX36" fmla="*/ 690263 w 965338"/>
                <a:gd name="connsiteY36" fmla="*/ 204524 h 1099308"/>
                <a:gd name="connsiteX37" fmla="*/ 588002 w 965338"/>
                <a:gd name="connsiteY37" fmla="*/ 102262 h 1099308"/>
                <a:gd name="connsiteX38" fmla="*/ 690263 w 965338"/>
                <a:gd name="connsiteY38" fmla="*/ 0 h 1099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65338" h="1099308">
                  <a:moveTo>
                    <a:pt x="383480" y="217305"/>
                  </a:moveTo>
                  <a:lnTo>
                    <a:pt x="600785" y="217305"/>
                  </a:lnTo>
                  <a:cubicBezTo>
                    <a:pt x="611011" y="217305"/>
                    <a:pt x="619959" y="219862"/>
                    <a:pt x="627628" y="224975"/>
                  </a:cubicBezTo>
                  <a:lnTo>
                    <a:pt x="824481" y="348966"/>
                  </a:lnTo>
                  <a:lnTo>
                    <a:pt x="869221" y="264601"/>
                  </a:lnTo>
                  <a:cubicBezTo>
                    <a:pt x="882003" y="239036"/>
                    <a:pt x="912682" y="230088"/>
                    <a:pt x="938247" y="242870"/>
                  </a:cubicBezTo>
                  <a:cubicBezTo>
                    <a:pt x="963812" y="256931"/>
                    <a:pt x="972760" y="287610"/>
                    <a:pt x="958699" y="311897"/>
                  </a:cubicBezTo>
                  <a:lnTo>
                    <a:pt x="888395" y="446115"/>
                  </a:lnTo>
                  <a:cubicBezTo>
                    <a:pt x="882003" y="458897"/>
                    <a:pt x="870499" y="467845"/>
                    <a:pt x="856438" y="471680"/>
                  </a:cubicBezTo>
                  <a:cubicBezTo>
                    <a:pt x="842377" y="475515"/>
                    <a:pt x="827038" y="472958"/>
                    <a:pt x="815534" y="465289"/>
                  </a:cubicBezTo>
                  <a:lnTo>
                    <a:pt x="667255" y="371975"/>
                  </a:lnTo>
                  <a:lnTo>
                    <a:pt x="536872" y="614846"/>
                  </a:lnTo>
                  <a:lnTo>
                    <a:pt x="660863" y="729890"/>
                  </a:lnTo>
                  <a:cubicBezTo>
                    <a:pt x="672368" y="740116"/>
                    <a:pt x="678759" y="754177"/>
                    <a:pt x="677481" y="769516"/>
                  </a:cubicBezTo>
                  <a:lnTo>
                    <a:pt x="664698" y="1050734"/>
                  </a:lnTo>
                  <a:cubicBezTo>
                    <a:pt x="663420" y="1077578"/>
                    <a:pt x="640411" y="1099308"/>
                    <a:pt x="613568" y="1099308"/>
                  </a:cubicBezTo>
                  <a:cubicBezTo>
                    <a:pt x="612289" y="1099308"/>
                    <a:pt x="612289" y="1099308"/>
                    <a:pt x="611011" y="1099308"/>
                  </a:cubicBezTo>
                  <a:cubicBezTo>
                    <a:pt x="582889" y="1098030"/>
                    <a:pt x="561159" y="1073743"/>
                    <a:pt x="563715" y="1045621"/>
                  </a:cubicBezTo>
                  <a:lnTo>
                    <a:pt x="575220" y="788690"/>
                  </a:lnTo>
                  <a:lnTo>
                    <a:pt x="428219" y="651915"/>
                  </a:lnTo>
                  <a:lnTo>
                    <a:pt x="338740" y="816812"/>
                  </a:lnTo>
                  <a:cubicBezTo>
                    <a:pt x="329793" y="833429"/>
                    <a:pt x="313175" y="843655"/>
                    <a:pt x="294001" y="843655"/>
                  </a:cubicBezTo>
                  <a:lnTo>
                    <a:pt x="51131" y="843655"/>
                  </a:lnTo>
                  <a:cubicBezTo>
                    <a:pt x="23009" y="843655"/>
                    <a:pt x="0" y="820646"/>
                    <a:pt x="0" y="792525"/>
                  </a:cubicBezTo>
                  <a:cubicBezTo>
                    <a:pt x="0" y="764403"/>
                    <a:pt x="23009" y="741394"/>
                    <a:pt x="51131" y="741394"/>
                  </a:cubicBezTo>
                  <a:lnTo>
                    <a:pt x="263323" y="741394"/>
                  </a:lnTo>
                  <a:lnTo>
                    <a:pt x="489576" y="319566"/>
                  </a:lnTo>
                  <a:lnTo>
                    <a:pt x="414158" y="319566"/>
                  </a:lnTo>
                  <a:lnTo>
                    <a:pt x="345132" y="446115"/>
                  </a:lnTo>
                  <a:cubicBezTo>
                    <a:pt x="336184" y="462732"/>
                    <a:pt x="318288" y="472958"/>
                    <a:pt x="300392" y="472958"/>
                  </a:cubicBezTo>
                  <a:cubicBezTo>
                    <a:pt x="292723" y="472958"/>
                    <a:pt x="283775" y="470402"/>
                    <a:pt x="276105" y="466567"/>
                  </a:cubicBezTo>
                  <a:cubicBezTo>
                    <a:pt x="251818" y="453784"/>
                    <a:pt x="241592" y="421828"/>
                    <a:pt x="255653" y="397540"/>
                  </a:cubicBezTo>
                  <a:lnTo>
                    <a:pt x="338740" y="244149"/>
                  </a:lnTo>
                  <a:cubicBezTo>
                    <a:pt x="347688" y="227531"/>
                    <a:pt x="364306" y="217305"/>
                    <a:pt x="383480" y="217305"/>
                  </a:cubicBezTo>
                  <a:close/>
                  <a:moveTo>
                    <a:pt x="690263" y="0"/>
                  </a:moveTo>
                  <a:cubicBezTo>
                    <a:pt x="746742" y="0"/>
                    <a:pt x="792525" y="45784"/>
                    <a:pt x="792525" y="102262"/>
                  </a:cubicBezTo>
                  <a:cubicBezTo>
                    <a:pt x="792525" y="158740"/>
                    <a:pt x="746742" y="204524"/>
                    <a:pt x="690263" y="204524"/>
                  </a:cubicBezTo>
                  <a:cubicBezTo>
                    <a:pt x="633786" y="204524"/>
                    <a:pt x="588002" y="158740"/>
                    <a:pt x="588002" y="102262"/>
                  </a:cubicBezTo>
                  <a:cubicBezTo>
                    <a:pt x="588002" y="45784"/>
                    <a:pt x="633786" y="0"/>
                    <a:pt x="690263" y="0"/>
                  </a:cubicBezTo>
                  <a:close/>
                </a:path>
              </a:pathLst>
            </a:custGeom>
            <a:solidFill>
              <a:schemeClr val="bg1"/>
            </a:solidFill>
            <a:ln w="12700" cap="flat">
              <a:noFill/>
              <a:prstDash val="solid"/>
              <a:miter/>
            </a:ln>
            <a:effectLst>
              <a:outerShdw blurRad="50800" dist="38100" dir="10800000" algn="r" rotWithShape="0">
                <a:prstClr val="black">
                  <a:alpha val="40000"/>
                </a:prstClr>
              </a:outerShdw>
            </a:effectLst>
          </p:spPr>
          <p:txBody>
            <a:bodyPr rtlCol="0" anchor="ctr"/>
            <a:lstStyle/>
            <a:p>
              <a:endParaRPr lang="en-US"/>
            </a:p>
          </p:txBody>
        </p:sp>
        <p:grpSp>
          <p:nvGrpSpPr>
            <p:cNvPr id="57" name="Group 56">
              <a:extLst>
                <a:ext uri="{FF2B5EF4-FFF2-40B4-BE49-F238E27FC236}">
                  <a16:creationId xmlns="" xmlns:a16="http://schemas.microsoft.com/office/drawing/2014/main" id="{FE3D2043-253B-4D01-93C6-02FAA9D4A8B4}"/>
                </a:ext>
              </a:extLst>
            </p:cNvPr>
            <p:cNvGrpSpPr/>
            <p:nvPr/>
          </p:nvGrpSpPr>
          <p:grpSpPr>
            <a:xfrm flipH="1" flipV="1">
              <a:off x="7369533" y="3690785"/>
              <a:ext cx="1195139" cy="694944"/>
              <a:chOff x="7468299" y="1280503"/>
              <a:chExt cx="1233504" cy="691739"/>
            </a:xfrm>
          </p:grpSpPr>
          <p:cxnSp>
            <p:nvCxnSpPr>
              <p:cNvPr id="58" name="Straight Connector 57">
                <a:extLst>
                  <a:ext uri="{FF2B5EF4-FFF2-40B4-BE49-F238E27FC236}">
                    <a16:creationId xmlns="" xmlns:a16="http://schemas.microsoft.com/office/drawing/2014/main" id="{E2477D34-F663-47EA-A82A-F3F918D52611}"/>
                  </a:ext>
                </a:extLst>
              </p:cNvPr>
              <p:cNvCxnSpPr/>
              <p:nvPr/>
            </p:nvCxnSpPr>
            <p:spPr>
              <a:xfrm flipV="1">
                <a:off x="7468299" y="1280503"/>
                <a:ext cx="1193024"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 xmlns:a16="http://schemas.microsoft.com/office/drawing/2014/main" id="{CCFA6CA4-AE16-4C70-98A8-008E1882FCDF}"/>
                  </a:ext>
                </a:extLst>
              </p:cNvPr>
              <p:cNvCxnSpPr/>
              <p:nvPr/>
            </p:nvCxnSpPr>
            <p:spPr>
              <a:xfrm>
                <a:off x="8661321" y="1280503"/>
                <a:ext cx="0" cy="610776"/>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 xmlns:a16="http://schemas.microsoft.com/office/drawing/2014/main" id="{A76C2F04-CE17-4E9D-BAB3-340AB1E786CF}"/>
                  </a:ext>
                </a:extLst>
              </p:cNvPr>
              <p:cNvSpPr/>
              <p:nvPr/>
            </p:nvSpPr>
            <p:spPr>
              <a:xfrm>
                <a:off x="8620840" y="1891279"/>
                <a:ext cx="80963" cy="80963"/>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grpSp>
      <p:grpSp>
        <p:nvGrpSpPr>
          <p:cNvPr id="21" name="Group 20"/>
          <p:cNvGrpSpPr/>
          <p:nvPr/>
        </p:nvGrpSpPr>
        <p:grpSpPr>
          <a:xfrm>
            <a:off x="4369997" y="4476821"/>
            <a:ext cx="4345007" cy="1782308"/>
            <a:chOff x="4369997" y="4476821"/>
            <a:chExt cx="4345007" cy="1782308"/>
          </a:xfrm>
        </p:grpSpPr>
        <p:grpSp>
          <p:nvGrpSpPr>
            <p:cNvPr id="64" name="Group 63">
              <a:extLst>
                <a:ext uri="{FF2B5EF4-FFF2-40B4-BE49-F238E27FC236}">
                  <a16:creationId xmlns="" xmlns:a16="http://schemas.microsoft.com/office/drawing/2014/main" id="{F890BAE0-78E0-4398-9824-35A8D55A8D22}"/>
                </a:ext>
              </a:extLst>
            </p:cNvPr>
            <p:cNvGrpSpPr/>
            <p:nvPr/>
          </p:nvGrpSpPr>
          <p:grpSpPr>
            <a:xfrm>
              <a:off x="5390927" y="5311966"/>
              <a:ext cx="391230" cy="706644"/>
              <a:chOff x="8380424" y="2864645"/>
              <a:chExt cx="404095" cy="706644"/>
            </a:xfrm>
          </p:grpSpPr>
          <p:cxnSp>
            <p:nvCxnSpPr>
              <p:cNvPr id="65" name="Straight Connector 64">
                <a:extLst>
                  <a:ext uri="{FF2B5EF4-FFF2-40B4-BE49-F238E27FC236}">
                    <a16:creationId xmlns="" xmlns:a16="http://schemas.microsoft.com/office/drawing/2014/main" id="{47DE5C87-0415-4550-890D-6EF8727BB735}"/>
                  </a:ext>
                </a:extLst>
              </p:cNvPr>
              <p:cNvCxnSpPr>
                <a:cxnSpLocks/>
              </p:cNvCxnSpPr>
              <p:nvPr/>
            </p:nvCxnSpPr>
            <p:spPr>
              <a:xfrm flipH="1">
                <a:off x="8417229" y="3571289"/>
                <a:ext cx="36729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 xmlns:a16="http://schemas.microsoft.com/office/drawing/2014/main" id="{4950C368-AF87-43A0-9BFA-70D42494D9F0}"/>
                  </a:ext>
                </a:extLst>
              </p:cNvPr>
              <p:cNvSpPr/>
              <p:nvPr/>
            </p:nvSpPr>
            <p:spPr>
              <a:xfrm flipH="1" flipV="1">
                <a:off x="8380424" y="2864645"/>
                <a:ext cx="82296" cy="82296"/>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a:extLst>
                  <a:ext uri="{FF2B5EF4-FFF2-40B4-BE49-F238E27FC236}">
                    <a16:creationId xmlns="" xmlns:a16="http://schemas.microsoft.com/office/drawing/2014/main" id="{E46D3CCE-4B05-41D5-BAE8-D671B174C2B9}"/>
                  </a:ext>
                </a:extLst>
              </p:cNvPr>
              <p:cNvCxnSpPr>
                <a:cxnSpLocks/>
              </p:cNvCxnSpPr>
              <p:nvPr/>
            </p:nvCxnSpPr>
            <p:spPr>
              <a:xfrm flipV="1">
                <a:off x="8417229" y="2921808"/>
                <a:ext cx="0" cy="64948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4369997" y="4476821"/>
              <a:ext cx="4345007" cy="1782308"/>
              <a:chOff x="4369997" y="4476821"/>
              <a:chExt cx="4345007" cy="1782308"/>
            </a:xfrm>
          </p:grpSpPr>
          <p:sp>
            <p:nvSpPr>
              <p:cNvPr id="37" name="Rectangle 36">
                <a:extLst>
                  <a:ext uri="{FF2B5EF4-FFF2-40B4-BE49-F238E27FC236}">
                    <a16:creationId xmlns="" xmlns:a16="http://schemas.microsoft.com/office/drawing/2014/main" id="{B81B22D4-A610-4B72-B82F-E3FCDEE59E6E}"/>
                  </a:ext>
                </a:extLst>
              </p:cNvPr>
              <p:cNvSpPr/>
              <p:nvPr/>
            </p:nvSpPr>
            <p:spPr bwMode="auto">
              <a:xfrm>
                <a:off x="4369997" y="4476821"/>
                <a:ext cx="1385509" cy="1367366"/>
              </a:xfrm>
              <a:prstGeom prst="rect">
                <a:avLst/>
              </a:prstGeom>
              <a:solidFill>
                <a:srgbClr val="E15635"/>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dirty="0"/>
              </a:p>
            </p:txBody>
          </p:sp>
          <p:sp>
            <p:nvSpPr>
              <p:cNvPr id="55" name="Freeform: Shape 23">
                <a:extLst>
                  <a:ext uri="{FF2B5EF4-FFF2-40B4-BE49-F238E27FC236}">
                    <a16:creationId xmlns="" xmlns:a16="http://schemas.microsoft.com/office/drawing/2014/main" id="{049B738D-2D3D-4264-96CE-ABB8C9CC3B00}"/>
                  </a:ext>
                </a:extLst>
              </p:cNvPr>
              <p:cNvSpPr/>
              <p:nvPr/>
            </p:nvSpPr>
            <p:spPr>
              <a:xfrm>
                <a:off x="4915315" y="4840695"/>
                <a:ext cx="401689" cy="636736"/>
              </a:xfrm>
              <a:custGeom>
                <a:avLst/>
                <a:gdLst>
                  <a:gd name="connsiteX0" fmla="*/ 385108 w 716312"/>
                  <a:gd name="connsiteY0" fmla="*/ 230088 h 1099310"/>
                  <a:gd name="connsiteX1" fmla="*/ 474587 w 716312"/>
                  <a:gd name="connsiteY1" fmla="*/ 283775 h 1099310"/>
                  <a:gd name="connsiteX2" fmla="*/ 550004 w 716312"/>
                  <a:gd name="connsiteY2" fmla="*/ 457619 h 1099310"/>
                  <a:gd name="connsiteX3" fmla="*/ 681666 w 716312"/>
                  <a:gd name="connsiteY3" fmla="*/ 501081 h 1099310"/>
                  <a:gd name="connsiteX4" fmla="*/ 713622 w 716312"/>
                  <a:gd name="connsiteY4" fmla="*/ 566273 h 1099310"/>
                  <a:gd name="connsiteX5" fmla="*/ 665048 w 716312"/>
                  <a:gd name="connsiteY5" fmla="*/ 600786 h 1099310"/>
                  <a:gd name="connsiteX6" fmla="*/ 648431 w 716312"/>
                  <a:gd name="connsiteY6" fmla="*/ 598230 h 1099310"/>
                  <a:gd name="connsiteX7" fmla="*/ 495039 w 716312"/>
                  <a:gd name="connsiteY7" fmla="*/ 547099 h 1099310"/>
                  <a:gd name="connsiteX8" fmla="*/ 464360 w 716312"/>
                  <a:gd name="connsiteY8" fmla="*/ 518977 h 1099310"/>
                  <a:gd name="connsiteX9" fmla="*/ 440073 w 716312"/>
                  <a:gd name="connsiteY9" fmla="*/ 462732 h 1099310"/>
                  <a:gd name="connsiteX10" fmla="*/ 405560 w 716312"/>
                  <a:gd name="connsiteY10" fmla="*/ 635299 h 1099310"/>
                  <a:gd name="connsiteX11" fmla="*/ 529552 w 716312"/>
                  <a:gd name="connsiteY11" fmla="*/ 726056 h 1099310"/>
                  <a:gd name="connsiteX12" fmla="*/ 550004 w 716312"/>
                  <a:gd name="connsiteY12" fmla="*/ 766961 h 1099310"/>
                  <a:gd name="connsiteX13" fmla="*/ 550004 w 716312"/>
                  <a:gd name="connsiteY13" fmla="*/ 1048179 h 1099310"/>
                  <a:gd name="connsiteX14" fmla="*/ 498874 w 716312"/>
                  <a:gd name="connsiteY14" fmla="*/ 1099310 h 1099310"/>
                  <a:gd name="connsiteX15" fmla="*/ 447743 w 716312"/>
                  <a:gd name="connsiteY15" fmla="*/ 1048179 h 1099310"/>
                  <a:gd name="connsiteX16" fmla="*/ 447743 w 716312"/>
                  <a:gd name="connsiteY16" fmla="*/ 792526 h 1099310"/>
                  <a:gd name="connsiteX17" fmla="*/ 309689 w 716312"/>
                  <a:gd name="connsiteY17" fmla="*/ 692821 h 1099310"/>
                  <a:gd name="connsiteX18" fmla="*/ 279012 w 716312"/>
                  <a:gd name="connsiteY18" fmla="*/ 841100 h 1099310"/>
                  <a:gd name="connsiteX19" fmla="*/ 268786 w 716312"/>
                  <a:gd name="connsiteY19" fmla="*/ 862831 h 1099310"/>
                  <a:gd name="connsiteX20" fmla="*/ 89828 w 716312"/>
                  <a:gd name="connsiteY20" fmla="*/ 1080136 h 1099310"/>
                  <a:gd name="connsiteX21" fmla="*/ 50201 w 716312"/>
                  <a:gd name="connsiteY21" fmla="*/ 1099310 h 1099310"/>
                  <a:gd name="connsiteX22" fmla="*/ 18245 w 716312"/>
                  <a:gd name="connsiteY22" fmla="*/ 1087805 h 1099310"/>
                  <a:gd name="connsiteX23" fmla="*/ 11853 w 716312"/>
                  <a:gd name="connsiteY23" fmla="*/ 1016222 h 1099310"/>
                  <a:gd name="connsiteX24" fmla="*/ 183141 w 716312"/>
                  <a:gd name="connsiteY24" fmla="*/ 807865 h 1099310"/>
                  <a:gd name="connsiteX25" fmla="*/ 271342 w 716312"/>
                  <a:gd name="connsiteY25" fmla="*/ 377089 h 1099310"/>
                  <a:gd name="connsiteX26" fmla="*/ 217655 w 716312"/>
                  <a:gd name="connsiteY26" fmla="*/ 397541 h 1099310"/>
                  <a:gd name="connsiteX27" fmla="*/ 165245 w 716312"/>
                  <a:gd name="connsiteY27" fmla="*/ 530481 h 1099310"/>
                  <a:gd name="connsiteX28" fmla="*/ 117949 w 716312"/>
                  <a:gd name="connsiteY28" fmla="*/ 562438 h 1099310"/>
                  <a:gd name="connsiteX29" fmla="*/ 98775 w 716312"/>
                  <a:gd name="connsiteY29" fmla="*/ 558603 h 1099310"/>
                  <a:gd name="connsiteX30" fmla="*/ 70654 w 716312"/>
                  <a:gd name="connsiteY30" fmla="*/ 492132 h 1099310"/>
                  <a:gd name="connsiteX31" fmla="*/ 134567 w 716312"/>
                  <a:gd name="connsiteY31" fmla="*/ 338741 h 1099310"/>
                  <a:gd name="connsiteX32" fmla="*/ 162689 w 716312"/>
                  <a:gd name="connsiteY32" fmla="*/ 310619 h 1099310"/>
                  <a:gd name="connsiteX33" fmla="*/ 341646 w 716312"/>
                  <a:gd name="connsiteY33" fmla="*/ 240314 h 1099310"/>
                  <a:gd name="connsiteX34" fmla="*/ 385108 w 716312"/>
                  <a:gd name="connsiteY34" fmla="*/ 230088 h 1099310"/>
                  <a:gd name="connsiteX35" fmla="*/ 422178 w 716312"/>
                  <a:gd name="connsiteY35" fmla="*/ 0 h 1099310"/>
                  <a:gd name="connsiteX36" fmla="*/ 524440 w 716312"/>
                  <a:gd name="connsiteY36" fmla="*/ 102261 h 1099310"/>
                  <a:gd name="connsiteX37" fmla="*/ 422178 w 716312"/>
                  <a:gd name="connsiteY37" fmla="*/ 204524 h 1099310"/>
                  <a:gd name="connsiteX38" fmla="*/ 319916 w 716312"/>
                  <a:gd name="connsiteY38" fmla="*/ 102261 h 1099310"/>
                  <a:gd name="connsiteX39" fmla="*/ 422178 w 716312"/>
                  <a:gd name="connsiteY39" fmla="*/ 0 h 109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16312" h="1099310">
                    <a:moveTo>
                      <a:pt x="385108" y="230088"/>
                    </a:moveTo>
                    <a:cubicBezTo>
                      <a:pt x="423456" y="230088"/>
                      <a:pt x="456691" y="251819"/>
                      <a:pt x="474587" y="283775"/>
                    </a:cubicBezTo>
                    <a:cubicBezTo>
                      <a:pt x="477143" y="288888"/>
                      <a:pt x="550004" y="457619"/>
                      <a:pt x="550004" y="457619"/>
                    </a:cubicBezTo>
                    <a:lnTo>
                      <a:pt x="681666" y="501081"/>
                    </a:lnTo>
                    <a:cubicBezTo>
                      <a:pt x="708509" y="510029"/>
                      <a:pt x="722570" y="539429"/>
                      <a:pt x="713622" y="566273"/>
                    </a:cubicBezTo>
                    <a:cubicBezTo>
                      <a:pt x="705953" y="586725"/>
                      <a:pt x="686779" y="600786"/>
                      <a:pt x="665048" y="600786"/>
                    </a:cubicBezTo>
                    <a:cubicBezTo>
                      <a:pt x="658657" y="600786"/>
                      <a:pt x="653544" y="599508"/>
                      <a:pt x="648431" y="598230"/>
                    </a:cubicBezTo>
                    <a:lnTo>
                      <a:pt x="495039" y="547099"/>
                    </a:lnTo>
                    <a:cubicBezTo>
                      <a:pt x="480978" y="541986"/>
                      <a:pt x="470752" y="531760"/>
                      <a:pt x="464360" y="518977"/>
                    </a:cubicBezTo>
                    <a:lnTo>
                      <a:pt x="440073" y="462732"/>
                    </a:lnTo>
                    <a:lnTo>
                      <a:pt x="405560" y="635299"/>
                    </a:lnTo>
                    <a:lnTo>
                      <a:pt x="529552" y="726056"/>
                    </a:lnTo>
                    <a:cubicBezTo>
                      <a:pt x="542335" y="735004"/>
                      <a:pt x="550004" y="750343"/>
                      <a:pt x="550004" y="766961"/>
                    </a:cubicBezTo>
                    <a:lnTo>
                      <a:pt x="550004" y="1048179"/>
                    </a:lnTo>
                    <a:cubicBezTo>
                      <a:pt x="550004" y="1076301"/>
                      <a:pt x="526995" y="1099310"/>
                      <a:pt x="498874" y="1099310"/>
                    </a:cubicBezTo>
                    <a:cubicBezTo>
                      <a:pt x="470752" y="1099310"/>
                      <a:pt x="447743" y="1076301"/>
                      <a:pt x="447743" y="1048179"/>
                    </a:cubicBezTo>
                    <a:lnTo>
                      <a:pt x="447743" y="792526"/>
                    </a:lnTo>
                    <a:lnTo>
                      <a:pt x="309689" y="692821"/>
                    </a:lnTo>
                    <a:lnTo>
                      <a:pt x="279012" y="841100"/>
                    </a:lnTo>
                    <a:cubicBezTo>
                      <a:pt x="277734" y="848770"/>
                      <a:pt x="273899" y="856439"/>
                      <a:pt x="268786" y="862831"/>
                    </a:cubicBezTo>
                    <a:lnTo>
                      <a:pt x="89828" y="1080136"/>
                    </a:lnTo>
                    <a:cubicBezTo>
                      <a:pt x="79601" y="1092918"/>
                      <a:pt x="65541" y="1099310"/>
                      <a:pt x="50201" y="1099310"/>
                    </a:cubicBezTo>
                    <a:cubicBezTo>
                      <a:pt x="38697" y="1099310"/>
                      <a:pt x="27193" y="1095475"/>
                      <a:pt x="18245" y="1087805"/>
                    </a:cubicBezTo>
                    <a:cubicBezTo>
                      <a:pt x="-3486" y="1069910"/>
                      <a:pt x="-6042" y="1037953"/>
                      <a:pt x="11853" y="1016222"/>
                    </a:cubicBezTo>
                    <a:lnTo>
                      <a:pt x="183141" y="807865"/>
                    </a:lnTo>
                    <a:lnTo>
                      <a:pt x="271342" y="377089"/>
                    </a:lnTo>
                    <a:lnTo>
                      <a:pt x="217655" y="397541"/>
                    </a:lnTo>
                    <a:lnTo>
                      <a:pt x="165245" y="530481"/>
                    </a:lnTo>
                    <a:cubicBezTo>
                      <a:pt x="157576" y="550934"/>
                      <a:pt x="138402" y="562438"/>
                      <a:pt x="117949" y="562438"/>
                    </a:cubicBezTo>
                    <a:cubicBezTo>
                      <a:pt x="111558" y="562438"/>
                      <a:pt x="105167" y="561160"/>
                      <a:pt x="98775" y="558603"/>
                    </a:cubicBezTo>
                    <a:cubicBezTo>
                      <a:pt x="71932" y="548377"/>
                      <a:pt x="60427" y="517699"/>
                      <a:pt x="70654" y="492132"/>
                    </a:cubicBezTo>
                    <a:lnTo>
                      <a:pt x="134567" y="338741"/>
                    </a:lnTo>
                    <a:cubicBezTo>
                      <a:pt x="139680" y="325958"/>
                      <a:pt x="149906" y="315732"/>
                      <a:pt x="162689" y="310619"/>
                    </a:cubicBezTo>
                    <a:lnTo>
                      <a:pt x="341646" y="240314"/>
                    </a:lnTo>
                    <a:cubicBezTo>
                      <a:pt x="354430" y="233923"/>
                      <a:pt x="369769" y="230088"/>
                      <a:pt x="385108" y="230088"/>
                    </a:cubicBezTo>
                    <a:close/>
                    <a:moveTo>
                      <a:pt x="422178" y="0"/>
                    </a:moveTo>
                    <a:cubicBezTo>
                      <a:pt x="478656" y="0"/>
                      <a:pt x="524440" y="45784"/>
                      <a:pt x="524440" y="102261"/>
                    </a:cubicBezTo>
                    <a:cubicBezTo>
                      <a:pt x="524440" y="158740"/>
                      <a:pt x="478656" y="204524"/>
                      <a:pt x="422178" y="204524"/>
                    </a:cubicBezTo>
                    <a:cubicBezTo>
                      <a:pt x="365700" y="204524"/>
                      <a:pt x="319916" y="158740"/>
                      <a:pt x="319916" y="102261"/>
                    </a:cubicBezTo>
                    <a:cubicBezTo>
                      <a:pt x="319916" y="45784"/>
                      <a:pt x="365700" y="0"/>
                      <a:pt x="422178" y="0"/>
                    </a:cubicBezTo>
                    <a:close/>
                  </a:path>
                </a:pathLst>
              </a:custGeom>
              <a:solidFill>
                <a:schemeClr val="bg1"/>
              </a:solidFill>
              <a:ln w="12700" cap="flat">
                <a:noFill/>
                <a:prstDash val="solid"/>
                <a:miter/>
              </a:ln>
              <a:effectLst>
                <a:outerShdw blurRad="50800" dist="38100" dir="10800000" algn="r" rotWithShape="0">
                  <a:prstClr val="black">
                    <a:alpha val="40000"/>
                  </a:prstClr>
                </a:outerShdw>
              </a:effectLst>
            </p:spPr>
            <p:txBody>
              <a:bodyPr rtlCol="0" anchor="ctr"/>
              <a:lstStyle/>
              <a:p>
                <a:endParaRPr lang="en-US"/>
              </a:p>
            </p:txBody>
          </p:sp>
          <p:sp>
            <p:nvSpPr>
              <p:cNvPr id="73" name="TextBox 72">
                <a:extLst>
                  <a:ext uri="{FF2B5EF4-FFF2-40B4-BE49-F238E27FC236}">
                    <a16:creationId xmlns="" xmlns:a16="http://schemas.microsoft.com/office/drawing/2014/main" id="{5A9FD72C-4191-407F-AA3F-749AD5E2FADD}"/>
                  </a:ext>
                </a:extLst>
              </p:cNvPr>
              <p:cNvSpPr txBox="1"/>
              <p:nvPr/>
            </p:nvSpPr>
            <p:spPr>
              <a:xfrm>
                <a:off x="5871425" y="5859019"/>
                <a:ext cx="2843579" cy="400110"/>
              </a:xfrm>
              <a:prstGeom prst="rect">
                <a:avLst/>
              </a:prstGeom>
              <a:noFill/>
            </p:spPr>
            <p:txBody>
              <a:bodyPr wrap="square" lIns="0" rIns="0" rtlCol="0" anchor="b">
                <a:spAutoFit/>
              </a:bodyPr>
              <a:lstStyle/>
              <a:p>
                <a:r>
                  <a:rPr lang="el-GR" sz="2000" b="1" noProof="1" smtClean="0"/>
                  <a:t>Μεθολογία έρευνας</a:t>
                </a:r>
                <a:endParaRPr lang="en-US" sz="2000" b="1" noProof="1"/>
              </a:p>
            </p:txBody>
          </p:sp>
        </p:grpSp>
      </p:grpSp>
      <p:grpSp>
        <p:nvGrpSpPr>
          <p:cNvPr id="20" name="Group 19"/>
          <p:cNvGrpSpPr/>
          <p:nvPr/>
        </p:nvGrpSpPr>
        <p:grpSpPr>
          <a:xfrm>
            <a:off x="4387433" y="772214"/>
            <a:ext cx="5339774" cy="2629210"/>
            <a:chOff x="4387433" y="772214"/>
            <a:chExt cx="5339774" cy="2629210"/>
          </a:xfrm>
        </p:grpSpPr>
        <p:sp>
          <p:nvSpPr>
            <p:cNvPr id="44" name="Arrow: Up 43">
              <a:extLst>
                <a:ext uri="{FF2B5EF4-FFF2-40B4-BE49-F238E27FC236}">
                  <a16:creationId xmlns="" xmlns:a16="http://schemas.microsoft.com/office/drawing/2014/main" id="{03867624-5DEF-4CBD-8C77-9FF751BDE807}"/>
                </a:ext>
              </a:extLst>
            </p:cNvPr>
            <p:cNvSpPr/>
            <p:nvPr/>
          </p:nvSpPr>
          <p:spPr bwMode="auto">
            <a:xfrm>
              <a:off x="7400609" y="772214"/>
              <a:ext cx="2326598" cy="1860967"/>
            </a:xfrm>
            <a:prstGeom prst="upArrow">
              <a:avLst>
                <a:gd name="adj1" fmla="val 60632"/>
                <a:gd name="adj2" fmla="val 53514"/>
              </a:avLst>
            </a:prstGeom>
            <a:solidFill>
              <a:schemeClr val="accent3"/>
            </a:solidFill>
            <a:ln w="12700">
              <a:noFill/>
              <a:round/>
              <a:headEnd/>
              <a:tailEnd/>
            </a:ln>
            <a:scene3d>
              <a:camera prst="isometricOffAxis2Left">
                <a:rot lat="1608930" lon="2890398" rev="0"/>
              </a:camera>
              <a:lightRig rig="flood" dir="t"/>
            </a:scene3d>
            <a:sp3d prstMaterial="matte">
              <a:bevelT w="0" h="393700"/>
              <a:bevelB w="0" h="0"/>
            </a:sp3d>
          </p:spPr>
          <p:txBody>
            <a:bodyPr rtlCol="0" anchor="ctr"/>
            <a:lstStyle/>
            <a:p>
              <a:pPr algn="ctr"/>
              <a:endParaRPr lang="en-US" dirty="0"/>
            </a:p>
          </p:txBody>
        </p:sp>
        <p:sp>
          <p:nvSpPr>
            <p:cNvPr id="42" name="Rectangle 41">
              <a:extLst>
                <a:ext uri="{FF2B5EF4-FFF2-40B4-BE49-F238E27FC236}">
                  <a16:creationId xmlns="" xmlns:a16="http://schemas.microsoft.com/office/drawing/2014/main" id="{029A2A97-A7A1-4931-9C9B-C6233A02CD4E}"/>
                </a:ext>
              </a:extLst>
            </p:cNvPr>
            <p:cNvSpPr/>
            <p:nvPr/>
          </p:nvSpPr>
          <p:spPr bwMode="auto">
            <a:xfrm>
              <a:off x="7312825" y="2034058"/>
              <a:ext cx="1385509" cy="1367366"/>
            </a:xfrm>
            <a:prstGeom prst="rect">
              <a:avLst/>
            </a:prstGeom>
            <a:solidFill>
              <a:schemeClr val="accent4"/>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dirty="0"/>
            </a:p>
          </p:txBody>
        </p:sp>
        <p:sp>
          <p:nvSpPr>
            <p:cNvPr id="17" name="Graphic 11" descr="Trophy">
              <a:extLst>
                <a:ext uri="{FF2B5EF4-FFF2-40B4-BE49-F238E27FC236}">
                  <a16:creationId xmlns="" xmlns:a16="http://schemas.microsoft.com/office/drawing/2014/main" id="{BCC675E1-E3B2-4EE2-AEEC-B855326D9A05}"/>
                </a:ext>
              </a:extLst>
            </p:cNvPr>
            <p:cNvSpPr/>
            <p:nvPr/>
          </p:nvSpPr>
          <p:spPr>
            <a:xfrm>
              <a:off x="8245092" y="1548786"/>
              <a:ext cx="501773" cy="577504"/>
            </a:xfrm>
            <a:custGeom>
              <a:avLst/>
              <a:gdLst>
                <a:gd name="connsiteX0" fmla="*/ 765681 w 894785"/>
                <a:gd name="connsiteY0" fmla="*/ 485741 h 997047"/>
                <a:gd name="connsiteX1" fmla="*/ 586724 w 894785"/>
                <a:gd name="connsiteY1" fmla="*/ 571385 h 997047"/>
                <a:gd name="connsiteX2" fmla="*/ 663420 w 894785"/>
                <a:gd name="connsiteY2" fmla="*/ 493411 h 997047"/>
                <a:gd name="connsiteX3" fmla="*/ 692820 w 894785"/>
                <a:gd name="connsiteY3" fmla="*/ 455063 h 997047"/>
                <a:gd name="connsiteX4" fmla="*/ 727333 w 894785"/>
                <a:gd name="connsiteY4" fmla="*/ 333627 h 997047"/>
                <a:gd name="connsiteX5" fmla="*/ 727333 w 894785"/>
                <a:gd name="connsiteY5" fmla="*/ 167453 h 997047"/>
                <a:gd name="connsiteX6" fmla="*/ 816812 w 894785"/>
                <a:gd name="connsiteY6" fmla="*/ 167453 h 997047"/>
                <a:gd name="connsiteX7" fmla="*/ 816812 w 894785"/>
                <a:gd name="connsiteY7" fmla="*/ 361749 h 997047"/>
                <a:gd name="connsiteX8" fmla="*/ 765681 w 894785"/>
                <a:gd name="connsiteY8" fmla="*/ 485741 h 997047"/>
                <a:gd name="connsiteX9" fmla="*/ 130383 w 894785"/>
                <a:gd name="connsiteY9" fmla="*/ 485741 h 997047"/>
                <a:gd name="connsiteX10" fmla="*/ 76696 w 894785"/>
                <a:gd name="connsiteY10" fmla="*/ 361749 h 997047"/>
                <a:gd name="connsiteX11" fmla="*/ 76696 w 894785"/>
                <a:gd name="connsiteY11" fmla="*/ 166175 h 997047"/>
                <a:gd name="connsiteX12" fmla="*/ 166175 w 894785"/>
                <a:gd name="connsiteY12" fmla="*/ 166175 h 997047"/>
                <a:gd name="connsiteX13" fmla="*/ 166175 w 894785"/>
                <a:gd name="connsiteY13" fmla="*/ 332349 h 997047"/>
                <a:gd name="connsiteX14" fmla="*/ 200688 w 894785"/>
                <a:gd name="connsiteY14" fmla="*/ 453784 h 997047"/>
                <a:gd name="connsiteX15" fmla="*/ 230088 w 894785"/>
                <a:gd name="connsiteY15" fmla="*/ 492132 h 997047"/>
                <a:gd name="connsiteX16" fmla="*/ 306784 w 894785"/>
                <a:gd name="connsiteY16" fmla="*/ 570106 h 997047"/>
                <a:gd name="connsiteX17" fmla="*/ 130383 w 894785"/>
                <a:gd name="connsiteY17" fmla="*/ 485741 h 997047"/>
                <a:gd name="connsiteX18" fmla="*/ 894786 w 894785"/>
                <a:gd name="connsiteY18" fmla="*/ 357914 h 997047"/>
                <a:gd name="connsiteX19" fmla="*/ 894786 w 894785"/>
                <a:gd name="connsiteY19" fmla="*/ 89479 h 997047"/>
                <a:gd name="connsiteX20" fmla="*/ 728611 w 894785"/>
                <a:gd name="connsiteY20" fmla="*/ 89479 h 997047"/>
                <a:gd name="connsiteX21" fmla="*/ 728611 w 894785"/>
                <a:gd name="connsiteY21" fmla="*/ 0 h 997047"/>
                <a:gd name="connsiteX22" fmla="*/ 447393 w 894785"/>
                <a:gd name="connsiteY22" fmla="*/ 0 h 997047"/>
                <a:gd name="connsiteX23" fmla="*/ 166175 w 894785"/>
                <a:gd name="connsiteY23" fmla="*/ 0 h 997047"/>
                <a:gd name="connsiteX24" fmla="*/ 166175 w 894785"/>
                <a:gd name="connsiteY24" fmla="*/ 89479 h 997047"/>
                <a:gd name="connsiteX25" fmla="*/ 0 w 894785"/>
                <a:gd name="connsiteY25" fmla="*/ 89479 h 997047"/>
                <a:gd name="connsiteX26" fmla="*/ 0 w 894785"/>
                <a:gd name="connsiteY26" fmla="*/ 356636 h 997047"/>
                <a:gd name="connsiteX27" fmla="*/ 72861 w 894785"/>
                <a:gd name="connsiteY27" fmla="*/ 535593 h 997047"/>
                <a:gd name="connsiteX28" fmla="*/ 378367 w 894785"/>
                <a:gd name="connsiteY28" fmla="*/ 650637 h 997047"/>
                <a:gd name="connsiteX29" fmla="*/ 396262 w 894785"/>
                <a:gd name="connsiteY29" fmla="*/ 714551 h 997047"/>
                <a:gd name="connsiteX30" fmla="*/ 396262 w 894785"/>
                <a:gd name="connsiteY30" fmla="*/ 880725 h 997047"/>
                <a:gd name="connsiteX31" fmla="*/ 332349 w 894785"/>
                <a:gd name="connsiteY31" fmla="*/ 880725 h 997047"/>
                <a:gd name="connsiteX32" fmla="*/ 281218 w 894785"/>
                <a:gd name="connsiteY32" fmla="*/ 931856 h 997047"/>
                <a:gd name="connsiteX33" fmla="*/ 217305 w 894785"/>
                <a:gd name="connsiteY33" fmla="*/ 931856 h 997047"/>
                <a:gd name="connsiteX34" fmla="*/ 166175 w 894785"/>
                <a:gd name="connsiteY34" fmla="*/ 982986 h 997047"/>
                <a:gd name="connsiteX35" fmla="*/ 166175 w 894785"/>
                <a:gd name="connsiteY35" fmla="*/ 1008552 h 997047"/>
                <a:gd name="connsiteX36" fmla="*/ 728611 w 894785"/>
                <a:gd name="connsiteY36" fmla="*/ 1008552 h 997047"/>
                <a:gd name="connsiteX37" fmla="*/ 728611 w 894785"/>
                <a:gd name="connsiteY37" fmla="*/ 982986 h 997047"/>
                <a:gd name="connsiteX38" fmla="*/ 677481 w 894785"/>
                <a:gd name="connsiteY38" fmla="*/ 931856 h 997047"/>
                <a:gd name="connsiteX39" fmla="*/ 613568 w 894785"/>
                <a:gd name="connsiteY39" fmla="*/ 931856 h 997047"/>
                <a:gd name="connsiteX40" fmla="*/ 562437 w 894785"/>
                <a:gd name="connsiteY40" fmla="*/ 880725 h 997047"/>
                <a:gd name="connsiteX41" fmla="*/ 498524 w 894785"/>
                <a:gd name="connsiteY41" fmla="*/ 880725 h 997047"/>
                <a:gd name="connsiteX42" fmla="*/ 498524 w 894785"/>
                <a:gd name="connsiteY42" fmla="*/ 715829 h 997047"/>
                <a:gd name="connsiteX43" fmla="*/ 516419 w 894785"/>
                <a:gd name="connsiteY43" fmla="*/ 651916 h 997047"/>
                <a:gd name="connsiteX44" fmla="*/ 821925 w 894785"/>
                <a:gd name="connsiteY44" fmla="*/ 536872 h 997047"/>
                <a:gd name="connsiteX45" fmla="*/ 894786 w 894785"/>
                <a:gd name="connsiteY45" fmla="*/ 357914 h 99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94785" h="997047">
                  <a:moveTo>
                    <a:pt x="765681" y="485741"/>
                  </a:moveTo>
                  <a:cubicBezTo>
                    <a:pt x="720942" y="531759"/>
                    <a:pt x="678759" y="561159"/>
                    <a:pt x="586724" y="571385"/>
                  </a:cubicBezTo>
                  <a:cubicBezTo>
                    <a:pt x="611011" y="547098"/>
                    <a:pt x="639133" y="522811"/>
                    <a:pt x="663420" y="493411"/>
                  </a:cubicBezTo>
                  <a:cubicBezTo>
                    <a:pt x="673646" y="481906"/>
                    <a:pt x="692820" y="456341"/>
                    <a:pt x="692820" y="455063"/>
                  </a:cubicBezTo>
                  <a:cubicBezTo>
                    <a:pt x="714551" y="419271"/>
                    <a:pt x="727333" y="378367"/>
                    <a:pt x="727333" y="333627"/>
                  </a:cubicBezTo>
                  <a:lnTo>
                    <a:pt x="727333" y="167453"/>
                  </a:lnTo>
                  <a:lnTo>
                    <a:pt x="816812" y="167453"/>
                  </a:lnTo>
                  <a:lnTo>
                    <a:pt x="816812" y="361749"/>
                  </a:lnTo>
                  <a:cubicBezTo>
                    <a:pt x="818090" y="364306"/>
                    <a:pt x="820647" y="428219"/>
                    <a:pt x="765681" y="485741"/>
                  </a:cubicBezTo>
                  <a:close/>
                  <a:moveTo>
                    <a:pt x="130383" y="485741"/>
                  </a:moveTo>
                  <a:cubicBezTo>
                    <a:pt x="74139" y="428219"/>
                    <a:pt x="76696" y="364306"/>
                    <a:pt x="76696" y="361749"/>
                  </a:cubicBezTo>
                  <a:lnTo>
                    <a:pt x="76696" y="166175"/>
                  </a:lnTo>
                  <a:lnTo>
                    <a:pt x="166175" y="166175"/>
                  </a:lnTo>
                  <a:lnTo>
                    <a:pt x="166175" y="332349"/>
                  </a:lnTo>
                  <a:cubicBezTo>
                    <a:pt x="166175" y="377088"/>
                    <a:pt x="178957" y="417993"/>
                    <a:pt x="200688" y="453784"/>
                  </a:cubicBezTo>
                  <a:cubicBezTo>
                    <a:pt x="200688" y="455063"/>
                    <a:pt x="219862" y="481906"/>
                    <a:pt x="230088" y="492132"/>
                  </a:cubicBezTo>
                  <a:cubicBezTo>
                    <a:pt x="255653" y="521532"/>
                    <a:pt x="282497" y="545819"/>
                    <a:pt x="306784" y="570106"/>
                  </a:cubicBezTo>
                  <a:cubicBezTo>
                    <a:pt x="217305" y="559880"/>
                    <a:pt x="173844" y="530480"/>
                    <a:pt x="130383" y="485741"/>
                  </a:cubicBezTo>
                  <a:close/>
                  <a:moveTo>
                    <a:pt x="894786" y="357914"/>
                  </a:moveTo>
                  <a:lnTo>
                    <a:pt x="894786" y="89479"/>
                  </a:lnTo>
                  <a:lnTo>
                    <a:pt x="728611" y="89479"/>
                  </a:lnTo>
                  <a:lnTo>
                    <a:pt x="728611" y="0"/>
                  </a:lnTo>
                  <a:lnTo>
                    <a:pt x="447393" y="0"/>
                  </a:lnTo>
                  <a:lnTo>
                    <a:pt x="166175" y="0"/>
                  </a:lnTo>
                  <a:lnTo>
                    <a:pt x="166175" y="89479"/>
                  </a:lnTo>
                  <a:lnTo>
                    <a:pt x="0" y="89479"/>
                  </a:lnTo>
                  <a:lnTo>
                    <a:pt x="0" y="356636"/>
                  </a:lnTo>
                  <a:cubicBezTo>
                    <a:pt x="0" y="369419"/>
                    <a:pt x="0" y="457619"/>
                    <a:pt x="72861" y="535593"/>
                  </a:cubicBezTo>
                  <a:cubicBezTo>
                    <a:pt x="143166" y="609733"/>
                    <a:pt x="228810" y="648081"/>
                    <a:pt x="378367" y="650637"/>
                  </a:cubicBezTo>
                  <a:cubicBezTo>
                    <a:pt x="389871" y="669811"/>
                    <a:pt x="396262" y="691542"/>
                    <a:pt x="396262" y="714551"/>
                  </a:cubicBezTo>
                  <a:lnTo>
                    <a:pt x="396262" y="880725"/>
                  </a:lnTo>
                  <a:lnTo>
                    <a:pt x="332349" y="880725"/>
                  </a:lnTo>
                  <a:cubicBezTo>
                    <a:pt x="304227" y="880725"/>
                    <a:pt x="281218" y="903734"/>
                    <a:pt x="281218" y="931856"/>
                  </a:cubicBezTo>
                  <a:lnTo>
                    <a:pt x="217305" y="931856"/>
                  </a:lnTo>
                  <a:cubicBezTo>
                    <a:pt x="189183" y="931856"/>
                    <a:pt x="166175" y="954864"/>
                    <a:pt x="166175" y="982986"/>
                  </a:cubicBezTo>
                  <a:lnTo>
                    <a:pt x="166175" y="1008552"/>
                  </a:lnTo>
                  <a:lnTo>
                    <a:pt x="728611" y="1008552"/>
                  </a:lnTo>
                  <a:lnTo>
                    <a:pt x="728611" y="982986"/>
                  </a:lnTo>
                  <a:cubicBezTo>
                    <a:pt x="728611" y="954864"/>
                    <a:pt x="705603" y="931856"/>
                    <a:pt x="677481" y="931856"/>
                  </a:cubicBezTo>
                  <a:lnTo>
                    <a:pt x="613568" y="931856"/>
                  </a:lnTo>
                  <a:cubicBezTo>
                    <a:pt x="613568" y="903734"/>
                    <a:pt x="590559" y="880725"/>
                    <a:pt x="562437" y="880725"/>
                  </a:cubicBezTo>
                  <a:lnTo>
                    <a:pt x="498524" y="880725"/>
                  </a:lnTo>
                  <a:lnTo>
                    <a:pt x="498524" y="715829"/>
                  </a:lnTo>
                  <a:cubicBezTo>
                    <a:pt x="498524" y="692820"/>
                    <a:pt x="504915" y="671089"/>
                    <a:pt x="516419" y="651916"/>
                  </a:cubicBezTo>
                  <a:cubicBezTo>
                    <a:pt x="665976" y="649359"/>
                    <a:pt x="751620" y="609733"/>
                    <a:pt x="821925" y="536872"/>
                  </a:cubicBezTo>
                  <a:cubicBezTo>
                    <a:pt x="894786" y="460176"/>
                    <a:pt x="894786" y="370697"/>
                    <a:pt x="894786" y="357914"/>
                  </a:cubicBezTo>
                  <a:close/>
                </a:path>
              </a:pathLst>
            </a:custGeom>
            <a:solidFill>
              <a:schemeClr val="bg1"/>
            </a:solidFill>
            <a:ln w="12700" cap="flat">
              <a:noFill/>
              <a:prstDash val="solid"/>
              <a:miter/>
            </a:ln>
            <a:effectLst>
              <a:outerShdw blurRad="50800" dist="38100" dir="10800000" algn="r" rotWithShape="0">
                <a:prstClr val="black">
                  <a:alpha val="40000"/>
                </a:prstClr>
              </a:outerShdw>
            </a:effectLst>
          </p:spPr>
          <p:txBody>
            <a:bodyPr rtlCol="0" anchor="ctr"/>
            <a:lstStyle/>
            <a:p>
              <a:endParaRPr lang="en-US"/>
            </a:p>
          </p:txBody>
        </p:sp>
        <p:sp>
          <p:nvSpPr>
            <p:cNvPr id="69" name="TextBox 68">
              <a:extLst>
                <a:ext uri="{FF2B5EF4-FFF2-40B4-BE49-F238E27FC236}">
                  <a16:creationId xmlns="" xmlns:a16="http://schemas.microsoft.com/office/drawing/2014/main" id="{E4D5606B-AF39-42EF-9E18-6548372CCAC7}"/>
                </a:ext>
              </a:extLst>
            </p:cNvPr>
            <p:cNvSpPr txBox="1"/>
            <p:nvPr/>
          </p:nvSpPr>
          <p:spPr>
            <a:xfrm>
              <a:off x="4387433" y="1623135"/>
              <a:ext cx="2295214" cy="707886"/>
            </a:xfrm>
            <a:prstGeom prst="rect">
              <a:avLst/>
            </a:prstGeom>
            <a:noFill/>
          </p:spPr>
          <p:txBody>
            <a:bodyPr wrap="square" lIns="0" rIns="0" rtlCol="0" anchor="b">
              <a:spAutoFit/>
            </a:bodyPr>
            <a:lstStyle/>
            <a:p>
              <a:r>
                <a:rPr lang="el-GR" sz="2000" b="1" noProof="1" smtClean="0"/>
                <a:t>Συμπεράσματα / Προτάσεις</a:t>
              </a:r>
              <a:endParaRPr lang="en-US" sz="2000" b="1" noProof="1"/>
            </a:p>
          </p:txBody>
        </p:sp>
        <p:sp>
          <p:nvSpPr>
            <p:cNvPr id="74" name="Freeform: Shape 73">
              <a:extLst>
                <a:ext uri="{FF2B5EF4-FFF2-40B4-BE49-F238E27FC236}">
                  <a16:creationId xmlns="" xmlns:a16="http://schemas.microsoft.com/office/drawing/2014/main" id="{46360295-4653-4B02-A5F0-23B97C1B934E}"/>
                </a:ext>
              </a:extLst>
            </p:cNvPr>
            <p:cNvSpPr/>
            <p:nvPr/>
          </p:nvSpPr>
          <p:spPr>
            <a:xfrm>
              <a:off x="7790752" y="2253030"/>
              <a:ext cx="422018" cy="724873"/>
            </a:xfrm>
            <a:custGeom>
              <a:avLst/>
              <a:gdLst>
                <a:gd name="connsiteX0" fmla="*/ 218123 w 435896"/>
                <a:gd name="connsiteY0" fmla="*/ 31266 h 724873"/>
                <a:gd name="connsiteX1" fmla="*/ 280409 w 435896"/>
                <a:gd name="connsiteY1" fmla="*/ 93552 h 724873"/>
                <a:gd name="connsiteX2" fmla="*/ 218123 w 435896"/>
                <a:gd name="connsiteY2" fmla="*/ 155838 h 724873"/>
                <a:gd name="connsiteX3" fmla="*/ 155837 w 435896"/>
                <a:gd name="connsiteY3" fmla="*/ 93552 h 724873"/>
                <a:gd name="connsiteX4" fmla="*/ 218123 w 435896"/>
                <a:gd name="connsiteY4" fmla="*/ 31266 h 724873"/>
                <a:gd name="connsiteX5" fmla="*/ 38468 w 435896"/>
                <a:gd name="connsiteY5" fmla="*/ 901 h 724873"/>
                <a:gd name="connsiteX6" fmla="*/ 57737 w 435896"/>
                <a:gd name="connsiteY6" fmla="*/ 15694 h 724873"/>
                <a:gd name="connsiteX7" fmla="*/ 155838 w 435896"/>
                <a:gd name="connsiteY7" fmla="*/ 182309 h 724873"/>
                <a:gd name="connsiteX8" fmla="*/ 166738 w 435896"/>
                <a:gd name="connsiteY8" fmla="*/ 179195 h 724873"/>
                <a:gd name="connsiteX9" fmla="*/ 218124 w 435896"/>
                <a:gd name="connsiteY9" fmla="*/ 171409 h 724873"/>
                <a:gd name="connsiteX10" fmla="*/ 269510 w 435896"/>
                <a:gd name="connsiteY10" fmla="*/ 179195 h 724873"/>
                <a:gd name="connsiteX11" fmla="*/ 280410 w 435896"/>
                <a:gd name="connsiteY11" fmla="*/ 182309 h 724873"/>
                <a:gd name="connsiteX12" fmla="*/ 378511 w 435896"/>
                <a:gd name="connsiteY12" fmla="*/ 15694 h 724873"/>
                <a:gd name="connsiteX13" fmla="*/ 420554 w 435896"/>
                <a:gd name="connsiteY13" fmla="*/ 4794 h 724873"/>
                <a:gd name="connsiteX14" fmla="*/ 431454 w 435896"/>
                <a:gd name="connsiteY14" fmla="*/ 46837 h 724873"/>
                <a:gd name="connsiteX15" fmla="*/ 295982 w 435896"/>
                <a:gd name="connsiteY15" fmla="*/ 277295 h 724873"/>
                <a:gd name="connsiteX16" fmla="*/ 295982 w 435896"/>
                <a:gd name="connsiteY16" fmla="*/ 482839 h 724873"/>
                <a:gd name="connsiteX17" fmla="*/ 295982 w 435896"/>
                <a:gd name="connsiteY17" fmla="*/ 724873 h 724873"/>
                <a:gd name="connsiteX18" fmla="*/ 233696 w 435896"/>
                <a:gd name="connsiteY18" fmla="*/ 724873 h 724873"/>
                <a:gd name="connsiteX19" fmla="*/ 233696 w 435896"/>
                <a:gd name="connsiteY19" fmla="*/ 451696 h 724873"/>
                <a:gd name="connsiteX20" fmla="*/ 202553 w 435896"/>
                <a:gd name="connsiteY20" fmla="*/ 451696 h 724873"/>
                <a:gd name="connsiteX21" fmla="*/ 202553 w 435896"/>
                <a:gd name="connsiteY21" fmla="*/ 724873 h 724873"/>
                <a:gd name="connsiteX22" fmla="*/ 140267 w 435896"/>
                <a:gd name="connsiteY22" fmla="*/ 724873 h 724873"/>
                <a:gd name="connsiteX23" fmla="*/ 140267 w 435896"/>
                <a:gd name="connsiteY23" fmla="*/ 482839 h 724873"/>
                <a:gd name="connsiteX24" fmla="*/ 140267 w 435896"/>
                <a:gd name="connsiteY24" fmla="*/ 277295 h 724873"/>
                <a:gd name="connsiteX25" fmla="*/ 4794 w 435896"/>
                <a:gd name="connsiteY25" fmla="*/ 46837 h 724873"/>
                <a:gd name="connsiteX26" fmla="*/ 15694 w 435896"/>
                <a:gd name="connsiteY26" fmla="*/ 4794 h 724873"/>
                <a:gd name="connsiteX27" fmla="*/ 38468 w 435896"/>
                <a:gd name="connsiteY27" fmla="*/ 901 h 72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5896" h="724873">
                  <a:moveTo>
                    <a:pt x="218123" y="31266"/>
                  </a:moveTo>
                  <a:cubicBezTo>
                    <a:pt x="252523" y="31266"/>
                    <a:pt x="280409" y="59152"/>
                    <a:pt x="280409" y="93552"/>
                  </a:cubicBezTo>
                  <a:cubicBezTo>
                    <a:pt x="280409" y="127952"/>
                    <a:pt x="252523" y="155838"/>
                    <a:pt x="218123" y="155838"/>
                  </a:cubicBezTo>
                  <a:cubicBezTo>
                    <a:pt x="183723" y="155838"/>
                    <a:pt x="155837" y="127952"/>
                    <a:pt x="155837" y="93552"/>
                  </a:cubicBezTo>
                  <a:cubicBezTo>
                    <a:pt x="155837" y="59152"/>
                    <a:pt x="183723" y="31266"/>
                    <a:pt x="218123" y="31266"/>
                  </a:cubicBezTo>
                  <a:close/>
                  <a:moveTo>
                    <a:pt x="38468" y="901"/>
                  </a:moveTo>
                  <a:cubicBezTo>
                    <a:pt x="46059" y="2847"/>
                    <a:pt x="53066" y="7908"/>
                    <a:pt x="57737" y="15694"/>
                  </a:cubicBezTo>
                  <a:lnTo>
                    <a:pt x="155838" y="182309"/>
                  </a:lnTo>
                  <a:cubicBezTo>
                    <a:pt x="160510" y="180752"/>
                    <a:pt x="163624" y="180752"/>
                    <a:pt x="166738" y="179195"/>
                  </a:cubicBezTo>
                  <a:cubicBezTo>
                    <a:pt x="183867" y="174523"/>
                    <a:pt x="200996" y="171409"/>
                    <a:pt x="218124" y="171409"/>
                  </a:cubicBezTo>
                  <a:cubicBezTo>
                    <a:pt x="235253" y="171409"/>
                    <a:pt x="252382" y="174523"/>
                    <a:pt x="269510" y="179195"/>
                  </a:cubicBezTo>
                  <a:cubicBezTo>
                    <a:pt x="274182" y="179195"/>
                    <a:pt x="277296" y="180752"/>
                    <a:pt x="280410" y="182309"/>
                  </a:cubicBezTo>
                  <a:lnTo>
                    <a:pt x="378511" y="15694"/>
                  </a:lnTo>
                  <a:cubicBezTo>
                    <a:pt x="386297" y="1679"/>
                    <a:pt x="404983" y="-4549"/>
                    <a:pt x="420554" y="4794"/>
                  </a:cubicBezTo>
                  <a:cubicBezTo>
                    <a:pt x="434568" y="12579"/>
                    <a:pt x="440797" y="31265"/>
                    <a:pt x="431454" y="46837"/>
                  </a:cubicBezTo>
                  <a:lnTo>
                    <a:pt x="295982" y="277295"/>
                  </a:lnTo>
                  <a:lnTo>
                    <a:pt x="295982" y="482839"/>
                  </a:lnTo>
                  <a:lnTo>
                    <a:pt x="295982" y="724873"/>
                  </a:lnTo>
                  <a:lnTo>
                    <a:pt x="233696" y="724873"/>
                  </a:lnTo>
                  <a:lnTo>
                    <a:pt x="233696" y="451696"/>
                  </a:lnTo>
                  <a:lnTo>
                    <a:pt x="202553" y="451696"/>
                  </a:lnTo>
                  <a:lnTo>
                    <a:pt x="202553" y="724873"/>
                  </a:lnTo>
                  <a:lnTo>
                    <a:pt x="140267" y="724873"/>
                  </a:lnTo>
                  <a:lnTo>
                    <a:pt x="140267" y="482839"/>
                  </a:lnTo>
                  <a:lnTo>
                    <a:pt x="140267" y="277295"/>
                  </a:lnTo>
                  <a:lnTo>
                    <a:pt x="4794" y="46837"/>
                  </a:lnTo>
                  <a:cubicBezTo>
                    <a:pt x="-4549" y="32822"/>
                    <a:pt x="122" y="14137"/>
                    <a:pt x="15694" y="4794"/>
                  </a:cubicBezTo>
                  <a:cubicBezTo>
                    <a:pt x="22701" y="123"/>
                    <a:pt x="30876" y="-1046"/>
                    <a:pt x="38468" y="901"/>
                  </a:cubicBezTo>
                  <a:close/>
                </a:path>
              </a:pathLst>
            </a:custGeom>
            <a:solidFill>
              <a:schemeClr val="bg1"/>
            </a:solidFill>
            <a:ln w="12700" cap="flat">
              <a:noFill/>
              <a:prstDash val="solid"/>
              <a:miter/>
            </a:ln>
            <a:effectLst>
              <a:outerShdw blurRad="50800" dist="38100" dir="10800000" algn="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5" name="Group 74">
              <a:extLst>
                <a:ext uri="{FF2B5EF4-FFF2-40B4-BE49-F238E27FC236}">
                  <a16:creationId xmlns="" xmlns:a16="http://schemas.microsoft.com/office/drawing/2014/main" id="{85876204-33EC-4F87-977D-0372533BC6CB}"/>
                </a:ext>
              </a:extLst>
            </p:cNvPr>
            <p:cNvGrpSpPr/>
            <p:nvPr/>
          </p:nvGrpSpPr>
          <p:grpSpPr>
            <a:xfrm>
              <a:off x="6372090" y="1938994"/>
              <a:ext cx="1194232" cy="691739"/>
              <a:chOff x="7468299" y="1280503"/>
              <a:chExt cx="1233504" cy="691739"/>
            </a:xfrm>
          </p:grpSpPr>
          <p:cxnSp>
            <p:nvCxnSpPr>
              <p:cNvPr id="76" name="Straight Connector 75">
                <a:extLst>
                  <a:ext uri="{FF2B5EF4-FFF2-40B4-BE49-F238E27FC236}">
                    <a16:creationId xmlns="" xmlns:a16="http://schemas.microsoft.com/office/drawing/2014/main" id="{1F29A0D2-293F-4AC7-839C-4221CC2B9F97}"/>
                  </a:ext>
                </a:extLst>
              </p:cNvPr>
              <p:cNvCxnSpPr/>
              <p:nvPr/>
            </p:nvCxnSpPr>
            <p:spPr>
              <a:xfrm flipV="1">
                <a:off x="7468299" y="1280503"/>
                <a:ext cx="1193024"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 xmlns:a16="http://schemas.microsoft.com/office/drawing/2014/main" id="{A5D0737A-B0A7-49CF-8E44-32543E23F8AE}"/>
                  </a:ext>
                </a:extLst>
              </p:cNvPr>
              <p:cNvCxnSpPr/>
              <p:nvPr/>
            </p:nvCxnSpPr>
            <p:spPr>
              <a:xfrm>
                <a:off x="8661321" y="1280503"/>
                <a:ext cx="0" cy="610776"/>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8" name="Oval 77">
                <a:extLst>
                  <a:ext uri="{FF2B5EF4-FFF2-40B4-BE49-F238E27FC236}">
                    <a16:creationId xmlns="" xmlns:a16="http://schemas.microsoft.com/office/drawing/2014/main" id="{A529241B-44D1-42AB-9692-AF8C485E892A}"/>
                  </a:ext>
                </a:extLst>
              </p:cNvPr>
              <p:cNvSpPr/>
              <p:nvPr/>
            </p:nvSpPr>
            <p:spPr>
              <a:xfrm>
                <a:off x="8620840" y="1891279"/>
                <a:ext cx="80963" cy="80963"/>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grpSp>
      <p:grpSp>
        <p:nvGrpSpPr>
          <p:cNvPr id="14" name="Group 13"/>
          <p:cNvGrpSpPr/>
          <p:nvPr/>
        </p:nvGrpSpPr>
        <p:grpSpPr>
          <a:xfrm>
            <a:off x="104095" y="4953004"/>
            <a:ext cx="4643681" cy="1718595"/>
            <a:chOff x="104095" y="4953004"/>
            <a:chExt cx="4643681" cy="1718595"/>
          </a:xfrm>
        </p:grpSpPr>
        <p:grpSp>
          <p:nvGrpSpPr>
            <p:cNvPr id="12" name="Group 11"/>
            <p:cNvGrpSpPr/>
            <p:nvPr/>
          </p:nvGrpSpPr>
          <p:grpSpPr>
            <a:xfrm>
              <a:off x="104095" y="4953004"/>
              <a:ext cx="4643681" cy="1718595"/>
              <a:chOff x="104095" y="4953004"/>
              <a:chExt cx="4643681" cy="1718595"/>
            </a:xfrm>
          </p:grpSpPr>
          <p:grpSp>
            <p:nvGrpSpPr>
              <p:cNvPr id="10" name="Group 9"/>
              <p:cNvGrpSpPr/>
              <p:nvPr/>
            </p:nvGrpSpPr>
            <p:grpSpPr>
              <a:xfrm>
                <a:off x="104095" y="4953004"/>
                <a:ext cx="4643681" cy="1718595"/>
                <a:chOff x="-1842856" y="5017900"/>
                <a:chExt cx="4643681" cy="1718595"/>
              </a:xfrm>
            </p:grpSpPr>
            <p:sp>
              <p:nvSpPr>
                <p:cNvPr id="45" name="TextBox 44">
                  <a:extLst>
                    <a:ext uri="{FF2B5EF4-FFF2-40B4-BE49-F238E27FC236}">
                      <a16:creationId xmlns="" xmlns:a16="http://schemas.microsoft.com/office/drawing/2014/main" id="{F220507B-839B-4459-8D27-7168917B6AF3}"/>
                    </a:ext>
                  </a:extLst>
                </p:cNvPr>
                <p:cNvSpPr txBox="1"/>
                <p:nvPr/>
              </p:nvSpPr>
              <p:spPr>
                <a:xfrm>
                  <a:off x="-1842856" y="5017900"/>
                  <a:ext cx="2843579" cy="400110"/>
                </a:xfrm>
                <a:prstGeom prst="rect">
                  <a:avLst/>
                </a:prstGeom>
                <a:noFill/>
              </p:spPr>
              <p:txBody>
                <a:bodyPr wrap="square" lIns="0" rIns="0" rtlCol="0" anchor="b">
                  <a:spAutoFit/>
                </a:bodyPr>
                <a:lstStyle/>
                <a:p>
                  <a:pPr algn="r"/>
                  <a:r>
                    <a:rPr lang="el-GR" sz="2000" b="1" noProof="1" smtClean="0"/>
                    <a:t>Θεωρητικό Πλαίσιο</a:t>
                  </a:r>
                  <a:endParaRPr lang="en-US" sz="2000" b="1" noProof="1"/>
                </a:p>
              </p:txBody>
            </p:sp>
            <p:sp>
              <p:nvSpPr>
                <p:cNvPr id="47" name="Rectangle 46">
                  <a:extLst>
                    <a:ext uri="{FF2B5EF4-FFF2-40B4-BE49-F238E27FC236}">
                      <a16:creationId xmlns="" xmlns:a16="http://schemas.microsoft.com/office/drawing/2014/main" id="{B81B22D4-A610-4B72-B82F-E3FCDEE59E6E}"/>
                    </a:ext>
                  </a:extLst>
                </p:cNvPr>
                <p:cNvSpPr/>
                <p:nvPr/>
              </p:nvSpPr>
              <p:spPr bwMode="auto">
                <a:xfrm>
                  <a:off x="1415316" y="5369129"/>
                  <a:ext cx="1385509" cy="1367366"/>
                </a:xfrm>
                <a:prstGeom prst="rect">
                  <a:avLst/>
                </a:prstGeom>
                <a:solidFill>
                  <a:srgbClr val="455672"/>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dirty="0"/>
                </a:p>
              </p:txBody>
            </p:sp>
          </p:grpSp>
          <p:sp>
            <p:nvSpPr>
              <p:cNvPr id="25" name="Freeform: Shape 24">
                <a:extLst>
                  <a:ext uri="{FF2B5EF4-FFF2-40B4-BE49-F238E27FC236}">
                    <a16:creationId xmlns="" xmlns:a16="http://schemas.microsoft.com/office/drawing/2014/main" id="{D64E8CCF-46EC-4FE8-9358-091100EA96D6}"/>
                  </a:ext>
                </a:extLst>
              </p:cNvPr>
              <p:cNvSpPr/>
              <p:nvPr/>
            </p:nvSpPr>
            <p:spPr>
              <a:xfrm>
                <a:off x="3773255" y="5712056"/>
                <a:ext cx="594725" cy="410917"/>
              </a:xfrm>
              <a:custGeom>
                <a:avLst/>
                <a:gdLst>
                  <a:gd name="connsiteX0" fmla="*/ 612510 w 1060543"/>
                  <a:gd name="connsiteY0" fmla="*/ 101502 h 709438"/>
                  <a:gd name="connsiteX1" fmla="*/ 746089 w 1060543"/>
                  <a:gd name="connsiteY1" fmla="*/ 117600 h 709438"/>
                  <a:gd name="connsiteX2" fmla="*/ 831733 w 1060543"/>
                  <a:gd name="connsiteY2" fmla="*/ 217305 h 709438"/>
                  <a:gd name="connsiteX3" fmla="*/ 831733 w 1060543"/>
                  <a:gd name="connsiteY3" fmla="*/ 658307 h 709438"/>
                  <a:gd name="connsiteX4" fmla="*/ 780602 w 1060543"/>
                  <a:gd name="connsiteY4" fmla="*/ 709438 h 709438"/>
                  <a:gd name="connsiteX5" fmla="*/ 729472 w 1060543"/>
                  <a:gd name="connsiteY5" fmla="*/ 658307 h 709438"/>
                  <a:gd name="connsiteX6" fmla="*/ 729472 w 1060543"/>
                  <a:gd name="connsiteY6" fmla="*/ 325958 h 709438"/>
                  <a:gd name="connsiteX7" fmla="*/ 477653 w 1060543"/>
                  <a:gd name="connsiteY7" fmla="*/ 325958 h 709438"/>
                  <a:gd name="connsiteX8" fmla="*/ 579915 w 1060543"/>
                  <a:gd name="connsiteY8" fmla="*/ 398819 h 709438"/>
                  <a:gd name="connsiteX9" fmla="*/ 595254 w 1060543"/>
                  <a:gd name="connsiteY9" fmla="*/ 464011 h 709438"/>
                  <a:gd name="connsiteX10" fmla="*/ 480210 w 1060543"/>
                  <a:gd name="connsiteY10" fmla="*/ 681316 h 709438"/>
                  <a:gd name="connsiteX11" fmla="*/ 435470 w 1060543"/>
                  <a:gd name="connsiteY11" fmla="*/ 708160 h 709438"/>
                  <a:gd name="connsiteX12" fmla="*/ 411183 w 1060543"/>
                  <a:gd name="connsiteY12" fmla="*/ 701768 h 709438"/>
                  <a:gd name="connsiteX13" fmla="*/ 389453 w 1060543"/>
                  <a:gd name="connsiteY13" fmla="*/ 632742 h 709438"/>
                  <a:gd name="connsiteX14" fmla="*/ 482766 w 1060543"/>
                  <a:gd name="connsiteY14" fmla="*/ 455063 h 709438"/>
                  <a:gd name="connsiteX15" fmla="*/ 344714 w 1060543"/>
                  <a:gd name="connsiteY15" fmla="*/ 355358 h 709438"/>
                  <a:gd name="connsiteX16" fmla="*/ 344714 w 1060543"/>
                  <a:gd name="connsiteY16" fmla="*/ 541985 h 709438"/>
                  <a:gd name="connsiteX17" fmla="*/ 315314 w 1060543"/>
                  <a:gd name="connsiteY17" fmla="*/ 588003 h 709438"/>
                  <a:gd name="connsiteX18" fmla="*/ 72442 w 1060543"/>
                  <a:gd name="connsiteY18" fmla="*/ 703047 h 709438"/>
                  <a:gd name="connsiteX19" fmla="*/ 50712 w 1060543"/>
                  <a:gd name="connsiteY19" fmla="*/ 708160 h 709438"/>
                  <a:gd name="connsiteX20" fmla="*/ 4694 w 1060543"/>
                  <a:gd name="connsiteY20" fmla="*/ 678760 h 709438"/>
                  <a:gd name="connsiteX21" fmla="*/ 28981 w 1060543"/>
                  <a:gd name="connsiteY21" fmla="*/ 611012 h 709438"/>
                  <a:gd name="connsiteX22" fmla="*/ 242452 w 1060543"/>
                  <a:gd name="connsiteY22" fmla="*/ 510029 h 709438"/>
                  <a:gd name="connsiteX23" fmla="*/ 242452 w 1060543"/>
                  <a:gd name="connsiteY23" fmla="*/ 295280 h 709438"/>
                  <a:gd name="connsiteX24" fmla="*/ 307644 w 1060543"/>
                  <a:gd name="connsiteY24" fmla="*/ 191739 h 709438"/>
                  <a:gd name="connsiteX25" fmla="*/ 612510 w 1060543"/>
                  <a:gd name="connsiteY25" fmla="*/ 101502 h 709438"/>
                  <a:gd name="connsiteX26" fmla="*/ 958281 w 1060543"/>
                  <a:gd name="connsiteY26" fmla="*/ 0 h 709438"/>
                  <a:gd name="connsiteX27" fmla="*/ 1060543 w 1060543"/>
                  <a:gd name="connsiteY27" fmla="*/ 102262 h 709438"/>
                  <a:gd name="connsiteX28" fmla="*/ 958281 w 1060543"/>
                  <a:gd name="connsiteY28" fmla="*/ 204523 h 709438"/>
                  <a:gd name="connsiteX29" fmla="*/ 856019 w 1060543"/>
                  <a:gd name="connsiteY29" fmla="*/ 102262 h 709438"/>
                  <a:gd name="connsiteX30" fmla="*/ 958281 w 1060543"/>
                  <a:gd name="connsiteY30" fmla="*/ 0 h 70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60543" h="709438">
                    <a:moveTo>
                      <a:pt x="612510" y="101502"/>
                    </a:moveTo>
                    <a:cubicBezTo>
                      <a:pt x="655492" y="100343"/>
                      <a:pt x="700391" y="104818"/>
                      <a:pt x="746089" y="117600"/>
                    </a:cubicBezTo>
                    <a:cubicBezTo>
                      <a:pt x="793385" y="125270"/>
                      <a:pt x="830455" y="167452"/>
                      <a:pt x="831733" y="217305"/>
                    </a:cubicBezTo>
                    <a:lnTo>
                      <a:pt x="831733" y="658307"/>
                    </a:lnTo>
                    <a:cubicBezTo>
                      <a:pt x="831733" y="686429"/>
                      <a:pt x="808724" y="709438"/>
                      <a:pt x="780602" y="709438"/>
                    </a:cubicBezTo>
                    <a:cubicBezTo>
                      <a:pt x="752480" y="709438"/>
                      <a:pt x="729472" y="686429"/>
                      <a:pt x="729472" y="658307"/>
                    </a:cubicBezTo>
                    <a:lnTo>
                      <a:pt x="729472" y="325958"/>
                    </a:lnTo>
                    <a:lnTo>
                      <a:pt x="477653" y="325958"/>
                    </a:lnTo>
                    <a:lnTo>
                      <a:pt x="579915" y="398819"/>
                    </a:lnTo>
                    <a:cubicBezTo>
                      <a:pt x="600367" y="412880"/>
                      <a:pt x="606758" y="441002"/>
                      <a:pt x="595254" y="464011"/>
                    </a:cubicBezTo>
                    <a:lnTo>
                      <a:pt x="480210" y="681316"/>
                    </a:lnTo>
                    <a:cubicBezTo>
                      <a:pt x="471262" y="697934"/>
                      <a:pt x="453366" y="708160"/>
                      <a:pt x="435470" y="708160"/>
                    </a:cubicBezTo>
                    <a:cubicBezTo>
                      <a:pt x="426523" y="708160"/>
                      <a:pt x="418853" y="705603"/>
                      <a:pt x="411183" y="701768"/>
                    </a:cubicBezTo>
                    <a:cubicBezTo>
                      <a:pt x="385618" y="688986"/>
                      <a:pt x="376670" y="658307"/>
                      <a:pt x="389453" y="632742"/>
                    </a:cubicBezTo>
                    <a:lnTo>
                      <a:pt x="482766" y="455063"/>
                    </a:lnTo>
                    <a:lnTo>
                      <a:pt x="344714" y="355358"/>
                    </a:lnTo>
                    <a:lnTo>
                      <a:pt x="344714" y="541985"/>
                    </a:lnTo>
                    <a:cubicBezTo>
                      <a:pt x="344714" y="561159"/>
                      <a:pt x="333209" y="579055"/>
                      <a:pt x="315314" y="588003"/>
                    </a:cubicBezTo>
                    <a:lnTo>
                      <a:pt x="72442" y="703047"/>
                    </a:lnTo>
                    <a:cubicBezTo>
                      <a:pt x="66051" y="706882"/>
                      <a:pt x="58381" y="708160"/>
                      <a:pt x="50712" y="708160"/>
                    </a:cubicBezTo>
                    <a:cubicBezTo>
                      <a:pt x="31538" y="708160"/>
                      <a:pt x="13642" y="696655"/>
                      <a:pt x="4694" y="678760"/>
                    </a:cubicBezTo>
                    <a:cubicBezTo>
                      <a:pt x="-6810" y="653194"/>
                      <a:pt x="3416" y="622516"/>
                      <a:pt x="28981" y="611012"/>
                    </a:cubicBezTo>
                    <a:lnTo>
                      <a:pt x="242452" y="510029"/>
                    </a:lnTo>
                    <a:lnTo>
                      <a:pt x="242452" y="295280"/>
                    </a:lnTo>
                    <a:cubicBezTo>
                      <a:pt x="242452" y="249261"/>
                      <a:pt x="269296" y="210913"/>
                      <a:pt x="307644" y="191739"/>
                    </a:cubicBezTo>
                    <a:cubicBezTo>
                      <a:pt x="371877" y="159144"/>
                      <a:pt x="483565" y="104977"/>
                      <a:pt x="612510" y="101502"/>
                    </a:cubicBezTo>
                    <a:close/>
                    <a:moveTo>
                      <a:pt x="958281" y="0"/>
                    </a:moveTo>
                    <a:cubicBezTo>
                      <a:pt x="1014759" y="0"/>
                      <a:pt x="1060543" y="45784"/>
                      <a:pt x="1060543" y="102262"/>
                    </a:cubicBezTo>
                    <a:cubicBezTo>
                      <a:pt x="1060543" y="158740"/>
                      <a:pt x="1014759" y="204523"/>
                      <a:pt x="958281" y="204523"/>
                    </a:cubicBezTo>
                    <a:cubicBezTo>
                      <a:pt x="901803" y="204523"/>
                      <a:pt x="856019" y="158740"/>
                      <a:pt x="856019" y="102262"/>
                    </a:cubicBezTo>
                    <a:cubicBezTo>
                      <a:pt x="856019" y="45784"/>
                      <a:pt x="901803" y="0"/>
                      <a:pt x="958281" y="0"/>
                    </a:cubicBezTo>
                    <a:close/>
                  </a:path>
                </a:pathLst>
              </a:custGeom>
              <a:solidFill>
                <a:schemeClr val="bg1"/>
              </a:solidFill>
              <a:ln w="12700" cap="flat">
                <a:noFill/>
                <a:prstDash val="solid"/>
                <a:miter/>
              </a:ln>
              <a:effectLst>
                <a:outerShdw blurRad="50800" dist="38100" dir="10800000" algn="r" rotWithShape="0">
                  <a:prstClr val="black">
                    <a:alpha val="40000"/>
                  </a:prstClr>
                </a:outerShdw>
              </a:effectLst>
            </p:spPr>
            <p:txBody>
              <a:bodyPr rtlCol="0" anchor="ctr"/>
              <a:lstStyle/>
              <a:p>
                <a:endParaRPr lang="en-US"/>
              </a:p>
            </p:txBody>
          </p:sp>
        </p:grpSp>
        <p:grpSp>
          <p:nvGrpSpPr>
            <p:cNvPr id="83" name="Group 82">
              <a:extLst>
                <a:ext uri="{FF2B5EF4-FFF2-40B4-BE49-F238E27FC236}">
                  <a16:creationId xmlns="" xmlns:a16="http://schemas.microsoft.com/office/drawing/2014/main" id="{85876204-33EC-4F87-977D-0372533BC6CB}"/>
                </a:ext>
              </a:extLst>
            </p:cNvPr>
            <p:cNvGrpSpPr/>
            <p:nvPr/>
          </p:nvGrpSpPr>
          <p:grpSpPr>
            <a:xfrm>
              <a:off x="2971457" y="5159063"/>
              <a:ext cx="747020" cy="691739"/>
              <a:chOff x="7890866" y="1280503"/>
              <a:chExt cx="810937" cy="691739"/>
            </a:xfrm>
          </p:grpSpPr>
          <p:cxnSp>
            <p:nvCxnSpPr>
              <p:cNvPr id="84" name="Straight Connector 83">
                <a:extLst>
                  <a:ext uri="{FF2B5EF4-FFF2-40B4-BE49-F238E27FC236}">
                    <a16:creationId xmlns="" xmlns:a16="http://schemas.microsoft.com/office/drawing/2014/main" id="{1F29A0D2-293F-4AC7-839C-4221CC2B9F97}"/>
                  </a:ext>
                </a:extLst>
              </p:cNvPr>
              <p:cNvCxnSpPr/>
              <p:nvPr/>
            </p:nvCxnSpPr>
            <p:spPr>
              <a:xfrm>
                <a:off x="7890866" y="1280503"/>
                <a:ext cx="770455"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 xmlns:a16="http://schemas.microsoft.com/office/drawing/2014/main" id="{A5D0737A-B0A7-49CF-8E44-32543E23F8AE}"/>
                  </a:ext>
                </a:extLst>
              </p:cNvPr>
              <p:cNvCxnSpPr/>
              <p:nvPr/>
            </p:nvCxnSpPr>
            <p:spPr>
              <a:xfrm>
                <a:off x="8661321" y="1280503"/>
                <a:ext cx="0" cy="610776"/>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6" name="Oval 85">
                <a:extLst>
                  <a:ext uri="{FF2B5EF4-FFF2-40B4-BE49-F238E27FC236}">
                    <a16:creationId xmlns="" xmlns:a16="http://schemas.microsoft.com/office/drawing/2014/main" id="{A529241B-44D1-42AB-9692-AF8C485E892A}"/>
                  </a:ext>
                </a:extLst>
              </p:cNvPr>
              <p:cNvSpPr/>
              <p:nvPr/>
            </p:nvSpPr>
            <p:spPr>
              <a:xfrm>
                <a:off x="8620840" y="1891279"/>
                <a:ext cx="80963" cy="80963"/>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grpSp>
      <p:cxnSp>
        <p:nvCxnSpPr>
          <p:cNvPr id="48" name="15 - Ευθεία γραμμή σύνδεσης"/>
          <p:cNvCxnSpPr/>
          <p:nvPr/>
        </p:nvCxnSpPr>
        <p:spPr bwMode="auto">
          <a:xfrm>
            <a:off x="856343" y="740229"/>
            <a:ext cx="3715657" cy="1588"/>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357594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500" fill="hold"/>
                                        <p:tgtEl>
                                          <p:spTgt spid="14"/>
                                        </p:tgtEl>
                                        <p:attrNameLst>
                                          <p:attrName>ppt_x</p:attrName>
                                        </p:attrNameLst>
                                      </p:cBhvr>
                                      <p:tavLst>
                                        <p:tav tm="0">
                                          <p:val>
                                            <p:strVal val="#ppt_x"/>
                                          </p:val>
                                        </p:tav>
                                        <p:tav tm="100000">
                                          <p:val>
                                            <p:strVal val="#ppt_x"/>
                                          </p:val>
                                        </p:tav>
                                      </p:tavLst>
                                    </p:anim>
                                    <p:anim calcmode="lin" valueType="num">
                                      <p:cBhvr additive="base">
                                        <p:cTn id="8"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1500" fill="hold"/>
                                        <p:tgtEl>
                                          <p:spTgt spid="21"/>
                                        </p:tgtEl>
                                        <p:attrNameLst>
                                          <p:attrName>ppt_x</p:attrName>
                                        </p:attrNameLst>
                                      </p:cBhvr>
                                      <p:tavLst>
                                        <p:tav tm="0">
                                          <p:val>
                                            <p:strVal val="#ppt_x"/>
                                          </p:val>
                                        </p:tav>
                                        <p:tav tm="100000">
                                          <p:val>
                                            <p:strVal val="#ppt_x"/>
                                          </p:val>
                                        </p:tav>
                                      </p:tavLst>
                                    </p:anim>
                                    <p:anim calcmode="lin" valueType="num">
                                      <p:cBhvr additive="base">
                                        <p:cTn id="14" dur="1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1500" fill="hold"/>
                                        <p:tgtEl>
                                          <p:spTgt spid="18"/>
                                        </p:tgtEl>
                                        <p:attrNameLst>
                                          <p:attrName>ppt_x</p:attrName>
                                        </p:attrNameLst>
                                      </p:cBhvr>
                                      <p:tavLst>
                                        <p:tav tm="0">
                                          <p:val>
                                            <p:strVal val="#ppt_x"/>
                                          </p:val>
                                        </p:tav>
                                        <p:tav tm="100000">
                                          <p:val>
                                            <p:strVal val="#ppt_x"/>
                                          </p:val>
                                        </p:tav>
                                      </p:tavLst>
                                    </p:anim>
                                    <p:anim calcmode="lin" valueType="num">
                                      <p:cBhvr additive="base">
                                        <p:cTn id="20" dur="1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1500" fill="hold"/>
                                        <p:tgtEl>
                                          <p:spTgt spid="19"/>
                                        </p:tgtEl>
                                        <p:attrNameLst>
                                          <p:attrName>ppt_x</p:attrName>
                                        </p:attrNameLst>
                                      </p:cBhvr>
                                      <p:tavLst>
                                        <p:tav tm="0">
                                          <p:val>
                                            <p:strVal val="#ppt_x"/>
                                          </p:val>
                                        </p:tav>
                                        <p:tav tm="100000">
                                          <p:val>
                                            <p:strVal val="#ppt_x"/>
                                          </p:val>
                                        </p:tav>
                                      </p:tavLst>
                                    </p:anim>
                                    <p:anim calcmode="lin" valueType="num">
                                      <p:cBhvr additive="base">
                                        <p:cTn id="26" dur="1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1750" fill="hold"/>
                                        <p:tgtEl>
                                          <p:spTgt spid="20"/>
                                        </p:tgtEl>
                                        <p:attrNameLst>
                                          <p:attrName>ppt_x</p:attrName>
                                        </p:attrNameLst>
                                      </p:cBhvr>
                                      <p:tavLst>
                                        <p:tav tm="0">
                                          <p:val>
                                            <p:strVal val="#ppt_x"/>
                                          </p:val>
                                        </p:tav>
                                        <p:tav tm="100000">
                                          <p:val>
                                            <p:strVal val="#ppt_x"/>
                                          </p:val>
                                        </p:tav>
                                      </p:tavLst>
                                    </p:anim>
                                    <p:anim calcmode="lin" valueType="num">
                                      <p:cBhvr additive="base">
                                        <p:cTn id="32" dur="175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nodeType="clickEffect">
                                  <p:stCondLst>
                                    <p:cond delay="0"/>
                                  </p:stCondLst>
                                  <p:childTnLst>
                                    <p:animEffect transition="out" filter="fade">
                                      <p:cBhvr>
                                        <p:cTn id="36" dur="1750" tmFilter="0, 0; .2, .5; .8, .5; 1, 0"/>
                                        <p:tgtEl>
                                          <p:spTgt spid="20"/>
                                        </p:tgtEl>
                                      </p:cBhvr>
                                    </p:animEffect>
                                    <p:animScale>
                                      <p:cBhvr>
                                        <p:cTn id="37" dur="875"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0501" y="161875"/>
            <a:ext cx="10286000" cy="764400"/>
          </a:xfrm>
        </p:spPr>
        <p:txBody>
          <a:bodyPr/>
          <a:lstStyle/>
          <a:p>
            <a:pPr algn="l"/>
            <a:r>
              <a:rPr lang="el-GR" sz="2800" dirty="0" smtClean="0"/>
              <a:t/>
            </a:r>
            <a:br>
              <a:rPr lang="el-GR" sz="2800" dirty="0" smtClean="0"/>
            </a:br>
            <a:endParaRPr lang="el-GR" sz="2800" dirty="0"/>
          </a:p>
        </p:txBody>
      </p:sp>
      <p:sp>
        <p:nvSpPr>
          <p:cNvPr id="2" name="Flowchart: Punched Tape 1"/>
          <p:cNvSpPr/>
          <p:nvPr/>
        </p:nvSpPr>
        <p:spPr>
          <a:xfrm>
            <a:off x="930442" y="1283368"/>
            <a:ext cx="4010526" cy="2550695"/>
          </a:xfrm>
          <a:prstGeom prst="flowChartPunchedTape">
            <a:avLst/>
          </a:prstGeom>
          <a:noFill/>
          <a:ln w="25400">
            <a:solidFill>
              <a:srgbClr val="455672"/>
            </a:solidFill>
          </a:ln>
        </p:spPr>
        <p:style>
          <a:lnRef idx="0">
            <a:schemeClr val="dk1"/>
          </a:lnRef>
          <a:fillRef idx="3">
            <a:schemeClr val="dk1"/>
          </a:fillRef>
          <a:effectRef idx="3">
            <a:schemeClr val="dk1"/>
          </a:effectRef>
          <a:fontRef idx="minor">
            <a:schemeClr val="lt1"/>
          </a:fontRef>
        </p:style>
        <p:txBody>
          <a:bodyPr rtlCol="0" anchor="ctr"/>
          <a:lstStyle/>
          <a:p>
            <a:pPr algn="ctr"/>
            <a:endParaRPr lang="el-GR"/>
          </a:p>
        </p:txBody>
      </p:sp>
      <p:sp>
        <p:nvSpPr>
          <p:cNvPr id="3" name="TextBox 2"/>
          <p:cNvSpPr txBox="1"/>
          <p:nvPr/>
        </p:nvSpPr>
        <p:spPr>
          <a:xfrm>
            <a:off x="2151676" y="2173994"/>
            <a:ext cx="1568058" cy="769441"/>
          </a:xfrm>
          <a:prstGeom prst="rect">
            <a:avLst/>
          </a:prstGeom>
          <a:solidFill>
            <a:schemeClr val="accent3"/>
          </a:solidFill>
          <a:scene3d>
            <a:camera prst="orthographicFront"/>
            <a:lightRig rig="threePt" dir="t"/>
          </a:scene3d>
          <a:sp3d>
            <a:bevelT/>
          </a:sp3d>
        </p:spPr>
        <p:txBody>
          <a:bodyPr wrap="none" rtlCol="0">
            <a:spAutoFit/>
          </a:bodyPr>
          <a:lstStyle/>
          <a:p>
            <a:r>
              <a:rPr lang="el-GR" sz="4400" dirty="0" smtClean="0"/>
              <a:t>ΕξΑΕ</a:t>
            </a:r>
            <a:endParaRPr lang="el-GR" sz="2000" dirty="0"/>
          </a:p>
        </p:txBody>
      </p:sp>
      <p:sp>
        <p:nvSpPr>
          <p:cNvPr id="4" name="TextBox 3"/>
          <p:cNvSpPr txBox="1"/>
          <p:nvPr/>
        </p:nvSpPr>
        <p:spPr>
          <a:xfrm>
            <a:off x="5518485" y="1572928"/>
            <a:ext cx="6047873" cy="2246769"/>
          </a:xfrm>
          <a:prstGeom prst="rect">
            <a:avLst/>
          </a:prstGeom>
          <a:noFill/>
        </p:spPr>
        <p:txBody>
          <a:bodyPr wrap="square" rtlCol="0">
            <a:spAutoFit/>
          </a:bodyPr>
          <a:lstStyle/>
          <a:p>
            <a:pPr marL="342900" indent="-342900">
              <a:buFont typeface="+mj-lt"/>
              <a:buAutoNum type="arabicPeriod"/>
            </a:pPr>
            <a:r>
              <a:rPr lang="el-GR" sz="2000" dirty="0" smtClean="0"/>
              <a:t>Πολυπλοκότητα όρου </a:t>
            </a:r>
          </a:p>
          <a:p>
            <a:pPr marL="342900" indent="-342900">
              <a:buFont typeface="+mj-lt"/>
              <a:buAutoNum type="arabicPeriod"/>
            </a:pPr>
            <a:r>
              <a:rPr lang="el-GR" sz="2000" dirty="0" smtClean="0"/>
              <a:t>Φυσική απόσταση</a:t>
            </a:r>
          </a:p>
          <a:p>
            <a:pPr marL="342900" indent="-342900">
              <a:buFont typeface="+mj-lt"/>
              <a:buAutoNum type="arabicPeriod"/>
            </a:pPr>
            <a:r>
              <a:rPr lang="el-GR" sz="2000" dirty="0" smtClean="0"/>
              <a:t>Χρήση ΤΠΕ – αμφίδρομη επικοινωνία – ψηφιακή αλληλεπίδραση</a:t>
            </a:r>
          </a:p>
          <a:p>
            <a:pPr marL="342900" indent="-342900">
              <a:buFont typeface="+mj-lt"/>
              <a:buAutoNum type="arabicPeriod"/>
            </a:pPr>
            <a:r>
              <a:rPr lang="el-GR" sz="2000" dirty="0" smtClean="0"/>
              <a:t>Ανοιχτότητα – ευελιξία ,ατομική προσαρμοστικότητα</a:t>
            </a:r>
            <a:br>
              <a:rPr lang="el-GR" sz="2000" dirty="0" smtClean="0"/>
            </a:br>
            <a:endParaRPr lang="el-GR" sz="2000" dirty="0"/>
          </a:p>
        </p:txBody>
      </p:sp>
      <p:sp>
        <p:nvSpPr>
          <p:cNvPr id="6" name="Flowchart: Punched Tape 5"/>
          <p:cNvSpPr/>
          <p:nvPr/>
        </p:nvSpPr>
        <p:spPr>
          <a:xfrm>
            <a:off x="930442" y="3966567"/>
            <a:ext cx="4010526" cy="2550695"/>
          </a:xfrm>
          <a:prstGeom prst="flowChartPunchedTape">
            <a:avLst/>
          </a:prstGeom>
          <a:noFill/>
          <a:ln w="25400">
            <a:solidFill>
              <a:srgbClr val="455672"/>
            </a:solidFill>
          </a:ln>
        </p:spPr>
        <p:style>
          <a:lnRef idx="0">
            <a:schemeClr val="dk1"/>
          </a:lnRef>
          <a:fillRef idx="3">
            <a:schemeClr val="dk1"/>
          </a:fillRef>
          <a:effectRef idx="3">
            <a:schemeClr val="dk1"/>
          </a:effectRef>
          <a:fontRef idx="minor">
            <a:schemeClr val="lt1"/>
          </a:fontRef>
        </p:style>
        <p:txBody>
          <a:bodyPr rtlCol="0" anchor="ctr"/>
          <a:lstStyle/>
          <a:p>
            <a:pPr algn="ctr"/>
            <a:endParaRPr lang="el-GR"/>
          </a:p>
        </p:txBody>
      </p:sp>
      <p:sp>
        <p:nvSpPr>
          <p:cNvPr id="7" name="TextBox 6"/>
          <p:cNvSpPr txBox="1"/>
          <p:nvPr/>
        </p:nvSpPr>
        <p:spPr>
          <a:xfrm>
            <a:off x="1386466" y="4857193"/>
            <a:ext cx="3098477" cy="769441"/>
          </a:xfrm>
          <a:prstGeom prst="rect">
            <a:avLst/>
          </a:prstGeom>
          <a:solidFill>
            <a:schemeClr val="accent4"/>
          </a:solidFill>
          <a:scene3d>
            <a:camera prst="orthographicFront"/>
            <a:lightRig rig="threePt" dir="t"/>
          </a:scene3d>
          <a:sp3d>
            <a:bevelT/>
          </a:sp3d>
        </p:spPr>
        <p:txBody>
          <a:bodyPr wrap="none" rtlCol="0">
            <a:spAutoFit/>
          </a:bodyPr>
          <a:lstStyle/>
          <a:p>
            <a:r>
              <a:rPr lang="el-GR" sz="4400" dirty="0" smtClean="0"/>
              <a:t>Υλικό ΕξΑΕ</a:t>
            </a:r>
            <a:endParaRPr lang="el-GR" sz="2000" dirty="0"/>
          </a:p>
        </p:txBody>
      </p:sp>
      <p:sp>
        <p:nvSpPr>
          <p:cNvPr id="8" name="TextBox 7"/>
          <p:cNvSpPr txBox="1"/>
          <p:nvPr/>
        </p:nvSpPr>
        <p:spPr>
          <a:xfrm>
            <a:off x="5532998" y="4317709"/>
            <a:ext cx="6047873" cy="1323439"/>
          </a:xfrm>
          <a:prstGeom prst="rect">
            <a:avLst/>
          </a:prstGeom>
          <a:noFill/>
        </p:spPr>
        <p:txBody>
          <a:bodyPr wrap="square" rtlCol="0">
            <a:spAutoFit/>
          </a:bodyPr>
          <a:lstStyle/>
          <a:p>
            <a:pPr marL="342900" indent="-342900">
              <a:buFont typeface="+mj-lt"/>
              <a:buAutoNum type="arabicPeriod"/>
            </a:pPr>
            <a:r>
              <a:rPr lang="el-GR" sz="2000" dirty="0" smtClean="0"/>
              <a:t>Πρακτικός σχεδιασμός</a:t>
            </a:r>
          </a:p>
          <a:p>
            <a:pPr marL="342900" indent="-342900">
              <a:buFont typeface="+mj-lt"/>
              <a:buAutoNum type="arabicPeriod"/>
            </a:pPr>
            <a:r>
              <a:rPr lang="el-GR" sz="2000" dirty="0" smtClean="0"/>
              <a:t>Πολυμορφικότητα –παιδαγωγικα κριτήρια</a:t>
            </a:r>
          </a:p>
          <a:p>
            <a:pPr marL="342900" indent="-342900">
              <a:buFont typeface="+mj-lt"/>
              <a:buAutoNum type="arabicPeriod"/>
            </a:pPr>
            <a:r>
              <a:rPr lang="el-GR" sz="2000" dirty="0" smtClean="0"/>
              <a:t>Αυτονομία του μαθητή</a:t>
            </a:r>
          </a:p>
          <a:p>
            <a:pPr marL="342900" indent="-342900">
              <a:buFont typeface="+mj-lt"/>
              <a:buAutoNum type="arabicPeriod"/>
            </a:pPr>
            <a:r>
              <a:rPr lang="el-GR" sz="2000" dirty="0" smtClean="0"/>
              <a:t>Ο εκπαιδευτής ως καθηγητής σύμβουλος</a:t>
            </a:r>
            <a:endParaRPr lang="el-GR" sz="2000" dirty="0"/>
          </a:p>
        </p:txBody>
      </p:sp>
      <p:sp>
        <p:nvSpPr>
          <p:cNvPr id="9" name="8 - Ορθογώνιο"/>
          <p:cNvSpPr/>
          <p:nvPr/>
        </p:nvSpPr>
        <p:spPr>
          <a:xfrm>
            <a:off x="783771" y="312448"/>
            <a:ext cx="4750766" cy="461665"/>
          </a:xfrm>
          <a:prstGeom prst="rect">
            <a:avLst/>
          </a:prstGeom>
        </p:spPr>
        <p:txBody>
          <a:bodyPr wrap="square">
            <a:spAutoFit/>
          </a:bodyPr>
          <a:lstStyle/>
          <a:p>
            <a:r>
              <a:rPr lang="el-GR" sz="2400" b="1" dirty="0" smtClean="0">
                <a:latin typeface="Syncopate"/>
              </a:rPr>
              <a:t>5.Θεωρητικό πλαίσιο (1/5)</a:t>
            </a:r>
            <a:endParaRPr lang="el-GR" sz="2400" b="1" dirty="0">
              <a:latin typeface="Syncopate"/>
            </a:endParaRPr>
          </a:p>
        </p:txBody>
      </p:sp>
      <p:cxnSp>
        <p:nvCxnSpPr>
          <p:cNvPr id="11" name="15 - Ευθεία γραμμή σύνδεσης"/>
          <p:cNvCxnSpPr/>
          <p:nvPr/>
        </p:nvCxnSpPr>
        <p:spPr bwMode="auto">
          <a:xfrm>
            <a:off x="841829" y="928914"/>
            <a:ext cx="3715657" cy="1588"/>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91667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additive="base">
                                        <p:cTn id="2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 calcmode="lin" valueType="num">
                                      <p:cBhvr additive="base">
                                        <p:cTn id="4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8">
                                            <p:txEl>
                                              <p:pRg st="1" end="1"/>
                                            </p:txEl>
                                          </p:spTgt>
                                        </p:tgtEl>
                                        <p:attrNameLst>
                                          <p:attrName>style.visibility</p:attrName>
                                        </p:attrNameLst>
                                      </p:cBhvr>
                                      <p:to>
                                        <p:strVal val="visible"/>
                                      </p:to>
                                    </p:set>
                                    <p:anim calcmode="lin" valueType="num">
                                      <p:cBhvr additive="base">
                                        <p:cTn id="4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1" end="1"/>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8">
                                            <p:txEl>
                                              <p:pRg st="2" end="2"/>
                                            </p:txEl>
                                          </p:spTgt>
                                        </p:tgtEl>
                                        <p:attrNameLst>
                                          <p:attrName>style.visibility</p:attrName>
                                        </p:attrNameLst>
                                      </p:cBhvr>
                                      <p:to>
                                        <p:strVal val="visible"/>
                                      </p:to>
                                    </p:set>
                                    <p:anim calcmode="lin" valueType="num">
                                      <p:cBhvr additive="base">
                                        <p:cTn id="5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8">
                                            <p:txEl>
                                              <p:pRg st="2" end="2"/>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8">
                                            <p:txEl>
                                              <p:pRg st="3" end="3"/>
                                            </p:txEl>
                                          </p:spTgt>
                                        </p:tgtEl>
                                        <p:attrNameLst>
                                          <p:attrName>style.visibility</p:attrName>
                                        </p:attrNameLst>
                                      </p:cBhvr>
                                      <p:to>
                                        <p:strVal val="visible"/>
                                      </p:to>
                                    </p:set>
                                    <p:anim calcmode="lin" valueType="num">
                                      <p:cBhvr additive="base">
                                        <p:cTn id="5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build="allAtOnce"/>
      <p:bldP spid="6" grpId="0" animBg="1"/>
      <p:bldP spid="7" grpId="0" animBg="1"/>
      <p:bldP spid="8"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Freeform: Shape 70">
            <a:extLst>
              <a:ext uri="{FF2B5EF4-FFF2-40B4-BE49-F238E27FC236}">
                <a16:creationId xmlns="" xmlns:a16="http://schemas.microsoft.com/office/drawing/2014/main" id="{5FC3396D-373A-4450-AFF4-226836DD6454}"/>
              </a:ext>
            </a:extLst>
          </p:cNvPr>
          <p:cNvSpPr/>
          <p:nvPr/>
        </p:nvSpPr>
        <p:spPr>
          <a:xfrm>
            <a:off x="4625347" y="1926059"/>
            <a:ext cx="2941307" cy="3395588"/>
          </a:xfrm>
          <a:custGeom>
            <a:avLst/>
            <a:gdLst>
              <a:gd name="connsiteX0" fmla="*/ 169708 w 2941307"/>
              <a:gd name="connsiteY0" fmla="*/ 943473 h 3395588"/>
              <a:gd name="connsiteX1" fmla="*/ 329723 w 2941307"/>
              <a:gd name="connsiteY1" fmla="*/ 1036559 h 3395588"/>
              <a:gd name="connsiteX2" fmla="*/ 329722 w 2941307"/>
              <a:gd name="connsiteY2" fmla="*/ 1036559 h 3395588"/>
              <a:gd name="connsiteX3" fmla="*/ 169708 w 2941307"/>
              <a:gd name="connsiteY3" fmla="*/ 943474 h 3395588"/>
              <a:gd name="connsiteX4" fmla="*/ 169422 w 2941307"/>
              <a:gd name="connsiteY4" fmla="*/ 943618 h 3395588"/>
              <a:gd name="connsiteX5" fmla="*/ 169421 w 2941307"/>
              <a:gd name="connsiteY5" fmla="*/ 943618 h 3395588"/>
              <a:gd name="connsiteX6" fmla="*/ 2938810 w 2941307"/>
              <a:gd name="connsiteY6" fmla="*/ 850233 h 3395588"/>
              <a:gd name="connsiteX7" fmla="*/ 2941307 w 2941307"/>
              <a:gd name="connsiteY7" fmla="*/ 851490 h 3395588"/>
              <a:gd name="connsiteX8" fmla="*/ 2941307 w 2941307"/>
              <a:gd name="connsiteY8" fmla="*/ 2545588 h 3395588"/>
              <a:gd name="connsiteX9" fmla="*/ 2938383 w 2941307"/>
              <a:gd name="connsiteY9" fmla="*/ 2543906 h 3395588"/>
              <a:gd name="connsiteX10" fmla="*/ 2938537 w 2941307"/>
              <a:gd name="connsiteY10" fmla="*/ 2546693 h 3395588"/>
              <a:gd name="connsiteX11" fmla="*/ 1468207 w 2941307"/>
              <a:gd name="connsiteY11" fmla="*/ 3395588 h 3395588"/>
              <a:gd name="connsiteX12" fmla="*/ 1468208 w 2941307"/>
              <a:gd name="connsiteY12" fmla="*/ 3393792 h 3395588"/>
              <a:gd name="connsiteX13" fmla="*/ 2585 w 2941307"/>
              <a:gd name="connsiteY13" fmla="*/ 2547614 h 3395588"/>
              <a:gd name="connsiteX14" fmla="*/ 2790 w 2941307"/>
              <a:gd name="connsiteY14" fmla="*/ 2543979 h 3395588"/>
              <a:gd name="connsiteX15" fmla="*/ 164451 w 2941307"/>
              <a:gd name="connsiteY15" fmla="*/ 2450784 h 3395588"/>
              <a:gd name="connsiteX16" fmla="*/ 164451 w 2941307"/>
              <a:gd name="connsiteY16" fmla="*/ 2450786 h 3395588"/>
              <a:gd name="connsiteX17" fmla="*/ 166928 w 2941307"/>
              <a:gd name="connsiteY17" fmla="*/ 2449358 h 3395588"/>
              <a:gd name="connsiteX18" fmla="*/ 329829 w 2941307"/>
              <a:gd name="connsiteY18" fmla="*/ 2355448 h 3395588"/>
              <a:gd name="connsiteX19" fmla="*/ 329829 w 2941307"/>
              <a:gd name="connsiteY19" fmla="*/ 2355448 h 3395588"/>
              <a:gd name="connsiteX20" fmla="*/ 166929 w 2941307"/>
              <a:gd name="connsiteY20" fmla="*/ 2449358 h 3395588"/>
              <a:gd name="connsiteX21" fmla="*/ 166747 w 2941307"/>
              <a:gd name="connsiteY21" fmla="*/ 2452586 h 3395588"/>
              <a:gd name="connsiteX22" fmla="*/ 1468481 w 2941307"/>
              <a:gd name="connsiteY22" fmla="*/ 3204143 h 3395588"/>
              <a:gd name="connsiteX23" fmla="*/ 1468480 w 2941307"/>
              <a:gd name="connsiteY23" fmla="*/ 3205738 h 3395588"/>
              <a:gd name="connsiteX24" fmla="*/ 2774395 w 2941307"/>
              <a:gd name="connsiteY24" fmla="*/ 2451768 h 3395588"/>
              <a:gd name="connsiteX25" fmla="*/ 2774258 w 2941307"/>
              <a:gd name="connsiteY25" fmla="*/ 2449293 h 3395588"/>
              <a:gd name="connsiteX26" fmla="*/ 2776855 w 2941307"/>
              <a:gd name="connsiteY26" fmla="*/ 2450787 h 3395588"/>
              <a:gd name="connsiteX27" fmla="*/ 2776855 w 2941307"/>
              <a:gd name="connsiteY27" fmla="*/ 946126 h 3395588"/>
              <a:gd name="connsiteX28" fmla="*/ 2774637 w 2941307"/>
              <a:gd name="connsiteY28" fmla="*/ 945010 h 3395588"/>
              <a:gd name="connsiteX29" fmla="*/ 2611099 w 2941307"/>
              <a:gd name="connsiteY29" fmla="*/ 1039364 h 3395588"/>
              <a:gd name="connsiteX30" fmla="*/ 2611098 w 2941307"/>
              <a:gd name="connsiteY30" fmla="*/ 1039363 h 3395588"/>
              <a:gd name="connsiteX31" fmla="*/ 2774637 w 2941307"/>
              <a:gd name="connsiteY31" fmla="*/ 945009 h 3395588"/>
              <a:gd name="connsiteX32" fmla="*/ 2774638 w 2941307"/>
              <a:gd name="connsiteY32" fmla="*/ 945010 h 3395588"/>
              <a:gd name="connsiteX33" fmla="*/ 2776695 w 2941307"/>
              <a:gd name="connsiteY33" fmla="*/ 943822 h 3395588"/>
              <a:gd name="connsiteX34" fmla="*/ 2776647 w 2941307"/>
              <a:gd name="connsiteY34" fmla="*/ 943794 h 3395588"/>
              <a:gd name="connsiteX35" fmla="*/ 5919 w 2941307"/>
              <a:gd name="connsiteY35" fmla="*/ 848504 h 3395588"/>
              <a:gd name="connsiteX36" fmla="*/ 166411 w 2941307"/>
              <a:gd name="connsiteY36" fmla="*/ 941868 h 3395588"/>
              <a:gd name="connsiteX37" fmla="*/ 164452 w 2941307"/>
              <a:gd name="connsiteY37" fmla="*/ 942999 h 3395588"/>
              <a:gd name="connsiteX38" fmla="*/ 167340 w 2941307"/>
              <a:gd name="connsiteY38" fmla="*/ 944668 h 3395588"/>
              <a:gd name="connsiteX39" fmla="*/ 169420 w 2941307"/>
              <a:gd name="connsiteY39" fmla="*/ 943618 h 3395588"/>
              <a:gd name="connsiteX40" fmla="*/ 169421 w 2941307"/>
              <a:gd name="connsiteY40" fmla="*/ 943619 h 3395588"/>
              <a:gd name="connsiteX41" fmla="*/ 167340 w 2941307"/>
              <a:gd name="connsiteY41" fmla="*/ 944669 h 3395588"/>
              <a:gd name="connsiteX42" fmla="*/ 167339 w 2941307"/>
              <a:gd name="connsiteY42" fmla="*/ 944668 h 3395588"/>
              <a:gd name="connsiteX43" fmla="*/ 164451 w 2941307"/>
              <a:gd name="connsiteY43" fmla="*/ 946125 h 3395588"/>
              <a:gd name="connsiteX44" fmla="*/ 164451 w 2941307"/>
              <a:gd name="connsiteY44" fmla="*/ 2450783 h 3395588"/>
              <a:gd name="connsiteX45" fmla="*/ 2789 w 2941307"/>
              <a:gd name="connsiteY45" fmla="*/ 2543979 h 3395588"/>
              <a:gd name="connsiteX46" fmla="*/ 0 w 2941307"/>
              <a:gd name="connsiteY46" fmla="*/ 2545587 h 3395588"/>
              <a:gd name="connsiteX47" fmla="*/ 0 w 2941307"/>
              <a:gd name="connsiteY47" fmla="*/ 851489 h 3395588"/>
              <a:gd name="connsiteX48" fmla="*/ 3251 w 2941307"/>
              <a:gd name="connsiteY48" fmla="*/ 849849 h 3395588"/>
              <a:gd name="connsiteX49" fmla="*/ 3252 w 2941307"/>
              <a:gd name="connsiteY49" fmla="*/ 849850 h 3395588"/>
              <a:gd name="connsiteX50" fmla="*/ 1472450 w 2941307"/>
              <a:gd name="connsiteY50" fmla="*/ 193895 h 3395588"/>
              <a:gd name="connsiteX51" fmla="*/ 1472450 w 2941307"/>
              <a:gd name="connsiteY51" fmla="*/ 193895 h 3395588"/>
              <a:gd name="connsiteX52" fmla="*/ 1471841 w 2941307"/>
              <a:gd name="connsiteY52" fmla="*/ 379556 h 3395588"/>
              <a:gd name="connsiteX53" fmla="*/ 1471841 w 2941307"/>
              <a:gd name="connsiteY53" fmla="*/ 379556 h 3395588"/>
              <a:gd name="connsiteX54" fmla="*/ 1470797 w 2941307"/>
              <a:gd name="connsiteY54" fmla="*/ 0 h 3395588"/>
              <a:gd name="connsiteX55" fmla="*/ 2941127 w 2941307"/>
              <a:gd name="connsiteY55" fmla="*/ 848896 h 3395588"/>
              <a:gd name="connsiteX56" fmla="*/ 2938811 w 2941307"/>
              <a:gd name="connsiteY56" fmla="*/ 850233 h 3395588"/>
              <a:gd name="connsiteX57" fmla="*/ 2938810 w 2941307"/>
              <a:gd name="connsiteY57" fmla="*/ 850232 h 3395588"/>
              <a:gd name="connsiteX58" fmla="*/ 2776646 w 2941307"/>
              <a:gd name="connsiteY58" fmla="*/ 943794 h 3395588"/>
              <a:gd name="connsiteX59" fmla="*/ 1472067 w 2941307"/>
              <a:gd name="connsiteY59" fmla="*/ 190594 h 3395588"/>
              <a:gd name="connsiteX60" fmla="*/ 1472677 w 2941307"/>
              <a:gd name="connsiteY60" fmla="*/ 4553 h 3395588"/>
              <a:gd name="connsiteX61" fmla="*/ 1472676 w 2941307"/>
              <a:gd name="connsiteY61" fmla="*/ 4553 h 3395588"/>
              <a:gd name="connsiteX62" fmla="*/ 1472066 w 2941307"/>
              <a:gd name="connsiteY62" fmla="*/ 190593 h 3395588"/>
              <a:gd name="connsiteX63" fmla="*/ 1470781 w 2941307"/>
              <a:gd name="connsiteY63" fmla="*/ 189851 h 3395588"/>
              <a:gd name="connsiteX64" fmla="*/ 1468528 w 2941307"/>
              <a:gd name="connsiteY64" fmla="*/ 191325 h 3395588"/>
              <a:gd name="connsiteX65" fmla="*/ 1468526 w 2941307"/>
              <a:gd name="connsiteY65" fmla="*/ 191325 h 3395588"/>
              <a:gd name="connsiteX66" fmla="*/ 1468527 w 2941307"/>
              <a:gd name="connsiteY66" fmla="*/ 191324 h 3395588"/>
              <a:gd name="connsiteX67" fmla="*/ 1467526 w 2941307"/>
              <a:gd name="connsiteY67" fmla="*/ 190668 h 3395588"/>
              <a:gd name="connsiteX68" fmla="*/ 166412 w 2941307"/>
              <a:gd name="connsiteY68" fmla="*/ 941867 h 3395588"/>
              <a:gd name="connsiteX69" fmla="*/ 5919 w 2941307"/>
              <a:gd name="connsiteY69" fmla="*/ 848503 h 3395588"/>
              <a:gd name="connsiteX70" fmla="*/ 3252 w 2941307"/>
              <a:gd name="connsiteY70" fmla="*/ 849849 h 3395588"/>
              <a:gd name="connsiteX71" fmla="*/ 1 w 2941307"/>
              <a:gd name="connsiteY71" fmla="*/ 847969 h 3395588"/>
              <a:gd name="connsiteX72" fmla="*/ 1467133 w 2941307"/>
              <a:gd name="connsiteY72" fmla="*/ 920 h 3395588"/>
              <a:gd name="connsiteX73" fmla="*/ 1468260 w 2941307"/>
              <a:gd name="connsiteY73" fmla="*/ 1658 h 3395588"/>
              <a:gd name="connsiteX74" fmla="*/ 1468259 w 2941307"/>
              <a:gd name="connsiteY74" fmla="*/ 1659 h 3395588"/>
              <a:gd name="connsiteX75" fmla="*/ 1468261 w 2941307"/>
              <a:gd name="connsiteY75" fmla="*/ 1659 h 339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941307" h="3395588">
                <a:moveTo>
                  <a:pt x="169708" y="943473"/>
                </a:moveTo>
                <a:lnTo>
                  <a:pt x="329723" y="1036559"/>
                </a:lnTo>
                <a:lnTo>
                  <a:pt x="329722" y="1036559"/>
                </a:lnTo>
                <a:lnTo>
                  <a:pt x="169708" y="943474"/>
                </a:lnTo>
                <a:lnTo>
                  <a:pt x="169422" y="943618"/>
                </a:lnTo>
                <a:lnTo>
                  <a:pt x="169421" y="943618"/>
                </a:lnTo>
                <a:close/>
                <a:moveTo>
                  <a:pt x="2938810" y="850233"/>
                </a:moveTo>
                <a:lnTo>
                  <a:pt x="2941307" y="851490"/>
                </a:lnTo>
                <a:lnTo>
                  <a:pt x="2941307" y="2545588"/>
                </a:lnTo>
                <a:lnTo>
                  <a:pt x="2938383" y="2543906"/>
                </a:lnTo>
                <a:lnTo>
                  <a:pt x="2938537" y="2546693"/>
                </a:lnTo>
                <a:lnTo>
                  <a:pt x="1468207" y="3395588"/>
                </a:lnTo>
                <a:lnTo>
                  <a:pt x="1468208" y="3393792"/>
                </a:lnTo>
                <a:lnTo>
                  <a:pt x="2585" y="2547614"/>
                </a:lnTo>
                <a:lnTo>
                  <a:pt x="2790" y="2543979"/>
                </a:lnTo>
                <a:lnTo>
                  <a:pt x="164451" y="2450784"/>
                </a:lnTo>
                <a:lnTo>
                  <a:pt x="164451" y="2450786"/>
                </a:lnTo>
                <a:lnTo>
                  <a:pt x="166928" y="2449358"/>
                </a:lnTo>
                <a:lnTo>
                  <a:pt x="329829" y="2355448"/>
                </a:lnTo>
                <a:lnTo>
                  <a:pt x="329829" y="2355448"/>
                </a:lnTo>
                <a:lnTo>
                  <a:pt x="166929" y="2449358"/>
                </a:lnTo>
                <a:lnTo>
                  <a:pt x="166747" y="2452586"/>
                </a:lnTo>
                <a:lnTo>
                  <a:pt x="1468481" y="3204143"/>
                </a:lnTo>
                <a:lnTo>
                  <a:pt x="1468480" y="3205738"/>
                </a:lnTo>
                <a:lnTo>
                  <a:pt x="2774395" y="2451768"/>
                </a:lnTo>
                <a:lnTo>
                  <a:pt x="2774258" y="2449293"/>
                </a:lnTo>
                <a:lnTo>
                  <a:pt x="2776855" y="2450787"/>
                </a:lnTo>
                <a:lnTo>
                  <a:pt x="2776855" y="946126"/>
                </a:lnTo>
                <a:lnTo>
                  <a:pt x="2774637" y="945010"/>
                </a:lnTo>
                <a:lnTo>
                  <a:pt x="2611099" y="1039364"/>
                </a:lnTo>
                <a:lnTo>
                  <a:pt x="2611098" y="1039363"/>
                </a:lnTo>
                <a:lnTo>
                  <a:pt x="2774637" y="945009"/>
                </a:lnTo>
                <a:lnTo>
                  <a:pt x="2774638" y="945010"/>
                </a:lnTo>
                <a:lnTo>
                  <a:pt x="2776695" y="943822"/>
                </a:lnTo>
                <a:lnTo>
                  <a:pt x="2776647" y="943794"/>
                </a:lnTo>
                <a:close/>
                <a:moveTo>
                  <a:pt x="5919" y="848504"/>
                </a:moveTo>
                <a:lnTo>
                  <a:pt x="166411" y="941868"/>
                </a:lnTo>
                <a:lnTo>
                  <a:pt x="164452" y="942999"/>
                </a:lnTo>
                <a:lnTo>
                  <a:pt x="167340" y="944668"/>
                </a:lnTo>
                <a:lnTo>
                  <a:pt x="169420" y="943618"/>
                </a:lnTo>
                <a:lnTo>
                  <a:pt x="169421" y="943619"/>
                </a:lnTo>
                <a:lnTo>
                  <a:pt x="167340" y="944669"/>
                </a:lnTo>
                <a:lnTo>
                  <a:pt x="167339" y="944668"/>
                </a:lnTo>
                <a:lnTo>
                  <a:pt x="164451" y="946125"/>
                </a:lnTo>
                <a:lnTo>
                  <a:pt x="164451" y="2450783"/>
                </a:lnTo>
                <a:lnTo>
                  <a:pt x="2789" y="2543979"/>
                </a:lnTo>
                <a:lnTo>
                  <a:pt x="0" y="2545587"/>
                </a:lnTo>
                <a:lnTo>
                  <a:pt x="0" y="851489"/>
                </a:lnTo>
                <a:lnTo>
                  <a:pt x="3251" y="849849"/>
                </a:lnTo>
                <a:lnTo>
                  <a:pt x="3252" y="849850"/>
                </a:lnTo>
                <a:close/>
                <a:moveTo>
                  <a:pt x="1472450" y="193895"/>
                </a:moveTo>
                <a:lnTo>
                  <a:pt x="1472450" y="193895"/>
                </a:lnTo>
                <a:lnTo>
                  <a:pt x="1471841" y="379556"/>
                </a:lnTo>
                <a:lnTo>
                  <a:pt x="1471841" y="379556"/>
                </a:lnTo>
                <a:close/>
                <a:moveTo>
                  <a:pt x="1470797" y="0"/>
                </a:moveTo>
                <a:lnTo>
                  <a:pt x="2941127" y="848896"/>
                </a:lnTo>
                <a:lnTo>
                  <a:pt x="2938811" y="850233"/>
                </a:lnTo>
                <a:lnTo>
                  <a:pt x="2938810" y="850232"/>
                </a:lnTo>
                <a:lnTo>
                  <a:pt x="2776646" y="943794"/>
                </a:lnTo>
                <a:lnTo>
                  <a:pt x="1472067" y="190594"/>
                </a:lnTo>
                <a:lnTo>
                  <a:pt x="1472677" y="4553"/>
                </a:lnTo>
                <a:lnTo>
                  <a:pt x="1472676" y="4553"/>
                </a:lnTo>
                <a:lnTo>
                  <a:pt x="1472066" y="190593"/>
                </a:lnTo>
                <a:lnTo>
                  <a:pt x="1470781" y="189851"/>
                </a:lnTo>
                <a:lnTo>
                  <a:pt x="1468528" y="191325"/>
                </a:lnTo>
                <a:lnTo>
                  <a:pt x="1468526" y="191325"/>
                </a:lnTo>
                <a:lnTo>
                  <a:pt x="1468527" y="191324"/>
                </a:lnTo>
                <a:lnTo>
                  <a:pt x="1467526" y="190668"/>
                </a:lnTo>
                <a:lnTo>
                  <a:pt x="166412" y="941867"/>
                </a:lnTo>
                <a:lnTo>
                  <a:pt x="5919" y="848503"/>
                </a:lnTo>
                <a:lnTo>
                  <a:pt x="3252" y="849849"/>
                </a:lnTo>
                <a:lnTo>
                  <a:pt x="1" y="847969"/>
                </a:lnTo>
                <a:lnTo>
                  <a:pt x="1467133" y="920"/>
                </a:lnTo>
                <a:lnTo>
                  <a:pt x="1468260" y="1658"/>
                </a:lnTo>
                <a:lnTo>
                  <a:pt x="1468259" y="1659"/>
                </a:lnTo>
                <a:lnTo>
                  <a:pt x="1468261" y="1659"/>
                </a:lnTo>
                <a:close/>
              </a:path>
            </a:pathLst>
          </a:custGeom>
          <a:solidFill>
            <a:schemeClr val="tx1">
              <a:alpha val="15000"/>
            </a:schemeClr>
          </a:solidFill>
          <a:ln w="12700">
            <a:miter lim="400000"/>
          </a:ln>
        </p:spPr>
        <p:txBody>
          <a:bodyPr wrap="square" lIns="38100" tIns="38100" rIns="38100" bIns="38100" anchor="ctr">
            <a:noAutofit/>
          </a:bodyPr>
          <a:lstStyle/>
          <a:p>
            <a:endParaRPr lang="en-US" sz="3000">
              <a:solidFill>
                <a:srgbClr val="FFFFFF"/>
              </a:solidFill>
              <a:effectLst>
                <a:outerShdw blurRad="38100" dist="12700" dir="5400000" rotWithShape="0">
                  <a:srgbClr val="000000">
                    <a:alpha val="50000"/>
                  </a:srgbClr>
                </a:outerShdw>
              </a:effectLst>
            </a:endParaRPr>
          </a:p>
        </p:txBody>
      </p:sp>
      <p:grpSp>
        <p:nvGrpSpPr>
          <p:cNvPr id="2" name="Group 1"/>
          <p:cNvGrpSpPr/>
          <p:nvPr/>
        </p:nvGrpSpPr>
        <p:grpSpPr>
          <a:xfrm>
            <a:off x="4625348" y="1926979"/>
            <a:ext cx="1468259" cy="1035794"/>
            <a:chOff x="4625348" y="1926979"/>
            <a:chExt cx="1468259" cy="1035794"/>
          </a:xfrm>
        </p:grpSpPr>
        <p:sp>
          <p:nvSpPr>
            <p:cNvPr id="53" name="Freeform: Shape 52">
              <a:extLst>
                <a:ext uri="{FF2B5EF4-FFF2-40B4-BE49-F238E27FC236}">
                  <a16:creationId xmlns="" xmlns:a16="http://schemas.microsoft.com/office/drawing/2014/main" id="{27D42744-66FD-47B4-A1AB-A42EA5527916}"/>
                </a:ext>
              </a:extLst>
            </p:cNvPr>
            <p:cNvSpPr/>
            <p:nvPr/>
          </p:nvSpPr>
          <p:spPr>
            <a:xfrm>
              <a:off x="4625348" y="1926979"/>
              <a:ext cx="1468259" cy="1035794"/>
            </a:xfrm>
            <a:custGeom>
              <a:avLst/>
              <a:gdLst>
                <a:gd name="connsiteX0" fmla="*/ 1467132 w 1468259"/>
                <a:gd name="connsiteY0" fmla="*/ 0 h 1035794"/>
                <a:gd name="connsiteX1" fmla="*/ 1468259 w 1468259"/>
                <a:gd name="connsiteY1" fmla="*/ 738 h 1035794"/>
                <a:gd name="connsiteX2" fmla="*/ 1465246 w 1468259"/>
                <a:gd name="connsiteY2" fmla="*/ 2708 h 1035794"/>
                <a:gd name="connsiteX3" fmla="*/ 1466837 w 1468259"/>
                <a:gd name="connsiteY3" fmla="*/ 379124 h 1035794"/>
                <a:gd name="connsiteX4" fmla="*/ 329452 w 1468259"/>
                <a:gd name="connsiteY4" fmla="*/ 1035794 h 1035794"/>
                <a:gd name="connsiteX5" fmla="*/ 5918 w 1468259"/>
                <a:gd name="connsiteY5" fmla="*/ 847583 h 1035794"/>
                <a:gd name="connsiteX6" fmla="*/ 3251 w 1468259"/>
                <a:gd name="connsiteY6" fmla="*/ 848929 h 1035794"/>
                <a:gd name="connsiteX7" fmla="*/ 0 w 1468259"/>
                <a:gd name="connsiteY7" fmla="*/ 847049 h 1035794"/>
                <a:gd name="connsiteX8" fmla="*/ 1467132 w 1468259"/>
                <a:gd name="connsiteY8" fmla="*/ 0 h 103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259" h="1035794">
                  <a:moveTo>
                    <a:pt x="1467132" y="0"/>
                  </a:moveTo>
                  <a:lnTo>
                    <a:pt x="1468259" y="738"/>
                  </a:lnTo>
                  <a:lnTo>
                    <a:pt x="1465246" y="2708"/>
                  </a:lnTo>
                  <a:lnTo>
                    <a:pt x="1466837" y="379124"/>
                  </a:lnTo>
                  <a:lnTo>
                    <a:pt x="329452" y="1035794"/>
                  </a:lnTo>
                  <a:lnTo>
                    <a:pt x="5918" y="847583"/>
                  </a:lnTo>
                  <a:lnTo>
                    <a:pt x="3251" y="848929"/>
                  </a:lnTo>
                  <a:lnTo>
                    <a:pt x="0" y="847049"/>
                  </a:lnTo>
                  <a:lnTo>
                    <a:pt x="146713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igure">
              <a:extLst>
                <a:ext uri="{FF2B5EF4-FFF2-40B4-BE49-F238E27FC236}">
                  <a16:creationId xmlns="" xmlns:a16="http://schemas.microsoft.com/office/drawing/2014/main" id="{369F4E1B-9ECF-4FD3-AA67-71705E1300E7}"/>
                </a:ext>
              </a:extLst>
            </p:cNvPr>
            <p:cNvSpPr/>
            <p:nvPr/>
          </p:nvSpPr>
          <p:spPr>
            <a:xfrm>
              <a:off x="5032251" y="2142167"/>
              <a:ext cx="662441" cy="662441"/>
            </a:xfrm>
            <a:custGeom>
              <a:avLst/>
              <a:gdLst/>
              <a:ahLst/>
              <a:cxnLst>
                <a:cxn ang="0">
                  <a:pos x="wd2" y="hd2"/>
                </a:cxn>
                <a:cxn ang="5400000">
                  <a:pos x="wd2" y="hd2"/>
                </a:cxn>
                <a:cxn ang="10800000">
                  <a:pos x="wd2" y="hd2"/>
                </a:cxn>
                <a:cxn ang="16200000">
                  <a:pos x="wd2" y="hd2"/>
                </a:cxn>
              </a:cxnLst>
              <a:rect l="0" t="0" r="r" b="b"/>
              <a:pathLst>
                <a:path w="19632" h="19632" extrusionOk="0">
                  <a:moveTo>
                    <a:pt x="267" y="7550"/>
                  </a:moveTo>
                  <a:cubicBezTo>
                    <a:pt x="1519" y="2277"/>
                    <a:pt x="6808" y="-984"/>
                    <a:pt x="12082" y="267"/>
                  </a:cubicBezTo>
                  <a:cubicBezTo>
                    <a:pt x="17355" y="1519"/>
                    <a:pt x="20616" y="6808"/>
                    <a:pt x="19365" y="12082"/>
                  </a:cubicBezTo>
                  <a:cubicBezTo>
                    <a:pt x="18113" y="17355"/>
                    <a:pt x="12824" y="20616"/>
                    <a:pt x="7550" y="19365"/>
                  </a:cubicBezTo>
                  <a:cubicBezTo>
                    <a:pt x="2277" y="18113"/>
                    <a:pt x="-984" y="12824"/>
                    <a:pt x="267" y="7550"/>
                  </a:cubicBezTo>
                  <a:close/>
                </a:path>
              </a:pathLst>
            </a:custGeom>
            <a:solidFill>
              <a:schemeClr val="accent2"/>
            </a:solidFill>
            <a:ln w="38100">
              <a:solidFill>
                <a:schemeClr val="accent2">
                  <a:lumMod val="75000"/>
                </a:schemeClr>
              </a:solidFill>
              <a:miter lim="400000"/>
            </a:ln>
          </p:spPr>
          <p:txBody>
            <a:bodyPr lIns="38100" tIns="38100" rIns="38100" bIns="38100" anchor="ctr"/>
            <a:lstStyle/>
            <a:p>
              <a:pPr algn="ctr"/>
              <a:r>
                <a:rPr lang="en-US" sz="2400" b="1" dirty="0" smtClean="0">
                  <a:solidFill>
                    <a:srgbClr val="FFFFFF"/>
                  </a:solidFill>
                  <a:effectLst>
                    <a:outerShdw blurRad="38100" dist="12700" dir="5400000" rotWithShape="0">
                      <a:srgbClr val="000000">
                        <a:alpha val="50000"/>
                      </a:srgbClr>
                    </a:outerShdw>
                  </a:effectLst>
                </a:rPr>
                <a:t>0</a:t>
              </a:r>
              <a:r>
                <a:rPr lang="el-GR" sz="2400" b="1" dirty="0" smtClean="0">
                  <a:solidFill>
                    <a:srgbClr val="FFFFFF"/>
                  </a:solidFill>
                  <a:effectLst>
                    <a:outerShdw blurRad="38100" dist="12700" dir="5400000" rotWithShape="0">
                      <a:srgbClr val="000000">
                        <a:alpha val="50000"/>
                      </a:srgbClr>
                    </a:outerShdw>
                  </a:effectLst>
                </a:rPr>
                <a:t>1</a:t>
              </a:r>
              <a:endParaRPr sz="2400" b="1" dirty="0">
                <a:solidFill>
                  <a:srgbClr val="FFFFFF"/>
                </a:solidFill>
                <a:effectLst>
                  <a:outerShdw blurRad="38100" dist="12700" dir="5400000" rotWithShape="0">
                    <a:srgbClr val="000000">
                      <a:alpha val="50000"/>
                    </a:srgbClr>
                  </a:outerShdw>
                </a:effectLst>
              </a:endParaRPr>
            </a:p>
          </p:txBody>
        </p:sp>
      </p:grpSp>
      <p:grpSp>
        <p:nvGrpSpPr>
          <p:cNvPr id="8" name="Group 7"/>
          <p:cNvGrpSpPr/>
          <p:nvPr/>
        </p:nvGrpSpPr>
        <p:grpSpPr>
          <a:xfrm>
            <a:off x="6093607" y="1926059"/>
            <a:ext cx="1472867" cy="1037023"/>
            <a:chOff x="6093607" y="1926059"/>
            <a:chExt cx="1472867" cy="1037023"/>
          </a:xfrm>
        </p:grpSpPr>
        <p:sp>
          <p:nvSpPr>
            <p:cNvPr id="54" name="Freeform: Shape 53">
              <a:extLst>
                <a:ext uri="{FF2B5EF4-FFF2-40B4-BE49-F238E27FC236}">
                  <a16:creationId xmlns="" xmlns:a16="http://schemas.microsoft.com/office/drawing/2014/main" id="{5659471D-050E-43C8-92AE-DA1CB73008A5}"/>
                </a:ext>
              </a:extLst>
            </p:cNvPr>
            <p:cNvSpPr/>
            <p:nvPr/>
          </p:nvSpPr>
          <p:spPr>
            <a:xfrm>
              <a:off x="6093607" y="1926059"/>
              <a:ext cx="1472867" cy="1037023"/>
            </a:xfrm>
            <a:custGeom>
              <a:avLst/>
              <a:gdLst>
                <a:gd name="connsiteX0" fmla="*/ 2537 w 1472867"/>
                <a:gd name="connsiteY0" fmla="*/ 0 h 1037023"/>
                <a:gd name="connsiteX1" fmla="*/ 1472867 w 1472867"/>
                <a:gd name="connsiteY1" fmla="*/ 848896 h 1037023"/>
                <a:gd name="connsiteX2" fmla="*/ 1470551 w 1472867"/>
                <a:gd name="connsiteY2" fmla="*/ 850233 h 1037023"/>
                <a:gd name="connsiteX3" fmla="*/ 1467118 w 1472867"/>
                <a:gd name="connsiteY3" fmla="*/ 848504 h 1037023"/>
                <a:gd name="connsiteX4" fmla="*/ 1142347 w 1472867"/>
                <a:gd name="connsiteY4" fmla="*/ 1037023 h 1037023"/>
                <a:gd name="connsiteX5" fmla="*/ 3188 w 1472867"/>
                <a:gd name="connsiteY5" fmla="*/ 379329 h 1037023"/>
                <a:gd name="connsiteX6" fmla="*/ 4417 w 1472867"/>
                <a:gd name="connsiteY6" fmla="*/ 4553 h 1037023"/>
                <a:gd name="connsiteX7" fmla="*/ 0 w 1472867"/>
                <a:gd name="connsiteY7" fmla="*/ 1659 h 1037023"/>
                <a:gd name="connsiteX8" fmla="*/ 2537 w 1472867"/>
                <a:gd name="connsiteY8" fmla="*/ 0 h 103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2867" h="1037023">
                  <a:moveTo>
                    <a:pt x="2537" y="0"/>
                  </a:moveTo>
                  <a:lnTo>
                    <a:pt x="1472867" y="848896"/>
                  </a:lnTo>
                  <a:lnTo>
                    <a:pt x="1470551" y="850233"/>
                  </a:lnTo>
                  <a:lnTo>
                    <a:pt x="1467118" y="848504"/>
                  </a:lnTo>
                  <a:lnTo>
                    <a:pt x="1142347" y="1037023"/>
                  </a:lnTo>
                  <a:lnTo>
                    <a:pt x="3188" y="379329"/>
                  </a:lnTo>
                  <a:lnTo>
                    <a:pt x="4417" y="4553"/>
                  </a:lnTo>
                  <a:lnTo>
                    <a:pt x="0" y="1659"/>
                  </a:lnTo>
                  <a:lnTo>
                    <a:pt x="2537"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Cercle">
              <a:extLst>
                <a:ext uri="{FF2B5EF4-FFF2-40B4-BE49-F238E27FC236}">
                  <a16:creationId xmlns="" xmlns:a16="http://schemas.microsoft.com/office/drawing/2014/main" id="{80AAED00-8A05-4064-986E-4F1074800476}"/>
                </a:ext>
              </a:extLst>
            </p:cNvPr>
            <p:cNvSpPr/>
            <p:nvPr/>
          </p:nvSpPr>
          <p:spPr>
            <a:xfrm>
              <a:off x="6406442" y="2162586"/>
              <a:ext cx="662311" cy="662311"/>
            </a:xfrm>
            <a:prstGeom prst="ellipse">
              <a:avLst/>
            </a:prstGeom>
            <a:solidFill>
              <a:schemeClr val="tx2"/>
            </a:solidFill>
            <a:ln w="38100">
              <a:solidFill>
                <a:srgbClr val="013442"/>
              </a:solidFill>
              <a:miter lim="400000"/>
            </a:ln>
          </p:spPr>
          <p:txBody>
            <a:bodyPr lIns="38100" tIns="38100" rIns="38100" bIns="38100" anchor="ctr"/>
            <a:lstStyle/>
            <a:p>
              <a:pPr algn="ctr"/>
              <a:r>
                <a:rPr lang="en-US" sz="2400" b="1" dirty="0" smtClean="0">
                  <a:solidFill>
                    <a:schemeClr val="tx2">
                      <a:lumMod val="95000"/>
                    </a:schemeClr>
                  </a:solidFill>
                  <a:effectLst>
                    <a:outerShdw blurRad="38100" dist="12700" dir="5400000" rotWithShape="0">
                      <a:srgbClr val="000000">
                        <a:alpha val="50000"/>
                      </a:srgbClr>
                    </a:outerShdw>
                  </a:effectLst>
                </a:rPr>
                <a:t>0</a:t>
              </a:r>
              <a:r>
                <a:rPr lang="el-GR" sz="2400" b="1" dirty="0" smtClean="0">
                  <a:solidFill>
                    <a:schemeClr val="tx2">
                      <a:lumMod val="95000"/>
                    </a:schemeClr>
                  </a:solidFill>
                  <a:effectLst>
                    <a:outerShdw blurRad="38100" dist="12700" dir="5400000" rotWithShape="0">
                      <a:srgbClr val="000000">
                        <a:alpha val="50000"/>
                      </a:srgbClr>
                    </a:outerShdw>
                  </a:effectLst>
                </a:rPr>
                <a:t>6</a:t>
              </a:r>
              <a:endParaRPr sz="2400" b="1" dirty="0">
                <a:solidFill>
                  <a:schemeClr val="tx2">
                    <a:lumMod val="95000"/>
                  </a:schemeClr>
                </a:solidFill>
                <a:effectLst>
                  <a:outerShdw blurRad="38100" dist="12700" dir="5400000" rotWithShape="0">
                    <a:srgbClr val="000000">
                      <a:alpha val="50000"/>
                    </a:srgbClr>
                  </a:outerShdw>
                </a:effectLst>
              </a:endParaRPr>
            </a:p>
          </p:txBody>
        </p:sp>
      </p:grpSp>
      <p:grpSp>
        <p:nvGrpSpPr>
          <p:cNvPr id="7" name="Group 6"/>
          <p:cNvGrpSpPr/>
          <p:nvPr/>
        </p:nvGrpSpPr>
        <p:grpSpPr>
          <a:xfrm>
            <a:off x="7086457" y="2776292"/>
            <a:ext cx="662273" cy="1695355"/>
            <a:chOff x="7086457" y="2776292"/>
            <a:chExt cx="662273" cy="1695355"/>
          </a:xfrm>
        </p:grpSpPr>
        <p:sp>
          <p:nvSpPr>
            <p:cNvPr id="49" name="Freeform: Shape 48">
              <a:extLst>
                <a:ext uri="{FF2B5EF4-FFF2-40B4-BE49-F238E27FC236}">
                  <a16:creationId xmlns="" xmlns:a16="http://schemas.microsoft.com/office/drawing/2014/main" id="{80DD8843-FABC-4BB1-92F1-A008FBCC104A}"/>
                </a:ext>
              </a:extLst>
            </p:cNvPr>
            <p:cNvSpPr/>
            <p:nvPr/>
          </p:nvSpPr>
          <p:spPr>
            <a:xfrm>
              <a:off x="7234790" y="2776292"/>
              <a:ext cx="331864" cy="1695355"/>
            </a:xfrm>
            <a:custGeom>
              <a:avLst/>
              <a:gdLst>
                <a:gd name="connsiteX0" fmla="*/ 329367 w 331864"/>
                <a:gd name="connsiteY0" fmla="*/ 0 h 1695355"/>
                <a:gd name="connsiteX1" fmla="*/ 331864 w 331864"/>
                <a:gd name="connsiteY1" fmla="*/ 1257 h 1695355"/>
                <a:gd name="connsiteX2" fmla="*/ 331864 w 331864"/>
                <a:gd name="connsiteY2" fmla="*/ 1695355 h 1695355"/>
                <a:gd name="connsiteX3" fmla="*/ 328940 w 331864"/>
                <a:gd name="connsiteY3" fmla="*/ 1693673 h 1695355"/>
                <a:gd name="connsiteX4" fmla="*/ 328727 w 331864"/>
                <a:gd name="connsiteY4" fmla="*/ 1689840 h 1695355"/>
                <a:gd name="connsiteX5" fmla="*/ 2966 w 331864"/>
                <a:gd name="connsiteY5" fmla="*/ 1503593 h 1695355"/>
                <a:gd name="connsiteX6" fmla="*/ 2966 w 331864"/>
                <a:gd name="connsiteY6" fmla="*/ 190450 h 1695355"/>
                <a:gd name="connsiteX7" fmla="*/ 0 w 331864"/>
                <a:gd name="connsiteY7" fmla="*/ 187465 h 1695355"/>
                <a:gd name="connsiteX8" fmla="*/ 1163 w 331864"/>
                <a:gd name="connsiteY8" fmla="*/ 186790 h 1695355"/>
                <a:gd name="connsiteX9" fmla="*/ 3388 w 331864"/>
                <a:gd name="connsiteY9" fmla="*/ 188075 h 1695355"/>
                <a:gd name="connsiteX10" fmla="*/ 329367 w 331864"/>
                <a:gd name="connsiteY10" fmla="*/ 0 h 169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864" h="1695355">
                  <a:moveTo>
                    <a:pt x="329367" y="0"/>
                  </a:moveTo>
                  <a:lnTo>
                    <a:pt x="331864" y="1257"/>
                  </a:lnTo>
                  <a:lnTo>
                    <a:pt x="331864" y="1695355"/>
                  </a:lnTo>
                  <a:lnTo>
                    <a:pt x="328940" y="1693673"/>
                  </a:lnTo>
                  <a:lnTo>
                    <a:pt x="328727" y="1689840"/>
                  </a:lnTo>
                  <a:lnTo>
                    <a:pt x="2966" y="1503593"/>
                  </a:lnTo>
                  <a:lnTo>
                    <a:pt x="2966" y="190450"/>
                  </a:lnTo>
                  <a:lnTo>
                    <a:pt x="0" y="187465"/>
                  </a:lnTo>
                  <a:lnTo>
                    <a:pt x="1163" y="186790"/>
                  </a:lnTo>
                  <a:lnTo>
                    <a:pt x="3388" y="188075"/>
                  </a:lnTo>
                  <a:lnTo>
                    <a:pt x="329367"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Cercle">
              <a:extLst>
                <a:ext uri="{FF2B5EF4-FFF2-40B4-BE49-F238E27FC236}">
                  <a16:creationId xmlns="" xmlns:a16="http://schemas.microsoft.com/office/drawing/2014/main" id="{0BC5CF66-2568-4D00-895B-B8C913C80B2E}"/>
                </a:ext>
              </a:extLst>
            </p:cNvPr>
            <p:cNvSpPr/>
            <p:nvPr/>
          </p:nvSpPr>
          <p:spPr>
            <a:xfrm>
              <a:off x="7086457" y="3280178"/>
              <a:ext cx="662273" cy="662271"/>
            </a:xfrm>
            <a:prstGeom prst="ellipse">
              <a:avLst/>
            </a:prstGeom>
            <a:solidFill>
              <a:schemeClr val="accent1"/>
            </a:solidFill>
            <a:ln w="38100">
              <a:solidFill>
                <a:schemeClr val="accent1">
                  <a:lumMod val="75000"/>
                </a:schemeClr>
              </a:solidFill>
              <a:miter lim="400000"/>
            </a:ln>
          </p:spPr>
          <p:txBody>
            <a:bodyPr lIns="38100" tIns="38100" rIns="38100" bIns="38100" anchor="ctr"/>
            <a:lstStyle/>
            <a:p>
              <a:pPr algn="ctr">
                <a:defRPr sz="3000">
                  <a:solidFill>
                    <a:srgbClr val="FFFFFF"/>
                  </a:solidFill>
                  <a:effectLst>
                    <a:outerShdw blurRad="38100" dist="12700" dir="5400000" rotWithShape="0">
                      <a:srgbClr val="000000">
                        <a:alpha val="50000"/>
                      </a:srgbClr>
                    </a:outerShdw>
                  </a:effectLst>
                </a:defRPr>
              </a:pPr>
              <a:r>
                <a:rPr lang="en-US" sz="2400" b="1" dirty="0" smtClean="0"/>
                <a:t>0</a:t>
              </a:r>
              <a:r>
                <a:rPr lang="el-GR" sz="2400" b="1" dirty="0" smtClean="0"/>
                <a:t>5</a:t>
              </a:r>
              <a:endParaRPr sz="2400" b="1" dirty="0"/>
            </a:p>
          </p:txBody>
        </p:sp>
      </p:grpSp>
      <p:grpSp>
        <p:nvGrpSpPr>
          <p:cNvPr id="6" name="Group 5"/>
          <p:cNvGrpSpPr/>
          <p:nvPr/>
        </p:nvGrpSpPr>
        <p:grpSpPr>
          <a:xfrm>
            <a:off x="6093554" y="4279281"/>
            <a:ext cx="1470330" cy="1042366"/>
            <a:chOff x="6093554" y="4279281"/>
            <a:chExt cx="1470330" cy="1042366"/>
          </a:xfrm>
        </p:grpSpPr>
        <p:sp>
          <p:nvSpPr>
            <p:cNvPr id="48" name="Freeform: Shape 47">
              <a:extLst>
                <a:ext uri="{FF2B5EF4-FFF2-40B4-BE49-F238E27FC236}">
                  <a16:creationId xmlns="" xmlns:a16="http://schemas.microsoft.com/office/drawing/2014/main" id="{E93ACBD2-1654-43E9-89AD-5E4EC331C7ED}"/>
                </a:ext>
              </a:extLst>
            </p:cNvPr>
            <p:cNvSpPr/>
            <p:nvPr/>
          </p:nvSpPr>
          <p:spPr>
            <a:xfrm>
              <a:off x="6093554" y="4279281"/>
              <a:ext cx="1470330" cy="1042366"/>
            </a:xfrm>
            <a:custGeom>
              <a:avLst/>
              <a:gdLst>
                <a:gd name="connsiteX0" fmla="*/ 1143147 w 1470330"/>
                <a:gd name="connsiteY0" fmla="*/ 0 h 1042366"/>
                <a:gd name="connsiteX1" fmla="*/ 1144202 w 1470330"/>
                <a:gd name="connsiteY1" fmla="*/ 603 h 1042366"/>
                <a:gd name="connsiteX2" fmla="*/ 1144202 w 1470330"/>
                <a:gd name="connsiteY2" fmla="*/ 3172 h 1042366"/>
                <a:gd name="connsiteX3" fmla="*/ 1470176 w 1470330"/>
                <a:gd name="connsiteY3" fmla="*/ 190683 h 1042366"/>
                <a:gd name="connsiteX4" fmla="*/ 1470330 w 1470330"/>
                <a:gd name="connsiteY4" fmla="*/ 193471 h 1042366"/>
                <a:gd name="connsiteX5" fmla="*/ 0 w 1470330"/>
                <a:gd name="connsiteY5" fmla="*/ 1042366 h 1042366"/>
                <a:gd name="connsiteX6" fmla="*/ 1 w 1470330"/>
                <a:gd name="connsiteY6" fmla="*/ 1040570 h 1042366"/>
                <a:gd name="connsiteX7" fmla="*/ 1510 w 1470330"/>
                <a:gd name="connsiteY7" fmla="*/ 1041441 h 1042366"/>
                <a:gd name="connsiteX8" fmla="*/ 1755 w 1470330"/>
                <a:gd name="connsiteY8" fmla="*/ 662629 h 1042366"/>
                <a:gd name="connsiteX9" fmla="*/ 1556 w 1470330"/>
                <a:gd name="connsiteY9" fmla="*/ 662514 h 1042366"/>
                <a:gd name="connsiteX10" fmla="*/ 1142035 w 1470330"/>
                <a:gd name="connsiteY10" fmla="*/ 4059 h 1042366"/>
                <a:gd name="connsiteX11" fmla="*/ 1143147 w 1470330"/>
                <a:gd name="connsiteY11" fmla="*/ 0 h 104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0330" h="1042366">
                  <a:moveTo>
                    <a:pt x="1143147" y="0"/>
                  </a:moveTo>
                  <a:lnTo>
                    <a:pt x="1144202" y="603"/>
                  </a:lnTo>
                  <a:lnTo>
                    <a:pt x="1144202" y="3172"/>
                  </a:lnTo>
                  <a:lnTo>
                    <a:pt x="1470176" y="190683"/>
                  </a:lnTo>
                  <a:lnTo>
                    <a:pt x="1470330" y="193471"/>
                  </a:lnTo>
                  <a:lnTo>
                    <a:pt x="0" y="1042366"/>
                  </a:lnTo>
                  <a:lnTo>
                    <a:pt x="1" y="1040570"/>
                  </a:lnTo>
                  <a:lnTo>
                    <a:pt x="1510" y="1041441"/>
                  </a:lnTo>
                  <a:lnTo>
                    <a:pt x="1755" y="662629"/>
                  </a:lnTo>
                  <a:lnTo>
                    <a:pt x="1556" y="662514"/>
                  </a:lnTo>
                  <a:lnTo>
                    <a:pt x="1142035" y="4059"/>
                  </a:lnTo>
                  <a:lnTo>
                    <a:pt x="1143147"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Cercle">
              <a:extLst>
                <a:ext uri="{FF2B5EF4-FFF2-40B4-BE49-F238E27FC236}">
                  <a16:creationId xmlns="" xmlns:a16="http://schemas.microsoft.com/office/drawing/2014/main" id="{7191BD51-D133-4BBF-8E3D-CDB1712D34AD}"/>
                </a:ext>
              </a:extLst>
            </p:cNvPr>
            <p:cNvSpPr/>
            <p:nvPr/>
          </p:nvSpPr>
          <p:spPr>
            <a:xfrm>
              <a:off x="6406442" y="4401059"/>
              <a:ext cx="662311" cy="662311"/>
            </a:xfrm>
            <a:prstGeom prst="ellipse">
              <a:avLst/>
            </a:prstGeom>
            <a:solidFill>
              <a:schemeClr val="accent4"/>
            </a:solidFill>
            <a:ln w="38100">
              <a:solidFill>
                <a:schemeClr val="accent4">
                  <a:lumMod val="75000"/>
                </a:schemeClr>
              </a:solidFill>
              <a:miter lim="400000"/>
            </a:ln>
          </p:spPr>
          <p:txBody>
            <a:bodyPr lIns="38100" tIns="38100" rIns="38100" bIns="38100" anchor="ctr"/>
            <a:lstStyle/>
            <a:p>
              <a:pPr algn="ctr"/>
              <a:r>
                <a:rPr lang="en-US" sz="2400" b="1" dirty="0" smtClean="0">
                  <a:solidFill>
                    <a:srgbClr val="FFFFFF"/>
                  </a:solidFill>
                  <a:effectLst>
                    <a:outerShdw blurRad="38100" dist="12700" dir="5400000" rotWithShape="0">
                      <a:srgbClr val="000000">
                        <a:alpha val="50000"/>
                      </a:srgbClr>
                    </a:outerShdw>
                  </a:effectLst>
                </a:rPr>
                <a:t>0</a:t>
              </a:r>
              <a:r>
                <a:rPr lang="el-GR" sz="2400" b="1" dirty="0" smtClean="0">
                  <a:solidFill>
                    <a:srgbClr val="FFFFFF"/>
                  </a:solidFill>
                  <a:effectLst>
                    <a:outerShdw blurRad="38100" dist="12700" dir="5400000" rotWithShape="0">
                      <a:srgbClr val="000000">
                        <a:alpha val="50000"/>
                      </a:srgbClr>
                    </a:outerShdw>
                  </a:effectLst>
                </a:rPr>
                <a:t>4</a:t>
              </a:r>
              <a:endParaRPr sz="2400" b="1" dirty="0">
                <a:solidFill>
                  <a:srgbClr val="FFFFFF"/>
                </a:solidFill>
                <a:effectLst>
                  <a:outerShdw blurRad="38100" dist="12700" dir="5400000" rotWithShape="0">
                    <a:srgbClr val="000000">
                      <a:alpha val="50000"/>
                    </a:srgbClr>
                  </a:outerShdw>
                </a:effectLst>
              </a:endParaRPr>
            </a:p>
          </p:txBody>
        </p:sp>
      </p:grpSp>
      <p:grpSp>
        <p:nvGrpSpPr>
          <p:cNvPr id="5" name="Group 4"/>
          <p:cNvGrpSpPr/>
          <p:nvPr/>
        </p:nvGrpSpPr>
        <p:grpSpPr>
          <a:xfrm>
            <a:off x="4627932" y="4279999"/>
            <a:ext cx="1467179" cy="1039852"/>
            <a:chOff x="4627932" y="4279999"/>
            <a:chExt cx="1467179" cy="1039852"/>
          </a:xfrm>
        </p:grpSpPr>
        <p:sp>
          <p:nvSpPr>
            <p:cNvPr id="47" name="Freeform: Shape 46">
              <a:extLst>
                <a:ext uri="{FF2B5EF4-FFF2-40B4-BE49-F238E27FC236}">
                  <a16:creationId xmlns="" xmlns:a16="http://schemas.microsoft.com/office/drawing/2014/main" id="{F6DD3F75-E39B-4EC2-B6D6-855307DCEDBF}"/>
                </a:ext>
              </a:extLst>
            </p:cNvPr>
            <p:cNvSpPr/>
            <p:nvPr/>
          </p:nvSpPr>
          <p:spPr>
            <a:xfrm>
              <a:off x="4627932" y="4279999"/>
              <a:ext cx="1467179" cy="1039852"/>
            </a:xfrm>
            <a:custGeom>
              <a:avLst/>
              <a:gdLst>
                <a:gd name="connsiteX0" fmla="*/ 326832 w 1467179"/>
                <a:gd name="connsiteY0" fmla="*/ 0 h 1039852"/>
                <a:gd name="connsiteX1" fmla="*/ 327938 w 1467179"/>
                <a:gd name="connsiteY1" fmla="*/ 4055 h 1039852"/>
                <a:gd name="connsiteX2" fmla="*/ 1467179 w 1467179"/>
                <a:gd name="connsiteY2" fmla="*/ 661796 h 1039852"/>
                <a:gd name="connsiteX3" fmla="*/ 1465735 w 1467179"/>
                <a:gd name="connsiteY3" fmla="*/ 662630 h 1039852"/>
                <a:gd name="connsiteX4" fmla="*/ 1465624 w 1467179"/>
                <a:gd name="connsiteY4" fmla="*/ 1039852 h 1039852"/>
                <a:gd name="connsiteX5" fmla="*/ 0 w 1467179"/>
                <a:gd name="connsiteY5" fmla="*/ 193674 h 1039852"/>
                <a:gd name="connsiteX6" fmla="*/ 205 w 1467179"/>
                <a:gd name="connsiteY6" fmla="*/ 190039 h 1039852"/>
                <a:gd name="connsiteX7" fmla="*/ 325599 w 1467179"/>
                <a:gd name="connsiteY7" fmla="*/ 2454 h 1039852"/>
                <a:gd name="connsiteX8" fmla="*/ 325599 w 1467179"/>
                <a:gd name="connsiteY8" fmla="*/ 707 h 1039852"/>
                <a:gd name="connsiteX9" fmla="*/ 326832 w 1467179"/>
                <a:gd name="connsiteY9" fmla="*/ 0 h 103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7179" h="1039852">
                  <a:moveTo>
                    <a:pt x="326832" y="0"/>
                  </a:moveTo>
                  <a:lnTo>
                    <a:pt x="327938" y="4055"/>
                  </a:lnTo>
                  <a:lnTo>
                    <a:pt x="1467179" y="661796"/>
                  </a:lnTo>
                  <a:lnTo>
                    <a:pt x="1465735" y="662630"/>
                  </a:lnTo>
                  <a:lnTo>
                    <a:pt x="1465624" y="1039852"/>
                  </a:lnTo>
                  <a:lnTo>
                    <a:pt x="0" y="193674"/>
                  </a:lnTo>
                  <a:lnTo>
                    <a:pt x="205" y="190039"/>
                  </a:lnTo>
                  <a:lnTo>
                    <a:pt x="325599" y="2454"/>
                  </a:lnTo>
                  <a:lnTo>
                    <a:pt x="325599" y="707"/>
                  </a:lnTo>
                  <a:lnTo>
                    <a:pt x="326832"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igure">
              <a:extLst>
                <a:ext uri="{FF2B5EF4-FFF2-40B4-BE49-F238E27FC236}">
                  <a16:creationId xmlns="" xmlns:a16="http://schemas.microsoft.com/office/drawing/2014/main" id="{EB61F8A6-8CFF-4419-AB3B-B6F8998186A1}"/>
                </a:ext>
              </a:extLst>
            </p:cNvPr>
            <p:cNvSpPr/>
            <p:nvPr/>
          </p:nvSpPr>
          <p:spPr>
            <a:xfrm>
              <a:off x="5105543" y="4401059"/>
              <a:ext cx="662441" cy="662441"/>
            </a:xfrm>
            <a:custGeom>
              <a:avLst/>
              <a:gdLst/>
              <a:ahLst/>
              <a:cxnLst>
                <a:cxn ang="0">
                  <a:pos x="wd2" y="hd2"/>
                </a:cxn>
                <a:cxn ang="5400000">
                  <a:pos x="wd2" y="hd2"/>
                </a:cxn>
                <a:cxn ang="10800000">
                  <a:pos x="wd2" y="hd2"/>
                </a:cxn>
                <a:cxn ang="16200000">
                  <a:pos x="wd2" y="hd2"/>
                </a:cxn>
              </a:cxnLst>
              <a:rect l="0" t="0" r="r" b="b"/>
              <a:pathLst>
                <a:path w="19632" h="19632" extrusionOk="0">
                  <a:moveTo>
                    <a:pt x="267" y="7550"/>
                  </a:moveTo>
                  <a:cubicBezTo>
                    <a:pt x="1519" y="2277"/>
                    <a:pt x="6808" y="-984"/>
                    <a:pt x="12082" y="267"/>
                  </a:cubicBezTo>
                  <a:cubicBezTo>
                    <a:pt x="17355" y="1519"/>
                    <a:pt x="20616" y="6808"/>
                    <a:pt x="19365" y="12082"/>
                  </a:cubicBezTo>
                  <a:cubicBezTo>
                    <a:pt x="18113" y="17355"/>
                    <a:pt x="12824" y="20616"/>
                    <a:pt x="7550" y="19365"/>
                  </a:cubicBezTo>
                  <a:cubicBezTo>
                    <a:pt x="2277" y="18113"/>
                    <a:pt x="-984" y="12824"/>
                    <a:pt x="267" y="7550"/>
                  </a:cubicBezTo>
                  <a:close/>
                </a:path>
              </a:pathLst>
            </a:custGeom>
            <a:solidFill>
              <a:schemeClr val="accent6"/>
            </a:solidFill>
            <a:ln w="38100">
              <a:solidFill>
                <a:schemeClr val="accent6">
                  <a:lumMod val="75000"/>
                </a:schemeClr>
              </a:solidFill>
              <a:miter lim="400000"/>
            </a:ln>
          </p:spPr>
          <p:txBody>
            <a:bodyPr lIns="38100" tIns="38100" rIns="38100" bIns="38100" anchor="ctr"/>
            <a:lstStyle/>
            <a:p>
              <a:pPr algn="ctr"/>
              <a:r>
                <a:rPr lang="en-US" sz="2800" b="1" dirty="0" smtClean="0">
                  <a:solidFill>
                    <a:schemeClr val="accent6">
                      <a:lumMod val="50000"/>
                    </a:schemeClr>
                  </a:solidFill>
                </a:rPr>
                <a:t>0</a:t>
              </a:r>
              <a:r>
                <a:rPr lang="el-GR" sz="2800" b="1" dirty="0" smtClean="0">
                  <a:solidFill>
                    <a:schemeClr val="accent6">
                      <a:lumMod val="50000"/>
                    </a:schemeClr>
                  </a:solidFill>
                </a:rPr>
                <a:t>3</a:t>
              </a:r>
              <a:endParaRPr sz="2800" b="1" dirty="0">
                <a:solidFill>
                  <a:schemeClr val="accent6">
                    <a:lumMod val="50000"/>
                  </a:schemeClr>
                </a:solidFill>
              </a:endParaRPr>
            </a:p>
          </p:txBody>
        </p:sp>
      </p:grpSp>
      <p:grpSp>
        <p:nvGrpSpPr>
          <p:cNvPr id="3" name="Group 2"/>
          <p:cNvGrpSpPr/>
          <p:nvPr/>
        </p:nvGrpSpPr>
        <p:grpSpPr>
          <a:xfrm>
            <a:off x="4455094" y="2775908"/>
            <a:ext cx="662271" cy="1695738"/>
            <a:chOff x="4455094" y="2775908"/>
            <a:chExt cx="662271" cy="1695738"/>
          </a:xfrm>
        </p:grpSpPr>
        <p:sp>
          <p:nvSpPr>
            <p:cNvPr id="50" name="Freeform: Shape 49">
              <a:extLst>
                <a:ext uri="{FF2B5EF4-FFF2-40B4-BE49-F238E27FC236}">
                  <a16:creationId xmlns="" xmlns:a16="http://schemas.microsoft.com/office/drawing/2014/main" id="{5BEA1882-D0D6-4BC8-9D9B-D1FB883BAF8B}"/>
                </a:ext>
              </a:extLst>
            </p:cNvPr>
            <p:cNvSpPr/>
            <p:nvPr/>
          </p:nvSpPr>
          <p:spPr>
            <a:xfrm>
              <a:off x="4625347" y="2775908"/>
              <a:ext cx="331142" cy="1695738"/>
            </a:xfrm>
            <a:custGeom>
              <a:avLst/>
              <a:gdLst>
                <a:gd name="connsiteX0" fmla="*/ 3251 w 331142"/>
                <a:gd name="connsiteY0" fmla="*/ 0 h 1695738"/>
                <a:gd name="connsiteX1" fmla="*/ 327938 w 331142"/>
                <a:gd name="connsiteY1" fmla="*/ 187739 h 1695738"/>
                <a:gd name="connsiteX2" fmla="*/ 329452 w 331142"/>
                <a:gd name="connsiteY2" fmla="*/ 186865 h 1695738"/>
                <a:gd name="connsiteX3" fmla="*/ 331142 w 331142"/>
                <a:gd name="connsiteY3" fmla="*/ 187848 h 1695738"/>
                <a:gd name="connsiteX4" fmla="*/ 328183 w 331142"/>
                <a:gd name="connsiteY4" fmla="*/ 190833 h 1695738"/>
                <a:gd name="connsiteX5" fmla="*/ 328183 w 331142"/>
                <a:gd name="connsiteY5" fmla="*/ 1504798 h 1695738"/>
                <a:gd name="connsiteX6" fmla="*/ 2957 w 331142"/>
                <a:gd name="connsiteY6" fmla="*/ 1691147 h 1695738"/>
                <a:gd name="connsiteX7" fmla="*/ 2789 w 331142"/>
                <a:gd name="connsiteY7" fmla="*/ 1694130 h 1695738"/>
                <a:gd name="connsiteX8" fmla="*/ 0 w 331142"/>
                <a:gd name="connsiteY8" fmla="*/ 1695738 h 1695738"/>
                <a:gd name="connsiteX9" fmla="*/ 0 w 331142"/>
                <a:gd name="connsiteY9" fmla="*/ 1640 h 1695738"/>
                <a:gd name="connsiteX10" fmla="*/ 3251 w 331142"/>
                <a:gd name="connsiteY10" fmla="*/ 0 h 1695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142" h="1695738">
                  <a:moveTo>
                    <a:pt x="3251" y="0"/>
                  </a:moveTo>
                  <a:lnTo>
                    <a:pt x="327938" y="187739"/>
                  </a:lnTo>
                  <a:lnTo>
                    <a:pt x="329452" y="186865"/>
                  </a:lnTo>
                  <a:lnTo>
                    <a:pt x="331142" y="187848"/>
                  </a:lnTo>
                  <a:lnTo>
                    <a:pt x="328183" y="190833"/>
                  </a:lnTo>
                  <a:lnTo>
                    <a:pt x="328183" y="1504798"/>
                  </a:lnTo>
                  <a:lnTo>
                    <a:pt x="2957" y="1691147"/>
                  </a:lnTo>
                  <a:lnTo>
                    <a:pt x="2789" y="1694130"/>
                  </a:lnTo>
                  <a:lnTo>
                    <a:pt x="0" y="1695738"/>
                  </a:lnTo>
                  <a:lnTo>
                    <a:pt x="0" y="1640"/>
                  </a:lnTo>
                  <a:lnTo>
                    <a:pt x="3251"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Cercle">
              <a:extLst>
                <a:ext uri="{FF2B5EF4-FFF2-40B4-BE49-F238E27FC236}">
                  <a16:creationId xmlns="" xmlns:a16="http://schemas.microsoft.com/office/drawing/2014/main" id="{FBC7048B-6171-4F8B-A292-7C0FAD0965A7}"/>
                </a:ext>
              </a:extLst>
            </p:cNvPr>
            <p:cNvSpPr/>
            <p:nvPr/>
          </p:nvSpPr>
          <p:spPr>
            <a:xfrm>
              <a:off x="4455094" y="3280178"/>
              <a:ext cx="662271" cy="662271"/>
            </a:xfrm>
            <a:prstGeom prst="ellipse">
              <a:avLst/>
            </a:prstGeom>
            <a:solidFill>
              <a:schemeClr val="accent3"/>
            </a:solidFill>
            <a:ln w="38100">
              <a:solidFill>
                <a:schemeClr val="accent3">
                  <a:lumMod val="75000"/>
                </a:schemeClr>
              </a:solidFill>
              <a:miter lim="400000"/>
            </a:ln>
          </p:spPr>
          <p:txBody>
            <a:bodyPr lIns="38100" tIns="38100" rIns="38100" bIns="38100" anchor="ctr"/>
            <a:lstStyle/>
            <a:p>
              <a:pPr algn="ctr"/>
              <a:r>
                <a:rPr lang="en-US" sz="2400" b="1" dirty="0" smtClean="0">
                  <a:solidFill>
                    <a:srgbClr val="FFFFFF"/>
                  </a:solidFill>
                  <a:effectLst>
                    <a:outerShdw blurRad="38100" dist="12700" dir="5400000" rotWithShape="0">
                      <a:srgbClr val="000000">
                        <a:alpha val="50000"/>
                      </a:srgbClr>
                    </a:outerShdw>
                  </a:effectLst>
                </a:rPr>
                <a:t>0</a:t>
              </a:r>
              <a:r>
                <a:rPr lang="el-GR" sz="2400" b="1" dirty="0" smtClean="0">
                  <a:solidFill>
                    <a:srgbClr val="FFFFFF"/>
                  </a:solidFill>
                  <a:effectLst>
                    <a:outerShdw blurRad="38100" dist="12700" dir="5400000" rotWithShape="0">
                      <a:srgbClr val="000000">
                        <a:alpha val="50000"/>
                      </a:srgbClr>
                    </a:outerShdw>
                  </a:effectLst>
                </a:rPr>
                <a:t>2</a:t>
              </a:r>
              <a:endParaRPr sz="2400" b="1" dirty="0">
                <a:solidFill>
                  <a:srgbClr val="FFFFFF"/>
                </a:solidFill>
                <a:effectLst>
                  <a:outerShdw blurRad="38100" dist="12700" dir="5400000" rotWithShape="0">
                    <a:srgbClr val="000000">
                      <a:alpha val="50000"/>
                    </a:srgbClr>
                  </a:outerShdw>
                </a:effectLst>
              </a:endParaRPr>
            </a:p>
          </p:txBody>
        </p:sp>
      </p:grpSp>
      <p:sp>
        <p:nvSpPr>
          <p:cNvPr id="117" name="Freeform: Shape 116">
            <a:extLst>
              <a:ext uri="{FF2B5EF4-FFF2-40B4-BE49-F238E27FC236}">
                <a16:creationId xmlns="" xmlns:a16="http://schemas.microsoft.com/office/drawing/2014/main" id="{EE28D20E-5A1E-4644-BD88-7E0C9FA40FAD}"/>
              </a:ext>
            </a:extLst>
          </p:cNvPr>
          <p:cNvSpPr/>
          <p:nvPr/>
        </p:nvSpPr>
        <p:spPr>
          <a:xfrm>
            <a:off x="3691957" y="1776767"/>
            <a:ext cx="1469764" cy="3689791"/>
          </a:xfrm>
          <a:custGeom>
            <a:avLst/>
            <a:gdLst>
              <a:gd name="connsiteX0" fmla="*/ 1455018 w 1469764"/>
              <a:gd name="connsiteY0" fmla="*/ 3231748 h 3689791"/>
              <a:gd name="connsiteX1" fmla="*/ 1469764 w 1469764"/>
              <a:gd name="connsiteY1" fmla="*/ 3244471 h 3689791"/>
              <a:gd name="connsiteX2" fmla="*/ 952391 w 1469764"/>
              <a:gd name="connsiteY2" fmla="*/ 3689791 h 3689791"/>
              <a:gd name="connsiteX3" fmla="*/ 0 w 1469764"/>
              <a:gd name="connsiteY3" fmla="*/ 3689791 h 3689791"/>
              <a:gd name="connsiteX4" fmla="*/ 0 w 1469764"/>
              <a:gd name="connsiteY4" fmla="*/ 3671978 h 3689791"/>
              <a:gd name="connsiteX5" fmla="*/ 943508 w 1469764"/>
              <a:gd name="connsiteY5" fmla="*/ 3671978 h 3689791"/>
              <a:gd name="connsiteX6" fmla="*/ 0 w 1469764"/>
              <a:gd name="connsiteY6" fmla="*/ 1832172 h 3689791"/>
              <a:gd name="connsiteX7" fmla="*/ 497044 w 1469764"/>
              <a:gd name="connsiteY7" fmla="*/ 1832172 h 3689791"/>
              <a:gd name="connsiteX8" fmla="*/ 497044 w 1469764"/>
              <a:gd name="connsiteY8" fmla="*/ 1849987 h 3689791"/>
              <a:gd name="connsiteX9" fmla="*/ 0 w 1469764"/>
              <a:gd name="connsiteY9" fmla="*/ 1849987 h 3689791"/>
              <a:gd name="connsiteX10" fmla="*/ 0 w 1469764"/>
              <a:gd name="connsiteY10" fmla="*/ 0 h 3689791"/>
              <a:gd name="connsiteX11" fmla="*/ 952391 w 1469764"/>
              <a:gd name="connsiteY11" fmla="*/ 0 h 3689791"/>
              <a:gd name="connsiteX12" fmla="*/ 955323 w 1469764"/>
              <a:gd name="connsiteY12" fmla="*/ 2552 h 3689791"/>
              <a:gd name="connsiteX13" fmla="*/ 1469764 w 1469764"/>
              <a:gd name="connsiteY13" fmla="*/ 442783 h 3689791"/>
              <a:gd name="connsiteX14" fmla="*/ 1455018 w 1469764"/>
              <a:gd name="connsiteY14" fmla="*/ 455498 h 3689791"/>
              <a:gd name="connsiteX15" fmla="*/ 943508 w 1469764"/>
              <a:gd name="connsiteY15" fmla="*/ 17820 h 3689791"/>
              <a:gd name="connsiteX16" fmla="*/ 0 w 1469764"/>
              <a:gd name="connsiteY16" fmla="*/ 17820 h 368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9764" h="3689791">
                <a:moveTo>
                  <a:pt x="1455018" y="3231748"/>
                </a:moveTo>
                <a:lnTo>
                  <a:pt x="1469764" y="3244471"/>
                </a:lnTo>
                <a:lnTo>
                  <a:pt x="952391" y="3689791"/>
                </a:lnTo>
                <a:lnTo>
                  <a:pt x="0" y="3689791"/>
                </a:lnTo>
                <a:lnTo>
                  <a:pt x="0" y="3671978"/>
                </a:lnTo>
                <a:lnTo>
                  <a:pt x="943508" y="3671978"/>
                </a:lnTo>
                <a:close/>
                <a:moveTo>
                  <a:pt x="0" y="1832172"/>
                </a:moveTo>
                <a:lnTo>
                  <a:pt x="497044" y="1832172"/>
                </a:lnTo>
                <a:lnTo>
                  <a:pt x="497044" y="1849987"/>
                </a:lnTo>
                <a:lnTo>
                  <a:pt x="0" y="1849987"/>
                </a:lnTo>
                <a:close/>
                <a:moveTo>
                  <a:pt x="0" y="0"/>
                </a:moveTo>
                <a:lnTo>
                  <a:pt x="952391" y="0"/>
                </a:lnTo>
                <a:lnTo>
                  <a:pt x="955323" y="2552"/>
                </a:lnTo>
                <a:lnTo>
                  <a:pt x="1469764" y="442783"/>
                </a:lnTo>
                <a:lnTo>
                  <a:pt x="1455018" y="455498"/>
                </a:lnTo>
                <a:lnTo>
                  <a:pt x="943508" y="17820"/>
                </a:lnTo>
                <a:lnTo>
                  <a:pt x="0" y="17820"/>
                </a:lnTo>
                <a:close/>
              </a:path>
            </a:pathLst>
          </a:custGeom>
          <a:solidFill>
            <a:schemeClr val="bg2">
              <a:lumMod val="50000"/>
            </a:schemeClr>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p>
        </p:txBody>
      </p:sp>
      <p:sp>
        <p:nvSpPr>
          <p:cNvPr id="97" name="TextBox 96">
            <a:extLst>
              <a:ext uri="{FF2B5EF4-FFF2-40B4-BE49-F238E27FC236}">
                <a16:creationId xmlns="" xmlns:a16="http://schemas.microsoft.com/office/drawing/2014/main" id="{14ADC3FA-BA59-489D-B47C-D0EE042B3C2D}"/>
              </a:ext>
            </a:extLst>
          </p:cNvPr>
          <p:cNvSpPr txBox="1"/>
          <p:nvPr/>
        </p:nvSpPr>
        <p:spPr>
          <a:xfrm>
            <a:off x="1835631" y="3138772"/>
            <a:ext cx="2937088" cy="1200329"/>
          </a:xfrm>
          <a:prstGeom prst="rect">
            <a:avLst/>
          </a:prstGeom>
          <a:noFill/>
        </p:spPr>
        <p:txBody>
          <a:bodyPr wrap="square" lIns="0" rIns="0" rtlCol="0" anchor="b">
            <a:spAutoFit/>
          </a:bodyPr>
          <a:lstStyle/>
          <a:p>
            <a:r>
              <a:rPr lang="el-GR" sz="2400" b="1" cap="all" dirty="0" smtClean="0">
                <a:solidFill>
                  <a:srgbClr val="C9563E"/>
                </a:solidFill>
              </a:rPr>
              <a:t>Μαθητεσ &amp; ενηλικεσ</a:t>
            </a:r>
          </a:p>
          <a:p>
            <a:endParaRPr lang="en-US" sz="2400" b="1" cap="all" dirty="0">
              <a:solidFill>
                <a:schemeClr val="accent1"/>
              </a:solidFill>
            </a:endParaRPr>
          </a:p>
        </p:txBody>
      </p:sp>
      <p:sp>
        <p:nvSpPr>
          <p:cNvPr id="102" name="TextBox 101">
            <a:extLst>
              <a:ext uri="{FF2B5EF4-FFF2-40B4-BE49-F238E27FC236}">
                <a16:creationId xmlns="" xmlns:a16="http://schemas.microsoft.com/office/drawing/2014/main" id="{0BD33E7C-1D1B-483D-93DC-E85158DB2621}"/>
              </a:ext>
            </a:extLst>
          </p:cNvPr>
          <p:cNvSpPr txBox="1"/>
          <p:nvPr/>
        </p:nvSpPr>
        <p:spPr>
          <a:xfrm>
            <a:off x="1160380" y="4951649"/>
            <a:ext cx="2937088" cy="1200329"/>
          </a:xfrm>
          <a:prstGeom prst="rect">
            <a:avLst/>
          </a:prstGeom>
          <a:noFill/>
        </p:spPr>
        <p:txBody>
          <a:bodyPr wrap="square" lIns="0" rIns="0" rtlCol="0" anchor="b">
            <a:spAutoFit/>
          </a:bodyPr>
          <a:lstStyle/>
          <a:p>
            <a:pPr algn="ctr"/>
            <a:r>
              <a:rPr lang="el-GR" sz="2400" b="1" cap="all" dirty="0" smtClean="0">
                <a:solidFill>
                  <a:schemeClr val="bg2">
                    <a:lumMod val="40000"/>
                    <a:lumOff val="60000"/>
                  </a:schemeClr>
                </a:solidFill>
              </a:rPr>
              <a:t>Παροχη ισων ευκαιριων</a:t>
            </a:r>
          </a:p>
          <a:p>
            <a:endParaRPr lang="en-US" sz="2400" b="1" cap="all" dirty="0">
              <a:solidFill>
                <a:schemeClr val="accent4">
                  <a:lumMod val="75000"/>
                </a:schemeClr>
              </a:solidFill>
            </a:endParaRPr>
          </a:p>
        </p:txBody>
      </p:sp>
      <p:sp>
        <p:nvSpPr>
          <p:cNvPr id="105" name="TextBox 104">
            <a:extLst>
              <a:ext uri="{FF2B5EF4-FFF2-40B4-BE49-F238E27FC236}">
                <a16:creationId xmlns="" xmlns:a16="http://schemas.microsoft.com/office/drawing/2014/main" id="{7E4BBF00-A508-48BF-AA86-721EC99FD719}"/>
              </a:ext>
            </a:extLst>
          </p:cNvPr>
          <p:cNvSpPr txBox="1"/>
          <p:nvPr/>
        </p:nvSpPr>
        <p:spPr>
          <a:xfrm>
            <a:off x="8706974" y="3017835"/>
            <a:ext cx="2937088" cy="1200329"/>
          </a:xfrm>
          <a:prstGeom prst="rect">
            <a:avLst/>
          </a:prstGeom>
          <a:noFill/>
        </p:spPr>
        <p:txBody>
          <a:bodyPr wrap="square" lIns="0" rIns="0" rtlCol="0" anchor="b">
            <a:spAutoFit/>
          </a:bodyPr>
          <a:lstStyle/>
          <a:p>
            <a:r>
              <a:rPr lang="el-GR" sz="2400" b="1" cap="all" dirty="0" smtClean="0">
                <a:solidFill>
                  <a:srgbClr val="455672"/>
                </a:solidFill>
              </a:rPr>
              <a:t>Χρηση πολυμορφικου υλικου</a:t>
            </a:r>
          </a:p>
        </p:txBody>
      </p:sp>
      <p:sp>
        <p:nvSpPr>
          <p:cNvPr id="108" name="TextBox 107">
            <a:extLst>
              <a:ext uri="{FF2B5EF4-FFF2-40B4-BE49-F238E27FC236}">
                <a16:creationId xmlns="" xmlns:a16="http://schemas.microsoft.com/office/drawing/2014/main" id="{127BDC33-A482-41B4-B284-9C81CFFA52DE}"/>
              </a:ext>
            </a:extLst>
          </p:cNvPr>
          <p:cNvSpPr txBox="1"/>
          <p:nvPr/>
        </p:nvSpPr>
        <p:spPr>
          <a:xfrm>
            <a:off x="8706974" y="4866393"/>
            <a:ext cx="2937088" cy="1200329"/>
          </a:xfrm>
          <a:prstGeom prst="rect">
            <a:avLst/>
          </a:prstGeom>
          <a:noFill/>
        </p:spPr>
        <p:txBody>
          <a:bodyPr wrap="square" lIns="0" rIns="0" rtlCol="0" anchor="b">
            <a:spAutoFit/>
          </a:bodyPr>
          <a:lstStyle/>
          <a:p>
            <a:r>
              <a:rPr lang="el-GR" sz="2400" b="1" cap="all" dirty="0" smtClean="0">
                <a:solidFill>
                  <a:srgbClr val="77AEAF"/>
                </a:solidFill>
              </a:rPr>
              <a:t>Αναπτυξη συνεργατικων περιβαλλοντων</a:t>
            </a:r>
            <a:endParaRPr lang="en-US" sz="2400" b="1" cap="all" dirty="0">
              <a:solidFill>
                <a:srgbClr val="77AEAF"/>
              </a:solidFill>
            </a:endParaRPr>
          </a:p>
        </p:txBody>
      </p:sp>
      <p:sp>
        <p:nvSpPr>
          <p:cNvPr id="111" name="TextBox 110">
            <a:extLst>
              <a:ext uri="{FF2B5EF4-FFF2-40B4-BE49-F238E27FC236}">
                <a16:creationId xmlns="" xmlns:a16="http://schemas.microsoft.com/office/drawing/2014/main" id="{F0234470-6C73-4B57-832B-0A81ABABA46A}"/>
              </a:ext>
            </a:extLst>
          </p:cNvPr>
          <p:cNvSpPr txBox="1"/>
          <p:nvPr/>
        </p:nvSpPr>
        <p:spPr>
          <a:xfrm>
            <a:off x="967435" y="1331589"/>
            <a:ext cx="2937088" cy="830997"/>
          </a:xfrm>
          <a:prstGeom prst="rect">
            <a:avLst/>
          </a:prstGeom>
          <a:noFill/>
        </p:spPr>
        <p:txBody>
          <a:bodyPr wrap="square" lIns="0" rIns="0" rtlCol="0" anchor="b">
            <a:spAutoFit/>
          </a:bodyPr>
          <a:lstStyle/>
          <a:p>
            <a:pPr algn="ctr"/>
            <a:r>
              <a:rPr lang="el-GR" sz="2400" b="1" cap="all" dirty="0" smtClean="0">
                <a:solidFill>
                  <a:srgbClr val="F6A52C"/>
                </a:solidFill>
              </a:rPr>
              <a:t>Παρεχεται απο αποσταση</a:t>
            </a:r>
          </a:p>
        </p:txBody>
      </p:sp>
      <p:sp>
        <p:nvSpPr>
          <p:cNvPr id="114" name="TextBox 113">
            <a:extLst>
              <a:ext uri="{FF2B5EF4-FFF2-40B4-BE49-F238E27FC236}">
                <a16:creationId xmlns="" xmlns:a16="http://schemas.microsoft.com/office/drawing/2014/main" id="{3D411A9B-6ACC-4014-BFBE-4E368249AEE1}"/>
              </a:ext>
            </a:extLst>
          </p:cNvPr>
          <p:cNvSpPr txBox="1"/>
          <p:nvPr/>
        </p:nvSpPr>
        <p:spPr>
          <a:xfrm>
            <a:off x="8706974" y="1189439"/>
            <a:ext cx="3106406" cy="1569660"/>
          </a:xfrm>
          <a:prstGeom prst="rect">
            <a:avLst/>
          </a:prstGeom>
          <a:noFill/>
        </p:spPr>
        <p:txBody>
          <a:bodyPr wrap="square" lIns="0" rIns="0" rtlCol="0" anchor="b">
            <a:spAutoFit/>
          </a:bodyPr>
          <a:lstStyle/>
          <a:p>
            <a:r>
              <a:rPr lang="el-GR" sz="2400" b="1" cap="all" dirty="0" smtClean="0">
                <a:solidFill>
                  <a:srgbClr val="FFFFFF"/>
                </a:solidFill>
              </a:rPr>
              <a:t>Προωθηση εξατομικευμενησ μαθησησ</a:t>
            </a:r>
          </a:p>
          <a:p>
            <a:pPr algn="r"/>
            <a:endParaRPr lang="el-GR" sz="2400" b="1" cap="all" dirty="0" smtClean="0">
              <a:solidFill>
                <a:schemeClr val="accent2"/>
              </a:solidFill>
            </a:endParaRPr>
          </a:p>
        </p:txBody>
      </p:sp>
      <p:sp>
        <p:nvSpPr>
          <p:cNvPr id="118" name="Freeform: Shape 117">
            <a:extLst>
              <a:ext uri="{FF2B5EF4-FFF2-40B4-BE49-F238E27FC236}">
                <a16:creationId xmlns="" xmlns:a16="http://schemas.microsoft.com/office/drawing/2014/main" id="{330751CA-063A-4D8D-9C01-C37D5BDFC5C0}"/>
              </a:ext>
            </a:extLst>
          </p:cNvPr>
          <p:cNvSpPr/>
          <p:nvPr/>
        </p:nvSpPr>
        <p:spPr>
          <a:xfrm flipH="1">
            <a:off x="7038075" y="1776767"/>
            <a:ext cx="1472184" cy="3689791"/>
          </a:xfrm>
          <a:custGeom>
            <a:avLst/>
            <a:gdLst>
              <a:gd name="connsiteX0" fmla="*/ 1455018 w 1469764"/>
              <a:gd name="connsiteY0" fmla="*/ 3231748 h 3689791"/>
              <a:gd name="connsiteX1" fmla="*/ 1469764 w 1469764"/>
              <a:gd name="connsiteY1" fmla="*/ 3244471 h 3689791"/>
              <a:gd name="connsiteX2" fmla="*/ 952391 w 1469764"/>
              <a:gd name="connsiteY2" fmla="*/ 3689791 h 3689791"/>
              <a:gd name="connsiteX3" fmla="*/ 0 w 1469764"/>
              <a:gd name="connsiteY3" fmla="*/ 3689791 h 3689791"/>
              <a:gd name="connsiteX4" fmla="*/ 0 w 1469764"/>
              <a:gd name="connsiteY4" fmla="*/ 3671978 h 3689791"/>
              <a:gd name="connsiteX5" fmla="*/ 943508 w 1469764"/>
              <a:gd name="connsiteY5" fmla="*/ 3671978 h 3689791"/>
              <a:gd name="connsiteX6" fmla="*/ 0 w 1469764"/>
              <a:gd name="connsiteY6" fmla="*/ 1832172 h 3689791"/>
              <a:gd name="connsiteX7" fmla="*/ 497044 w 1469764"/>
              <a:gd name="connsiteY7" fmla="*/ 1832172 h 3689791"/>
              <a:gd name="connsiteX8" fmla="*/ 497044 w 1469764"/>
              <a:gd name="connsiteY8" fmla="*/ 1849987 h 3689791"/>
              <a:gd name="connsiteX9" fmla="*/ 0 w 1469764"/>
              <a:gd name="connsiteY9" fmla="*/ 1849987 h 3689791"/>
              <a:gd name="connsiteX10" fmla="*/ 0 w 1469764"/>
              <a:gd name="connsiteY10" fmla="*/ 0 h 3689791"/>
              <a:gd name="connsiteX11" fmla="*/ 952391 w 1469764"/>
              <a:gd name="connsiteY11" fmla="*/ 0 h 3689791"/>
              <a:gd name="connsiteX12" fmla="*/ 955323 w 1469764"/>
              <a:gd name="connsiteY12" fmla="*/ 2552 h 3689791"/>
              <a:gd name="connsiteX13" fmla="*/ 1469764 w 1469764"/>
              <a:gd name="connsiteY13" fmla="*/ 442783 h 3689791"/>
              <a:gd name="connsiteX14" fmla="*/ 1455018 w 1469764"/>
              <a:gd name="connsiteY14" fmla="*/ 455498 h 3689791"/>
              <a:gd name="connsiteX15" fmla="*/ 943508 w 1469764"/>
              <a:gd name="connsiteY15" fmla="*/ 17820 h 3689791"/>
              <a:gd name="connsiteX16" fmla="*/ 0 w 1469764"/>
              <a:gd name="connsiteY16" fmla="*/ 17820 h 368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9764" h="3689791">
                <a:moveTo>
                  <a:pt x="1455018" y="3231748"/>
                </a:moveTo>
                <a:lnTo>
                  <a:pt x="1469764" y="3244471"/>
                </a:lnTo>
                <a:lnTo>
                  <a:pt x="952391" y="3689791"/>
                </a:lnTo>
                <a:lnTo>
                  <a:pt x="0" y="3689791"/>
                </a:lnTo>
                <a:lnTo>
                  <a:pt x="0" y="3671978"/>
                </a:lnTo>
                <a:lnTo>
                  <a:pt x="943508" y="3671978"/>
                </a:lnTo>
                <a:close/>
                <a:moveTo>
                  <a:pt x="0" y="1832172"/>
                </a:moveTo>
                <a:lnTo>
                  <a:pt x="497044" y="1832172"/>
                </a:lnTo>
                <a:lnTo>
                  <a:pt x="497044" y="1849987"/>
                </a:lnTo>
                <a:lnTo>
                  <a:pt x="0" y="1849987"/>
                </a:lnTo>
                <a:close/>
                <a:moveTo>
                  <a:pt x="0" y="0"/>
                </a:moveTo>
                <a:lnTo>
                  <a:pt x="952391" y="0"/>
                </a:lnTo>
                <a:lnTo>
                  <a:pt x="955323" y="2552"/>
                </a:lnTo>
                <a:lnTo>
                  <a:pt x="1469764" y="442783"/>
                </a:lnTo>
                <a:lnTo>
                  <a:pt x="1455018" y="455498"/>
                </a:lnTo>
                <a:lnTo>
                  <a:pt x="943508" y="17820"/>
                </a:lnTo>
                <a:lnTo>
                  <a:pt x="0" y="17820"/>
                </a:lnTo>
                <a:close/>
              </a:path>
            </a:pathLst>
          </a:custGeom>
          <a:solidFill>
            <a:schemeClr val="bg2">
              <a:lumMod val="50000"/>
            </a:schemeClr>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p>
        </p:txBody>
      </p:sp>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l="9630" t="6369" r="10242" b="6848"/>
          <a:stretch/>
        </p:blipFill>
        <p:spPr>
          <a:xfrm>
            <a:off x="5364000" y="3132000"/>
            <a:ext cx="1440000" cy="972000"/>
          </a:xfrm>
          <a:prstGeom prst="rect">
            <a:avLst/>
          </a:prstGeom>
        </p:spPr>
      </p:pic>
      <p:sp>
        <p:nvSpPr>
          <p:cNvPr id="39" name="Title 4"/>
          <p:cNvSpPr>
            <a:spLocks noGrp="1"/>
          </p:cNvSpPr>
          <p:nvPr>
            <p:ph type="title"/>
          </p:nvPr>
        </p:nvSpPr>
        <p:spPr>
          <a:xfrm>
            <a:off x="769257" y="34925"/>
            <a:ext cx="10467068" cy="763588"/>
          </a:xfrm>
        </p:spPr>
        <p:txBody>
          <a:bodyPr/>
          <a:lstStyle/>
          <a:p>
            <a:pPr algn="l"/>
            <a:r>
              <a:rPr lang="el-GR" sz="2400" dirty="0" smtClean="0"/>
              <a:t>Θεωρητικό πλαίσιο (2/5)</a:t>
            </a:r>
            <a:br>
              <a:rPr lang="el-GR" sz="2400" dirty="0" smtClean="0"/>
            </a:br>
            <a:r>
              <a:rPr lang="el-GR" sz="2400" dirty="0" smtClean="0"/>
              <a:t>Σχολική εξ αποστάσεως εκπαίδευση</a:t>
            </a:r>
            <a:br>
              <a:rPr lang="el-GR" sz="2400" dirty="0" smtClean="0"/>
            </a:br>
            <a:r>
              <a:rPr lang="el-GR" sz="2400" dirty="0" smtClean="0"/>
              <a:t/>
            </a:r>
            <a:br>
              <a:rPr lang="el-GR" sz="2400" dirty="0" smtClean="0"/>
            </a:br>
            <a:endParaRPr lang="el-GR" sz="2400" dirty="0"/>
          </a:p>
        </p:txBody>
      </p:sp>
      <p:cxnSp>
        <p:nvCxnSpPr>
          <p:cNvPr id="25" name="15 - Ευθεία γραμμή σύνδεσης"/>
          <p:cNvCxnSpPr/>
          <p:nvPr/>
        </p:nvCxnSpPr>
        <p:spPr bwMode="auto">
          <a:xfrm>
            <a:off x="841829" y="928914"/>
            <a:ext cx="5907314" cy="29029"/>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279227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ppt_x"/>
                                          </p:val>
                                        </p:tav>
                                        <p:tav tm="100000">
                                          <p:val>
                                            <p:strVal val="#ppt_x"/>
                                          </p:val>
                                        </p:tav>
                                      </p:tavLst>
                                    </p:anim>
                                    <p:anim calcmode="lin" valueType="num">
                                      <p:cBhvr additive="base">
                                        <p:cTn id="12"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1"/>
                                        </p:tgtEl>
                                        <p:attrNameLst>
                                          <p:attrName>style.visibility</p:attrName>
                                        </p:attrNameLst>
                                      </p:cBhvr>
                                      <p:to>
                                        <p:strVal val="visible"/>
                                      </p:to>
                                    </p:set>
                                    <p:anim calcmode="lin" valueType="num">
                                      <p:cBhvr additive="base">
                                        <p:cTn id="17" dur="1250" fill="hold"/>
                                        <p:tgtEl>
                                          <p:spTgt spid="111"/>
                                        </p:tgtEl>
                                        <p:attrNameLst>
                                          <p:attrName>ppt_x</p:attrName>
                                        </p:attrNameLst>
                                      </p:cBhvr>
                                      <p:tavLst>
                                        <p:tav tm="0">
                                          <p:val>
                                            <p:strVal val="#ppt_x"/>
                                          </p:val>
                                        </p:tav>
                                        <p:tav tm="100000">
                                          <p:val>
                                            <p:strVal val="#ppt_x"/>
                                          </p:val>
                                        </p:tav>
                                      </p:tavLst>
                                    </p:anim>
                                    <p:anim calcmode="lin" valueType="num">
                                      <p:cBhvr additive="base">
                                        <p:cTn id="18" dur="1250" fill="hold"/>
                                        <p:tgtEl>
                                          <p:spTgt spid="1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1250" fill="hold"/>
                                        <p:tgtEl>
                                          <p:spTgt spid="3"/>
                                        </p:tgtEl>
                                        <p:attrNameLst>
                                          <p:attrName>ppt_x</p:attrName>
                                        </p:attrNameLst>
                                      </p:cBhvr>
                                      <p:tavLst>
                                        <p:tav tm="0">
                                          <p:val>
                                            <p:strVal val="#ppt_x"/>
                                          </p:val>
                                        </p:tav>
                                        <p:tav tm="100000">
                                          <p:val>
                                            <p:strVal val="#ppt_x"/>
                                          </p:val>
                                        </p:tav>
                                      </p:tavLst>
                                    </p:anim>
                                    <p:anim calcmode="lin" valueType="num">
                                      <p:cBhvr additive="base">
                                        <p:cTn id="24" dur="12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7"/>
                                        </p:tgtEl>
                                        <p:attrNameLst>
                                          <p:attrName>style.visibility</p:attrName>
                                        </p:attrNameLst>
                                      </p:cBhvr>
                                      <p:to>
                                        <p:strVal val="visible"/>
                                      </p:to>
                                    </p:set>
                                    <p:anim calcmode="lin" valueType="num">
                                      <p:cBhvr additive="base">
                                        <p:cTn id="29" dur="1250" fill="hold"/>
                                        <p:tgtEl>
                                          <p:spTgt spid="97"/>
                                        </p:tgtEl>
                                        <p:attrNameLst>
                                          <p:attrName>ppt_x</p:attrName>
                                        </p:attrNameLst>
                                      </p:cBhvr>
                                      <p:tavLst>
                                        <p:tav tm="0">
                                          <p:val>
                                            <p:strVal val="#ppt_x"/>
                                          </p:val>
                                        </p:tav>
                                        <p:tav tm="100000">
                                          <p:val>
                                            <p:strVal val="#ppt_x"/>
                                          </p:val>
                                        </p:tav>
                                      </p:tavLst>
                                    </p:anim>
                                    <p:anim calcmode="lin" valueType="num">
                                      <p:cBhvr additive="base">
                                        <p:cTn id="30" dur="125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1250" fill="hold"/>
                                        <p:tgtEl>
                                          <p:spTgt spid="5"/>
                                        </p:tgtEl>
                                        <p:attrNameLst>
                                          <p:attrName>ppt_x</p:attrName>
                                        </p:attrNameLst>
                                      </p:cBhvr>
                                      <p:tavLst>
                                        <p:tav tm="0">
                                          <p:val>
                                            <p:strVal val="#ppt_x"/>
                                          </p:val>
                                        </p:tav>
                                        <p:tav tm="100000">
                                          <p:val>
                                            <p:strVal val="#ppt_x"/>
                                          </p:val>
                                        </p:tav>
                                      </p:tavLst>
                                    </p:anim>
                                    <p:anim calcmode="lin" valueType="num">
                                      <p:cBhvr additive="base">
                                        <p:cTn id="36" dur="125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2"/>
                                        </p:tgtEl>
                                        <p:attrNameLst>
                                          <p:attrName>style.visibility</p:attrName>
                                        </p:attrNameLst>
                                      </p:cBhvr>
                                      <p:to>
                                        <p:strVal val="visible"/>
                                      </p:to>
                                    </p:set>
                                    <p:anim calcmode="lin" valueType="num">
                                      <p:cBhvr additive="base">
                                        <p:cTn id="41" dur="1250" fill="hold"/>
                                        <p:tgtEl>
                                          <p:spTgt spid="102"/>
                                        </p:tgtEl>
                                        <p:attrNameLst>
                                          <p:attrName>ppt_x</p:attrName>
                                        </p:attrNameLst>
                                      </p:cBhvr>
                                      <p:tavLst>
                                        <p:tav tm="0">
                                          <p:val>
                                            <p:strVal val="#ppt_x"/>
                                          </p:val>
                                        </p:tav>
                                        <p:tav tm="100000">
                                          <p:val>
                                            <p:strVal val="#ppt_x"/>
                                          </p:val>
                                        </p:tav>
                                      </p:tavLst>
                                    </p:anim>
                                    <p:anim calcmode="lin" valueType="num">
                                      <p:cBhvr additive="base">
                                        <p:cTn id="42" dur="1250" fill="hold"/>
                                        <p:tgtEl>
                                          <p:spTgt spid="10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1250" fill="hold"/>
                                        <p:tgtEl>
                                          <p:spTgt spid="6"/>
                                        </p:tgtEl>
                                        <p:attrNameLst>
                                          <p:attrName>ppt_x</p:attrName>
                                        </p:attrNameLst>
                                      </p:cBhvr>
                                      <p:tavLst>
                                        <p:tav tm="0">
                                          <p:val>
                                            <p:strVal val="#ppt_x"/>
                                          </p:val>
                                        </p:tav>
                                        <p:tav tm="100000">
                                          <p:val>
                                            <p:strVal val="#ppt_x"/>
                                          </p:val>
                                        </p:tav>
                                      </p:tavLst>
                                    </p:anim>
                                    <p:anim calcmode="lin" valueType="num">
                                      <p:cBhvr additive="base">
                                        <p:cTn id="48" dur="12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08"/>
                                        </p:tgtEl>
                                        <p:attrNameLst>
                                          <p:attrName>style.visibility</p:attrName>
                                        </p:attrNameLst>
                                      </p:cBhvr>
                                      <p:to>
                                        <p:strVal val="visible"/>
                                      </p:to>
                                    </p:set>
                                    <p:anim calcmode="lin" valueType="num">
                                      <p:cBhvr additive="base">
                                        <p:cTn id="53" dur="1250" fill="hold"/>
                                        <p:tgtEl>
                                          <p:spTgt spid="108"/>
                                        </p:tgtEl>
                                        <p:attrNameLst>
                                          <p:attrName>ppt_x</p:attrName>
                                        </p:attrNameLst>
                                      </p:cBhvr>
                                      <p:tavLst>
                                        <p:tav tm="0">
                                          <p:val>
                                            <p:strVal val="#ppt_x"/>
                                          </p:val>
                                        </p:tav>
                                        <p:tav tm="100000">
                                          <p:val>
                                            <p:strVal val="#ppt_x"/>
                                          </p:val>
                                        </p:tav>
                                      </p:tavLst>
                                    </p:anim>
                                    <p:anim calcmode="lin" valueType="num">
                                      <p:cBhvr additive="base">
                                        <p:cTn id="54" dur="1250" fill="hold"/>
                                        <p:tgtEl>
                                          <p:spTgt spid="108"/>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1250" fill="hold"/>
                                        <p:tgtEl>
                                          <p:spTgt spid="7"/>
                                        </p:tgtEl>
                                        <p:attrNameLst>
                                          <p:attrName>ppt_x</p:attrName>
                                        </p:attrNameLst>
                                      </p:cBhvr>
                                      <p:tavLst>
                                        <p:tav tm="0">
                                          <p:val>
                                            <p:strVal val="#ppt_x"/>
                                          </p:val>
                                        </p:tav>
                                        <p:tav tm="100000">
                                          <p:val>
                                            <p:strVal val="#ppt_x"/>
                                          </p:val>
                                        </p:tav>
                                      </p:tavLst>
                                    </p:anim>
                                    <p:anim calcmode="lin" valueType="num">
                                      <p:cBhvr additive="base">
                                        <p:cTn id="60" dur="12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05"/>
                                        </p:tgtEl>
                                        <p:attrNameLst>
                                          <p:attrName>style.visibility</p:attrName>
                                        </p:attrNameLst>
                                      </p:cBhvr>
                                      <p:to>
                                        <p:strVal val="visible"/>
                                      </p:to>
                                    </p:set>
                                    <p:anim calcmode="lin" valueType="num">
                                      <p:cBhvr additive="base">
                                        <p:cTn id="65" dur="1250" fill="hold"/>
                                        <p:tgtEl>
                                          <p:spTgt spid="105"/>
                                        </p:tgtEl>
                                        <p:attrNameLst>
                                          <p:attrName>ppt_x</p:attrName>
                                        </p:attrNameLst>
                                      </p:cBhvr>
                                      <p:tavLst>
                                        <p:tav tm="0">
                                          <p:val>
                                            <p:strVal val="#ppt_x"/>
                                          </p:val>
                                        </p:tav>
                                        <p:tav tm="100000">
                                          <p:val>
                                            <p:strVal val="#ppt_x"/>
                                          </p:val>
                                        </p:tav>
                                      </p:tavLst>
                                    </p:anim>
                                    <p:anim calcmode="lin" valueType="num">
                                      <p:cBhvr additive="base">
                                        <p:cTn id="66" dur="1250" fill="hold"/>
                                        <p:tgtEl>
                                          <p:spTgt spid="10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8"/>
                                        </p:tgtEl>
                                        <p:attrNameLst>
                                          <p:attrName>style.visibility</p:attrName>
                                        </p:attrNameLst>
                                      </p:cBhvr>
                                      <p:to>
                                        <p:strVal val="visible"/>
                                      </p:to>
                                    </p:set>
                                    <p:anim calcmode="lin" valueType="num">
                                      <p:cBhvr additive="base">
                                        <p:cTn id="71" dur="1250" fill="hold"/>
                                        <p:tgtEl>
                                          <p:spTgt spid="8"/>
                                        </p:tgtEl>
                                        <p:attrNameLst>
                                          <p:attrName>ppt_x</p:attrName>
                                        </p:attrNameLst>
                                      </p:cBhvr>
                                      <p:tavLst>
                                        <p:tav tm="0">
                                          <p:val>
                                            <p:strVal val="#ppt_x"/>
                                          </p:val>
                                        </p:tav>
                                        <p:tav tm="100000">
                                          <p:val>
                                            <p:strVal val="#ppt_x"/>
                                          </p:val>
                                        </p:tav>
                                      </p:tavLst>
                                    </p:anim>
                                    <p:anim calcmode="lin" valueType="num">
                                      <p:cBhvr additive="base">
                                        <p:cTn id="72" dur="125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14"/>
                                        </p:tgtEl>
                                        <p:attrNameLst>
                                          <p:attrName>style.visibility</p:attrName>
                                        </p:attrNameLst>
                                      </p:cBhvr>
                                      <p:to>
                                        <p:strVal val="visible"/>
                                      </p:to>
                                    </p:set>
                                    <p:anim calcmode="lin" valueType="num">
                                      <p:cBhvr additive="base">
                                        <p:cTn id="77" dur="1250" fill="hold"/>
                                        <p:tgtEl>
                                          <p:spTgt spid="114"/>
                                        </p:tgtEl>
                                        <p:attrNameLst>
                                          <p:attrName>ppt_x</p:attrName>
                                        </p:attrNameLst>
                                      </p:cBhvr>
                                      <p:tavLst>
                                        <p:tav tm="0">
                                          <p:val>
                                            <p:strVal val="#ppt_x"/>
                                          </p:val>
                                        </p:tav>
                                        <p:tav tm="100000">
                                          <p:val>
                                            <p:strVal val="#ppt_x"/>
                                          </p:val>
                                        </p:tav>
                                      </p:tavLst>
                                    </p:anim>
                                    <p:anim calcmode="lin" valueType="num">
                                      <p:cBhvr additive="base">
                                        <p:cTn id="78" dur="1250" fill="hold"/>
                                        <p:tgtEl>
                                          <p:spTgt spid="1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02" grpId="0"/>
      <p:bldP spid="105" grpId="0"/>
      <p:bldP spid="108" grpId="0"/>
      <p:bldP spid="111" grpId="0"/>
      <p:bldP spid="1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extBox 28">
            <a:extLst>
              <a:ext uri="{FF2B5EF4-FFF2-40B4-BE49-F238E27FC236}">
                <a16:creationId xmlns="" xmlns:a16="http://schemas.microsoft.com/office/drawing/2014/main" id="{B55FCF9B-38D8-3D48-A1FC-C6FEDDB69F49}"/>
              </a:ext>
            </a:extLst>
          </p:cNvPr>
          <p:cNvSpPr txBox="1"/>
          <p:nvPr/>
        </p:nvSpPr>
        <p:spPr>
          <a:xfrm>
            <a:off x="404055" y="1097213"/>
            <a:ext cx="3174253"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2400" b="1" noProof="1" smtClean="0"/>
              <a:t>Αυτοδύναμη</a:t>
            </a:r>
          </a:p>
        </p:txBody>
      </p:sp>
      <p:grpSp>
        <p:nvGrpSpPr>
          <p:cNvPr id="10" name="Group 9"/>
          <p:cNvGrpSpPr/>
          <p:nvPr/>
        </p:nvGrpSpPr>
        <p:grpSpPr>
          <a:xfrm>
            <a:off x="4401784" y="2100980"/>
            <a:ext cx="3174253" cy="4574513"/>
            <a:chOff x="4534826" y="2086662"/>
            <a:chExt cx="3174253" cy="4574513"/>
          </a:xfrm>
        </p:grpSpPr>
        <p:sp>
          <p:nvSpPr>
            <p:cNvPr id="81" name="Shape">
              <a:extLst>
                <a:ext uri="{FF2B5EF4-FFF2-40B4-BE49-F238E27FC236}">
                  <a16:creationId xmlns="" xmlns:a16="http://schemas.microsoft.com/office/drawing/2014/main" id="{5683C021-325F-9742-AF3A-13DCC6565198}"/>
                </a:ext>
              </a:extLst>
            </p:cNvPr>
            <p:cNvSpPr/>
            <p:nvPr/>
          </p:nvSpPr>
          <p:spPr>
            <a:xfrm>
              <a:off x="4534829" y="2101510"/>
              <a:ext cx="3163291" cy="4559665"/>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miter lim="400000"/>
            </a:ln>
          </p:spPr>
          <p:txBody>
            <a:bodyPr lIns="1116000" tIns="180000" rIns="360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spcAft>
                  <a:spcPts val="1200"/>
                </a:spcAft>
                <a:buFont typeface="Arial" panose="020B0604020202020204" pitchFamily="34" charset="0"/>
                <a:buChar char="•"/>
                <a:defRPr sz="3000">
                  <a:solidFill>
                    <a:srgbClr val="FFFFFF"/>
                  </a:solidFill>
                </a:defRPr>
              </a:pPr>
              <a:r>
                <a:rPr lang="el-GR" sz="1600" noProof="1" smtClean="0">
                  <a:solidFill>
                    <a:schemeClr val="tx1">
                      <a:lumMod val="95000"/>
                      <a:lumOff val="5000"/>
                    </a:schemeClr>
                  </a:solidFill>
                </a:rPr>
                <a:t>Χρονική ανεξαρτησία</a:t>
              </a:r>
            </a:p>
            <a:p>
              <a:pPr marL="171450" indent="-171450">
                <a:spcAft>
                  <a:spcPts val="1200"/>
                </a:spcAft>
                <a:buFont typeface="Arial" panose="020B0604020202020204" pitchFamily="34" charset="0"/>
                <a:buChar char="•"/>
                <a:defRPr sz="3000">
                  <a:solidFill>
                    <a:srgbClr val="FFFFFF"/>
                  </a:solidFill>
                </a:defRPr>
              </a:pPr>
              <a:r>
                <a:rPr lang="el-GR" sz="1600" noProof="1" smtClean="0">
                  <a:solidFill>
                    <a:schemeClr val="tx1">
                      <a:lumMod val="95000"/>
                      <a:lumOff val="5000"/>
                    </a:schemeClr>
                  </a:solidFill>
                </a:rPr>
                <a:t>Χωρική ανεξαρτησία</a:t>
              </a:r>
            </a:p>
            <a:p>
              <a:pPr marL="171450" indent="-171450">
                <a:spcAft>
                  <a:spcPts val="1200"/>
                </a:spcAft>
                <a:buFont typeface="Arial" panose="020B0604020202020204" pitchFamily="34" charset="0"/>
                <a:buChar char="•"/>
                <a:defRPr sz="3000">
                  <a:solidFill>
                    <a:srgbClr val="FFFFFF"/>
                  </a:solidFill>
                </a:defRPr>
              </a:pPr>
              <a:r>
                <a:rPr lang="el-GR" sz="1600" noProof="1">
                  <a:solidFill>
                    <a:schemeClr val="tx1">
                      <a:lumMod val="95000"/>
                      <a:lumOff val="5000"/>
                    </a:schemeClr>
                  </a:solidFill>
                </a:rPr>
                <a:t>Εποικοδομητικό </a:t>
              </a:r>
              <a:r>
                <a:rPr lang="el-GR" sz="1600" noProof="1" smtClean="0">
                  <a:solidFill>
                    <a:schemeClr val="tx1">
                      <a:lumMod val="95000"/>
                      <a:lumOff val="5000"/>
                    </a:schemeClr>
                  </a:solidFill>
                </a:rPr>
                <a:t>περιεχόμενο</a:t>
              </a:r>
            </a:p>
            <a:p>
              <a:pPr>
                <a:spcAft>
                  <a:spcPts val="1200"/>
                </a:spcAft>
                <a:defRPr sz="3000">
                  <a:solidFill>
                    <a:srgbClr val="FFFFFF"/>
                  </a:solidFill>
                </a:defRPr>
              </a:pPr>
              <a:r>
                <a:rPr lang="el-GR" sz="1600" noProof="1" smtClean="0">
                  <a:solidFill>
                    <a:schemeClr val="tx1">
                      <a:lumMod val="95000"/>
                      <a:lumOff val="5000"/>
                    </a:schemeClr>
                  </a:solidFill>
                </a:rPr>
                <a:t>(Η </a:t>
              </a:r>
              <a:r>
                <a:rPr lang="el-GR" sz="1600" noProof="1">
                  <a:solidFill>
                    <a:schemeClr val="tx1">
                      <a:lumMod val="95000"/>
                      <a:lumOff val="5000"/>
                    </a:schemeClr>
                  </a:solidFill>
                </a:rPr>
                <a:t>φιλικότητα και η ευχρηστία της είναι τέτοια που μπορεί να εφαρμοστεί ακόμα και σε μαθητές νηπιακής ηλικίας ,Βέργου,Μουζάκης 2016</a:t>
              </a:r>
              <a:r>
                <a:rPr lang="el-GR" sz="1600" noProof="1" smtClean="0">
                  <a:solidFill>
                    <a:schemeClr val="tx1">
                      <a:lumMod val="95000"/>
                      <a:lumOff val="5000"/>
                    </a:schemeClr>
                  </a:solidFill>
                </a:rPr>
                <a:t>).</a:t>
              </a:r>
              <a:endParaRPr lang="el-GR" sz="1600" noProof="1">
                <a:solidFill>
                  <a:schemeClr val="tx1">
                    <a:lumMod val="95000"/>
                    <a:lumOff val="5000"/>
                  </a:schemeClr>
                </a:solidFill>
              </a:endParaRPr>
            </a:p>
            <a:p>
              <a:pPr marL="171450" indent="-171450">
                <a:spcAft>
                  <a:spcPts val="1200"/>
                </a:spcAft>
                <a:buFont typeface="Arial" panose="020B0604020202020204" pitchFamily="34" charset="0"/>
                <a:buChar char="•"/>
                <a:defRPr sz="3000">
                  <a:solidFill>
                    <a:srgbClr val="FFFFFF"/>
                  </a:solidFill>
                </a:defRPr>
              </a:pPr>
              <a:endParaRPr lang="el-GR" sz="1600" noProof="1">
                <a:solidFill>
                  <a:schemeClr val="tx1">
                    <a:lumMod val="95000"/>
                    <a:lumOff val="5000"/>
                  </a:schemeClr>
                </a:solidFill>
              </a:endParaRPr>
            </a:p>
            <a:p>
              <a:pPr marL="171450" indent="-171450">
                <a:spcAft>
                  <a:spcPts val="1200"/>
                </a:spcAft>
                <a:buFont typeface="Arial" panose="020B0604020202020204" pitchFamily="34" charset="0"/>
                <a:buChar char="•"/>
                <a:defRPr sz="3000">
                  <a:solidFill>
                    <a:srgbClr val="FFFFFF"/>
                  </a:solidFill>
                </a:defRPr>
              </a:pPr>
              <a:endParaRPr lang="el-GR" sz="1600" noProof="1" smtClean="0">
                <a:solidFill>
                  <a:schemeClr val="tx1">
                    <a:lumMod val="95000"/>
                    <a:lumOff val="5000"/>
                  </a:schemeClr>
                </a:solidFill>
              </a:endParaRPr>
            </a:p>
            <a:p>
              <a:pPr>
                <a:spcAft>
                  <a:spcPts val="1200"/>
                </a:spcAft>
                <a:defRPr sz="3000">
                  <a:solidFill>
                    <a:srgbClr val="FFFFFF"/>
                  </a:solidFill>
                </a:defRPr>
              </a:pPr>
              <a:endParaRPr lang="en-US" sz="1600" noProof="1">
                <a:solidFill>
                  <a:schemeClr val="tx1">
                    <a:lumMod val="95000"/>
                    <a:lumOff val="5000"/>
                  </a:schemeClr>
                </a:solidFill>
              </a:endParaRPr>
            </a:p>
          </p:txBody>
        </p:sp>
        <p:sp>
          <p:nvSpPr>
            <p:cNvPr id="88" name="Rectangle">
              <a:extLst>
                <a:ext uri="{FF2B5EF4-FFF2-40B4-BE49-F238E27FC236}">
                  <a16:creationId xmlns="" xmlns:a16="http://schemas.microsoft.com/office/drawing/2014/main" id="{5B659EFD-928C-DE4F-9985-424C99D75358}"/>
                </a:ext>
              </a:extLst>
            </p:cNvPr>
            <p:cNvSpPr/>
            <p:nvPr/>
          </p:nvSpPr>
          <p:spPr>
            <a:xfrm>
              <a:off x="4745575" y="2086666"/>
              <a:ext cx="611163" cy="4559674"/>
            </a:xfrm>
            <a:prstGeom prst="rect">
              <a:avLst/>
            </a:pr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89" name="Shape">
              <a:extLst>
                <a:ext uri="{FF2B5EF4-FFF2-40B4-BE49-F238E27FC236}">
                  <a16:creationId xmlns="" xmlns:a16="http://schemas.microsoft.com/office/drawing/2014/main" id="{3871A196-EBDE-2F49-9D87-D71A4E948548}"/>
                </a:ext>
              </a:extLst>
            </p:cNvPr>
            <p:cNvSpPr/>
            <p:nvPr/>
          </p:nvSpPr>
          <p:spPr>
            <a:xfrm>
              <a:off x="4534829" y="2086666"/>
              <a:ext cx="595149" cy="455966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90" name="Shape">
              <a:extLst>
                <a:ext uri="{FF2B5EF4-FFF2-40B4-BE49-F238E27FC236}">
                  <a16:creationId xmlns="" xmlns:a16="http://schemas.microsoft.com/office/drawing/2014/main" id="{5846D46E-43CB-EB41-BB98-C1B9E826DEE5}"/>
                </a:ext>
              </a:extLst>
            </p:cNvPr>
            <p:cNvSpPr/>
            <p:nvPr/>
          </p:nvSpPr>
          <p:spPr>
            <a:xfrm>
              <a:off x="4775281" y="2417197"/>
              <a:ext cx="655217" cy="917769"/>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38" name="TextBox 43">
              <a:extLst>
                <a:ext uri="{FF2B5EF4-FFF2-40B4-BE49-F238E27FC236}">
                  <a16:creationId xmlns="" xmlns:a16="http://schemas.microsoft.com/office/drawing/2014/main" id="{613CD954-CCBA-E449-9EA0-1539215CABF6}"/>
                </a:ext>
              </a:extLst>
            </p:cNvPr>
            <p:cNvSpPr txBox="1"/>
            <p:nvPr/>
          </p:nvSpPr>
          <p:spPr>
            <a:xfrm>
              <a:off x="4613700" y="2635032"/>
              <a:ext cx="585417" cy="52322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rPr>
                <a:t>02</a:t>
              </a:r>
            </a:p>
          </p:txBody>
        </p:sp>
        <p:sp>
          <p:nvSpPr>
            <p:cNvPr id="82" name="Shape">
              <a:extLst>
                <a:ext uri="{FF2B5EF4-FFF2-40B4-BE49-F238E27FC236}">
                  <a16:creationId xmlns="" xmlns:a16="http://schemas.microsoft.com/office/drawing/2014/main" id="{48B0596D-25E1-F643-B78D-B807A0F18E97}"/>
                </a:ext>
              </a:extLst>
            </p:cNvPr>
            <p:cNvSpPr/>
            <p:nvPr/>
          </p:nvSpPr>
          <p:spPr>
            <a:xfrm>
              <a:off x="4534826" y="2086662"/>
              <a:ext cx="3174253" cy="4573992"/>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597" y="20963"/>
                    <a:pt x="20894" y="21600"/>
                    <a:pt x="20031" y="21600"/>
                  </a:cubicBezTo>
                  <a:close/>
                  <a:moveTo>
                    <a:pt x="1569" y="70"/>
                  </a:moveTo>
                  <a:cubicBezTo>
                    <a:pt x="743" y="70"/>
                    <a:pt x="72" y="679"/>
                    <a:pt x="72" y="1428"/>
                  </a:cubicBezTo>
                  <a:lnTo>
                    <a:pt x="72" y="20182"/>
                  </a:lnTo>
                  <a:cubicBezTo>
                    <a:pt x="72" y="20931"/>
                    <a:pt x="743" y="21540"/>
                    <a:pt x="1569" y="21540"/>
                  </a:cubicBezTo>
                  <a:lnTo>
                    <a:pt x="20031" y="21540"/>
                  </a:lnTo>
                  <a:cubicBezTo>
                    <a:pt x="20857" y="21540"/>
                    <a:pt x="21528" y="20931"/>
                    <a:pt x="21528" y="20182"/>
                  </a:cubicBezTo>
                  <a:lnTo>
                    <a:pt x="21528" y="1428"/>
                  </a:lnTo>
                  <a:cubicBezTo>
                    <a:pt x="21528" y="679"/>
                    <a:pt x="20857" y="70"/>
                    <a:pt x="20031" y="70"/>
                  </a:cubicBezTo>
                  <a:lnTo>
                    <a:pt x="1569" y="7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grpSp>
      <p:grpSp>
        <p:nvGrpSpPr>
          <p:cNvPr id="5" name="Group 4"/>
          <p:cNvGrpSpPr/>
          <p:nvPr/>
        </p:nvGrpSpPr>
        <p:grpSpPr>
          <a:xfrm>
            <a:off x="415017" y="2100980"/>
            <a:ext cx="3192371" cy="4605600"/>
            <a:chOff x="1118823" y="1124211"/>
            <a:chExt cx="3192371" cy="3523828"/>
          </a:xfrm>
        </p:grpSpPr>
        <p:grpSp>
          <p:nvGrpSpPr>
            <p:cNvPr id="4" name="Group 3"/>
            <p:cNvGrpSpPr/>
            <p:nvPr/>
          </p:nvGrpSpPr>
          <p:grpSpPr>
            <a:xfrm>
              <a:off x="1118823" y="1137294"/>
              <a:ext cx="3163291" cy="3510745"/>
              <a:chOff x="1106819" y="1124214"/>
              <a:chExt cx="3163291" cy="3510745"/>
            </a:xfrm>
          </p:grpSpPr>
          <p:sp>
            <p:nvSpPr>
              <p:cNvPr id="79" name="Shape">
                <a:extLst>
                  <a:ext uri="{FF2B5EF4-FFF2-40B4-BE49-F238E27FC236}">
                    <a16:creationId xmlns="" xmlns:a16="http://schemas.microsoft.com/office/drawing/2014/main" id="{579227CF-03D1-C845-9A14-7A877914DDC0}"/>
                  </a:ext>
                </a:extLst>
              </p:cNvPr>
              <p:cNvSpPr/>
              <p:nvPr/>
            </p:nvSpPr>
            <p:spPr>
              <a:xfrm>
                <a:off x="1106819" y="1146277"/>
                <a:ext cx="3163291" cy="3488682"/>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miter lim="400000"/>
              </a:ln>
            </p:spPr>
            <p:txBody>
              <a:bodyPr lIns="1116000" tIns="180000" rIns="360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Aft>
                    <a:spcPts val="1200"/>
                  </a:spcAft>
                </a:pPr>
                <a:r>
                  <a:rPr lang="el-GR" sz="1600" noProof="1" smtClean="0">
                    <a:solidFill>
                      <a:srgbClr val="455672"/>
                    </a:solidFill>
                  </a:rPr>
                  <a:t>Πλήρως αναγνωρισμένα προγράμματα, ταυτόσημα με το συμβατικό σύστημα εκπαίδευσης με διαφορές στος είδος του Ε.Υ. και της επικοινωνίας.</a:t>
                </a:r>
              </a:p>
              <a:p>
                <a:pPr>
                  <a:spcAft>
                    <a:spcPts val="1200"/>
                  </a:spcAft>
                </a:pPr>
                <a:endParaRPr lang="en-US" sz="1600" noProof="1">
                  <a:solidFill>
                    <a:schemeClr val="tx1">
                      <a:lumMod val="65000"/>
                      <a:lumOff val="35000"/>
                    </a:schemeClr>
                  </a:solidFill>
                </a:endParaRPr>
              </a:p>
              <a:p>
                <a:pPr>
                  <a:spcAft>
                    <a:spcPts val="1200"/>
                  </a:spcAft>
                </a:pPr>
                <a:endParaRPr lang="en-US" sz="1600" noProof="1">
                  <a:solidFill>
                    <a:schemeClr val="tx1">
                      <a:lumMod val="65000"/>
                      <a:lumOff val="35000"/>
                    </a:schemeClr>
                  </a:solidFill>
                </a:endParaRPr>
              </a:p>
            </p:txBody>
          </p:sp>
          <p:sp>
            <p:nvSpPr>
              <p:cNvPr id="85" name="Rectangle">
                <a:extLst>
                  <a:ext uri="{FF2B5EF4-FFF2-40B4-BE49-F238E27FC236}">
                    <a16:creationId xmlns="" xmlns:a16="http://schemas.microsoft.com/office/drawing/2014/main" id="{C6E022F1-9B31-C74C-A6CC-01F7DCC93E08}"/>
                  </a:ext>
                </a:extLst>
              </p:cNvPr>
              <p:cNvSpPr/>
              <p:nvPr/>
            </p:nvSpPr>
            <p:spPr>
              <a:xfrm>
                <a:off x="1347690" y="1124214"/>
                <a:ext cx="611163" cy="3488689"/>
              </a:xfrm>
              <a:prstGeom prst="rect">
                <a:avLst/>
              </a:pr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86" name="Shape">
                <a:extLst>
                  <a:ext uri="{FF2B5EF4-FFF2-40B4-BE49-F238E27FC236}">
                    <a16:creationId xmlns="" xmlns:a16="http://schemas.microsoft.com/office/drawing/2014/main" id="{A2879FFE-FF84-6046-A1D1-D23FCB5ED1E4}"/>
                  </a:ext>
                </a:extLst>
              </p:cNvPr>
              <p:cNvSpPr/>
              <p:nvPr/>
            </p:nvSpPr>
            <p:spPr>
              <a:xfrm>
                <a:off x="1136944" y="1124214"/>
                <a:ext cx="595149" cy="348868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grpSp>
        <p:sp>
          <p:nvSpPr>
            <p:cNvPr id="87" name="Shape">
              <a:extLst>
                <a:ext uri="{FF2B5EF4-FFF2-40B4-BE49-F238E27FC236}">
                  <a16:creationId xmlns="" xmlns:a16="http://schemas.microsoft.com/office/drawing/2014/main" id="{273E1379-58CD-FD45-BDDE-01B6D15B0854}"/>
                </a:ext>
              </a:extLst>
            </p:cNvPr>
            <p:cNvSpPr/>
            <p:nvPr/>
          </p:nvSpPr>
          <p:spPr>
            <a:xfrm>
              <a:off x="1377396" y="1377109"/>
              <a:ext cx="655217" cy="702202"/>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37" name="TextBox 2">
              <a:extLst>
                <a:ext uri="{FF2B5EF4-FFF2-40B4-BE49-F238E27FC236}">
                  <a16:creationId xmlns="" xmlns:a16="http://schemas.microsoft.com/office/drawing/2014/main" id="{D3F0A442-0E68-CB42-B910-A21C23F75DC0}"/>
                </a:ext>
              </a:extLst>
            </p:cNvPr>
            <p:cNvSpPr txBox="1"/>
            <p:nvPr/>
          </p:nvSpPr>
          <p:spPr>
            <a:xfrm>
              <a:off x="1181068" y="1525174"/>
              <a:ext cx="585417" cy="400325"/>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rPr>
                <a:t>01</a:t>
              </a:r>
              <a:endParaRPr lang="en-US" sz="1600" b="1" dirty="0">
                <a:solidFill>
                  <a:schemeClr val="bg1"/>
                </a:solidFill>
              </a:endParaRPr>
            </a:p>
          </p:txBody>
        </p:sp>
        <p:sp>
          <p:nvSpPr>
            <p:cNvPr id="80" name="Shape">
              <a:extLst>
                <a:ext uri="{FF2B5EF4-FFF2-40B4-BE49-F238E27FC236}">
                  <a16:creationId xmlns="" xmlns:a16="http://schemas.microsoft.com/office/drawing/2014/main" id="{58189D25-60B0-B849-94E3-58666E35270D}"/>
                </a:ext>
              </a:extLst>
            </p:cNvPr>
            <p:cNvSpPr/>
            <p:nvPr/>
          </p:nvSpPr>
          <p:spPr>
            <a:xfrm>
              <a:off x="1136941" y="1124211"/>
              <a:ext cx="3174253" cy="3499644"/>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597" y="20963"/>
                    <a:pt x="20894" y="21600"/>
                    <a:pt x="20031" y="21600"/>
                  </a:cubicBezTo>
                  <a:close/>
                  <a:moveTo>
                    <a:pt x="1569" y="70"/>
                  </a:moveTo>
                  <a:cubicBezTo>
                    <a:pt x="743" y="70"/>
                    <a:pt x="72" y="679"/>
                    <a:pt x="72" y="1428"/>
                  </a:cubicBezTo>
                  <a:lnTo>
                    <a:pt x="72" y="20182"/>
                  </a:lnTo>
                  <a:cubicBezTo>
                    <a:pt x="72" y="20931"/>
                    <a:pt x="743" y="21540"/>
                    <a:pt x="1569" y="21540"/>
                  </a:cubicBezTo>
                  <a:lnTo>
                    <a:pt x="20031" y="21540"/>
                  </a:lnTo>
                  <a:cubicBezTo>
                    <a:pt x="20857" y="21540"/>
                    <a:pt x="21528" y="20931"/>
                    <a:pt x="21528" y="20182"/>
                  </a:cubicBezTo>
                  <a:lnTo>
                    <a:pt x="21528" y="1428"/>
                  </a:lnTo>
                  <a:cubicBezTo>
                    <a:pt x="21528" y="679"/>
                    <a:pt x="20857" y="70"/>
                    <a:pt x="20031" y="70"/>
                  </a:cubicBezTo>
                  <a:lnTo>
                    <a:pt x="1569" y="7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grpSp>
      <p:sp>
        <p:nvSpPr>
          <p:cNvPr id="40" name="Title 4"/>
          <p:cNvSpPr>
            <a:spLocks noGrp="1"/>
          </p:cNvSpPr>
          <p:nvPr>
            <p:ph type="title"/>
          </p:nvPr>
        </p:nvSpPr>
        <p:spPr>
          <a:xfrm>
            <a:off x="571473" y="-56517"/>
            <a:ext cx="10286000" cy="764400"/>
          </a:xfrm>
        </p:spPr>
        <p:txBody>
          <a:bodyPr/>
          <a:lstStyle/>
          <a:p>
            <a:pPr algn="l"/>
            <a:r>
              <a:rPr lang="el-GR" sz="2400" dirty="0" smtClean="0"/>
              <a:t>Θεωρητικό πλαίσιο (3/5) </a:t>
            </a:r>
            <a:br>
              <a:rPr lang="el-GR" sz="2400" dirty="0" smtClean="0"/>
            </a:br>
            <a:r>
              <a:rPr lang="el-GR" sz="2400" dirty="0" smtClean="0"/>
              <a:t>Σχολική εξ αποστάσεως εκπαίδευση</a:t>
            </a:r>
            <a:br>
              <a:rPr lang="el-GR" sz="2400" dirty="0" smtClean="0"/>
            </a:br>
            <a:endParaRPr lang="el-GR" sz="2400" dirty="0"/>
          </a:p>
        </p:txBody>
      </p:sp>
      <p:sp>
        <p:nvSpPr>
          <p:cNvPr id="42" name="TextBox 28">
            <a:extLst>
              <a:ext uri="{FF2B5EF4-FFF2-40B4-BE49-F238E27FC236}">
                <a16:creationId xmlns="" xmlns:a16="http://schemas.microsoft.com/office/drawing/2014/main" id="{B55FCF9B-38D8-3D48-A1FC-C6FEDDB69F49}"/>
              </a:ext>
            </a:extLst>
          </p:cNvPr>
          <p:cNvSpPr txBox="1"/>
          <p:nvPr/>
        </p:nvSpPr>
        <p:spPr>
          <a:xfrm>
            <a:off x="4401784" y="1097213"/>
            <a:ext cx="3174253"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2400" b="1" noProof="1" smtClean="0"/>
              <a:t>Συμπληρωματική</a:t>
            </a:r>
          </a:p>
        </p:txBody>
      </p:sp>
      <p:sp>
        <p:nvSpPr>
          <p:cNvPr id="41" name="TextBox 28">
            <a:extLst>
              <a:ext uri="{FF2B5EF4-FFF2-40B4-BE49-F238E27FC236}">
                <a16:creationId xmlns="" xmlns:a16="http://schemas.microsoft.com/office/drawing/2014/main" id="{B55FCF9B-38D8-3D48-A1FC-C6FEDDB69F49}"/>
              </a:ext>
            </a:extLst>
          </p:cNvPr>
          <p:cNvSpPr txBox="1"/>
          <p:nvPr/>
        </p:nvSpPr>
        <p:spPr>
          <a:xfrm>
            <a:off x="8370432" y="817247"/>
            <a:ext cx="3174253" cy="120032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2400" b="1" noProof="1" smtClean="0"/>
              <a:t>Μεικτή –Πολυμορφική-Συνδιαστική</a:t>
            </a:r>
            <a:endParaRPr lang="en-US" sz="2400" b="1" noProof="1"/>
          </a:p>
        </p:txBody>
      </p:sp>
      <p:grpSp>
        <p:nvGrpSpPr>
          <p:cNvPr id="9" name="Group 8"/>
          <p:cNvGrpSpPr/>
          <p:nvPr/>
        </p:nvGrpSpPr>
        <p:grpSpPr>
          <a:xfrm>
            <a:off x="8370433" y="2071705"/>
            <a:ext cx="3394847" cy="4588949"/>
            <a:chOff x="8049591" y="2064546"/>
            <a:chExt cx="3174253" cy="4588949"/>
          </a:xfrm>
        </p:grpSpPr>
        <p:sp>
          <p:nvSpPr>
            <p:cNvPr id="83" name="Shape">
              <a:extLst>
                <a:ext uri="{FF2B5EF4-FFF2-40B4-BE49-F238E27FC236}">
                  <a16:creationId xmlns="" xmlns:a16="http://schemas.microsoft.com/office/drawing/2014/main" id="{9366031F-7A77-034F-938A-CE580CD1B830}"/>
                </a:ext>
              </a:extLst>
            </p:cNvPr>
            <p:cNvSpPr/>
            <p:nvPr/>
          </p:nvSpPr>
          <p:spPr>
            <a:xfrm>
              <a:off x="8060553" y="2078873"/>
              <a:ext cx="3163291" cy="4559665"/>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miter lim="400000"/>
            </a:ln>
          </p:spPr>
          <p:txBody>
            <a:bodyPr lIns="1116000" tIns="180000" rIns="360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Aft>
                  <a:spcPts val="1200"/>
                </a:spcAft>
                <a:defRPr sz="3000">
                  <a:solidFill>
                    <a:srgbClr val="FFFFFF"/>
                  </a:solidFill>
                </a:defRPr>
              </a:pPr>
              <a:r>
                <a:rPr lang="el-GR" sz="1600" noProof="1">
                  <a:solidFill>
                    <a:schemeClr val="tx1">
                      <a:lumMod val="95000"/>
                      <a:lumOff val="5000"/>
                    </a:schemeClr>
                  </a:solidFill>
                </a:rPr>
                <a:t>Ένας συνδυασμός μεταξύ συμβατικών </a:t>
              </a:r>
              <a:r>
                <a:rPr lang="el-GR" sz="1600" noProof="1" smtClean="0">
                  <a:solidFill>
                    <a:schemeClr val="tx1">
                      <a:lumMod val="95000"/>
                      <a:lumOff val="5000"/>
                    </a:schemeClr>
                  </a:solidFill>
                </a:rPr>
                <a:t>τρόπων </a:t>
              </a:r>
              <a:r>
                <a:rPr lang="el-GR" sz="1600" noProof="1">
                  <a:solidFill>
                    <a:schemeClr val="tx1">
                      <a:lumMod val="95000"/>
                      <a:lumOff val="5000"/>
                    </a:schemeClr>
                  </a:solidFill>
                </a:rPr>
                <a:t>μαθησης και </a:t>
              </a:r>
              <a:r>
                <a:rPr lang="el-GR" sz="1600" noProof="1" smtClean="0">
                  <a:solidFill>
                    <a:schemeClr val="tx1">
                      <a:lumMod val="95000"/>
                      <a:lumOff val="5000"/>
                    </a:schemeClr>
                  </a:solidFill>
                </a:rPr>
                <a:t>εξ</a:t>
              </a:r>
              <a:r>
                <a:rPr lang="en-US" sz="1600" noProof="1" smtClean="0">
                  <a:solidFill>
                    <a:schemeClr val="tx1">
                      <a:lumMod val="95000"/>
                      <a:lumOff val="5000"/>
                    </a:schemeClr>
                  </a:solidFill>
                </a:rPr>
                <a:t> </a:t>
              </a:r>
              <a:r>
                <a:rPr lang="el-GR" sz="1600" noProof="1" smtClean="0">
                  <a:solidFill>
                    <a:schemeClr val="tx1">
                      <a:lumMod val="95000"/>
                      <a:lumOff val="5000"/>
                    </a:schemeClr>
                  </a:solidFill>
                </a:rPr>
                <a:t>αποστάσεως </a:t>
              </a:r>
              <a:r>
                <a:rPr lang="el-GR" sz="1600" noProof="1">
                  <a:solidFill>
                    <a:schemeClr val="tx1">
                      <a:lumMod val="95000"/>
                      <a:lumOff val="5000"/>
                    </a:schemeClr>
                  </a:solidFill>
                </a:rPr>
                <a:t>διαδικτυακών μορφών </a:t>
              </a:r>
              <a:r>
                <a:rPr lang="el-GR" sz="1600" noProof="1" smtClean="0">
                  <a:solidFill>
                    <a:schemeClr val="tx1">
                      <a:lumMod val="95000"/>
                      <a:lumOff val="5000"/>
                    </a:schemeClr>
                  </a:solidFill>
                </a:rPr>
                <a:t>εκπαίδευσης</a:t>
              </a:r>
              <a:r>
                <a:rPr lang="en-US" sz="1600" noProof="1" smtClean="0">
                  <a:solidFill>
                    <a:schemeClr val="tx1">
                      <a:lumMod val="95000"/>
                      <a:lumOff val="5000"/>
                    </a:schemeClr>
                  </a:solidFill>
                </a:rPr>
                <a:t> </a:t>
              </a:r>
              <a:r>
                <a:rPr lang="el-GR" sz="1600" noProof="1" smtClean="0">
                  <a:solidFill>
                    <a:schemeClr val="tx1">
                      <a:lumMod val="95000"/>
                      <a:lumOff val="5000"/>
                    </a:schemeClr>
                  </a:solidFill>
                </a:rPr>
                <a:t>με </a:t>
              </a:r>
              <a:r>
                <a:rPr lang="el-GR" sz="1600" noProof="1">
                  <a:solidFill>
                    <a:schemeClr val="tx1">
                      <a:lumMod val="95000"/>
                      <a:lumOff val="5000"/>
                    </a:schemeClr>
                  </a:solidFill>
                </a:rPr>
                <a:t>στόχο την </a:t>
              </a:r>
              <a:r>
                <a:rPr lang="el-GR" sz="1600" noProof="1" smtClean="0">
                  <a:solidFill>
                    <a:schemeClr val="tx1">
                      <a:lumMod val="95000"/>
                      <a:lumOff val="5000"/>
                    </a:schemeClr>
                  </a:solidFill>
                </a:rPr>
                <a:t>αλληλεπίδραση.</a:t>
              </a:r>
              <a:endParaRPr lang="en-US" sz="1600" noProof="1">
                <a:solidFill>
                  <a:schemeClr val="tx1">
                    <a:lumMod val="95000"/>
                    <a:lumOff val="5000"/>
                  </a:schemeClr>
                </a:solidFill>
              </a:endParaRPr>
            </a:p>
          </p:txBody>
        </p:sp>
        <p:sp>
          <p:nvSpPr>
            <p:cNvPr id="91" name="Rectangle">
              <a:extLst>
                <a:ext uri="{FF2B5EF4-FFF2-40B4-BE49-F238E27FC236}">
                  <a16:creationId xmlns="" xmlns:a16="http://schemas.microsoft.com/office/drawing/2014/main" id="{847DBEE4-079F-7448-9711-010A7A18C208}"/>
                </a:ext>
              </a:extLst>
            </p:cNvPr>
            <p:cNvSpPr/>
            <p:nvPr/>
          </p:nvSpPr>
          <p:spPr>
            <a:xfrm>
              <a:off x="8313250" y="2093821"/>
              <a:ext cx="611163" cy="4559674"/>
            </a:xfrm>
            <a:prstGeom prst="rect">
              <a:avLst/>
            </a:prstGeom>
            <a:solidFill>
              <a:schemeClr val="accent4"/>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39" name="TextBox 44">
              <a:extLst>
                <a:ext uri="{FF2B5EF4-FFF2-40B4-BE49-F238E27FC236}">
                  <a16:creationId xmlns="" xmlns:a16="http://schemas.microsoft.com/office/drawing/2014/main" id="{C6075C6C-1C2D-D643-A33C-EF3C49FE4D4C}"/>
                </a:ext>
              </a:extLst>
            </p:cNvPr>
            <p:cNvSpPr txBox="1"/>
            <p:nvPr/>
          </p:nvSpPr>
          <p:spPr>
            <a:xfrm>
              <a:off x="8160650" y="2159516"/>
              <a:ext cx="412292" cy="442486"/>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solidFill>
                </a:rPr>
                <a:t>03</a:t>
              </a:r>
            </a:p>
          </p:txBody>
        </p:sp>
        <p:sp>
          <p:nvSpPr>
            <p:cNvPr id="84" name="Shape">
              <a:extLst>
                <a:ext uri="{FF2B5EF4-FFF2-40B4-BE49-F238E27FC236}">
                  <a16:creationId xmlns="" xmlns:a16="http://schemas.microsoft.com/office/drawing/2014/main" id="{E61473E9-428E-334F-8C3C-5547A17FFCC7}"/>
                </a:ext>
              </a:extLst>
            </p:cNvPr>
            <p:cNvSpPr/>
            <p:nvPr/>
          </p:nvSpPr>
          <p:spPr>
            <a:xfrm>
              <a:off x="8049591" y="2064546"/>
              <a:ext cx="3174253" cy="4573992"/>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600" y="20963"/>
                    <a:pt x="20897" y="21600"/>
                    <a:pt x="20031" y="21600"/>
                  </a:cubicBezTo>
                  <a:close/>
                  <a:moveTo>
                    <a:pt x="1572" y="70"/>
                  </a:moveTo>
                  <a:cubicBezTo>
                    <a:pt x="746" y="70"/>
                    <a:pt x="75" y="679"/>
                    <a:pt x="75" y="1428"/>
                  </a:cubicBezTo>
                  <a:lnTo>
                    <a:pt x="75" y="20182"/>
                  </a:lnTo>
                  <a:cubicBezTo>
                    <a:pt x="75" y="20931"/>
                    <a:pt x="746" y="21540"/>
                    <a:pt x="1572" y="21540"/>
                  </a:cubicBezTo>
                  <a:lnTo>
                    <a:pt x="20034" y="21540"/>
                  </a:lnTo>
                  <a:cubicBezTo>
                    <a:pt x="20860" y="21540"/>
                    <a:pt x="21531" y="20931"/>
                    <a:pt x="21531" y="20182"/>
                  </a:cubicBezTo>
                  <a:lnTo>
                    <a:pt x="21531" y="1428"/>
                  </a:lnTo>
                  <a:cubicBezTo>
                    <a:pt x="21531" y="679"/>
                    <a:pt x="20860" y="70"/>
                    <a:pt x="20034" y="70"/>
                  </a:cubicBezTo>
                  <a:lnTo>
                    <a:pt x="1572" y="7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44" name="Shape">
              <a:extLst>
                <a:ext uri="{FF2B5EF4-FFF2-40B4-BE49-F238E27FC236}">
                  <a16:creationId xmlns="" xmlns:a16="http://schemas.microsoft.com/office/drawing/2014/main" id="{5846D46E-43CB-EB41-BB98-C1B9E826DEE5}"/>
                </a:ext>
              </a:extLst>
            </p:cNvPr>
            <p:cNvSpPr/>
            <p:nvPr/>
          </p:nvSpPr>
          <p:spPr>
            <a:xfrm>
              <a:off x="8260284" y="2437758"/>
              <a:ext cx="655217" cy="917769"/>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45" name="TextBox 43">
              <a:extLst>
                <a:ext uri="{FF2B5EF4-FFF2-40B4-BE49-F238E27FC236}">
                  <a16:creationId xmlns="" xmlns:a16="http://schemas.microsoft.com/office/drawing/2014/main" id="{613CD954-CCBA-E449-9EA0-1539215CABF6}"/>
                </a:ext>
              </a:extLst>
            </p:cNvPr>
            <p:cNvSpPr txBox="1"/>
            <p:nvPr/>
          </p:nvSpPr>
          <p:spPr>
            <a:xfrm>
              <a:off x="8096145" y="2654838"/>
              <a:ext cx="412292" cy="442486"/>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solidFill>
                </a:rPr>
                <a:t>02</a:t>
              </a:r>
            </a:p>
          </p:txBody>
        </p:sp>
        <p:sp>
          <p:nvSpPr>
            <p:cNvPr id="43" name="Shape">
              <a:extLst>
                <a:ext uri="{FF2B5EF4-FFF2-40B4-BE49-F238E27FC236}">
                  <a16:creationId xmlns="" xmlns:a16="http://schemas.microsoft.com/office/drawing/2014/main" id="{3871A196-EBDE-2F49-9D87-D71A4E948548}"/>
                </a:ext>
              </a:extLst>
            </p:cNvPr>
            <p:cNvSpPr/>
            <p:nvPr/>
          </p:nvSpPr>
          <p:spPr>
            <a:xfrm>
              <a:off x="8066354" y="2064546"/>
              <a:ext cx="595149" cy="455966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defRPr>
              </a:pPr>
              <a:endParaRPr lang="en-US" sz="1600" noProof="1"/>
            </a:p>
          </p:txBody>
        </p:sp>
        <p:sp>
          <p:nvSpPr>
            <p:cNvPr id="46" name="TextBox 43">
              <a:extLst>
                <a:ext uri="{FF2B5EF4-FFF2-40B4-BE49-F238E27FC236}">
                  <a16:creationId xmlns="" xmlns:a16="http://schemas.microsoft.com/office/drawing/2014/main" id="{613CD954-CCBA-E449-9EA0-1539215CABF6}"/>
                </a:ext>
              </a:extLst>
            </p:cNvPr>
            <p:cNvSpPr txBox="1"/>
            <p:nvPr/>
          </p:nvSpPr>
          <p:spPr>
            <a:xfrm>
              <a:off x="8096145" y="2631277"/>
              <a:ext cx="628132" cy="523220"/>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2800" b="1" dirty="0" smtClean="0">
                  <a:solidFill>
                    <a:schemeClr val="bg1"/>
                  </a:solidFill>
                </a:rPr>
                <a:t>03</a:t>
              </a:r>
              <a:endParaRPr lang="en-US" sz="2800" b="1" dirty="0">
                <a:solidFill>
                  <a:schemeClr val="bg1"/>
                </a:solidFill>
              </a:endParaRPr>
            </a:p>
          </p:txBody>
        </p:sp>
      </p:grpSp>
      <p:cxnSp>
        <p:nvCxnSpPr>
          <p:cNvPr id="31" name="15 - Ευθεία γραμμή σύνδεσης"/>
          <p:cNvCxnSpPr/>
          <p:nvPr/>
        </p:nvCxnSpPr>
        <p:spPr bwMode="auto">
          <a:xfrm>
            <a:off x="638629" y="943429"/>
            <a:ext cx="6284685" cy="1588"/>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51480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additive="base">
                                        <p:cTn id="7" dur="1250" fill="hold"/>
                                        <p:tgtEl>
                                          <p:spTgt spid="77"/>
                                        </p:tgtEl>
                                        <p:attrNameLst>
                                          <p:attrName>ppt_x</p:attrName>
                                        </p:attrNameLst>
                                      </p:cBhvr>
                                      <p:tavLst>
                                        <p:tav tm="0">
                                          <p:val>
                                            <p:strVal val="#ppt_x"/>
                                          </p:val>
                                        </p:tav>
                                        <p:tav tm="100000">
                                          <p:val>
                                            <p:strVal val="#ppt_x"/>
                                          </p:val>
                                        </p:tav>
                                      </p:tavLst>
                                    </p:anim>
                                    <p:anim calcmode="lin" valueType="num">
                                      <p:cBhvr additive="base">
                                        <p:cTn id="8" dur="125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ppt_x"/>
                                          </p:val>
                                        </p:tav>
                                        <p:tav tm="100000">
                                          <p:val>
                                            <p:strVal val="#ppt_x"/>
                                          </p:val>
                                        </p:tav>
                                      </p:tavLst>
                                    </p:anim>
                                    <p:anim calcmode="lin" valueType="num">
                                      <p:cBhvr additive="base">
                                        <p:cTn id="14"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2">
                                            <p:txEl>
                                              <p:pRg st="0" end="0"/>
                                            </p:txEl>
                                          </p:spTgt>
                                        </p:tgtEl>
                                        <p:attrNameLst>
                                          <p:attrName>style.visibility</p:attrName>
                                        </p:attrNameLst>
                                      </p:cBhvr>
                                      <p:to>
                                        <p:strVal val="visible"/>
                                      </p:to>
                                    </p:set>
                                    <p:anim calcmode="lin" valueType="num">
                                      <p:cBhvr additive="base">
                                        <p:cTn id="19" dur="12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20" dur="125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ppt_x"/>
                                          </p:val>
                                        </p:tav>
                                        <p:tav tm="100000">
                                          <p:val>
                                            <p:strVal val="#ppt_x"/>
                                          </p:val>
                                        </p:tav>
                                      </p:tavLst>
                                    </p:anim>
                                    <p:anim calcmode="lin" valueType="num">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1250" fill="hold"/>
                                        <p:tgtEl>
                                          <p:spTgt spid="41"/>
                                        </p:tgtEl>
                                        <p:attrNameLst>
                                          <p:attrName>ppt_x</p:attrName>
                                        </p:attrNameLst>
                                      </p:cBhvr>
                                      <p:tavLst>
                                        <p:tav tm="0">
                                          <p:val>
                                            <p:strVal val="#ppt_x"/>
                                          </p:val>
                                        </p:tav>
                                        <p:tav tm="100000">
                                          <p:val>
                                            <p:strVal val="#ppt_x"/>
                                          </p:val>
                                        </p:tav>
                                      </p:tavLst>
                                    </p:anim>
                                    <p:anim calcmode="lin" valueType="num">
                                      <p:cBhvr additive="base">
                                        <p:cTn id="32" dur="125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1000" fill="hold"/>
                                        <p:tgtEl>
                                          <p:spTgt spid="9"/>
                                        </p:tgtEl>
                                        <p:attrNameLst>
                                          <p:attrName>ppt_x</p:attrName>
                                        </p:attrNameLst>
                                      </p:cBhvr>
                                      <p:tavLst>
                                        <p:tav tm="0">
                                          <p:val>
                                            <p:strVal val="#ppt_x"/>
                                          </p:val>
                                        </p:tav>
                                        <p:tav tm="100000">
                                          <p:val>
                                            <p:strVal val="#ppt_x"/>
                                          </p:val>
                                        </p:tav>
                                      </p:tavLst>
                                    </p:anim>
                                    <p:anim calcmode="lin" valueType="num">
                                      <p:cBhvr additive="base">
                                        <p:cTn id="3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41" grpId="0"/>
    </p:bldLst>
  </p:timing>
</p:sld>
</file>

<file path=ppt/theme/theme1.xml><?xml version="1.0" encoding="utf-8"?>
<a:theme xmlns:a="http://schemas.openxmlformats.org/drawingml/2006/main" name="Okapi slide deck by Slidesgo">
  <a:themeElements>
    <a:clrScheme name="Simple Light">
      <a:dk1>
        <a:srgbClr val="455672"/>
      </a:dk1>
      <a:lt1>
        <a:srgbClr val="F7DFB9"/>
      </a:lt1>
      <a:dk2>
        <a:srgbClr val="455672"/>
      </a:dk2>
      <a:lt2>
        <a:srgbClr val="FFFFFF"/>
      </a:lt2>
      <a:accent1>
        <a:srgbClr val="455672"/>
      </a:accent1>
      <a:accent2>
        <a:srgbClr val="F9B859"/>
      </a:accent2>
      <a:accent3>
        <a:srgbClr val="E15635"/>
      </a:accent3>
      <a:accent4>
        <a:srgbClr val="77AEAF"/>
      </a:accent4>
      <a:accent5>
        <a:srgbClr val="F7DFB9"/>
      </a:accent5>
      <a:accent6>
        <a:srgbClr val="FFFFFF"/>
      </a:accent6>
      <a:hlink>
        <a:srgbClr val="45567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5296</TotalTime>
  <Words>2640</Words>
  <Application>Microsoft Office PowerPoint</Application>
  <PresentationFormat>Προσαρμογή</PresentationFormat>
  <Paragraphs>376</Paragraphs>
  <Slides>39</Slides>
  <Notes>15</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Okapi slide deck by Slidesgo</vt:lpstr>
      <vt:lpstr>Διαφάνεια 1</vt:lpstr>
      <vt:lpstr>1.Σκοπός</vt:lpstr>
      <vt:lpstr>2.Συνεισφορά της διπλωματικής </vt:lpstr>
      <vt:lpstr>Διαφάνεια 4</vt:lpstr>
      <vt:lpstr>Διαφάνεια 5</vt:lpstr>
      <vt:lpstr>4. Δομή</vt:lpstr>
      <vt:lpstr> </vt:lpstr>
      <vt:lpstr>Θεωρητικό πλαίσιο (2/5) Σχολική εξ αποστάσεως εκπαίδευση  </vt:lpstr>
      <vt:lpstr>Θεωρητικό πλαίσιο (3/5)  Σχολική εξ αποστάσεως εκπαίδευση </vt:lpstr>
      <vt:lpstr>Θεωρητικό πλαίσιο (4/5)</vt:lpstr>
      <vt:lpstr>Θεωρητικό πλαίσιο (5/5)</vt:lpstr>
      <vt:lpstr>6. Μεθοδολογία της έρευνας </vt:lpstr>
      <vt:lpstr>7. Παραγόμενο εκπαιδευτικό υλικό (1/7 ) </vt:lpstr>
      <vt:lpstr>Διαφάνεια 14</vt:lpstr>
      <vt:lpstr>Διαφάνεια 15</vt:lpstr>
      <vt:lpstr>Διαφάνεια 16</vt:lpstr>
      <vt:lpstr>Διαφάνεια 17</vt:lpstr>
      <vt:lpstr>Διαφάνεια 18</vt:lpstr>
      <vt:lpstr>Διαφάνεια 19</vt:lpstr>
      <vt:lpstr>7α. Βασικές παιδαγωγικές αρχές σχεδιασμού Ε.Υ</vt:lpstr>
      <vt:lpstr>Διαφάνεια 21</vt:lpstr>
      <vt:lpstr>7γ.  Εγκυρότητα και Αξιοπιστία – «Τριγωνοποίηση»  </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Σας ευχαριστώ  για την προσοχή σας!</vt:lpstr>
      <vt:lpstr>Διαφάνεια 37</vt:lpstr>
      <vt:lpstr>Διαφάνεια 38</vt:lpstr>
      <vt:lpstr>Διαφάνεια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1.Σκοπός</dc:title>
  <dc:creator>Parilaos</dc:creator>
  <cp:lastModifiedBy>dell</cp:lastModifiedBy>
  <cp:revision>320</cp:revision>
  <dcterms:created xsi:type="dcterms:W3CDTF">2020-11-18T19:47:14Z</dcterms:created>
  <dcterms:modified xsi:type="dcterms:W3CDTF">2021-01-15T14:48:06Z</dcterms:modified>
</cp:coreProperties>
</file>