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13" r:id="rId3"/>
    <p:sldId id="2021" r:id="rId4"/>
    <p:sldId id="2031" r:id="rId5"/>
    <p:sldId id="2014" r:id="rId6"/>
    <p:sldId id="2012" r:id="rId7"/>
    <p:sldId id="2020" r:id="rId8"/>
    <p:sldId id="2016" r:id="rId9"/>
    <p:sldId id="2022" r:id="rId10"/>
    <p:sldId id="2015" r:id="rId11"/>
    <p:sldId id="2017" r:id="rId12"/>
    <p:sldId id="2018" r:id="rId13"/>
    <p:sldId id="2023" r:id="rId14"/>
    <p:sldId id="2024" r:id="rId15"/>
    <p:sldId id="2025" r:id="rId16"/>
    <p:sldId id="2026" r:id="rId17"/>
    <p:sldId id="2027" r:id="rId18"/>
    <p:sldId id="2028" r:id="rId19"/>
    <p:sldId id="2029" r:id="rId20"/>
    <p:sldId id="2030" r:id="rId21"/>
    <p:sldId id="2032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FFFF15"/>
    <a:srgbClr val="90CCAF"/>
    <a:srgbClr val="FFA54B"/>
    <a:srgbClr val="FFFFCC"/>
    <a:srgbClr val="EDBE9B"/>
    <a:srgbClr val="ADDB7B"/>
    <a:srgbClr val="F4F694"/>
    <a:srgbClr val="FFAD5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70" d="100"/>
          <a:sy n="70" d="100"/>
        </p:scale>
        <p:origin x="840" y="54"/>
      </p:cViewPr>
      <p:guideLst>
        <p:guide orient="horz" pos="2205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B63EEF-3141-412E-8297-E5B7A9D4437B}" type="doc">
      <dgm:prSet loTypeId="urn:microsoft.com/office/officeart/2005/8/layout/hList6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F629C653-13B9-4DB8-80A5-E33C7D5E53AA}">
      <dgm:prSet phldrT="[Κείμενο]"/>
      <dgm:spPr/>
      <dgm:t>
        <a:bodyPr/>
        <a:lstStyle/>
        <a:p>
          <a:pPr>
            <a:buNone/>
          </a:pPr>
          <a:r>
            <a:rPr lang="el-GR" dirty="0"/>
            <a:t>Αξιολόγηση</a:t>
          </a:r>
        </a:p>
      </dgm:t>
    </dgm:pt>
    <dgm:pt modelId="{882E3540-31E8-42AE-95BE-111DD566CB7F}" type="parTrans" cxnId="{11380DAC-0072-46AD-A1FB-8D47D1C9E92F}">
      <dgm:prSet/>
      <dgm:spPr/>
      <dgm:t>
        <a:bodyPr/>
        <a:lstStyle/>
        <a:p>
          <a:endParaRPr lang="el-GR"/>
        </a:p>
      </dgm:t>
    </dgm:pt>
    <dgm:pt modelId="{6E36F1FA-8069-4F6D-BC07-21246EBC4372}" type="sibTrans" cxnId="{11380DAC-0072-46AD-A1FB-8D47D1C9E92F}">
      <dgm:prSet/>
      <dgm:spPr/>
      <dgm:t>
        <a:bodyPr/>
        <a:lstStyle/>
        <a:p>
          <a:endParaRPr lang="el-GR"/>
        </a:p>
      </dgm:t>
    </dgm:pt>
    <dgm:pt modelId="{5AED44EE-1379-4657-9BFA-04860135A086}">
      <dgm:prSet phldrT="[Κείμενο]"/>
      <dgm:spPr/>
      <dgm:t>
        <a:bodyPr/>
        <a:lstStyle/>
        <a:p>
          <a:pPr>
            <a:buFontTx/>
            <a:buNone/>
          </a:pPr>
          <a:r>
            <a:rPr lang="el-GR" dirty="0"/>
            <a:t>του υλικού</a:t>
          </a:r>
        </a:p>
      </dgm:t>
    </dgm:pt>
    <dgm:pt modelId="{C7F73B9E-EDFB-4817-879F-E6B69287C7D3}" type="parTrans" cxnId="{A33254A2-F793-4AD0-AC64-64CC87E2096C}">
      <dgm:prSet/>
      <dgm:spPr/>
      <dgm:t>
        <a:bodyPr/>
        <a:lstStyle/>
        <a:p>
          <a:endParaRPr lang="el-GR"/>
        </a:p>
      </dgm:t>
    </dgm:pt>
    <dgm:pt modelId="{F7B2857F-A3C3-4241-B381-2E40C4EAC9A4}" type="sibTrans" cxnId="{A33254A2-F793-4AD0-AC64-64CC87E2096C}">
      <dgm:prSet/>
      <dgm:spPr/>
      <dgm:t>
        <a:bodyPr/>
        <a:lstStyle/>
        <a:p>
          <a:endParaRPr lang="el-GR"/>
        </a:p>
      </dgm:t>
    </dgm:pt>
    <dgm:pt modelId="{4E3CB697-8838-44F3-85DB-0886CAA91525}">
      <dgm:prSet phldrT="[Κείμενο]"/>
      <dgm:spPr/>
      <dgm:t>
        <a:bodyPr/>
        <a:lstStyle/>
        <a:p>
          <a:r>
            <a:rPr lang="el-GR" dirty="0"/>
            <a:t>Δημιουργία</a:t>
          </a:r>
          <a:endParaRPr lang="en-US" dirty="0"/>
        </a:p>
        <a:p>
          <a:r>
            <a:rPr lang="el-GR" dirty="0"/>
            <a:t>Υλικού </a:t>
          </a:r>
        </a:p>
      </dgm:t>
    </dgm:pt>
    <dgm:pt modelId="{C8CE7B2E-030D-40D5-AA8C-E8B3135B97EE}" type="sibTrans" cxnId="{28752738-6349-470C-B8D7-F0C16E8C545F}">
      <dgm:prSet/>
      <dgm:spPr/>
      <dgm:t>
        <a:bodyPr/>
        <a:lstStyle/>
        <a:p>
          <a:endParaRPr lang="el-GR"/>
        </a:p>
      </dgm:t>
    </dgm:pt>
    <dgm:pt modelId="{B4393885-7E1E-47A2-96C9-B471E2182909}" type="parTrans" cxnId="{28752738-6349-470C-B8D7-F0C16E8C545F}">
      <dgm:prSet/>
      <dgm:spPr/>
      <dgm:t>
        <a:bodyPr/>
        <a:lstStyle/>
        <a:p>
          <a:endParaRPr lang="el-GR"/>
        </a:p>
      </dgm:t>
    </dgm:pt>
    <dgm:pt modelId="{5801C90C-C830-4B20-B906-24F891D7FFB9}">
      <dgm:prSet phldrT="[Κείμενο]"/>
      <dgm:spPr/>
      <dgm:t>
        <a:bodyPr/>
        <a:lstStyle/>
        <a:p>
          <a:endParaRPr lang="el-GR" dirty="0"/>
        </a:p>
      </dgm:t>
    </dgm:pt>
    <dgm:pt modelId="{90E41ECF-B236-4514-8F0D-4AD347932487}" type="sibTrans" cxnId="{BFC48833-5784-4CFE-9B8B-20FE088A2B71}">
      <dgm:prSet/>
      <dgm:spPr/>
      <dgm:t>
        <a:bodyPr/>
        <a:lstStyle/>
        <a:p>
          <a:endParaRPr lang="el-GR"/>
        </a:p>
      </dgm:t>
    </dgm:pt>
    <dgm:pt modelId="{B17390FD-00BB-4160-B30E-C59C50F91001}" type="parTrans" cxnId="{BFC48833-5784-4CFE-9B8B-20FE088A2B71}">
      <dgm:prSet/>
      <dgm:spPr/>
      <dgm:t>
        <a:bodyPr/>
        <a:lstStyle/>
        <a:p>
          <a:endParaRPr lang="el-GR"/>
        </a:p>
      </dgm:t>
    </dgm:pt>
    <dgm:pt modelId="{299675F5-421C-4837-9D35-439A084A4CC0}">
      <dgm:prSet phldrT="[Κείμενο]"/>
      <dgm:spPr/>
      <dgm:t>
        <a:bodyPr/>
        <a:lstStyle/>
        <a:p>
          <a:pPr>
            <a:buFontTx/>
            <a:buNone/>
          </a:pPr>
          <a:endParaRPr lang="el-GR" dirty="0"/>
        </a:p>
      </dgm:t>
    </dgm:pt>
    <dgm:pt modelId="{A975958A-F59D-4B41-9406-92BFDD026C66}" type="parTrans" cxnId="{48C45426-10B9-4519-98BD-34141B6A4E69}">
      <dgm:prSet/>
      <dgm:spPr/>
      <dgm:t>
        <a:bodyPr/>
        <a:lstStyle/>
        <a:p>
          <a:endParaRPr lang="el-GR"/>
        </a:p>
      </dgm:t>
    </dgm:pt>
    <dgm:pt modelId="{8E519D53-0A7C-4871-87D8-73E09652AFE7}" type="sibTrans" cxnId="{48C45426-10B9-4519-98BD-34141B6A4E69}">
      <dgm:prSet/>
      <dgm:spPr/>
      <dgm:t>
        <a:bodyPr/>
        <a:lstStyle/>
        <a:p>
          <a:endParaRPr lang="el-GR"/>
        </a:p>
      </dgm:t>
    </dgm:pt>
    <dgm:pt modelId="{A17F34F3-F721-496A-93E9-94D87B3E44DB}" type="pres">
      <dgm:prSet presAssocID="{16B63EEF-3141-412E-8297-E5B7A9D4437B}" presName="Name0" presStyleCnt="0">
        <dgm:presLayoutVars>
          <dgm:dir/>
          <dgm:resizeHandles val="exact"/>
        </dgm:presLayoutVars>
      </dgm:prSet>
      <dgm:spPr/>
    </dgm:pt>
    <dgm:pt modelId="{40660E37-A31E-4D29-82A9-62CCF24A5326}" type="pres">
      <dgm:prSet presAssocID="{4E3CB697-8838-44F3-85DB-0886CAA91525}" presName="node" presStyleLbl="node1" presStyleIdx="0" presStyleCnt="2" custLinFactNeighborX="45303" custLinFactNeighborY="-6732">
        <dgm:presLayoutVars>
          <dgm:bulletEnabled val="1"/>
        </dgm:presLayoutVars>
      </dgm:prSet>
      <dgm:spPr/>
    </dgm:pt>
    <dgm:pt modelId="{8588B1BA-1C74-468A-B1A6-3D906F070C61}" type="pres">
      <dgm:prSet presAssocID="{C8CE7B2E-030D-40D5-AA8C-E8B3135B97EE}" presName="sibTrans" presStyleCnt="0"/>
      <dgm:spPr/>
    </dgm:pt>
    <dgm:pt modelId="{DE47A8FE-3C1C-4985-B237-ECD9145214E3}" type="pres">
      <dgm:prSet presAssocID="{F629C653-13B9-4DB8-80A5-E33C7D5E53AA}" presName="node" presStyleLbl="node1" presStyleIdx="1" presStyleCnt="2" custLinFactNeighborX="-58057" custLinFactNeighborY="-1197">
        <dgm:presLayoutVars>
          <dgm:bulletEnabled val="1"/>
        </dgm:presLayoutVars>
      </dgm:prSet>
      <dgm:spPr/>
    </dgm:pt>
  </dgm:ptLst>
  <dgm:cxnLst>
    <dgm:cxn modelId="{48C45426-10B9-4519-98BD-34141B6A4E69}" srcId="{F629C653-13B9-4DB8-80A5-E33C7D5E53AA}" destId="{299675F5-421C-4837-9D35-439A084A4CC0}" srcOrd="1" destOrd="0" parTransId="{A975958A-F59D-4B41-9406-92BFDD026C66}" sibTransId="{8E519D53-0A7C-4871-87D8-73E09652AFE7}"/>
    <dgm:cxn modelId="{BFC48833-5784-4CFE-9B8B-20FE088A2B71}" srcId="{4E3CB697-8838-44F3-85DB-0886CAA91525}" destId="{5801C90C-C830-4B20-B906-24F891D7FFB9}" srcOrd="0" destOrd="0" parTransId="{B17390FD-00BB-4160-B30E-C59C50F91001}" sibTransId="{90E41ECF-B236-4514-8F0D-4AD347932487}"/>
    <dgm:cxn modelId="{A086CA34-C772-40B9-9F55-6B9D0362B49B}" type="presOf" srcId="{16B63EEF-3141-412E-8297-E5B7A9D4437B}" destId="{A17F34F3-F721-496A-93E9-94D87B3E44DB}" srcOrd="0" destOrd="0" presId="urn:microsoft.com/office/officeart/2005/8/layout/hList6"/>
    <dgm:cxn modelId="{28752738-6349-470C-B8D7-F0C16E8C545F}" srcId="{16B63EEF-3141-412E-8297-E5B7A9D4437B}" destId="{4E3CB697-8838-44F3-85DB-0886CAA91525}" srcOrd="0" destOrd="0" parTransId="{B4393885-7E1E-47A2-96C9-B471E2182909}" sibTransId="{C8CE7B2E-030D-40D5-AA8C-E8B3135B97EE}"/>
    <dgm:cxn modelId="{A763CD3F-81F7-4B16-B228-334E0A94B7B2}" type="presOf" srcId="{5AED44EE-1379-4657-9BFA-04860135A086}" destId="{DE47A8FE-3C1C-4985-B237-ECD9145214E3}" srcOrd="0" destOrd="1" presId="urn:microsoft.com/office/officeart/2005/8/layout/hList6"/>
    <dgm:cxn modelId="{74345B43-5477-41DB-8524-383A35A075B7}" type="presOf" srcId="{F629C653-13B9-4DB8-80A5-E33C7D5E53AA}" destId="{DE47A8FE-3C1C-4985-B237-ECD9145214E3}" srcOrd="0" destOrd="0" presId="urn:microsoft.com/office/officeart/2005/8/layout/hList6"/>
    <dgm:cxn modelId="{8C5B6D44-ABD3-4A43-B5E7-B6D0289E59FD}" type="presOf" srcId="{5801C90C-C830-4B20-B906-24F891D7FFB9}" destId="{40660E37-A31E-4D29-82A9-62CCF24A5326}" srcOrd="0" destOrd="1" presId="urn:microsoft.com/office/officeart/2005/8/layout/hList6"/>
    <dgm:cxn modelId="{A33254A2-F793-4AD0-AC64-64CC87E2096C}" srcId="{F629C653-13B9-4DB8-80A5-E33C7D5E53AA}" destId="{5AED44EE-1379-4657-9BFA-04860135A086}" srcOrd="0" destOrd="0" parTransId="{C7F73B9E-EDFB-4817-879F-E6B69287C7D3}" sibTransId="{F7B2857F-A3C3-4241-B381-2E40C4EAC9A4}"/>
    <dgm:cxn modelId="{11380DAC-0072-46AD-A1FB-8D47D1C9E92F}" srcId="{16B63EEF-3141-412E-8297-E5B7A9D4437B}" destId="{F629C653-13B9-4DB8-80A5-E33C7D5E53AA}" srcOrd="1" destOrd="0" parTransId="{882E3540-31E8-42AE-95BE-111DD566CB7F}" sibTransId="{6E36F1FA-8069-4F6D-BC07-21246EBC4372}"/>
    <dgm:cxn modelId="{508996B2-8279-4143-9585-47F37270A5CA}" type="presOf" srcId="{299675F5-421C-4837-9D35-439A084A4CC0}" destId="{DE47A8FE-3C1C-4985-B237-ECD9145214E3}" srcOrd="0" destOrd="2" presId="urn:microsoft.com/office/officeart/2005/8/layout/hList6"/>
    <dgm:cxn modelId="{3878A3E8-CD36-45CD-9A08-0A01C5FD25D5}" type="presOf" srcId="{4E3CB697-8838-44F3-85DB-0886CAA91525}" destId="{40660E37-A31E-4D29-82A9-62CCF24A5326}" srcOrd="0" destOrd="0" presId="urn:microsoft.com/office/officeart/2005/8/layout/hList6"/>
    <dgm:cxn modelId="{6FFB07F9-70C2-4FC7-BDD7-FBC2F5E147C7}" type="presParOf" srcId="{A17F34F3-F721-496A-93E9-94D87B3E44DB}" destId="{40660E37-A31E-4D29-82A9-62CCF24A5326}" srcOrd="0" destOrd="0" presId="urn:microsoft.com/office/officeart/2005/8/layout/hList6"/>
    <dgm:cxn modelId="{470C112A-DE78-4A31-AC6F-923668551355}" type="presParOf" srcId="{A17F34F3-F721-496A-93E9-94D87B3E44DB}" destId="{8588B1BA-1C74-468A-B1A6-3D906F070C61}" srcOrd="1" destOrd="0" presId="urn:microsoft.com/office/officeart/2005/8/layout/hList6"/>
    <dgm:cxn modelId="{CE8EEDE3-D5E1-4674-B399-166F704C597F}" type="presParOf" srcId="{A17F34F3-F721-496A-93E9-94D87B3E44DB}" destId="{DE47A8FE-3C1C-4985-B237-ECD9145214E3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953085-A7EC-4555-A6AB-98574A68004C}" type="doc">
      <dgm:prSet loTypeId="urn:microsoft.com/office/officeart/2005/8/layout/pyramid2" loCatId="pyramid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222C18DD-2ED9-4353-ACD9-8D36807F02FE}">
      <dgm:prSet/>
      <dgm:spPr/>
      <dgm:t>
        <a:bodyPr/>
        <a:lstStyle/>
        <a:p>
          <a:r>
            <a:rPr lang="el-GR" dirty="0"/>
            <a:t> Εφαρμογή</a:t>
          </a:r>
          <a:r>
            <a:rPr lang="en-US" dirty="0"/>
            <a:t> H5P</a:t>
          </a:r>
          <a:endParaRPr lang="el-GR" dirty="0"/>
        </a:p>
      </dgm:t>
    </dgm:pt>
    <dgm:pt modelId="{051B5690-00E9-41CA-97F5-AA5ACAFB5983}" type="parTrans" cxnId="{2CCED54C-395D-41F2-8508-5E9B0F344C75}">
      <dgm:prSet/>
      <dgm:spPr/>
      <dgm:t>
        <a:bodyPr/>
        <a:lstStyle/>
        <a:p>
          <a:endParaRPr lang="el-GR"/>
        </a:p>
      </dgm:t>
    </dgm:pt>
    <dgm:pt modelId="{D9C40181-8A85-4E61-98A1-CFC045990F42}" type="sibTrans" cxnId="{2CCED54C-395D-41F2-8508-5E9B0F344C75}">
      <dgm:prSet/>
      <dgm:spPr/>
      <dgm:t>
        <a:bodyPr/>
        <a:lstStyle/>
        <a:p>
          <a:endParaRPr lang="el-GR"/>
        </a:p>
      </dgm:t>
    </dgm:pt>
    <dgm:pt modelId="{7B4B4917-9B6A-4114-BC39-5B444C2F5C46}">
      <dgm:prSet/>
      <dgm:spPr/>
      <dgm:t>
        <a:bodyPr/>
        <a:lstStyle/>
        <a:p>
          <a:r>
            <a:rPr lang="el-GR" dirty="0"/>
            <a:t>Πλατφόρμα </a:t>
          </a:r>
          <a:r>
            <a:rPr lang="en-US" dirty="0" err="1"/>
            <a:t>Chamilo</a:t>
          </a:r>
          <a:endParaRPr lang="el-GR" dirty="0"/>
        </a:p>
      </dgm:t>
    </dgm:pt>
    <dgm:pt modelId="{E5096D34-C42A-4706-917E-43BC87793AB9}" type="parTrans" cxnId="{7A74F6D4-4A3D-417E-9CA3-0A8AD9D27351}">
      <dgm:prSet/>
      <dgm:spPr/>
      <dgm:t>
        <a:bodyPr/>
        <a:lstStyle/>
        <a:p>
          <a:endParaRPr lang="el-GR"/>
        </a:p>
      </dgm:t>
    </dgm:pt>
    <dgm:pt modelId="{40F43782-BF3B-4E51-A7FF-2EC98656F3F3}" type="sibTrans" cxnId="{7A74F6D4-4A3D-417E-9CA3-0A8AD9D27351}">
      <dgm:prSet/>
      <dgm:spPr/>
      <dgm:t>
        <a:bodyPr/>
        <a:lstStyle/>
        <a:p>
          <a:endParaRPr lang="el-GR"/>
        </a:p>
      </dgm:t>
    </dgm:pt>
    <dgm:pt modelId="{905EDE09-462B-4682-8538-502D7433D41C}" type="pres">
      <dgm:prSet presAssocID="{80953085-A7EC-4555-A6AB-98574A68004C}" presName="compositeShape" presStyleCnt="0">
        <dgm:presLayoutVars>
          <dgm:dir/>
          <dgm:resizeHandles/>
        </dgm:presLayoutVars>
      </dgm:prSet>
      <dgm:spPr/>
    </dgm:pt>
    <dgm:pt modelId="{E4CEAE2A-E362-4DF2-B50C-B70C811A7841}" type="pres">
      <dgm:prSet presAssocID="{80953085-A7EC-4555-A6AB-98574A68004C}" presName="pyramid" presStyleLbl="node1" presStyleIdx="0" presStyleCnt="1"/>
      <dgm:spPr/>
    </dgm:pt>
    <dgm:pt modelId="{28890228-A178-41A8-B0AB-19500B4C7444}" type="pres">
      <dgm:prSet presAssocID="{80953085-A7EC-4555-A6AB-98574A68004C}" presName="theList" presStyleCnt="0"/>
      <dgm:spPr/>
    </dgm:pt>
    <dgm:pt modelId="{B8CF65EE-43EE-45F1-9D8D-2BF5C26D333D}" type="pres">
      <dgm:prSet presAssocID="{222C18DD-2ED9-4353-ACD9-8D36807F02FE}" presName="aNode" presStyleLbl="fgAcc1" presStyleIdx="0" presStyleCnt="2" custScaleX="109234" custScaleY="119268" custLinFactNeighborX="-11266" custLinFactNeighborY="74170">
        <dgm:presLayoutVars>
          <dgm:bulletEnabled val="1"/>
        </dgm:presLayoutVars>
      </dgm:prSet>
      <dgm:spPr/>
    </dgm:pt>
    <dgm:pt modelId="{E081A99E-781A-420A-9C41-C84C2059E102}" type="pres">
      <dgm:prSet presAssocID="{222C18DD-2ED9-4353-ACD9-8D36807F02FE}" presName="aSpace" presStyleCnt="0"/>
      <dgm:spPr/>
    </dgm:pt>
    <dgm:pt modelId="{451A5917-6EC6-4831-9E3D-AE47F218FBF4}" type="pres">
      <dgm:prSet presAssocID="{7B4B4917-9B6A-4114-BC39-5B444C2F5C46}" presName="aNode" presStyleLbl="fgAcc1" presStyleIdx="1" presStyleCnt="2" custScaleX="114246" custScaleY="92485" custLinFactY="17070" custLinFactNeighborX="-55941" custLinFactNeighborY="100000">
        <dgm:presLayoutVars>
          <dgm:bulletEnabled val="1"/>
        </dgm:presLayoutVars>
      </dgm:prSet>
      <dgm:spPr/>
    </dgm:pt>
    <dgm:pt modelId="{918F8F3E-BA95-4E30-9D97-0CB36A5EB696}" type="pres">
      <dgm:prSet presAssocID="{7B4B4917-9B6A-4114-BC39-5B444C2F5C46}" presName="aSpace" presStyleCnt="0"/>
      <dgm:spPr/>
    </dgm:pt>
  </dgm:ptLst>
  <dgm:cxnLst>
    <dgm:cxn modelId="{0887202B-A50A-4E8A-8D24-1B45BF6230B0}" type="presOf" srcId="{7B4B4917-9B6A-4114-BC39-5B444C2F5C46}" destId="{451A5917-6EC6-4831-9E3D-AE47F218FBF4}" srcOrd="0" destOrd="0" presId="urn:microsoft.com/office/officeart/2005/8/layout/pyramid2"/>
    <dgm:cxn modelId="{2CCED54C-395D-41F2-8508-5E9B0F344C75}" srcId="{80953085-A7EC-4555-A6AB-98574A68004C}" destId="{222C18DD-2ED9-4353-ACD9-8D36807F02FE}" srcOrd="0" destOrd="0" parTransId="{051B5690-00E9-41CA-97F5-AA5ACAFB5983}" sibTransId="{D9C40181-8A85-4E61-98A1-CFC045990F42}"/>
    <dgm:cxn modelId="{87306158-C838-4E74-AABE-DCFD8B2A8004}" type="presOf" srcId="{80953085-A7EC-4555-A6AB-98574A68004C}" destId="{905EDE09-462B-4682-8538-502D7433D41C}" srcOrd="0" destOrd="0" presId="urn:microsoft.com/office/officeart/2005/8/layout/pyramid2"/>
    <dgm:cxn modelId="{2478F0B3-0C7F-442B-A81A-8258A20D0D96}" type="presOf" srcId="{222C18DD-2ED9-4353-ACD9-8D36807F02FE}" destId="{B8CF65EE-43EE-45F1-9D8D-2BF5C26D333D}" srcOrd="0" destOrd="0" presId="urn:microsoft.com/office/officeart/2005/8/layout/pyramid2"/>
    <dgm:cxn modelId="{7A74F6D4-4A3D-417E-9CA3-0A8AD9D27351}" srcId="{80953085-A7EC-4555-A6AB-98574A68004C}" destId="{7B4B4917-9B6A-4114-BC39-5B444C2F5C46}" srcOrd="1" destOrd="0" parTransId="{E5096D34-C42A-4706-917E-43BC87793AB9}" sibTransId="{40F43782-BF3B-4E51-A7FF-2EC98656F3F3}"/>
    <dgm:cxn modelId="{1221E3D1-4D12-4A95-8D50-1192F5358890}" type="presParOf" srcId="{905EDE09-462B-4682-8538-502D7433D41C}" destId="{E4CEAE2A-E362-4DF2-B50C-B70C811A7841}" srcOrd="0" destOrd="0" presId="urn:microsoft.com/office/officeart/2005/8/layout/pyramid2"/>
    <dgm:cxn modelId="{30F8A06A-E91E-4798-8394-24A8F7943B96}" type="presParOf" srcId="{905EDE09-462B-4682-8538-502D7433D41C}" destId="{28890228-A178-41A8-B0AB-19500B4C7444}" srcOrd="1" destOrd="0" presId="urn:microsoft.com/office/officeart/2005/8/layout/pyramid2"/>
    <dgm:cxn modelId="{AFCF8990-AD67-404B-9524-E34A5454B5A6}" type="presParOf" srcId="{28890228-A178-41A8-B0AB-19500B4C7444}" destId="{B8CF65EE-43EE-45F1-9D8D-2BF5C26D333D}" srcOrd="0" destOrd="0" presId="urn:microsoft.com/office/officeart/2005/8/layout/pyramid2"/>
    <dgm:cxn modelId="{9DC7FCE7-3D9F-4E53-8A7C-EE53C0879F7C}" type="presParOf" srcId="{28890228-A178-41A8-B0AB-19500B4C7444}" destId="{E081A99E-781A-420A-9C41-C84C2059E102}" srcOrd="1" destOrd="0" presId="urn:microsoft.com/office/officeart/2005/8/layout/pyramid2"/>
    <dgm:cxn modelId="{5D61C53C-640D-4F4C-B602-E7025E144C53}" type="presParOf" srcId="{28890228-A178-41A8-B0AB-19500B4C7444}" destId="{451A5917-6EC6-4831-9E3D-AE47F218FBF4}" srcOrd="2" destOrd="0" presId="urn:microsoft.com/office/officeart/2005/8/layout/pyramid2"/>
    <dgm:cxn modelId="{0BDEA720-C397-4140-879F-A536E1D48AE3}" type="presParOf" srcId="{28890228-A178-41A8-B0AB-19500B4C7444}" destId="{918F8F3E-BA95-4E30-9D97-0CB36A5EB696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E5C272-560E-4ED4-8E02-4885CB6993C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4F33F479-2F95-4293-B01F-56314B618EB6}">
      <dgm:prSet phldrT="[Κείμενο]" custT="1"/>
      <dgm:spPr/>
      <dgm:t>
        <a:bodyPr/>
        <a:lstStyle/>
        <a:p>
          <a:r>
            <a:rPr lang="el-GR" sz="2000" dirty="0">
              <a:solidFill>
                <a:schemeClr val="accent6">
                  <a:lumMod val="75000"/>
                </a:schemeClr>
              </a:solidFill>
            </a:rPr>
            <a:t>1</a:t>
          </a:r>
          <a:r>
            <a:rPr lang="el-GR" sz="2000" baseline="30000" dirty="0">
              <a:solidFill>
                <a:schemeClr val="accent6">
                  <a:lumMod val="75000"/>
                </a:schemeClr>
              </a:solidFill>
            </a:rPr>
            <a:t>η</a:t>
          </a:r>
          <a:r>
            <a:rPr lang="el-GR" sz="2000" dirty="0">
              <a:solidFill>
                <a:schemeClr val="accent6">
                  <a:lumMod val="75000"/>
                </a:schemeClr>
              </a:solidFill>
            </a:rPr>
            <a:t> Διδακτική ενότητα:</a:t>
          </a:r>
        </a:p>
        <a:p>
          <a:r>
            <a:rPr lang="el-GR" sz="2000" dirty="0">
              <a:solidFill>
                <a:schemeClr val="accent6">
                  <a:lumMod val="75000"/>
                </a:schemeClr>
              </a:solidFill>
            </a:rPr>
            <a:t>Διαφοροποιημένη διδασκαλία μάθηση</a:t>
          </a:r>
        </a:p>
      </dgm:t>
    </dgm:pt>
    <dgm:pt modelId="{C62913F6-260C-4AC9-B59A-924F0EB251CE}" type="parTrans" cxnId="{B73C432D-C04B-4F16-9C3A-8A539EB7CB91}">
      <dgm:prSet/>
      <dgm:spPr/>
      <dgm:t>
        <a:bodyPr/>
        <a:lstStyle/>
        <a:p>
          <a:endParaRPr lang="el-GR"/>
        </a:p>
      </dgm:t>
    </dgm:pt>
    <dgm:pt modelId="{5AD44DF8-A08B-4902-A428-55316788D90B}" type="sibTrans" cxnId="{B73C432D-C04B-4F16-9C3A-8A539EB7CB91}">
      <dgm:prSet/>
      <dgm:spPr/>
      <dgm:t>
        <a:bodyPr/>
        <a:lstStyle/>
        <a:p>
          <a:endParaRPr lang="el-GR"/>
        </a:p>
      </dgm:t>
    </dgm:pt>
    <dgm:pt modelId="{14DB8C91-D23F-4CB9-A92B-6D964CD447CF}">
      <dgm:prSet phldrT="[Κείμενο]" custT="1"/>
      <dgm:spPr/>
      <dgm:t>
        <a:bodyPr/>
        <a:lstStyle/>
        <a:p>
          <a:r>
            <a:rPr lang="el-GR" sz="2000" dirty="0">
              <a:solidFill>
                <a:srgbClr val="002060"/>
              </a:solidFill>
            </a:rPr>
            <a:t>2</a:t>
          </a:r>
          <a:r>
            <a:rPr lang="el-GR" sz="2000" baseline="30000" dirty="0">
              <a:solidFill>
                <a:srgbClr val="002060"/>
              </a:solidFill>
            </a:rPr>
            <a:t>η</a:t>
          </a:r>
          <a:r>
            <a:rPr lang="el-GR" sz="2000" dirty="0">
              <a:solidFill>
                <a:srgbClr val="002060"/>
              </a:solidFill>
            </a:rPr>
            <a:t> Διδακτική ενότητα: </a:t>
          </a:r>
        </a:p>
        <a:p>
          <a:r>
            <a:rPr lang="el-GR" sz="2000">
              <a:solidFill>
                <a:srgbClr val="002060"/>
              </a:solidFill>
            </a:rPr>
            <a:t>Διαφοροποιημένη διδασκαλία μάθηση </a:t>
          </a:r>
          <a:r>
            <a:rPr lang="el-GR" sz="2000" dirty="0">
              <a:solidFill>
                <a:srgbClr val="002060"/>
              </a:solidFill>
            </a:rPr>
            <a:t>στην πράξη</a:t>
          </a:r>
        </a:p>
      </dgm:t>
    </dgm:pt>
    <dgm:pt modelId="{A4A72C5A-EBE4-4F14-A88E-920CDBC199A9}" type="parTrans" cxnId="{9544B18D-E185-47BE-9723-DF2A61B0652F}">
      <dgm:prSet/>
      <dgm:spPr/>
      <dgm:t>
        <a:bodyPr/>
        <a:lstStyle/>
        <a:p>
          <a:endParaRPr lang="el-GR"/>
        </a:p>
      </dgm:t>
    </dgm:pt>
    <dgm:pt modelId="{95257A7A-CFA6-464C-BA4B-A343972560A1}" type="sibTrans" cxnId="{9544B18D-E185-47BE-9723-DF2A61B0652F}">
      <dgm:prSet/>
      <dgm:spPr/>
      <dgm:t>
        <a:bodyPr/>
        <a:lstStyle/>
        <a:p>
          <a:endParaRPr lang="el-GR"/>
        </a:p>
      </dgm:t>
    </dgm:pt>
    <dgm:pt modelId="{D912A33D-C190-4C1F-8CD6-97CD169974F2}">
      <dgm:prSet phldrT="[Κείμενο]" custT="1"/>
      <dgm:spPr/>
      <dgm:t>
        <a:bodyPr/>
        <a:lstStyle/>
        <a:p>
          <a:r>
            <a:rPr lang="el-GR" sz="2000" dirty="0">
              <a:solidFill>
                <a:srgbClr val="FFFF00"/>
              </a:solidFill>
            </a:rPr>
            <a:t>3</a:t>
          </a:r>
          <a:r>
            <a:rPr lang="el-GR" sz="2000" baseline="30000" dirty="0">
              <a:solidFill>
                <a:srgbClr val="FFFF00"/>
              </a:solidFill>
            </a:rPr>
            <a:t>η</a:t>
          </a:r>
          <a:r>
            <a:rPr lang="el-GR" sz="2000" dirty="0">
              <a:solidFill>
                <a:srgbClr val="FFFF00"/>
              </a:solidFill>
            </a:rPr>
            <a:t> Διδακτική ενότητα:</a:t>
          </a:r>
        </a:p>
        <a:p>
          <a:r>
            <a:rPr lang="el-GR" sz="2000" dirty="0">
              <a:solidFill>
                <a:srgbClr val="FFFF00"/>
              </a:solidFill>
            </a:rPr>
            <a:t>Στρατηγικές και τεχνικές διαφοροποίησης</a:t>
          </a:r>
        </a:p>
      </dgm:t>
    </dgm:pt>
    <dgm:pt modelId="{A81FFA7F-DFB1-4D71-A761-891C0850C47A}" type="parTrans" cxnId="{17A633AC-989B-48EA-8716-A1D02EC6CCB2}">
      <dgm:prSet/>
      <dgm:spPr/>
      <dgm:t>
        <a:bodyPr/>
        <a:lstStyle/>
        <a:p>
          <a:endParaRPr lang="el-GR"/>
        </a:p>
      </dgm:t>
    </dgm:pt>
    <dgm:pt modelId="{15291F2E-DE1B-47E4-A268-358D1AFFBCC7}" type="sibTrans" cxnId="{17A633AC-989B-48EA-8716-A1D02EC6CCB2}">
      <dgm:prSet/>
      <dgm:spPr/>
      <dgm:t>
        <a:bodyPr/>
        <a:lstStyle/>
        <a:p>
          <a:endParaRPr lang="el-GR"/>
        </a:p>
      </dgm:t>
    </dgm:pt>
    <dgm:pt modelId="{49A8D700-8A0D-4E41-9A10-AEF4EBB181EB}" type="pres">
      <dgm:prSet presAssocID="{DDE5C272-560E-4ED4-8E02-4885CB6993CC}" presName="linear" presStyleCnt="0">
        <dgm:presLayoutVars>
          <dgm:dir/>
          <dgm:animLvl val="lvl"/>
          <dgm:resizeHandles val="exact"/>
        </dgm:presLayoutVars>
      </dgm:prSet>
      <dgm:spPr/>
    </dgm:pt>
    <dgm:pt modelId="{7C970E1F-2E8C-471F-B25F-DB9E7255E854}" type="pres">
      <dgm:prSet presAssocID="{4F33F479-2F95-4293-B01F-56314B618EB6}" presName="parentLin" presStyleCnt="0"/>
      <dgm:spPr/>
    </dgm:pt>
    <dgm:pt modelId="{8D077B75-B6F7-4D46-AD31-F79312DB1E9B}" type="pres">
      <dgm:prSet presAssocID="{4F33F479-2F95-4293-B01F-56314B618EB6}" presName="parentLeftMargin" presStyleLbl="node1" presStyleIdx="0" presStyleCnt="3"/>
      <dgm:spPr/>
    </dgm:pt>
    <dgm:pt modelId="{A055812E-E0F1-4EF9-BF0F-D4EE3C1E87EC}" type="pres">
      <dgm:prSet presAssocID="{4F33F479-2F95-4293-B01F-56314B618EB6}" presName="parentText" presStyleLbl="node1" presStyleIdx="0" presStyleCnt="3" custScaleX="103500" custScaleY="205516" custLinFactNeighborX="-5630" custLinFactNeighborY="-59924">
        <dgm:presLayoutVars>
          <dgm:chMax val="0"/>
          <dgm:bulletEnabled val="1"/>
        </dgm:presLayoutVars>
      </dgm:prSet>
      <dgm:spPr/>
    </dgm:pt>
    <dgm:pt modelId="{8066F979-8ADA-4BB3-AAC8-9CF0309512C7}" type="pres">
      <dgm:prSet presAssocID="{4F33F479-2F95-4293-B01F-56314B618EB6}" presName="negativeSpace" presStyleCnt="0"/>
      <dgm:spPr/>
    </dgm:pt>
    <dgm:pt modelId="{083696D6-C15F-42EF-AC20-6DBC3DE3B17A}" type="pres">
      <dgm:prSet presAssocID="{4F33F479-2F95-4293-B01F-56314B618EB6}" presName="childText" presStyleLbl="conFgAcc1" presStyleIdx="0" presStyleCnt="3">
        <dgm:presLayoutVars>
          <dgm:bulletEnabled val="1"/>
        </dgm:presLayoutVars>
      </dgm:prSet>
      <dgm:spPr/>
    </dgm:pt>
    <dgm:pt modelId="{5FB21427-AA2D-42E8-B92A-39142E1A7906}" type="pres">
      <dgm:prSet presAssocID="{5AD44DF8-A08B-4902-A428-55316788D90B}" presName="spaceBetweenRectangles" presStyleCnt="0"/>
      <dgm:spPr/>
    </dgm:pt>
    <dgm:pt modelId="{1D7ABE8F-90F7-4DBB-9D96-F6CA14321A88}" type="pres">
      <dgm:prSet presAssocID="{14DB8C91-D23F-4CB9-A92B-6D964CD447CF}" presName="parentLin" presStyleCnt="0"/>
      <dgm:spPr/>
    </dgm:pt>
    <dgm:pt modelId="{3FA73E3B-B048-40E9-94A0-7FC8CEFAE2C0}" type="pres">
      <dgm:prSet presAssocID="{14DB8C91-D23F-4CB9-A92B-6D964CD447CF}" presName="parentLeftMargin" presStyleLbl="node1" presStyleIdx="0" presStyleCnt="3"/>
      <dgm:spPr/>
    </dgm:pt>
    <dgm:pt modelId="{785DBEF0-0EF5-434A-90F0-EB3670BEFE8D}" type="pres">
      <dgm:prSet presAssocID="{14DB8C91-D23F-4CB9-A92B-6D964CD447CF}" presName="parentText" presStyleLbl="node1" presStyleIdx="1" presStyleCnt="3" custScaleX="104517" custScaleY="197385" custLinFactNeighborX="-13548" custLinFactNeighborY="5788">
        <dgm:presLayoutVars>
          <dgm:chMax val="0"/>
          <dgm:bulletEnabled val="1"/>
        </dgm:presLayoutVars>
      </dgm:prSet>
      <dgm:spPr/>
    </dgm:pt>
    <dgm:pt modelId="{F02720F2-1E0C-43D6-8A83-A2C0A2D627B9}" type="pres">
      <dgm:prSet presAssocID="{14DB8C91-D23F-4CB9-A92B-6D964CD447CF}" presName="negativeSpace" presStyleCnt="0"/>
      <dgm:spPr/>
    </dgm:pt>
    <dgm:pt modelId="{6A810E07-52D1-4A39-855F-5B2C449D0A10}" type="pres">
      <dgm:prSet presAssocID="{14DB8C91-D23F-4CB9-A92B-6D964CD447CF}" presName="childText" presStyleLbl="conFgAcc1" presStyleIdx="1" presStyleCnt="3">
        <dgm:presLayoutVars>
          <dgm:bulletEnabled val="1"/>
        </dgm:presLayoutVars>
      </dgm:prSet>
      <dgm:spPr/>
    </dgm:pt>
    <dgm:pt modelId="{7C1BBA44-4AC3-4A44-A51E-C01449923653}" type="pres">
      <dgm:prSet presAssocID="{95257A7A-CFA6-464C-BA4B-A343972560A1}" presName="spaceBetweenRectangles" presStyleCnt="0"/>
      <dgm:spPr/>
    </dgm:pt>
    <dgm:pt modelId="{B6A5BC1A-4B28-43E0-A1B4-13F037FD8459}" type="pres">
      <dgm:prSet presAssocID="{D912A33D-C190-4C1F-8CD6-97CD169974F2}" presName="parentLin" presStyleCnt="0"/>
      <dgm:spPr/>
    </dgm:pt>
    <dgm:pt modelId="{EF5BD9A4-8B93-4BD4-866C-A864B91E78D7}" type="pres">
      <dgm:prSet presAssocID="{D912A33D-C190-4C1F-8CD6-97CD169974F2}" presName="parentLeftMargin" presStyleLbl="node1" presStyleIdx="1" presStyleCnt="3"/>
      <dgm:spPr/>
    </dgm:pt>
    <dgm:pt modelId="{985FD957-8C93-451E-A41D-F906ACEEAA8C}" type="pres">
      <dgm:prSet presAssocID="{D912A33D-C190-4C1F-8CD6-97CD169974F2}" presName="parentText" presStyleLbl="node1" presStyleIdx="2" presStyleCnt="3" custScaleX="99567" custScaleY="219637">
        <dgm:presLayoutVars>
          <dgm:chMax val="0"/>
          <dgm:bulletEnabled val="1"/>
        </dgm:presLayoutVars>
      </dgm:prSet>
      <dgm:spPr/>
    </dgm:pt>
    <dgm:pt modelId="{C9EA831A-92BA-4238-B9B7-BDEDF1F4BE38}" type="pres">
      <dgm:prSet presAssocID="{D912A33D-C190-4C1F-8CD6-97CD169974F2}" presName="negativeSpace" presStyleCnt="0"/>
      <dgm:spPr/>
    </dgm:pt>
    <dgm:pt modelId="{5A911B42-58CD-46D4-BD94-88DD2435CB5B}" type="pres">
      <dgm:prSet presAssocID="{D912A33D-C190-4C1F-8CD6-97CD169974F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9B15309-AA41-48EA-AE60-E4EBE532A219}" type="presOf" srcId="{DDE5C272-560E-4ED4-8E02-4885CB6993CC}" destId="{49A8D700-8A0D-4E41-9A10-AEF4EBB181EB}" srcOrd="0" destOrd="0" presId="urn:microsoft.com/office/officeart/2005/8/layout/list1"/>
    <dgm:cxn modelId="{6EC6A727-E878-443E-B586-2613CBE48528}" type="presOf" srcId="{D912A33D-C190-4C1F-8CD6-97CD169974F2}" destId="{985FD957-8C93-451E-A41D-F906ACEEAA8C}" srcOrd="1" destOrd="0" presId="urn:microsoft.com/office/officeart/2005/8/layout/list1"/>
    <dgm:cxn modelId="{B73C432D-C04B-4F16-9C3A-8A539EB7CB91}" srcId="{DDE5C272-560E-4ED4-8E02-4885CB6993CC}" destId="{4F33F479-2F95-4293-B01F-56314B618EB6}" srcOrd="0" destOrd="0" parTransId="{C62913F6-260C-4AC9-B59A-924F0EB251CE}" sibTransId="{5AD44DF8-A08B-4902-A428-55316788D90B}"/>
    <dgm:cxn modelId="{49F3E589-E4B8-4623-8FC5-FB80805490A2}" type="presOf" srcId="{4F33F479-2F95-4293-B01F-56314B618EB6}" destId="{8D077B75-B6F7-4D46-AD31-F79312DB1E9B}" srcOrd="0" destOrd="0" presId="urn:microsoft.com/office/officeart/2005/8/layout/list1"/>
    <dgm:cxn modelId="{9544B18D-E185-47BE-9723-DF2A61B0652F}" srcId="{DDE5C272-560E-4ED4-8E02-4885CB6993CC}" destId="{14DB8C91-D23F-4CB9-A92B-6D964CD447CF}" srcOrd="1" destOrd="0" parTransId="{A4A72C5A-EBE4-4F14-A88E-920CDBC199A9}" sibTransId="{95257A7A-CFA6-464C-BA4B-A343972560A1}"/>
    <dgm:cxn modelId="{4AF3BD94-A88E-43FC-B20C-D8124FC7418E}" type="presOf" srcId="{14DB8C91-D23F-4CB9-A92B-6D964CD447CF}" destId="{785DBEF0-0EF5-434A-90F0-EB3670BEFE8D}" srcOrd="1" destOrd="0" presId="urn:microsoft.com/office/officeart/2005/8/layout/list1"/>
    <dgm:cxn modelId="{17A633AC-989B-48EA-8716-A1D02EC6CCB2}" srcId="{DDE5C272-560E-4ED4-8E02-4885CB6993CC}" destId="{D912A33D-C190-4C1F-8CD6-97CD169974F2}" srcOrd="2" destOrd="0" parTransId="{A81FFA7F-DFB1-4D71-A761-891C0850C47A}" sibTransId="{15291F2E-DE1B-47E4-A268-358D1AFFBCC7}"/>
    <dgm:cxn modelId="{D39029C6-2935-43D6-9634-29B2E8A52ACF}" type="presOf" srcId="{14DB8C91-D23F-4CB9-A92B-6D964CD447CF}" destId="{3FA73E3B-B048-40E9-94A0-7FC8CEFAE2C0}" srcOrd="0" destOrd="0" presId="urn:microsoft.com/office/officeart/2005/8/layout/list1"/>
    <dgm:cxn modelId="{95287FD4-26E2-4D9B-B123-BAAEC4EF5A93}" type="presOf" srcId="{D912A33D-C190-4C1F-8CD6-97CD169974F2}" destId="{EF5BD9A4-8B93-4BD4-866C-A864B91E78D7}" srcOrd="0" destOrd="0" presId="urn:microsoft.com/office/officeart/2005/8/layout/list1"/>
    <dgm:cxn modelId="{741030E2-2262-4574-980D-DB50D68D1D82}" type="presOf" srcId="{4F33F479-2F95-4293-B01F-56314B618EB6}" destId="{A055812E-E0F1-4EF9-BF0F-D4EE3C1E87EC}" srcOrd="1" destOrd="0" presId="urn:microsoft.com/office/officeart/2005/8/layout/list1"/>
    <dgm:cxn modelId="{119D08FB-F745-4AB5-8C74-B6B6C7B69ED1}" type="presParOf" srcId="{49A8D700-8A0D-4E41-9A10-AEF4EBB181EB}" destId="{7C970E1F-2E8C-471F-B25F-DB9E7255E854}" srcOrd="0" destOrd="0" presId="urn:microsoft.com/office/officeart/2005/8/layout/list1"/>
    <dgm:cxn modelId="{93BE70CC-20DE-415A-ADEF-F359BB7224F7}" type="presParOf" srcId="{7C970E1F-2E8C-471F-B25F-DB9E7255E854}" destId="{8D077B75-B6F7-4D46-AD31-F79312DB1E9B}" srcOrd="0" destOrd="0" presId="urn:microsoft.com/office/officeart/2005/8/layout/list1"/>
    <dgm:cxn modelId="{6C653FE2-6E19-4073-999E-C751FD7BD5AF}" type="presParOf" srcId="{7C970E1F-2E8C-471F-B25F-DB9E7255E854}" destId="{A055812E-E0F1-4EF9-BF0F-D4EE3C1E87EC}" srcOrd="1" destOrd="0" presId="urn:microsoft.com/office/officeart/2005/8/layout/list1"/>
    <dgm:cxn modelId="{9BF8BABF-A157-429E-B53F-406559B1505C}" type="presParOf" srcId="{49A8D700-8A0D-4E41-9A10-AEF4EBB181EB}" destId="{8066F979-8ADA-4BB3-AAC8-9CF0309512C7}" srcOrd="1" destOrd="0" presId="urn:microsoft.com/office/officeart/2005/8/layout/list1"/>
    <dgm:cxn modelId="{25517E77-8312-4D67-A8BB-B92FA537E22C}" type="presParOf" srcId="{49A8D700-8A0D-4E41-9A10-AEF4EBB181EB}" destId="{083696D6-C15F-42EF-AC20-6DBC3DE3B17A}" srcOrd="2" destOrd="0" presId="urn:microsoft.com/office/officeart/2005/8/layout/list1"/>
    <dgm:cxn modelId="{56B79F46-DD7E-4CE7-A5F3-4A1FAD0783FD}" type="presParOf" srcId="{49A8D700-8A0D-4E41-9A10-AEF4EBB181EB}" destId="{5FB21427-AA2D-42E8-B92A-39142E1A7906}" srcOrd="3" destOrd="0" presId="urn:microsoft.com/office/officeart/2005/8/layout/list1"/>
    <dgm:cxn modelId="{22AB3B02-96DA-4942-9B44-DD1350EC36BA}" type="presParOf" srcId="{49A8D700-8A0D-4E41-9A10-AEF4EBB181EB}" destId="{1D7ABE8F-90F7-4DBB-9D96-F6CA14321A88}" srcOrd="4" destOrd="0" presId="urn:microsoft.com/office/officeart/2005/8/layout/list1"/>
    <dgm:cxn modelId="{4AAE11BC-3F58-49E5-B125-36F7F1CAF955}" type="presParOf" srcId="{1D7ABE8F-90F7-4DBB-9D96-F6CA14321A88}" destId="{3FA73E3B-B048-40E9-94A0-7FC8CEFAE2C0}" srcOrd="0" destOrd="0" presId="urn:microsoft.com/office/officeart/2005/8/layout/list1"/>
    <dgm:cxn modelId="{3CFAEDFD-61C7-4943-A9A2-4632F39DBB16}" type="presParOf" srcId="{1D7ABE8F-90F7-4DBB-9D96-F6CA14321A88}" destId="{785DBEF0-0EF5-434A-90F0-EB3670BEFE8D}" srcOrd="1" destOrd="0" presId="urn:microsoft.com/office/officeart/2005/8/layout/list1"/>
    <dgm:cxn modelId="{1168BED7-D973-4CF6-B593-47BBE3493A9D}" type="presParOf" srcId="{49A8D700-8A0D-4E41-9A10-AEF4EBB181EB}" destId="{F02720F2-1E0C-43D6-8A83-A2C0A2D627B9}" srcOrd="5" destOrd="0" presId="urn:microsoft.com/office/officeart/2005/8/layout/list1"/>
    <dgm:cxn modelId="{2A60843D-B86D-4BB9-A115-46925B13F918}" type="presParOf" srcId="{49A8D700-8A0D-4E41-9A10-AEF4EBB181EB}" destId="{6A810E07-52D1-4A39-855F-5B2C449D0A10}" srcOrd="6" destOrd="0" presId="urn:microsoft.com/office/officeart/2005/8/layout/list1"/>
    <dgm:cxn modelId="{35AABA03-C13E-4467-AA3F-558AE45982C2}" type="presParOf" srcId="{49A8D700-8A0D-4E41-9A10-AEF4EBB181EB}" destId="{7C1BBA44-4AC3-4A44-A51E-C01449923653}" srcOrd="7" destOrd="0" presId="urn:microsoft.com/office/officeart/2005/8/layout/list1"/>
    <dgm:cxn modelId="{E1D5336D-6E79-4BDB-BC2B-D14EFD76BB2B}" type="presParOf" srcId="{49A8D700-8A0D-4E41-9A10-AEF4EBB181EB}" destId="{B6A5BC1A-4B28-43E0-A1B4-13F037FD8459}" srcOrd="8" destOrd="0" presId="urn:microsoft.com/office/officeart/2005/8/layout/list1"/>
    <dgm:cxn modelId="{59E7EB5B-BF65-4968-B5B1-2215A3A440EF}" type="presParOf" srcId="{B6A5BC1A-4B28-43E0-A1B4-13F037FD8459}" destId="{EF5BD9A4-8B93-4BD4-866C-A864B91E78D7}" srcOrd="0" destOrd="0" presId="urn:microsoft.com/office/officeart/2005/8/layout/list1"/>
    <dgm:cxn modelId="{69514805-14C1-427C-93AD-F71967D4978E}" type="presParOf" srcId="{B6A5BC1A-4B28-43E0-A1B4-13F037FD8459}" destId="{985FD957-8C93-451E-A41D-F906ACEEAA8C}" srcOrd="1" destOrd="0" presId="urn:microsoft.com/office/officeart/2005/8/layout/list1"/>
    <dgm:cxn modelId="{7C800E64-91F4-4BEA-A2F3-737FE9FFA65E}" type="presParOf" srcId="{49A8D700-8A0D-4E41-9A10-AEF4EBB181EB}" destId="{C9EA831A-92BA-4238-B9B7-BDEDF1F4BE38}" srcOrd="9" destOrd="0" presId="urn:microsoft.com/office/officeart/2005/8/layout/list1"/>
    <dgm:cxn modelId="{C591DBE3-E7E0-49E2-A941-3D7782B4E293}" type="presParOf" srcId="{49A8D700-8A0D-4E41-9A10-AEF4EBB181EB}" destId="{5A911B42-58CD-46D4-BD94-88DD2435CB5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B50302-9760-4B76-BAC5-580D575AFD2A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BBB8E0E8-E9E9-4AAC-801B-AADF2D21926E}">
      <dgm:prSet phldrT="[Κείμενο]" custT="1"/>
      <dgm:spPr/>
      <dgm:t>
        <a:bodyPr/>
        <a:lstStyle/>
        <a:p>
          <a:r>
            <a:rPr lang="el-GR" sz="1800" dirty="0">
              <a:solidFill>
                <a:schemeClr val="tx1"/>
              </a:solidFill>
            </a:rPr>
            <a:t> </a:t>
          </a:r>
          <a:r>
            <a:rPr lang="el-GR" sz="2000" dirty="0">
              <a:solidFill>
                <a:schemeClr val="tx1"/>
              </a:solidFill>
            </a:rPr>
            <a:t>Απόλυτη ανάγκη παρακολούθησης ενός τέτοιου μαθήματος</a:t>
          </a:r>
        </a:p>
      </dgm:t>
    </dgm:pt>
    <dgm:pt modelId="{00F98C7F-5E82-4B6A-B1AF-97B87E0F54E7}" type="parTrans" cxnId="{66BC21A4-D885-4524-AFE4-C87EA6E6723F}">
      <dgm:prSet/>
      <dgm:spPr/>
      <dgm:t>
        <a:bodyPr/>
        <a:lstStyle/>
        <a:p>
          <a:endParaRPr lang="el-GR"/>
        </a:p>
      </dgm:t>
    </dgm:pt>
    <dgm:pt modelId="{DF70A9F5-8CC9-482D-BF87-D79A3FA55CC2}" type="sibTrans" cxnId="{66BC21A4-D885-4524-AFE4-C87EA6E6723F}">
      <dgm:prSet/>
      <dgm:spPr/>
      <dgm:t>
        <a:bodyPr/>
        <a:lstStyle/>
        <a:p>
          <a:endParaRPr lang="el-GR"/>
        </a:p>
      </dgm:t>
    </dgm:pt>
    <dgm:pt modelId="{8906DF73-A751-4F69-A912-B007F1E25476}">
      <dgm:prSet phldrT="[Κείμενο]" custT="1"/>
      <dgm:spPr/>
      <dgm:t>
        <a:bodyPr/>
        <a:lstStyle/>
        <a:p>
          <a:r>
            <a:rPr lang="el-GR" sz="2400" dirty="0">
              <a:solidFill>
                <a:srgbClr val="C00000"/>
              </a:solidFill>
            </a:rPr>
            <a:t>Εντυπωσιακή και ευχάριστη εμπειρία</a:t>
          </a:r>
        </a:p>
      </dgm:t>
    </dgm:pt>
    <dgm:pt modelId="{194CA447-F7B0-4606-8063-4503D4AEBC3D}" type="parTrans" cxnId="{DF46C450-9FF5-4719-A9E4-8F7C46814475}">
      <dgm:prSet/>
      <dgm:spPr/>
      <dgm:t>
        <a:bodyPr/>
        <a:lstStyle/>
        <a:p>
          <a:endParaRPr lang="el-GR"/>
        </a:p>
      </dgm:t>
    </dgm:pt>
    <dgm:pt modelId="{58CD539A-3C4A-449A-B6DD-742293D4B1C3}" type="sibTrans" cxnId="{DF46C450-9FF5-4719-A9E4-8F7C46814475}">
      <dgm:prSet/>
      <dgm:spPr/>
      <dgm:t>
        <a:bodyPr/>
        <a:lstStyle/>
        <a:p>
          <a:endParaRPr lang="el-GR"/>
        </a:p>
      </dgm:t>
    </dgm:pt>
    <dgm:pt modelId="{F0EA6D63-FD69-477F-AEE3-403962098D48}">
      <dgm:prSet phldrT="[Κείμενο]" custT="1"/>
      <dgm:spPr/>
      <dgm:t>
        <a:bodyPr/>
        <a:lstStyle/>
        <a:p>
          <a:r>
            <a:rPr lang="el-GR" sz="2000" dirty="0">
              <a:solidFill>
                <a:schemeClr val="tx1"/>
              </a:solidFill>
            </a:rPr>
            <a:t>Επάρκεια πληροφοριών με </a:t>
          </a:r>
          <a:r>
            <a:rPr lang="el-GR" sz="2000" dirty="0" err="1">
              <a:solidFill>
                <a:schemeClr val="tx1"/>
              </a:solidFill>
            </a:rPr>
            <a:t>πολυαισθητηριακό</a:t>
          </a:r>
          <a:r>
            <a:rPr lang="el-GR" sz="2000" dirty="0">
              <a:solidFill>
                <a:schemeClr val="tx1"/>
              </a:solidFill>
            </a:rPr>
            <a:t> τρόπο </a:t>
          </a:r>
        </a:p>
      </dgm:t>
    </dgm:pt>
    <dgm:pt modelId="{1972308C-E0B4-40A6-B606-F41F55491857}" type="parTrans" cxnId="{ABD52DB4-ED14-4E71-82DC-18768BAFA664}">
      <dgm:prSet/>
      <dgm:spPr/>
      <dgm:t>
        <a:bodyPr/>
        <a:lstStyle/>
        <a:p>
          <a:endParaRPr lang="el-GR"/>
        </a:p>
      </dgm:t>
    </dgm:pt>
    <dgm:pt modelId="{0EAEF2DC-421C-40CB-802D-5BC8BDEEC632}" type="sibTrans" cxnId="{ABD52DB4-ED14-4E71-82DC-18768BAFA664}">
      <dgm:prSet/>
      <dgm:spPr/>
      <dgm:t>
        <a:bodyPr/>
        <a:lstStyle/>
        <a:p>
          <a:endParaRPr lang="el-GR"/>
        </a:p>
      </dgm:t>
    </dgm:pt>
    <dgm:pt modelId="{86DD1DDC-730C-48C2-9749-B00CFF18597D}">
      <dgm:prSet phldrT="[Κείμενο]"/>
      <dgm:spPr/>
      <dgm:t>
        <a:bodyPr/>
        <a:lstStyle/>
        <a:p>
          <a:r>
            <a:rPr lang="el-GR" dirty="0">
              <a:solidFill>
                <a:schemeClr val="tx1">
                  <a:lumMod val="95000"/>
                  <a:lumOff val="5000"/>
                </a:schemeClr>
              </a:solidFill>
            </a:rPr>
            <a:t>Αναγνώριση της ετερότητας των μαθητών/τριών</a:t>
          </a:r>
        </a:p>
      </dgm:t>
    </dgm:pt>
    <dgm:pt modelId="{B7DF07A9-11AE-4E6E-B4D6-98478A10AE8D}" type="parTrans" cxnId="{E7D85DA6-07C4-4797-815F-DFA8E4AD17A9}">
      <dgm:prSet/>
      <dgm:spPr/>
      <dgm:t>
        <a:bodyPr/>
        <a:lstStyle/>
        <a:p>
          <a:endParaRPr lang="el-GR"/>
        </a:p>
      </dgm:t>
    </dgm:pt>
    <dgm:pt modelId="{BBFC94AB-972F-40AB-89FE-77103E4FDFF3}" type="sibTrans" cxnId="{E7D85DA6-07C4-4797-815F-DFA8E4AD17A9}">
      <dgm:prSet/>
      <dgm:spPr/>
      <dgm:t>
        <a:bodyPr/>
        <a:lstStyle/>
        <a:p>
          <a:endParaRPr lang="el-GR"/>
        </a:p>
      </dgm:t>
    </dgm:pt>
    <dgm:pt modelId="{DCAC6962-00D8-4F53-9CCD-6688444966A9}">
      <dgm:prSet phldrT="[Κείμενο]" custT="1"/>
      <dgm:spPr/>
      <dgm:t>
        <a:bodyPr/>
        <a:lstStyle/>
        <a:p>
          <a:r>
            <a:rPr lang="el-GR" sz="2000" dirty="0"/>
            <a:t>Πυροδότηση </a:t>
          </a:r>
          <a:r>
            <a:rPr lang="el-GR" sz="2000" dirty="0" err="1"/>
            <a:t>αναστοχασμού</a:t>
          </a:r>
          <a:r>
            <a:rPr lang="el-GR" sz="2000" dirty="0"/>
            <a:t> </a:t>
          </a:r>
        </a:p>
      </dgm:t>
    </dgm:pt>
    <dgm:pt modelId="{B11953BA-F93A-468B-B83C-6484540CF66C}" type="parTrans" cxnId="{8D7AD406-A68F-4FFC-B94B-73C2012497C9}">
      <dgm:prSet/>
      <dgm:spPr/>
      <dgm:t>
        <a:bodyPr/>
        <a:lstStyle/>
        <a:p>
          <a:endParaRPr lang="el-GR"/>
        </a:p>
      </dgm:t>
    </dgm:pt>
    <dgm:pt modelId="{C7C5458F-C02F-4AEB-886E-73B4A108CB79}" type="sibTrans" cxnId="{8D7AD406-A68F-4FFC-B94B-73C2012497C9}">
      <dgm:prSet/>
      <dgm:spPr/>
      <dgm:t>
        <a:bodyPr/>
        <a:lstStyle/>
        <a:p>
          <a:endParaRPr lang="el-GR"/>
        </a:p>
      </dgm:t>
    </dgm:pt>
    <dgm:pt modelId="{E0098EFF-15C2-44EC-868D-E6656F75C5C1}" type="pres">
      <dgm:prSet presAssocID="{CCB50302-9760-4B76-BAC5-580D575AFD2A}" presName="Name0" presStyleCnt="0">
        <dgm:presLayoutVars>
          <dgm:dir/>
          <dgm:resizeHandles val="exact"/>
        </dgm:presLayoutVars>
      </dgm:prSet>
      <dgm:spPr/>
    </dgm:pt>
    <dgm:pt modelId="{03A0A4EB-D264-4CD4-936D-EB9C6F743761}" type="pres">
      <dgm:prSet presAssocID="{CCB50302-9760-4B76-BAC5-580D575AFD2A}" presName="cycle" presStyleCnt="0"/>
      <dgm:spPr/>
    </dgm:pt>
    <dgm:pt modelId="{E51929A3-B184-48EB-A630-A4F14552A6DD}" type="pres">
      <dgm:prSet presAssocID="{BBB8E0E8-E9E9-4AAC-801B-AADF2D21926E}" presName="nodeFirstNode" presStyleLbl="node1" presStyleIdx="0" presStyleCnt="5" custScaleX="123012" custScaleY="106810">
        <dgm:presLayoutVars>
          <dgm:bulletEnabled val="1"/>
        </dgm:presLayoutVars>
      </dgm:prSet>
      <dgm:spPr/>
    </dgm:pt>
    <dgm:pt modelId="{8C5E6C2D-7EAF-4B71-8AE1-E157AC418EC6}" type="pres">
      <dgm:prSet presAssocID="{DF70A9F5-8CC9-482D-BF87-D79A3FA55CC2}" presName="sibTransFirstNode" presStyleLbl="bgShp" presStyleIdx="0" presStyleCnt="1"/>
      <dgm:spPr/>
    </dgm:pt>
    <dgm:pt modelId="{287EC907-95FF-4B64-B7F2-25C941800F4C}" type="pres">
      <dgm:prSet presAssocID="{8906DF73-A751-4F69-A912-B007F1E25476}" presName="nodeFollowingNodes" presStyleLbl="node1" presStyleIdx="1" presStyleCnt="5" custScaleX="94235" custScaleY="102376" custRadScaleRad="118374" custRadScaleInc="8793">
        <dgm:presLayoutVars>
          <dgm:bulletEnabled val="1"/>
        </dgm:presLayoutVars>
      </dgm:prSet>
      <dgm:spPr/>
    </dgm:pt>
    <dgm:pt modelId="{C35445C8-F6BF-4E9B-B642-A62FEAEB3B98}" type="pres">
      <dgm:prSet presAssocID="{F0EA6D63-FD69-477F-AEE3-403962098D48}" presName="nodeFollowingNodes" presStyleLbl="node1" presStyleIdx="2" presStyleCnt="5" custScaleX="114140" custScaleY="112550" custRadScaleRad="104899" custRadScaleInc="-25373">
        <dgm:presLayoutVars>
          <dgm:bulletEnabled val="1"/>
        </dgm:presLayoutVars>
      </dgm:prSet>
      <dgm:spPr/>
    </dgm:pt>
    <dgm:pt modelId="{8974353D-C308-47B9-AA09-81B4E1955EC6}" type="pres">
      <dgm:prSet presAssocID="{86DD1DDC-730C-48C2-9749-B00CFF18597D}" presName="nodeFollowingNodes" presStyleLbl="node1" presStyleIdx="3" presStyleCnt="5" custScaleX="114606" custScaleY="112970" custRadScaleRad="95155" custRadScaleInc="9568">
        <dgm:presLayoutVars>
          <dgm:bulletEnabled val="1"/>
        </dgm:presLayoutVars>
      </dgm:prSet>
      <dgm:spPr/>
    </dgm:pt>
    <dgm:pt modelId="{D11EB887-CD46-4E75-9922-908977C69218}" type="pres">
      <dgm:prSet presAssocID="{DCAC6962-00D8-4F53-9CCD-6688444966A9}" presName="nodeFollowingNodes" presStyleLbl="node1" presStyleIdx="4" presStyleCnt="5" custScaleX="89634" custScaleY="112760" custRadScaleRad="117635" custRadScaleInc="-14117">
        <dgm:presLayoutVars>
          <dgm:bulletEnabled val="1"/>
        </dgm:presLayoutVars>
      </dgm:prSet>
      <dgm:spPr/>
    </dgm:pt>
  </dgm:ptLst>
  <dgm:cxnLst>
    <dgm:cxn modelId="{8D7AD406-A68F-4FFC-B94B-73C2012497C9}" srcId="{CCB50302-9760-4B76-BAC5-580D575AFD2A}" destId="{DCAC6962-00D8-4F53-9CCD-6688444966A9}" srcOrd="4" destOrd="0" parTransId="{B11953BA-F93A-468B-B83C-6484540CF66C}" sibTransId="{C7C5458F-C02F-4AEB-886E-73B4A108CB79}"/>
    <dgm:cxn modelId="{90CF8431-E6C1-4DA4-ADD1-A194264AD57C}" type="presOf" srcId="{DF70A9F5-8CC9-482D-BF87-D79A3FA55CC2}" destId="{8C5E6C2D-7EAF-4B71-8AE1-E157AC418EC6}" srcOrd="0" destOrd="0" presId="urn:microsoft.com/office/officeart/2005/8/layout/cycle3"/>
    <dgm:cxn modelId="{0802354F-1DB5-4540-982C-1A214861F5F6}" type="presOf" srcId="{F0EA6D63-FD69-477F-AEE3-403962098D48}" destId="{C35445C8-F6BF-4E9B-B642-A62FEAEB3B98}" srcOrd="0" destOrd="0" presId="urn:microsoft.com/office/officeart/2005/8/layout/cycle3"/>
    <dgm:cxn modelId="{DF46C450-9FF5-4719-A9E4-8F7C46814475}" srcId="{CCB50302-9760-4B76-BAC5-580D575AFD2A}" destId="{8906DF73-A751-4F69-A912-B007F1E25476}" srcOrd="1" destOrd="0" parTransId="{194CA447-F7B0-4606-8063-4503D4AEBC3D}" sibTransId="{58CD539A-3C4A-449A-B6DD-742293D4B1C3}"/>
    <dgm:cxn modelId="{D2503885-6165-4062-964B-25EC001DA489}" type="presOf" srcId="{86DD1DDC-730C-48C2-9749-B00CFF18597D}" destId="{8974353D-C308-47B9-AA09-81B4E1955EC6}" srcOrd="0" destOrd="0" presId="urn:microsoft.com/office/officeart/2005/8/layout/cycle3"/>
    <dgm:cxn modelId="{935DA88F-AA21-4FAE-AEBF-61E717E3EA5E}" type="presOf" srcId="{CCB50302-9760-4B76-BAC5-580D575AFD2A}" destId="{E0098EFF-15C2-44EC-868D-E6656F75C5C1}" srcOrd="0" destOrd="0" presId="urn:microsoft.com/office/officeart/2005/8/layout/cycle3"/>
    <dgm:cxn modelId="{94A13097-18CC-49B5-B835-E520472229CB}" type="presOf" srcId="{8906DF73-A751-4F69-A912-B007F1E25476}" destId="{287EC907-95FF-4B64-B7F2-25C941800F4C}" srcOrd="0" destOrd="0" presId="urn:microsoft.com/office/officeart/2005/8/layout/cycle3"/>
    <dgm:cxn modelId="{66BC21A4-D885-4524-AFE4-C87EA6E6723F}" srcId="{CCB50302-9760-4B76-BAC5-580D575AFD2A}" destId="{BBB8E0E8-E9E9-4AAC-801B-AADF2D21926E}" srcOrd="0" destOrd="0" parTransId="{00F98C7F-5E82-4B6A-B1AF-97B87E0F54E7}" sibTransId="{DF70A9F5-8CC9-482D-BF87-D79A3FA55CC2}"/>
    <dgm:cxn modelId="{E7D85DA6-07C4-4797-815F-DFA8E4AD17A9}" srcId="{CCB50302-9760-4B76-BAC5-580D575AFD2A}" destId="{86DD1DDC-730C-48C2-9749-B00CFF18597D}" srcOrd="3" destOrd="0" parTransId="{B7DF07A9-11AE-4E6E-B4D6-98478A10AE8D}" sibTransId="{BBFC94AB-972F-40AB-89FE-77103E4FDFF3}"/>
    <dgm:cxn modelId="{B7F43CA8-BFD1-4D37-A317-213A615317A2}" type="presOf" srcId="{DCAC6962-00D8-4F53-9CCD-6688444966A9}" destId="{D11EB887-CD46-4E75-9922-908977C69218}" srcOrd="0" destOrd="0" presId="urn:microsoft.com/office/officeart/2005/8/layout/cycle3"/>
    <dgm:cxn modelId="{ABD52DB4-ED14-4E71-82DC-18768BAFA664}" srcId="{CCB50302-9760-4B76-BAC5-580D575AFD2A}" destId="{F0EA6D63-FD69-477F-AEE3-403962098D48}" srcOrd="2" destOrd="0" parTransId="{1972308C-E0B4-40A6-B606-F41F55491857}" sibTransId="{0EAEF2DC-421C-40CB-802D-5BC8BDEEC632}"/>
    <dgm:cxn modelId="{C5DE7EF5-8AE9-4AC0-BFB2-A9A9B020F2AD}" type="presOf" srcId="{BBB8E0E8-E9E9-4AAC-801B-AADF2D21926E}" destId="{E51929A3-B184-48EB-A630-A4F14552A6DD}" srcOrd="0" destOrd="0" presId="urn:microsoft.com/office/officeart/2005/8/layout/cycle3"/>
    <dgm:cxn modelId="{00436C29-6337-49FB-AA42-DEE0F6F81392}" type="presParOf" srcId="{E0098EFF-15C2-44EC-868D-E6656F75C5C1}" destId="{03A0A4EB-D264-4CD4-936D-EB9C6F743761}" srcOrd="0" destOrd="0" presId="urn:microsoft.com/office/officeart/2005/8/layout/cycle3"/>
    <dgm:cxn modelId="{2B271C62-0CAA-4291-BCA8-5BA55D779256}" type="presParOf" srcId="{03A0A4EB-D264-4CD4-936D-EB9C6F743761}" destId="{E51929A3-B184-48EB-A630-A4F14552A6DD}" srcOrd="0" destOrd="0" presId="urn:microsoft.com/office/officeart/2005/8/layout/cycle3"/>
    <dgm:cxn modelId="{B084FA0D-8F38-422E-B684-C02B406D478B}" type="presParOf" srcId="{03A0A4EB-D264-4CD4-936D-EB9C6F743761}" destId="{8C5E6C2D-7EAF-4B71-8AE1-E157AC418EC6}" srcOrd="1" destOrd="0" presId="urn:microsoft.com/office/officeart/2005/8/layout/cycle3"/>
    <dgm:cxn modelId="{F16645DA-7173-42B8-A27E-8A826097F512}" type="presParOf" srcId="{03A0A4EB-D264-4CD4-936D-EB9C6F743761}" destId="{287EC907-95FF-4B64-B7F2-25C941800F4C}" srcOrd="2" destOrd="0" presId="urn:microsoft.com/office/officeart/2005/8/layout/cycle3"/>
    <dgm:cxn modelId="{E5EF3C6D-0C1A-4A15-A985-953AAF9D5087}" type="presParOf" srcId="{03A0A4EB-D264-4CD4-936D-EB9C6F743761}" destId="{C35445C8-F6BF-4E9B-B642-A62FEAEB3B98}" srcOrd="3" destOrd="0" presId="urn:microsoft.com/office/officeart/2005/8/layout/cycle3"/>
    <dgm:cxn modelId="{E46CCFDB-878E-4939-9756-54790E61DD3A}" type="presParOf" srcId="{03A0A4EB-D264-4CD4-936D-EB9C6F743761}" destId="{8974353D-C308-47B9-AA09-81B4E1955EC6}" srcOrd="4" destOrd="0" presId="urn:microsoft.com/office/officeart/2005/8/layout/cycle3"/>
    <dgm:cxn modelId="{6F5BE4C8-3B59-4328-AF52-4008DB5B4CE2}" type="presParOf" srcId="{03A0A4EB-D264-4CD4-936D-EB9C6F743761}" destId="{D11EB887-CD46-4E75-9922-908977C6921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E2D3B3-6D9A-428B-9D79-7AA43E2F5A4F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BD10F4F6-9E7F-482E-9AB7-91D92DFF8E8A}">
      <dgm:prSet phldrT="[Κείμενο]" custT="1"/>
      <dgm:spPr/>
      <dgm:t>
        <a:bodyPr/>
        <a:lstStyle/>
        <a:p>
          <a:r>
            <a:rPr lang="el-GR" sz="1800" dirty="0"/>
            <a:t>Εφαρμογή στρατηγικών και τεχνικών διαφοροποίησης</a:t>
          </a:r>
        </a:p>
      </dgm:t>
    </dgm:pt>
    <dgm:pt modelId="{4D8EDDEB-FBD1-4A28-BAD3-E47A5B210A0A}" type="parTrans" cxnId="{E62035B4-0571-41B4-9B00-E46137B16DB1}">
      <dgm:prSet/>
      <dgm:spPr/>
      <dgm:t>
        <a:bodyPr/>
        <a:lstStyle/>
        <a:p>
          <a:endParaRPr lang="el-GR"/>
        </a:p>
      </dgm:t>
    </dgm:pt>
    <dgm:pt modelId="{DAE50CAB-D524-4842-9578-89D54ADD30C6}" type="sibTrans" cxnId="{E62035B4-0571-41B4-9B00-E46137B16DB1}">
      <dgm:prSet/>
      <dgm:spPr/>
      <dgm:t>
        <a:bodyPr/>
        <a:lstStyle/>
        <a:p>
          <a:endParaRPr lang="el-GR"/>
        </a:p>
      </dgm:t>
    </dgm:pt>
    <dgm:pt modelId="{2038F80A-1C2F-4534-A6D1-3D41142098CF}">
      <dgm:prSet phldrT="[Κείμενο]"/>
      <dgm:spPr/>
      <dgm:t>
        <a:bodyPr/>
        <a:lstStyle/>
        <a:p>
          <a:r>
            <a:rPr lang="el-GR" dirty="0">
              <a:solidFill>
                <a:schemeClr val="bg1"/>
              </a:solidFill>
            </a:rPr>
            <a:t>Τρόποι βελτίωσης του διδακτικού έργου</a:t>
          </a:r>
        </a:p>
      </dgm:t>
    </dgm:pt>
    <dgm:pt modelId="{3E21CCCF-2300-4F68-8EEB-6CF49AA902EB}" type="parTrans" cxnId="{A0616308-1F1B-4560-9CF5-0A48C07FE481}">
      <dgm:prSet/>
      <dgm:spPr/>
      <dgm:t>
        <a:bodyPr/>
        <a:lstStyle/>
        <a:p>
          <a:endParaRPr lang="el-GR"/>
        </a:p>
      </dgm:t>
    </dgm:pt>
    <dgm:pt modelId="{1C73242C-1370-4F13-8843-A3760D076816}" type="sibTrans" cxnId="{A0616308-1F1B-4560-9CF5-0A48C07FE481}">
      <dgm:prSet/>
      <dgm:spPr/>
      <dgm:t>
        <a:bodyPr/>
        <a:lstStyle/>
        <a:p>
          <a:endParaRPr lang="el-GR"/>
        </a:p>
      </dgm:t>
    </dgm:pt>
    <dgm:pt modelId="{077E6959-7B78-4AFE-B9C3-BCE385E48863}">
      <dgm:prSet phldrT="[Κείμενο]"/>
      <dgm:spPr/>
      <dgm:t>
        <a:bodyPr/>
        <a:lstStyle/>
        <a:p>
          <a:r>
            <a:rPr lang="el-GR" dirty="0">
              <a:solidFill>
                <a:schemeClr val="tx1"/>
              </a:solidFill>
            </a:rPr>
            <a:t>Ανάγκη υιοθέτησης της φιλοσοφίας της Διαφοροποίησης</a:t>
          </a:r>
        </a:p>
      </dgm:t>
    </dgm:pt>
    <dgm:pt modelId="{D63B0A3B-DB04-4539-AC82-7FB1FDF8E2EC}" type="parTrans" cxnId="{F0F32B52-8808-43C6-BFD0-CCDC988C7164}">
      <dgm:prSet/>
      <dgm:spPr/>
      <dgm:t>
        <a:bodyPr/>
        <a:lstStyle/>
        <a:p>
          <a:endParaRPr lang="el-GR"/>
        </a:p>
      </dgm:t>
    </dgm:pt>
    <dgm:pt modelId="{513E6348-AE42-4CFF-A672-D51FD435597D}" type="sibTrans" cxnId="{F0F32B52-8808-43C6-BFD0-CCDC988C7164}">
      <dgm:prSet/>
      <dgm:spPr/>
      <dgm:t>
        <a:bodyPr/>
        <a:lstStyle/>
        <a:p>
          <a:endParaRPr lang="el-GR"/>
        </a:p>
      </dgm:t>
    </dgm:pt>
    <dgm:pt modelId="{1EAAA3F8-2645-4685-B79B-2141EDF287CD}">
      <dgm:prSet phldrT="[Κείμενο]"/>
      <dgm:spPr/>
      <dgm:t>
        <a:bodyPr/>
        <a:lstStyle/>
        <a:p>
          <a:r>
            <a:rPr lang="el-GR" dirty="0"/>
            <a:t>Ανάγκη αλλαγής εκπαιδευτικού σχεδιασμού</a:t>
          </a:r>
        </a:p>
      </dgm:t>
    </dgm:pt>
    <dgm:pt modelId="{4C2F0EA3-D2A2-4F75-8EDD-61E2260760DD}" type="parTrans" cxnId="{34175A17-5AE7-42B0-A90C-D3A3A21307AC}">
      <dgm:prSet/>
      <dgm:spPr/>
      <dgm:t>
        <a:bodyPr/>
        <a:lstStyle/>
        <a:p>
          <a:endParaRPr lang="el-GR"/>
        </a:p>
      </dgm:t>
    </dgm:pt>
    <dgm:pt modelId="{CD5BFB3D-D308-4F38-8E53-347C825724E4}" type="sibTrans" cxnId="{34175A17-5AE7-42B0-A90C-D3A3A21307AC}">
      <dgm:prSet/>
      <dgm:spPr/>
      <dgm:t>
        <a:bodyPr/>
        <a:lstStyle/>
        <a:p>
          <a:endParaRPr lang="el-GR"/>
        </a:p>
      </dgm:t>
    </dgm:pt>
    <dgm:pt modelId="{34E76C2A-0CD3-4151-ABF6-7BD34BF9E645}">
      <dgm:prSet phldrT="[Κείμενο]" custT="1"/>
      <dgm:spPr/>
      <dgm:t>
        <a:bodyPr/>
        <a:lstStyle/>
        <a:p>
          <a:r>
            <a:rPr lang="el-GR" sz="2000" dirty="0"/>
            <a:t>Γνώση στρατηγικών και τεχνικών Διαφοροποίησης</a:t>
          </a:r>
        </a:p>
      </dgm:t>
    </dgm:pt>
    <dgm:pt modelId="{A42DF4D7-E3C2-46EC-8DDA-1DAEC2792DA3}" type="parTrans" cxnId="{C86EE395-E9B2-4557-B21B-D2792B1315AB}">
      <dgm:prSet/>
      <dgm:spPr/>
      <dgm:t>
        <a:bodyPr/>
        <a:lstStyle/>
        <a:p>
          <a:endParaRPr lang="el-GR"/>
        </a:p>
      </dgm:t>
    </dgm:pt>
    <dgm:pt modelId="{9CE7A3E7-134E-459E-B486-4AB52A176BDB}" type="sibTrans" cxnId="{C86EE395-E9B2-4557-B21B-D2792B1315AB}">
      <dgm:prSet/>
      <dgm:spPr/>
      <dgm:t>
        <a:bodyPr/>
        <a:lstStyle/>
        <a:p>
          <a:endParaRPr lang="el-GR"/>
        </a:p>
      </dgm:t>
    </dgm:pt>
    <dgm:pt modelId="{4F522AB9-5C52-4738-8AB3-6953E26E6FB1}" type="pres">
      <dgm:prSet presAssocID="{E5E2D3B3-6D9A-428B-9D79-7AA43E2F5A4F}" presName="cycle" presStyleCnt="0">
        <dgm:presLayoutVars>
          <dgm:dir/>
          <dgm:resizeHandles val="exact"/>
        </dgm:presLayoutVars>
      </dgm:prSet>
      <dgm:spPr/>
    </dgm:pt>
    <dgm:pt modelId="{D1BA8A89-7284-4F62-B801-42CF9774EFA8}" type="pres">
      <dgm:prSet presAssocID="{BD10F4F6-9E7F-482E-9AB7-91D92DFF8E8A}" presName="node" presStyleLbl="node1" presStyleIdx="0" presStyleCnt="5" custScaleX="108380" custScaleY="121688">
        <dgm:presLayoutVars>
          <dgm:bulletEnabled val="1"/>
        </dgm:presLayoutVars>
      </dgm:prSet>
      <dgm:spPr/>
    </dgm:pt>
    <dgm:pt modelId="{AB7BC9CB-5411-4407-A16A-F3C95930215D}" type="pres">
      <dgm:prSet presAssocID="{BD10F4F6-9E7F-482E-9AB7-91D92DFF8E8A}" presName="spNode" presStyleCnt="0"/>
      <dgm:spPr/>
    </dgm:pt>
    <dgm:pt modelId="{1AAE6E23-BBFF-44EA-AF8C-1DA58AE11FD1}" type="pres">
      <dgm:prSet presAssocID="{DAE50CAB-D524-4842-9578-89D54ADD30C6}" presName="sibTrans" presStyleLbl="sibTrans1D1" presStyleIdx="0" presStyleCnt="5"/>
      <dgm:spPr/>
    </dgm:pt>
    <dgm:pt modelId="{B2A49CD0-FC61-4080-AC8E-0D8AFB5ACD07}" type="pres">
      <dgm:prSet presAssocID="{2038F80A-1C2F-4534-A6D1-3D41142098CF}" presName="node" presStyleLbl="node1" presStyleIdx="1" presStyleCnt="5" custScaleX="135328" custScaleY="115330" custRadScaleRad="113158" custRadScaleInc="14657">
        <dgm:presLayoutVars>
          <dgm:bulletEnabled val="1"/>
        </dgm:presLayoutVars>
      </dgm:prSet>
      <dgm:spPr/>
    </dgm:pt>
    <dgm:pt modelId="{9BBAAFF0-0BB0-463B-9555-21142AB8F1C6}" type="pres">
      <dgm:prSet presAssocID="{2038F80A-1C2F-4534-A6D1-3D41142098CF}" presName="spNode" presStyleCnt="0"/>
      <dgm:spPr/>
    </dgm:pt>
    <dgm:pt modelId="{0474BFD5-F0C0-4D7D-8EBC-B61A211565B0}" type="pres">
      <dgm:prSet presAssocID="{1C73242C-1370-4F13-8843-A3760D076816}" presName="sibTrans" presStyleLbl="sibTrans1D1" presStyleIdx="1" presStyleCnt="5"/>
      <dgm:spPr/>
    </dgm:pt>
    <dgm:pt modelId="{D60190D0-2E82-44D3-867A-23B773B41180}" type="pres">
      <dgm:prSet presAssocID="{077E6959-7B78-4AFE-B9C3-BCE385E48863}" presName="node" presStyleLbl="node1" presStyleIdx="2" presStyleCnt="5" custScaleX="137049" custScaleY="128234" custRadScaleRad="100693" custRadScaleInc="-21926">
        <dgm:presLayoutVars>
          <dgm:bulletEnabled val="1"/>
        </dgm:presLayoutVars>
      </dgm:prSet>
      <dgm:spPr/>
    </dgm:pt>
    <dgm:pt modelId="{BAFFECBE-57E9-4FDD-A36A-97664FF32DD8}" type="pres">
      <dgm:prSet presAssocID="{077E6959-7B78-4AFE-B9C3-BCE385E48863}" presName="spNode" presStyleCnt="0"/>
      <dgm:spPr/>
    </dgm:pt>
    <dgm:pt modelId="{EC83CA99-BB2D-4561-81BB-EDBFE14699D4}" type="pres">
      <dgm:prSet presAssocID="{513E6348-AE42-4CFF-A672-D51FD435597D}" presName="sibTrans" presStyleLbl="sibTrans1D1" presStyleIdx="2" presStyleCnt="5"/>
      <dgm:spPr/>
    </dgm:pt>
    <dgm:pt modelId="{453D6365-08AF-4A7F-923D-71F47FE67E18}" type="pres">
      <dgm:prSet presAssocID="{1EAAA3F8-2645-4685-B79B-2141EDF287CD}" presName="node" presStyleLbl="node1" presStyleIdx="3" presStyleCnt="5" custScaleX="150271" custScaleY="141084" custRadScaleRad="100160" custRadScaleInc="29504">
        <dgm:presLayoutVars>
          <dgm:bulletEnabled val="1"/>
        </dgm:presLayoutVars>
      </dgm:prSet>
      <dgm:spPr/>
    </dgm:pt>
    <dgm:pt modelId="{9CEE0073-8338-4996-BE90-8DF33373230A}" type="pres">
      <dgm:prSet presAssocID="{1EAAA3F8-2645-4685-B79B-2141EDF287CD}" presName="spNode" presStyleCnt="0"/>
      <dgm:spPr/>
    </dgm:pt>
    <dgm:pt modelId="{15E037F1-F495-46DB-9956-1FABE6C736A4}" type="pres">
      <dgm:prSet presAssocID="{CD5BFB3D-D308-4F38-8E53-347C825724E4}" presName="sibTrans" presStyleLbl="sibTrans1D1" presStyleIdx="3" presStyleCnt="5"/>
      <dgm:spPr/>
    </dgm:pt>
    <dgm:pt modelId="{AF97B986-05EC-4566-8F07-1FBEC10C7F8A}" type="pres">
      <dgm:prSet presAssocID="{34E76C2A-0CD3-4151-ABF6-7BD34BF9E645}" presName="node" presStyleLbl="node1" presStyleIdx="4" presStyleCnt="5" custScaleX="124140" custScaleY="115331" custRadScaleRad="99379" custRadScaleInc="-10767">
        <dgm:presLayoutVars>
          <dgm:bulletEnabled val="1"/>
        </dgm:presLayoutVars>
      </dgm:prSet>
      <dgm:spPr/>
    </dgm:pt>
    <dgm:pt modelId="{E649105C-37E6-439C-B9D0-D91CFC948FE2}" type="pres">
      <dgm:prSet presAssocID="{34E76C2A-0CD3-4151-ABF6-7BD34BF9E645}" presName="spNode" presStyleCnt="0"/>
      <dgm:spPr/>
    </dgm:pt>
    <dgm:pt modelId="{46614638-2FC2-4C9A-ACE1-4C94509B5C49}" type="pres">
      <dgm:prSet presAssocID="{9CE7A3E7-134E-459E-B486-4AB52A176BDB}" presName="sibTrans" presStyleLbl="sibTrans1D1" presStyleIdx="4" presStyleCnt="5"/>
      <dgm:spPr/>
    </dgm:pt>
  </dgm:ptLst>
  <dgm:cxnLst>
    <dgm:cxn modelId="{AD9C4203-6DBB-4E98-8D50-0875B907D23C}" type="presOf" srcId="{2038F80A-1C2F-4534-A6D1-3D41142098CF}" destId="{B2A49CD0-FC61-4080-AC8E-0D8AFB5ACD07}" srcOrd="0" destOrd="0" presId="urn:microsoft.com/office/officeart/2005/8/layout/cycle6"/>
    <dgm:cxn modelId="{A0616308-1F1B-4560-9CF5-0A48C07FE481}" srcId="{E5E2D3B3-6D9A-428B-9D79-7AA43E2F5A4F}" destId="{2038F80A-1C2F-4534-A6D1-3D41142098CF}" srcOrd="1" destOrd="0" parTransId="{3E21CCCF-2300-4F68-8EEB-6CF49AA902EB}" sibTransId="{1C73242C-1370-4F13-8843-A3760D076816}"/>
    <dgm:cxn modelId="{A80B5308-C728-46B9-B026-FFA940033B56}" type="presOf" srcId="{1C73242C-1370-4F13-8843-A3760D076816}" destId="{0474BFD5-F0C0-4D7D-8EBC-B61A211565B0}" srcOrd="0" destOrd="0" presId="urn:microsoft.com/office/officeart/2005/8/layout/cycle6"/>
    <dgm:cxn modelId="{8B5D9F0B-14E1-4129-8167-381F7C22A82D}" type="presOf" srcId="{1EAAA3F8-2645-4685-B79B-2141EDF287CD}" destId="{453D6365-08AF-4A7F-923D-71F47FE67E18}" srcOrd="0" destOrd="0" presId="urn:microsoft.com/office/officeart/2005/8/layout/cycle6"/>
    <dgm:cxn modelId="{8BE0920D-88E5-44DC-8D99-BBC62E26BB86}" type="presOf" srcId="{BD10F4F6-9E7F-482E-9AB7-91D92DFF8E8A}" destId="{D1BA8A89-7284-4F62-B801-42CF9774EFA8}" srcOrd="0" destOrd="0" presId="urn:microsoft.com/office/officeart/2005/8/layout/cycle6"/>
    <dgm:cxn modelId="{34175A17-5AE7-42B0-A90C-D3A3A21307AC}" srcId="{E5E2D3B3-6D9A-428B-9D79-7AA43E2F5A4F}" destId="{1EAAA3F8-2645-4685-B79B-2141EDF287CD}" srcOrd="3" destOrd="0" parTransId="{4C2F0EA3-D2A2-4F75-8EDD-61E2260760DD}" sibTransId="{CD5BFB3D-D308-4F38-8E53-347C825724E4}"/>
    <dgm:cxn modelId="{37BC9828-8241-465D-AC97-A4B32ED4E2F3}" type="presOf" srcId="{CD5BFB3D-D308-4F38-8E53-347C825724E4}" destId="{15E037F1-F495-46DB-9956-1FABE6C736A4}" srcOrd="0" destOrd="0" presId="urn:microsoft.com/office/officeart/2005/8/layout/cycle6"/>
    <dgm:cxn modelId="{6FF91A48-235D-4D62-93C9-7FEF660238AC}" type="presOf" srcId="{9CE7A3E7-134E-459E-B486-4AB52A176BDB}" destId="{46614638-2FC2-4C9A-ACE1-4C94509B5C49}" srcOrd="0" destOrd="0" presId="urn:microsoft.com/office/officeart/2005/8/layout/cycle6"/>
    <dgm:cxn modelId="{5109194F-783A-47F6-AC8D-AE078DEABCFE}" type="presOf" srcId="{077E6959-7B78-4AFE-B9C3-BCE385E48863}" destId="{D60190D0-2E82-44D3-867A-23B773B41180}" srcOrd="0" destOrd="0" presId="urn:microsoft.com/office/officeart/2005/8/layout/cycle6"/>
    <dgm:cxn modelId="{F0F32B52-8808-43C6-BFD0-CCDC988C7164}" srcId="{E5E2D3B3-6D9A-428B-9D79-7AA43E2F5A4F}" destId="{077E6959-7B78-4AFE-B9C3-BCE385E48863}" srcOrd="2" destOrd="0" parTransId="{D63B0A3B-DB04-4539-AC82-7FB1FDF8E2EC}" sibTransId="{513E6348-AE42-4CFF-A672-D51FD435597D}"/>
    <dgm:cxn modelId="{17B67A53-9EB0-47C0-ABAE-5FDD1DFD4BAE}" type="presOf" srcId="{513E6348-AE42-4CFF-A672-D51FD435597D}" destId="{EC83CA99-BB2D-4561-81BB-EDBFE14699D4}" srcOrd="0" destOrd="0" presId="urn:microsoft.com/office/officeart/2005/8/layout/cycle6"/>
    <dgm:cxn modelId="{13624158-C6F1-4374-B103-1ABB89F9896C}" type="presOf" srcId="{DAE50CAB-D524-4842-9578-89D54ADD30C6}" destId="{1AAE6E23-BBFF-44EA-AF8C-1DA58AE11FD1}" srcOrd="0" destOrd="0" presId="urn:microsoft.com/office/officeart/2005/8/layout/cycle6"/>
    <dgm:cxn modelId="{C86EE395-E9B2-4557-B21B-D2792B1315AB}" srcId="{E5E2D3B3-6D9A-428B-9D79-7AA43E2F5A4F}" destId="{34E76C2A-0CD3-4151-ABF6-7BD34BF9E645}" srcOrd="4" destOrd="0" parTransId="{A42DF4D7-E3C2-46EC-8DDA-1DAEC2792DA3}" sibTransId="{9CE7A3E7-134E-459E-B486-4AB52A176BDB}"/>
    <dgm:cxn modelId="{7FE9939C-B2DD-45CF-AC66-0B3ACC9FDCC8}" type="presOf" srcId="{E5E2D3B3-6D9A-428B-9D79-7AA43E2F5A4F}" destId="{4F522AB9-5C52-4738-8AB3-6953E26E6FB1}" srcOrd="0" destOrd="0" presId="urn:microsoft.com/office/officeart/2005/8/layout/cycle6"/>
    <dgm:cxn modelId="{E62035B4-0571-41B4-9B00-E46137B16DB1}" srcId="{E5E2D3B3-6D9A-428B-9D79-7AA43E2F5A4F}" destId="{BD10F4F6-9E7F-482E-9AB7-91D92DFF8E8A}" srcOrd="0" destOrd="0" parTransId="{4D8EDDEB-FBD1-4A28-BAD3-E47A5B210A0A}" sibTransId="{DAE50CAB-D524-4842-9578-89D54ADD30C6}"/>
    <dgm:cxn modelId="{9DCE38B8-4ECC-4E1C-8F76-2B43929E8F03}" type="presOf" srcId="{34E76C2A-0CD3-4151-ABF6-7BD34BF9E645}" destId="{AF97B986-05EC-4566-8F07-1FBEC10C7F8A}" srcOrd="0" destOrd="0" presId="urn:microsoft.com/office/officeart/2005/8/layout/cycle6"/>
    <dgm:cxn modelId="{ACA34841-3A2A-45DD-AA09-126BB2136249}" type="presParOf" srcId="{4F522AB9-5C52-4738-8AB3-6953E26E6FB1}" destId="{D1BA8A89-7284-4F62-B801-42CF9774EFA8}" srcOrd="0" destOrd="0" presId="urn:microsoft.com/office/officeart/2005/8/layout/cycle6"/>
    <dgm:cxn modelId="{07CBA541-D410-401F-846E-80479104CE5C}" type="presParOf" srcId="{4F522AB9-5C52-4738-8AB3-6953E26E6FB1}" destId="{AB7BC9CB-5411-4407-A16A-F3C95930215D}" srcOrd="1" destOrd="0" presId="urn:microsoft.com/office/officeart/2005/8/layout/cycle6"/>
    <dgm:cxn modelId="{62F52751-3CDB-4214-9D90-4987F62848B0}" type="presParOf" srcId="{4F522AB9-5C52-4738-8AB3-6953E26E6FB1}" destId="{1AAE6E23-BBFF-44EA-AF8C-1DA58AE11FD1}" srcOrd="2" destOrd="0" presId="urn:microsoft.com/office/officeart/2005/8/layout/cycle6"/>
    <dgm:cxn modelId="{9EEB0E42-D327-4B49-95D9-DF6D8F292513}" type="presParOf" srcId="{4F522AB9-5C52-4738-8AB3-6953E26E6FB1}" destId="{B2A49CD0-FC61-4080-AC8E-0D8AFB5ACD07}" srcOrd="3" destOrd="0" presId="urn:microsoft.com/office/officeart/2005/8/layout/cycle6"/>
    <dgm:cxn modelId="{CE04B67A-9B3D-4424-B211-07026BE4FF3A}" type="presParOf" srcId="{4F522AB9-5C52-4738-8AB3-6953E26E6FB1}" destId="{9BBAAFF0-0BB0-463B-9555-21142AB8F1C6}" srcOrd="4" destOrd="0" presId="urn:microsoft.com/office/officeart/2005/8/layout/cycle6"/>
    <dgm:cxn modelId="{6C911AAC-A819-4EC5-B4B9-C464111AEB5F}" type="presParOf" srcId="{4F522AB9-5C52-4738-8AB3-6953E26E6FB1}" destId="{0474BFD5-F0C0-4D7D-8EBC-B61A211565B0}" srcOrd="5" destOrd="0" presId="urn:microsoft.com/office/officeart/2005/8/layout/cycle6"/>
    <dgm:cxn modelId="{D9F8F6E1-3382-4883-B8AB-D226F997F055}" type="presParOf" srcId="{4F522AB9-5C52-4738-8AB3-6953E26E6FB1}" destId="{D60190D0-2E82-44D3-867A-23B773B41180}" srcOrd="6" destOrd="0" presId="urn:microsoft.com/office/officeart/2005/8/layout/cycle6"/>
    <dgm:cxn modelId="{CDF0D0D2-A758-42CC-B987-B341CB78DBE7}" type="presParOf" srcId="{4F522AB9-5C52-4738-8AB3-6953E26E6FB1}" destId="{BAFFECBE-57E9-4FDD-A36A-97664FF32DD8}" srcOrd="7" destOrd="0" presId="urn:microsoft.com/office/officeart/2005/8/layout/cycle6"/>
    <dgm:cxn modelId="{789BCB80-01FC-4A89-8331-523FB488524B}" type="presParOf" srcId="{4F522AB9-5C52-4738-8AB3-6953E26E6FB1}" destId="{EC83CA99-BB2D-4561-81BB-EDBFE14699D4}" srcOrd="8" destOrd="0" presId="urn:microsoft.com/office/officeart/2005/8/layout/cycle6"/>
    <dgm:cxn modelId="{AE3E5E20-FE97-4A61-AD00-3FF11F6AEB9A}" type="presParOf" srcId="{4F522AB9-5C52-4738-8AB3-6953E26E6FB1}" destId="{453D6365-08AF-4A7F-923D-71F47FE67E18}" srcOrd="9" destOrd="0" presId="urn:microsoft.com/office/officeart/2005/8/layout/cycle6"/>
    <dgm:cxn modelId="{BB2C2F35-32E9-42C8-BD3C-F789A617D53D}" type="presParOf" srcId="{4F522AB9-5C52-4738-8AB3-6953E26E6FB1}" destId="{9CEE0073-8338-4996-BE90-8DF33373230A}" srcOrd="10" destOrd="0" presId="urn:microsoft.com/office/officeart/2005/8/layout/cycle6"/>
    <dgm:cxn modelId="{7C30959A-C512-4D30-BEBB-6C1BD4D5BAEE}" type="presParOf" srcId="{4F522AB9-5C52-4738-8AB3-6953E26E6FB1}" destId="{15E037F1-F495-46DB-9956-1FABE6C736A4}" srcOrd="11" destOrd="0" presId="urn:microsoft.com/office/officeart/2005/8/layout/cycle6"/>
    <dgm:cxn modelId="{6F11F394-7F4F-4D46-9568-75E562B10027}" type="presParOf" srcId="{4F522AB9-5C52-4738-8AB3-6953E26E6FB1}" destId="{AF97B986-05EC-4566-8F07-1FBEC10C7F8A}" srcOrd="12" destOrd="0" presId="urn:microsoft.com/office/officeart/2005/8/layout/cycle6"/>
    <dgm:cxn modelId="{044273E0-976C-4D3A-A80B-E4DF1DE03CEF}" type="presParOf" srcId="{4F522AB9-5C52-4738-8AB3-6953E26E6FB1}" destId="{E649105C-37E6-439C-B9D0-D91CFC948FE2}" srcOrd="13" destOrd="0" presId="urn:microsoft.com/office/officeart/2005/8/layout/cycle6"/>
    <dgm:cxn modelId="{936E4D04-53D3-44CE-A8D1-0A3665CE23FB}" type="presParOf" srcId="{4F522AB9-5C52-4738-8AB3-6953E26E6FB1}" destId="{46614638-2FC2-4C9A-ACE1-4C94509B5C4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1A5217-24F2-4DB1-AE7E-9BDA80B964B4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913E801-9082-48CC-9079-AE4DAFFFF424}">
      <dgm:prSet phldrT="[Κείμενο]"/>
      <dgm:spPr/>
      <dgm:t>
        <a:bodyPr/>
        <a:lstStyle/>
        <a:p>
          <a:r>
            <a:rPr lang="el-GR" dirty="0"/>
            <a:t>Με βάση τα ευρήματα, στο παραγόμενο εκπαιδευτικό υλικό είναι υπαρκτές και επαρκείς οι προϋποθέσεις του σχεδιασμού και της δημιουργίας Ε.Υ.</a:t>
          </a:r>
        </a:p>
      </dgm:t>
    </dgm:pt>
    <dgm:pt modelId="{E3262942-3229-4E98-B46B-748B1CFF01AB}" type="parTrans" cxnId="{C4D516FA-F2F2-464F-A4E9-815DD06C01DD}">
      <dgm:prSet/>
      <dgm:spPr/>
      <dgm:t>
        <a:bodyPr/>
        <a:lstStyle/>
        <a:p>
          <a:endParaRPr lang="el-GR"/>
        </a:p>
      </dgm:t>
    </dgm:pt>
    <dgm:pt modelId="{3E85DFF0-E6AA-4F6E-B503-BFA67127B142}" type="sibTrans" cxnId="{C4D516FA-F2F2-464F-A4E9-815DD06C01DD}">
      <dgm:prSet/>
      <dgm:spPr/>
      <dgm:t>
        <a:bodyPr/>
        <a:lstStyle/>
        <a:p>
          <a:endParaRPr lang="el-GR"/>
        </a:p>
      </dgm:t>
    </dgm:pt>
    <dgm:pt modelId="{FA76DF2D-AE29-40AC-9D0D-9595392D3F1B}">
      <dgm:prSet phldrT="[Κείμενο]" phldr="1"/>
      <dgm:spPr/>
      <dgm:t>
        <a:bodyPr/>
        <a:lstStyle/>
        <a:p>
          <a:endParaRPr lang="el-GR"/>
        </a:p>
      </dgm:t>
    </dgm:pt>
    <dgm:pt modelId="{F18646AD-8A9E-41CE-A6D7-F32F6806E42D}" type="parTrans" cxnId="{8BEB6575-AF1A-45A5-99DB-C55B9F7BDC7B}">
      <dgm:prSet/>
      <dgm:spPr/>
      <dgm:t>
        <a:bodyPr/>
        <a:lstStyle/>
        <a:p>
          <a:endParaRPr lang="el-GR"/>
        </a:p>
      </dgm:t>
    </dgm:pt>
    <dgm:pt modelId="{BB4BAF17-3606-453F-ADF7-AA19C6305592}" type="sibTrans" cxnId="{8BEB6575-AF1A-45A5-99DB-C55B9F7BDC7B}">
      <dgm:prSet/>
      <dgm:spPr/>
      <dgm:t>
        <a:bodyPr/>
        <a:lstStyle/>
        <a:p>
          <a:endParaRPr lang="el-GR"/>
        </a:p>
      </dgm:t>
    </dgm:pt>
    <dgm:pt modelId="{AF8431F1-34BB-454E-B4AF-486CA166C61E}">
      <dgm:prSet/>
      <dgm:spPr/>
      <dgm:t>
        <a:bodyPr/>
        <a:lstStyle/>
        <a:p>
          <a:endParaRPr lang="el-GR"/>
        </a:p>
      </dgm:t>
    </dgm:pt>
    <dgm:pt modelId="{0B5FBC06-C819-4D8B-A880-AEFFAACEE45A}" type="parTrans" cxnId="{616B2A0A-B855-4A3C-AE91-D5B71173816D}">
      <dgm:prSet/>
      <dgm:spPr/>
      <dgm:t>
        <a:bodyPr/>
        <a:lstStyle/>
        <a:p>
          <a:endParaRPr lang="el-GR"/>
        </a:p>
      </dgm:t>
    </dgm:pt>
    <dgm:pt modelId="{5F4C6EB6-07ED-48A2-9473-B25242943A61}" type="sibTrans" cxnId="{616B2A0A-B855-4A3C-AE91-D5B71173816D}">
      <dgm:prSet/>
      <dgm:spPr/>
      <dgm:t>
        <a:bodyPr/>
        <a:lstStyle/>
        <a:p>
          <a:endParaRPr lang="el-GR"/>
        </a:p>
      </dgm:t>
    </dgm:pt>
    <dgm:pt modelId="{9124326F-FC91-4087-9CE9-C76904F7FB92}">
      <dgm:prSet/>
      <dgm:spPr/>
      <dgm:t>
        <a:bodyPr/>
        <a:lstStyle/>
        <a:p>
          <a:endParaRPr lang="el-GR"/>
        </a:p>
      </dgm:t>
    </dgm:pt>
    <dgm:pt modelId="{3DD268CF-D7DE-453F-BF37-B01097FC700B}" type="parTrans" cxnId="{0BF4853C-33BC-4F76-9A92-6CADE1A47022}">
      <dgm:prSet/>
      <dgm:spPr/>
      <dgm:t>
        <a:bodyPr/>
        <a:lstStyle/>
        <a:p>
          <a:endParaRPr lang="el-GR"/>
        </a:p>
      </dgm:t>
    </dgm:pt>
    <dgm:pt modelId="{00FDDB97-8CE8-4FDF-8860-03E7A6F4D0C9}" type="sibTrans" cxnId="{0BF4853C-33BC-4F76-9A92-6CADE1A47022}">
      <dgm:prSet/>
      <dgm:spPr/>
      <dgm:t>
        <a:bodyPr/>
        <a:lstStyle/>
        <a:p>
          <a:endParaRPr lang="el-GR"/>
        </a:p>
      </dgm:t>
    </dgm:pt>
    <dgm:pt modelId="{58D5933F-8D0E-4C39-8ACB-A3C6F55D5404}">
      <dgm:prSet/>
      <dgm:spPr/>
      <dgm:t>
        <a:bodyPr/>
        <a:lstStyle/>
        <a:p>
          <a:endParaRPr lang="el-GR"/>
        </a:p>
      </dgm:t>
    </dgm:pt>
    <dgm:pt modelId="{BFEAB7B6-FEC0-4661-8241-449B896B16D8}" type="parTrans" cxnId="{A1E0DF95-0EEE-4663-8F6F-C431060EE3D2}">
      <dgm:prSet/>
      <dgm:spPr/>
      <dgm:t>
        <a:bodyPr/>
        <a:lstStyle/>
        <a:p>
          <a:endParaRPr lang="el-GR"/>
        </a:p>
      </dgm:t>
    </dgm:pt>
    <dgm:pt modelId="{1D510F9B-831B-468B-998C-9EF264BE291A}" type="sibTrans" cxnId="{A1E0DF95-0EEE-4663-8F6F-C431060EE3D2}">
      <dgm:prSet/>
      <dgm:spPr/>
      <dgm:t>
        <a:bodyPr/>
        <a:lstStyle/>
        <a:p>
          <a:endParaRPr lang="el-GR"/>
        </a:p>
      </dgm:t>
    </dgm:pt>
    <dgm:pt modelId="{857E1727-207E-4AC2-9CF7-A4CC4150C330}">
      <dgm:prSet/>
      <dgm:spPr/>
      <dgm:t>
        <a:bodyPr/>
        <a:lstStyle/>
        <a:p>
          <a:endParaRPr lang="el-GR" dirty="0"/>
        </a:p>
      </dgm:t>
    </dgm:pt>
    <dgm:pt modelId="{3CD819F6-A28F-4DD6-9662-4A744336E122}" type="parTrans" cxnId="{F13369DD-381F-4A2C-969B-25A99F6A8E19}">
      <dgm:prSet/>
      <dgm:spPr/>
      <dgm:t>
        <a:bodyPr/>
        <a:lstStyle/>
        <a:p>
          <a:endParaRPr lang="el-GR"/>
        </a:p>
      </dgm:t>
    </dgm:pt>
    <dgm:pt modelId="{573EA086-1026-489C-9FB3-608D43936BC1}" type="sibTrans" cxnId="{F13369DD-381F-4A2C-969B-25A99F6A8E19}">
      <dgm:prSet/>
      <dgm:spPr/>
      <dgm:t>
        <a:bodyPr/>
        <a:lstStyle/>
        <a:p>
          <a:endParaRPr lang="el-GR"/>
        </a:p>
      </dgm:t>
    </dgm:pt>
    <dgm:pt modelId="{CECE132D-8FDB-4534-B874-5EEDF59927BA}">
      <dgm:prSet/>
      <dgm:spPr/>
      <dgm:t>
        <a:bodyPr/>
        <a:lstStyle/>
        <a:p>
          <a:r>
            <a:rPr lang="el-GR" dirty="0"/>
            <a:t>Οι εκπαιδευόμενοι μετά τη μελέτη του υλικού  αποκόμισαν σημαντικά μαθησιακά οφέλη.</a:t>
          </a:r>
        </a:p>
      </dgm:t>
    </dgm:pt>
    <dgm:pt modelId="{E3F4E45C-3DCB-416B-B0A1-9EC93C63EA6C}" type="parTrans" cxnId="{510235D9-3F35-4B60-A754-52E6B17A2DA0}">
      <dgm:prSet/>
      <dgm:spPr/>
      <dgm:t>
        <a:bodyPr/>
        <a:lstStyle/>
        <a:p>
          <a:endParaRPr lang="el-GR"/>
        </a:p>
      </dgm:t>
    </dgm:pt>
    <dgm:pt modelId="{8D037FDD-96CB-4643-AB5A-55FEC5A4A111}" type="sibTrans" cxnId="{510235D9-3F35-4B60-A754-52E6B17A2DA0}">
      <dgm:prSet/>
      <dgm:spPr/>
      <dgm:t>
        <a:bodyPr/>
        <a:lstStyle/>
        <a:p>
          <a:endParaRPr lang="el-GR"/>
        </a:p>
      </dgm:t>
    </dgm:pt>
    <dgm:pt modelId="{194C1807-5AF0-40D6-9255-383F9E0B599D}" type="pres">
      <dgm:prSet presAssocID="{841A5217-24F2-4DB1-AE7E-9BDA80B964B4}" presName="Name0" presStyleCnt="0">
        <dgm:presLayoutVars>
          <dgm:chMax val="2"/>
          <dgm:chPref val="2"/>
          <dgm:animLvl val="lvl"/>
        </dgm:presLayoutVars>
      </dgm:prSet>
      <dgm:spPr/>
    </dgm:pt>
    <dgm:pt modelId="{2CCAEBB2-0F4E-4CD0-A9A9-D2C5EBCF12DC}" type="pres">
      <dgm:prSet presAssocID="{841A5217-24F2-4DB1-AE7E-9BDA80B964B4}" presName="LeftText" presStyleLbl="revTx" presStyleIdx="0" presStyleCnt="0">
        <dgm:presLayoutVars>
          <dgm:bulletEnabled val="1"/>
        </dgm:presLayoutVars>
      </dgm:prSet>
      <dgm:spPr/>
    </dgm:pt>
    <dgm:pt modelId="{AE3E18EB-0CFB-40A8-B368-D049AA806BCA}" type="pres">
      <dgm:prSet presAssocID="{841A5217-24F2-4DB1-AE7E-9BDA80B964B4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B993578A-D492-4528-8C12-599180533061}" type="pres">
      <dgm:prSet presAssocID="{841A5217-24F2-4DB1-AE7E-9BDA80B964B4}" presName="RightText" presStyleLbl="revTx" presStyleIdx="0" presStyleCnt="0">
        <dgm:presLayoutVars>
          <dgm:bulletEnabled val="1"/>
        </dgm:presLayoutVars>
      </dgm:prSet>
      <dgm:spPr/>
    </dgm:pt>
    <dgm:pt modelId="{C878751A-78AD-4E8E-8415-F8DFCD00ED07}" type="pres">
      <dgm:prSet presAssocID="{841A5217-24F2-4DB1-AE7E-9BDA80B964B4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9A43E615-9133-459A-929F-12F264437C02}" type="pres">
      <dgm:prSet presAssocID="{841A5217-24F2-4DB1-AE7E-9BDA80B964B4}" presName="TopArrow" presStyleLbl="node1" presStyleIdx="0" presStyleCnt="2"/>
      <dgm:spPr/>
    </dgm:pt>
    <dgm:pt modelId="{92E5708C-FA0A-4C62-8FB0-51A4586A0F11}" type="pres">
      <dgm:prSet presAssocID="{841A5217-24F2-4DB1-AE7E-9BDA80B964B4}" presName="BottomArrow" presStyleLbl="node1" presStyleIdx="1" presStyleCnt="2"/>
      <dgm:spPr/>
    </dgm:pt>
  </dgm:ptLst>
  <dgm:cxnLst>
    <dgm:cxn modelId="{616B2A0A-B855-4A3C-AE91-D5B71173816D}" srcId="{841A5217-24F2-4DB1-AE7E-9BDA80B964B4}" destId="{AF8431F1-34BB-454E-B4AF-486CA166C61E}" srcOrd="4" destOrd="0" parTransId="{0B5FBC06-C819-4D8B-A880-AEFFAACEE45A}" sibTransId="{5F4C6EB6-07ED-48A2-9473-B25242943A61}"/>
    <dgm:cxn modelId="{2DF92B2A-5706-468D-A1B7-62E1673C2CF7}" type="presOf" srcId="{C913E801-9082-48CC-9079-AE4DAFFFF424}" destId="{2CCAEBB2-0F4E-4CD0-A9A9-D2C5EBCF12DC}" srcOrd="0" destOrd="0" presId="urn:microsoft.com/office/officeart/2009/layout/ReverseList"/>
    <dgm:cxn modelId="{0BF4853C-33BC-4F76-9A92-6CADE1A47022}" srcId="{841A5217-24F2-4DB1-AE7E-9BDA80B964B4}" destId="{9124326F-FC91-4087-9CE9-C76904F7FB92}" srcOrd="5" destOrd="0" parTransId="{3DD268CF-D7DE-453F-BF37-B01097FC700B}" sibTransId="{00FDDB97-8CE8-4FDF-8860-03E7A6F4D0C9}"/>
    <dgm:cxn modelId="{8BEB6575-AF1A-45A5-99DB-C55B9F7BDC7B}" srcId="{841A5217-24F2-4DB1-AE7E-9BDA80B964B4}" destId="{FA76DF2D-AE29-40AC-9D0D-9595392D3F1B}" srcOrd="6" destOrd="0" parTransId="{F18646AD-8A9E-41CE-A6D7-F32F6806E42D}" sibTransId="{BB4BAF17-3606-453F-ADF7-AA19C6305592}"/>
    <dgm:cxn modelId="{18CF6A90-DA13-4687-9E48-6F1667D8D089}" type="presOf" srcId="{841A5217-24F2-4DB1-AE7E-9BDA80B964B4}" destId="{194C1807-5AF0-40D6-9255-383F9E0B599D}" srcOrd="0" destOrd="0" presId="urn:microsoft.com/office/officeart/2009/layout/ReverseList"/>
    <dgm:cxn modelId="{B267A191-694C-4C94-AD34-DC908219B7CC}" type="presOf" srcId="{CECE132D-8FDB-4534-B874-5EEDF59927BA}" destId="{C878751A-78AD-4E8E-8415-F8DFCD00ED07}" srcOrd="1" destOrd="0" presId="urn:microsoft.com/office/officeart/2009/layout/ReverseList"/>
    <dgm:cxn modelId="{A1E0DF95-0EEE-4663-8F6F-C431060EE3D2}" srcId="{841A5217-24F2-4DB1-AE7E-9BDA80B964B4}" destId="{58D5933F-8D0E-4C39-8ACB-A3C6F55D5404}" srcOrd="2" destOrd="0" parTransId="{BFEAB7B6-FEC0-4661-8241-449B896B16D8}" sibTransId="{1D510F9B-831B-468B-998C-9EF264BE291A}"/>
    <dgm:cxn modelId="{F2B550D5-1460-40C7-AB52-1E31C9EC333A}" type="presOf" srcId="{C913E801-9082-48CC-9079-AE4DAFFFF424}" destId="{AE3E18EB-0CFB-40A8-B368-D049AA806BCA}" srcOrd="1" destOrd="0" presId="urn:microsoft.com/office/officeart/2009/layout/ReverseList"/>
    <dgm:cxn modelId="{510235D9-3F35-4B60-A754-52E6B17A2DA0}" srcId="{841A5217-24F2-4DB1-AE7E-9BDA80B964B4}" destId="{CECE132D-8FDB-4534-B874-5EEDF59927BA}" srcOrd="1" destOrd="0" parTransId="{E3F4E45C-3DCB-416B-B0A1-9EC93C63EA6C}" sibTransId="{8D037FDD-96CB-4643-AB5A-55FEC5A4A111}"/>
    <dgm:cxn modelId="{F13369DD-381F-4A2C-969B-25A99F6A8E19}" srcId="{841A5217-24F2-4DB1-AE7E-9BDA80B964B4}" destId="{857E1727-207E-4AC2-9CF7-A4CC4150C330}" srcOrd="3" destOrd="0" parTransId="{3CD819F6-A28F-4DD6-9662-4A744336E122}" sibTransId="{573EA086-1026-489C-9FB3-608D43936BC1}"/>
    <dgm:cxn modelId="{6990E0E1-1624-4172-BFC1-5C9FAB630974}" type="presOf" srcId="{CECE132D-8FDB-4534-B874-5EEDF59927BA}" destId="{B993578A-D492-4528-8C12-599180533061}" srcOrd="0" destOrd="0" presId="urn:microsoft.com/office/officeart/2009/layout/ReverseList"/>
    <dgm:cxn modelId="{C4D516FA-F2F2-464F-A4E9-815DD06C01DD}" srcId="{841A5217-24F2-4DB1-AE7E-9BDA80B964B4}" destId="{C913E801-9082-48CC-9079-AE4DAFFFF424}" srcOrd="0" destOrd="0" parTransId="{E3262942-3229-4E98-B46B-748B1CFF01AB}" sibTransId="{3E85DFF0-E6AA-4F6E-B503-BFA67127B142}"/>
    <dgm:cxn modelId="{5105FDC2-212B-42BC-BD64-5A74B407FF58}" type="presParOf" srcId="{194C1807-5AF0-40D6-9255-383F9E0B599D}" destId="{2CCAEBB2-0F4E-4CD0-A9A9-D2C5EBCF12DC}" srcOrd="0" destOrd="0" presId="urn:microsoft.com/office/officeart/2009/layout/ReverseList"/>
    <dgm:cxn modelId="{039CD9A7-EF44-41DA-A63E-D34E0CC717BD}" type="presParOf" srcId="{194C1807-5AF0-40D6-9255-383F9E0B599D}" destId="{AE3E18EB-0CFB-40A8-B368-D049AA806BCA}" srcOrd="1" destOrd="0" presId="urn:microsoft.com/office/officeart/2009/layout/ReverseList"/>
    <dgm:cxn modelId="{E45F828B-DEA3-4036-8208-EDE3173142C3}" type="presParOf" srcId="{194C1807-5AF0-40D6-9255-383F9E0B599D}" destId="{B993578A-D492-4528-8C12-599180533061}" srcOrd="2" destOrd="0" presId="urn:microsoft.com/office/officeart/2009/layout/ReverseList"/>
    <dgm:cxn modelId="{E198C301-D1DB-4AD5-B42D-0B8CBEFC9624}" type="presParOf" srcId="{194C1807-5AF0-40D6-9255-383F9E0B599D}" destId="{C878751A-78AD-4E8E-8415-F8DFCD00ED07}" srcOrd="3" destOrd="0" presId="urn:microsoft.com/office/officeart/2009/layout/ReverseList"/>
    <dgm:cxn modelId="{B0070160-26FF-4532-80FC-76A669231861}" type="presParOf" srcId="{194C1807-5AF0-40D6-9255-383F9E0B599D}" destId="{9A43E615-9133-459A-929F-12F264437C02}" srcOrd="4" destOrd="0" presId="urn:microsoft.com/office/officeart/2009/layout/ReverseList"/>
    <dgm:cxn modelId="{373D13D2-78AC-4466-A045-9DD92593BC33}" type="presParOf" srcId="{194C1807-5AF0-40D6-9255-383F9E0B599D}" destId="{92E5708C-FA0A-4C62-8FB0-51A4586A0F11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60E37-A31E-4D29-82A9-62CCF24A5326}">
      <dsp:nvSpPr>
        <dsp:cNvPr id="0" name=""/>
        <dsp:cNvSpPr/>
      </dsp:nvSpPr>
      <dsp:spPr>
        <a:xfrm rot="16200000">
          <a:off x="-885658" y="999770"/>
          <a:ext cx="5258325" cy="325878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0" tIns="0" rIns="279735" bIns="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400" kern="1200" dirty="0"/>
            <a:t>Δημιουργία</a:t>
          </a:r>
          <a:endParaRPr lang="en-US" sz="4400" kern="1200" dirty="0"/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400" kern="1200" dirty="0"/>
            <a:t>Υλικού 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3400" kern="1200" dirty="0"/>
        </a:p>
      </dsp:txBody>
      <dsp:txXfrm rot="5400000">
        <a:off x="114113" y="1051664"/>
        <a:ext cx="3258783" cy="3154995"/>
      </dsp:txXfrm>
    </dsp:sp>
    <dsp:sp modelId="{DE47A8FE-3C1C-4985-B237-ECD9145214E3}">
      <dsp:nvSpPr>
        <dsp:cNvPr id="0" name=""/>
        <dsp:cNvSpPr/>
      </dsp:nvSpPr>
      <dsp:spPr>
        <a:xfrm rot="16200000">
          <a:off x="2364913" y="999770"/>
          <a:ext cx="5258325" cy="3258783"/>
        </a:xfrm>
        <a:prstGeom prst="flowChartManualOperation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0" tIns="0" rIns="279735" bIns="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400" kern="1200" dirty="0"/>
            <a:t>Αξιολόγηση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l-GR" sz="3400" kern="1200" dirty="0"/>
            <a:t>του υλικού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el-GR" sz="3400" kern="1200" dirty="0"/>
        </a:p>
      </dsp:txBody>
      <dsp:txXfrm rot="5400000">
        <a:off x="3364684" y="1051664"/>
        <a:ext cx="3258783" cy="31549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EAE2A-E362-4DF2-B50C-B70C811A7841}">
      <dsp:nvSpPr>
        <dsp:cNvPr id="0" name=""/>
        <dsp:cNvSpPr/>
      </dsp:nvSpPr>
      <dsp:spPr>
        <a:xfrm>
          <a:off x="1037974" y="0"/>
          <a:ext cx="4464496" cy="4464496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8CF65EE-43EE-45F1-9D8D-2BF5C26D333D}">
      <dsp:nvSpPr>
        <dsp:cNvPr id="0" name=""/>
        <dsp:cNvSpPr/>
      </dsp:nvSpPr>
      <dsp:spPr>
        <a:xfrm>
          <a:off x="2809310" y="586382"/>
          <a:ext cx="3169885" cy="17991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 Εφαρμογή</a:t>
          </a:r>
          <a:r>
            <a:rPr lang="en-US" sz="3500" kern="1200" dirty="0"/>
            <a:t> H5P</a:t>
          </a:r>
          <a:endParaRPr lang="el-GR" sz="3500" kern="1200" dirty="0"/>
        </a:p>
      </dsp:txBody>
      <dsp:txXfrm>
        <a:off x="2897138" y="674210"/>
        <a:ext cx="2994229" cy="1623515"/>
      </dsp:txXfrm>
    </dsp:sp>
    <dsp:sp modelId="{451A5917-6EC6-4831-9E3D-AE47F218FBF4}">
      <dsp:nvSpPr>
        <dsp:cNvPr id="0" name=""/>
        <dsp:cNvSpPr/>
      </dsp:nvSpPr>
      <dsp:spPr>
        <a:xfrm>
          <a:off x="1440154" y="2880327"/>
          <a:ext cx="3315330" cy="13951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Πλατφόρμα </a:t>
          </a:r>
          <a:r>
            <a:rPr lang="en-US" sz="3500" kern="1200" dirty="0" err="1"/>
            <a:t>Chamilo</a:t>
          </a:r>
          <a:endParaRPr lang="el-GR" sz="3500" kern="1200" dirty="0"/>
        </a:p>
      </dsp:txBody>
      <dsp:txXfrm>
        <a:off x="1508259" y="2948432"/>
        <a:ext cx="3179120" cy="12589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696D6-C15F-42EF-AC20-6DBC3DE3B17A}">
      <dsp:nvSpPr>
        <dsp:cNvPr id="0" name=""/>
        <dsp:cNvSpPr/>
      </dsp:nvSpPr>
      <dsp:spPr>
        <a:xfrm>
          <a:off x="0" y="788486"/>
          <a:ext cx="59370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5812E-E0F1-4EF9-BF0F-D4EE3C1E87EC}">
      <dsp:nvSpPr>
        <dsp:cNvPr id="0" name=""/>
        <dsp:cNvSpPr/>
      </dsp:nvSpPr>
      <dsp:spPr>
        <a:xfrm>
          <a:off x="279864" y="0"/>
          <a:ext cx="4297174" cy="103136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84" tIns="0" rIns="1570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accent6">
                  <a:lumMod val="75000"/>
                </a:schemeClr>
              </a:solidFill>
            </a:rPr>
            <a:t>1</a:t>
          </a:r>
          <a:r>
            <a:rPr lang="el-GR" sz="2000" kern="1200" baseline="30000" dirty="0">
              <a:solidFill>
                <a:schemeClr val="accent6">
                  <a:lumMod val="75000"/>
                </a:schemeClr>
              </a:solidFill>
            </a:rPr>
            <a:t>η</a:t>
          </a:r>
          <a:r>
            <a:rPr lang="el-GR" sz="2000" kern="1200" dirty="0">
              <a:solidFill>
                <a:schemeClr val="accent6">
                  <a:lumMod val="75000"/>
                </a:schemeClr>
              </a:solidFill>
            </a:rPr>
            <a:t> Διδακτική ενότητα: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accent6">
                  <a:lumMod val="75000"/>
                </a:schemeClr>
              </a:solidFill>
            </a:rPr>
            <a:t>Διαφοροποιημένη διδασκαλία μάθηση</a:t>
          </a:r>
        </a:p>
      </dsp:txBody>
      <dsp:txXfrm>
        <a:off x="330211" y="50347"/>
        <a:ext cx="4196480" cy="930667"/>
      </dsp:txXfrm>
    </dsp:sp>
    <dsp:sp modelId="{6A810E07-52D1-4A39-855F-5B2C449D0A10}">
      <dsp:nvSpPr>
        <dsp:cNvPr id="0" name=""/>
        <dsp:cNvSpPr/>
      </dsp:nvSpPr>
      <dsp:spPr>
        <a:xfrm>
          <a:off x="0" y="2048323"/>
          <a:ext cx="59370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DBEF0-0EF5-434A-90F0-EB3670BEFE8D}">
      <dsp:nvSpPr>
        <dsp:cNvPr id="0" name=""/>
        <dsp:cNvSpPr/>
      </dsp:nvSpPr>
      <dsp:spPr>
        <a:xfrm>
          <a:off x="256633" y="1337732"/>
          <a:ext cx="4343640" cy="990556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84" tIns="0" rIns="1570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002060"/>
              </a:solidFill>
            </a:rPr>
            <a:t>2</a:t>
          </a:r>
          <a:r>
            <a:rPr lang="el-GR" sz="2000" kern="1200" baseline="30000" dirty="0">
              <a:solidFill>
                <a:srgbClr val="002060"/>
              </a:solidFill>
            </a:rPr>
            <a:t>η</a:t>
          </a:r>
          <a:r>
            <a:rPr lang="el-GR" sz="2000" kern="1200" dirty="0">
              <a:solidFill>
                <a:srgbClr val="002060"/>
              </a:solidFill>
            </a:rPr>
            <a:t> Διδακτική ενότητα: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solidFill>
                <a:srgbClr val="002060"/>
              </a:solidFill>
            </a:rPr>
            <a:t>Διαφοροποιημένη διδασκαλία μάθηση </a:t>
          </a:r>
          <a:r>
            <a:rPr lang="el-GR" sz="2000" kern="1200" dirty="0">
              <a:solidFill>
                <a:srgbClr val="002060"/>
              </a:solidFill>
            </a:rPr>
            <a:t>στην πράξη</a:t>
          </a:r>
        </a:p>
      </dsp:txBody>
      <dsp:txXfrm>
        <a:off x="304988" y="1386087"/>
        <a:ext cx="4246930" cy="893846"/>
      </dsp:txXfrm>
    </dsp:sp>
    <dsp:sp modelId="{5A911B42-58CD-46D4-BD94-88DD2435CB5B}">
      <dsp:nvSpPr>
        <dsp:cNvPr id="0" name=""/>
        <dsp:cNvSpPr/>
      </dsp:nvSpPr>
      <dsp:spPr>
        <a:xfrm>
          <a:off x="0" y="3419829"/>
          <a:ext cx="593702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FD957-8C93-451E-A41D-F906ACEEAA8C}">
      <dsp:nvSpPr>
        <dsp:cNvPr id="0" name=""/>
        <dsp:cNvSpPr/>
      </dsp:nvSpPr>
      <dsp:spPr>
        <a:xfrm>
          <a:off x="296561" y="2568523"/>
          <a:ext cx="4133881" cy="110222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84" tIns="0" rIns="1570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FFFF00"/>
              </a:solidFill>
            </a:rPr>
            <a:t>3</a:t>
          </a:r>
          <a:r>
            <a:rPr lang="el-GR" sz="2000" kern="1200" baseline="30000" dirty="0">
              <a:solidFill>
                <a:srgbClr val="FFFF00"/>
              </a:solidFill>
            </a:rPr>
            <a:t>η</a:t>
          </a:r>
          <a:r>
            <a:rPr lang="el-GR" sz="2000" kern="1200" dirty="0">
              <a:solidFill>
                <a:srgbClr val="FFFF00"/>
              </a:solidFill>
            </a:rPr>
            <a:t> Διδακτική ενότητα: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FFFF00"/>
              </a:solidFill>
            </a:rPr>
            <a:t>Στρατηγικές και τεχνικές διαφοροποίησης</a:t>
          </a:r>
        </a:p>
      </dsp:txBody>
      <dsp:txXfrm>
        <a:off x="350367" y="2622329"/>
        <a:ext cx="4026269" cy="9946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E6C2D-7EAF-4B71-8AE1-E157AC418EC6}">
      <dsp:nvSpPr>
        <dsp:cNvPr id="0" name=""/>
        <dsp:cNvSpPr/>
      </dsp:nvSpPr>
      <dsp:spPr>
        <a:xfrm>
          <a:off x="1135341" y="-225450"/>
          <a:ext cx="4661354" cy="4661354"/>
        </a:xfrm>
        <a:prstGeom prst="circularArrow">
          <a:avLst>
            <a:gd name="adj1" fmla="val 5544"/>
            <a:gd name="adj2" fmla="val 330680"/>
            <a:gd name="adj3" fmla="val 13237235"/>
            <a:gd name="adj4" fmla="val 17723266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1929A3-B184-48EB-A630-A4F14552A6DD}">
      <dsp:nvSpPr>
        <dsp:cNvPr id="0" name=""/>
        <dsp:cNvSpPr/>
      </dsp:nvSpPr>
      <dsp:spPr>
        <a:xfrm>
          <a:off x="2132438" y="-53384"/>
          <a:ext cx="2667161" cy="115793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solidFill>
                <a:schemeClr val="tx1"/>
              </a:solidFill>
            </a:rPr>
            <a:t> </a:t>
          </a:r>
          <a:r>
            <a:rPr lang="el-GR" sz="2000" kern="1200" dirty="0">
              <a:solidFill>
                <a:schemeClr val="tx1"/>
              </a:solidFill>
            </a:rPr>
            <a:t>Απόλυτη ανάγκη παρακολούθησης ενός τέτοιου μαθήματος</a:t>
          </a:r>
        </a:p>
      </dsp:txBody>
      <dsp:txXfrm>
        <a:off x="2188964" y="3142"/>
        <a:ext cx="2554109" cy="1044882"/>
      </dsp:txXfrm>
    </dsp:sp>
    <dsp:sp modelId="{287EC907-95FF-4B64-B7F2-25C941800F4C}">
      <dsp:nvSpPr>
        <dsp:cNvPr id="0" name=""/>
        <dsp:cNvSpPr/>
      </dsp:nvSpPr>
      <dsp:spPr>
        <a:xfrm>
          <a:off x="4739645" y="1440162"/>
          <a:ext cx="2043215" cy="1109864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rgbClr val="C00000"/>
              </a:solidFill>
            </a:rPr>
            <a:t>Εντυπωσιακή και ευχάριστη εμπειρία</a:t>
          </a:r>
        </a:p>
      </dsp:txBody>
      <dsp:txXfrm>
        <a:off x="4793824" y="1494341"/>
        <a:ext cx="1934857" cy="1001506"/>
      </dsp:txXfrm>
    </dsp:sp>
    <dsp:sp modelId="{C35445C8-F6BF-4E9B-B642-A62FEAEB3B98}">
      <dsp:nvSpPr>
        <dsp:cNvPr id="0" name=""/>
        <dsp:cNvSpPr/>
      </dsp:nvSpPr>
      <dsp:spPr>
        <a:xfrm>
          <a:off x="3854211" y="3209184"/>
          <a:ext cx="2474798" cy="1220161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</a:rPr>
            <a:t>Επάρκεια πληροφοριών με </a:t>
          </a:r>
          <a:r>
            <a:rPr lang="el-GR" sz="2000" kern="1200" dirty="0" err="1">
              <a:solidFill>
                <a:schemeClr val="tx1"/>
              </a:solidFill>
            </a:rPr>
            <a:t>πολυαισθητηριακό</a:t>
          </a:r>
          <a:r>
            <a:rPr lang="el-GR" sz="2000" kern="1200" dirty="0">
              <a:solidFill>
                <a:schemeClr val="tx1"/>
              </a:solidFill>
            </a:rPr>
            <a:t> τρόπο </a:t>
          </a:r>
        </a:p>
      </dsp:txBody>
      <dsp:txXfrm>
        <a:off x="3913774" y="3268747"/>
        <a:ext cx="2355672" cy="1101035"/>
      </dsp:txXfrm>
    </dsp:sp>
    <dsp:sp modelId="{8974353D-C308-47B9-AA09-81B4E1955EC6}">
      <dsp:nvSpPr>
        <dsp:cNvPr id="0" name=""/>
        <dsp:cNvSpPr/>
      </dsp:nvSpPr>
      <dsp:spPr>
        <a:xfrm>
          <a:off x="964295" y="3312361"/>
          <a:ext cx="2484901" cy="1224715"/>
        </a:xfrm>
        <a:prstGeom prst="round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>
              <a:solidFill>
                <a:schemeClr val="tx1">
                  <a:lumMod val="95000"/>
                  <a:lumOff val="5000"/>
                </a:schemeClr>
              </a:solidFill>
            </a:rPr>
            <a:t>Αναγνώριση της ετερότητας των μαθητών/τριών</a:t>
          </a:r>
        </a:p>
      </dsp:txBody>
      <dsp:txXfrm>
        <a:off x="1024081" y="3372147"/>
        <a:ext cx="2365329" cy="1105143"/>
      </dsp:txXfrm>
    </dsp:sp>
    <dsp:sp modelId="{D11EB887-CD46-4E75-9922-908977C69218}">
      <dsp:nvSpPr>
        <dsp:cNvPr id="0" name=""/>
        <dsp:cNvSpPr/>
      </dsp:nvSpPr>
      <dsp:spPr>
        <a:xfrm>
          <a:off x="188230" y="1515012"/>
          <a:ext cx="1943455" cy="1222438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Πυροδότηση </a:t>
          </a:r>
          <a:r>
            <a:rPr lang="el-GR" sz="2000" kern="1200" dirty="0" err="1"/>
            <a:t>αναστοχασμού</a:t>
          </a:r>
          <a:r>
            <a:rPr lang="el-GR" sz="2000" kern="1200" dirty="0"/>
            <a:t> </a:t>
          </a:r>
        </a:p>
      </dsp:txBody>
      <dsp:txXfrm>
        <a:off x="247905" y="1574687"/>
        <a:ext cx="1824105" cy="1103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A8A89-7284-4F62-B801-42CF9774EFA8}">
      <dsp:nvSpPr>
        <dsp:cNvPr id="0" name=""/>
        <dsp:cNvSpPr/>
      </dsp:nvSpPr>
      <dsp:spPr>
        <a:xfrm>
          <a:off x="2723987" y="-137612"/>
          <a:ext cx="1872214" cy="136636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Εφαρμογή στρατηγικών και τεχνικών διαφοροποίησης</a:t>
          </a:r>
        </a:p>
      </dsp:txBody>
      <dsp:txXfrm>
        <a:off x="2790688" y="-70911"/>
        <a:ext cx="1738812" cy="1232965"/>
      </dsp:txXfrm>
    </dsp:sp>
    <dsp:sp modelId="{1AAE6E23-BBFF-44EA-AF8C-1DA58AE11FD1}">
      <dsp:nvSpPr>
        <dsp:cNvPr id="0" name=""/>
        <dsp:cNvSpPr/>
      </dsp:nvSpPr>
      <dsp:spPr>
        <a:xfrm>
          <a:off x="1886466" y="701070"/>
          <a:ext cx="4484788" cy="4484788"/>
        </a:xfrm>
        <a:custGeom>
          <a:avLst/>
          <a:gdLst/>
          <a:ahLst/>
          <a:cxnLst/>
          <a:rect l="0" t="0" r="0" b="0"/>
          <a:pathLst>
            <a:path>
              <a:moveTo>
                <a:pt x="2724041" y="52337"/>
              </a:moveTo>
              <a:arcTo wR="2242394" hR="2242394" stAng="16944198" swAng="2241014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A49CD0-FC61-4080-AC8E-0D8AFB5ACD07}">
      <dsp:nvSpPr>
        <dsp:cNvPr id="0" name=""/>
        <dsp:cNvSpPr/>
      </dsp:nvSpPr>
      <dsp:spPr>
        <a:xfrm>
          <a:off x="4948051" y="1505909"/>
          <a:ext cx="2337728" cy="12949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bg1"/>
              </a:solidFill>
            </a:rPr>
            <a:t>Τρόποι βελτίωσης του διδακτικού έργου</a:t>
          </a:r>
        </a:p>
      </dsp:txBody>
      <dsp:txXfrm>
        <a:off x="5011267" y="1569125"/>
        <a:ext cx="2211296" cy="1168544"/>
      </dsp:txXfrm>
    </dsp:sp>
    <dsp:sp modelId="{0474BFD5-F0C0-4D7D-8EBC-B61A211565B0}">
      <dsp:nvSpPr>
        <dsp:cNvPr id="0" name=""/>
        <dsp:cNvSpPr/>
      </dsp:nvSpPr>
      <dsp:spPr>
        <a:xfrm>
          <a:off x="1774370" y="36305"/>
          <a:ext cx="4484788" cy="4484788"/>
        </a:xfrm>
        <a:custGeom>
          <a:avLst/>
          <a:gdLst/>
          <a:ahLst/>
          <a:cxnLst/>
          <a:rect l="0" t="0" r="0" b="0"/>
          <a:pathLst>
            <a:path>
              <a:moveTo>
                <a:pt x="4420583" y="2775148"/>
              </a:moveTo>
              <a:arcTo wR="2242394" hR="2242394" stAng="824634" swAng="165026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190D0-2E82-44D3-867A-23B773B41180}">
      <dsp:nvSpPr>
        <dsp:cNvPr id="0" name=""/>
        <dsp:cNvSpPr/>
      </dsp:nvSpPr>
      <dsp:spPr>
        <a:xfrm>
          <a:off x="3965488" y="3765318"/>
          <a:ext cx="2367457" cy="14398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</a:rPr>
            <a:t>Ανάγκη υιοθέτησης της φιλοσοφίας της Διαφοροποίησης</a:t>
          </a:r>
        </a:p>
      </dsp:txBody>
      <dsp:txXfrm>
        <a:off x="4035777" y="3835607"/>
        <a:ext cx="2226879" cy="1299290"/>
      </dsp:txXfrm>
    </dsp:sp>
    <dsp:sp modelId="{EC83CA99-BB2D-4561-81BB-EDBFE14699D4}">
      <dsp:nvSpPr>
        <dsp:cNvPr id="0" name=""/>
        <dsp:cNvSpPr/>
      </dsp:nvSpPr>
      <dsp:spPr>
        <a:xfrm>
          <a:off x="1467338" y="554995"/>
          <a:ext cx="4484788" cy="4484788"/>
        </a:xfrm>
        <a:custGeom>
          <a:avLst/>
          <a:gdLst/>
          <a:ahLst/>
          <a:cxnLst/>
          <a:rect l="0" t="0" r="0" b="0"/>
          <a:pathLst>
            <a:path>
              <a:moveTo>
                <a:pt x="2492768" y="4470767"/>
              </a:moveTo>
              <a:arcTo wR="2242394" hR="2242394" stAng="5015357" swAng="815660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3D6365-08AF-4A7F-923D-71F47FE67E18}">
      <dsp:nvSpPr>
        <dsp:cNvPr id="0" name=""/>
        <dsp:cNvSpPr/>
      </dsp:nvSpPr>
      <dsp:spPr>
        <a:xfrm>
          <a:off x="828088" y="3636329"/>
          <a:ext cx="2595861" cy="15841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Ανάγκη αλλαγής εκπαιδευτικού σχεδιασμού</a:t>
          </a:r>
        </a:p>
      </dsp:txBody>
      <dsp:txXfrm>
        <a:off x="905420" y="3713661"/>
        <a:ext cx="2441197" cy="1429490"/>
      </dsp:txXfrm>
    </dsp:sp>
    <dsp:sp modelId="{15E037F1-F495-46DB-9956-1FABE6C736A4}">
      <dsp:nvSpPr>
        <dsp:cNvPr id="0" name=""/>
        <dsp:cNvSpPr/>
      </dsp:nvSpPr>
      <dsp:spPr>
        <a:xfrm>
          <a:off x="1432291" y="592238"/>
          <a:ext cx="4484788" cy="4484788"/>
        </a:xfrm>
        <a:custGeom>
          <a:avLst/>
          <a:gdLst/>
          <a:ahLst/>
          <a:cxnLst/>
          <a:rect l="0" t="0" r="0" b="0"/>
          <a:pathLst>
            <a:path>
              <a:moveTo>
                <a:pt x="145337" y="3036550"/>
              </a:moveTo>
              <a:arcTo wR="2242394" hR="2242394" stAng="9555499" swAng="12191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97B986-05EC-4566-8F07-1FBEC10C7F8A}">
      <dsp:nvSpPr>
        <dsp:cNvPr id="0" name=""/>
        <dsp:cNvSpPr/>
      </dsp:nvSpPr>
      <dsp:spPr>
        <a:xfrm>
          <a:off x="439572" y="1548091"/>
          <a:ext cx="2144460" cy="12949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Γνώση στρατηγικών και τεχνικών Διαφοροποίησης</a:t>
          </a:r>
        </a:p>
      </dsp:txBody>
      <dsp:txXfrm>
        <a:off x="502788" y="1611307"/>
        <a:ext cx="2018028" cy="1168556"/>
      </dsp:txXfrm>
    </dsp:sp>
    <dsp:sp modelId="{46614638-2FC2-4C9A-ACE1-4C94509B5C49}">
      <dsp:nvSpPr>
        <dsp:cNvPr id="0" name=""/>
        <dsp:cNvSpPr/>
      </dsp:nvSpPr>
      <dsp:spPr>
        <a:xfrm>
          <a:off x="1441871" y="534292"/>
          <a:ext cx="4484788" cy="4484788"/>
        </a:xfrm>
        <a:custGeom>
          <a:avLst/>
          <a:gdLst/>
          <a:ahLst/>
          <a:cxnLst/>
          <a:rect l="0" t="0" r="0" b="0"/>
          <a:pathLst>
            <a:path>
              <a:moveTo>
                <a:pt x="373206" y="1003657"/>
              </a:moveTo>
              <a:arcTo wR="2242394" hR="2242394" stAng="12811979" swAng="184805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E18EB-0CFB-40A8-B368-D049AA806BCA}">
      <dsp:nvSpPr>
        <dsp:cNvPr id="0" name=""/>
        <dsp:cNvSpPr/>
      </dsp:nvSpPr>
      <dsp:spPr>
        <a:xfrm rot="16200000">
          <a:off x="1344890" y="1486637"/>
          <a:ext cx="3147984" cy="192375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107950" rIns="97155" bIns="10795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Με βάση τα ευρήματα, στο παραγόμενο εκπαιδευτικό υλικό είναι υπαρκτές και επαρκείς οι προϋποθέσεις του σχεδιασμού και της δημιουργίας Ε.Υ.</a:t>
          </a:r>
        </a:p>
      </dsp:txBody>
      <dsp:txXfrm rot="5400000">
        <a:off x="2050933" y="968449"/>
        <a:ext cx="1829825" cy="2960130"/>
      </dsp:txXfrm>
    </dsp:sp>
    <dsp:sp modelId="{C878751A-78AD-4E8E-8415-F8DFCD00ED07}">
      <dsp:nvSpPr>
        <dsp:cNvPr id="0" name=""/>
        <dsp:cNvSpPr/>
      </dsp:nvSpPr>
      <dsp:spPr>
        <a:xfrm rot="5400000">
          <a:off x="3355996" y="1486637"/>
          <a:ext cx="3147984" cy="192375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155" tIns="107950" rIns="64770" bIns="10795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Οι εκπαιδευόμενοι μετά τη μελέτη του υλικού  αποκόμισαν σημαντικά μαθησιακά οφέλη.</a:t>
          </a:r>
        </a:p>
      </dsp:txBody>
      <dsp:txXfrm rot="-5400000">
        <a:off x="3968112" y="968449"/>
        <a:ext cx="1829825" cy="2960130"/>
      </dsp:txXfrm>
    </dsp:sp>
    <dsp:sp modelId="{9A43E615-9133-459A-929F-12F264437C02}">
      <dsp:nvSpPr>
        <dsp:cNvPr id="0" name=""/>
        <dsp:cNvSpPr/>
      </dsp:nvSpPr>
      <dsp:spPr>
        <a:xfrm>
          <a:off x="2918686" y="0"/>
          <a:ext cx="2011105" cy="201100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E5708C-FA0A-4C62-8FB0-51A4586A0F11}">
      <dsp:nvSpPr>
        <dsp:cNvPr id="0" name=""/>
        <dsp:cNvSpPr/>
      </dsp:nvSpPr>
      <dsp:spPr>
        <a:xfrm rot="10800000">
          <a:off x="2918686" y="2885529"/>
          <a:ext cx="2011105" cy="201100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22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Δρ</a:t>
            </a:r>
            <a:r>
              <a:rPr lang="el-GR" dirty="0"/>
              <a:t>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5/9/2021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://chamilo.datacenter.uoc.gr/metchamilo/courses/EPIMORFWSHEKPAIDEYTIKWNSTHDIAFOROPOIH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1485577"/>
            <a:ext cx="7178797" cy="1845341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Σχεδιασμός, Ανάπτυξη και Αποτίμηση εκπαιδευτικού υλικού με τη μέθοδο της εξΑΕ στη διαφοροποιημένη διδασκαλία με έμφαση στο μάθημα της Ιστορίας ΣΤ΄ δημοτικού</a:t>
            </a:r>
            <a:endParaRPr lang="el-GR" sz="28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2021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Διπλωματική εργασία της μεταπτυχιακής φοιτήτριας </a:t>
            </a:r>
          </a:p>
          <a:p>
            <a:pPr algn="ctr"/>
            <a:r>
              <a:rPr lang="el-GR" sz="1800" dirty="0"/>
              <a:t>Ελένης Τσαγκαλίδου</a:t>
            </a:r>
          </a:p>
        </p:txBody>
      </p:sp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AE72E7-4181-48D7-A484-6257D577522F}"/>
              </a:ext>
            </a:extLst>
          </p:cNvPr>
          <p:cNvSpPr txBox="1"/>
          <p:nvPr/>
        </p:nvSpPr>
        <p:spPr>
          <a:xfrm>
            <a:off x="1535809" y="4913914"/>
            <a:ext cx="709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Ευαγγελία Μανούσου        Χαράλαμπος Μουζάκης       Μαρία Ιβρίντελη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6216" y="130906"/>
            <a:ext cx="7713552" cy="864096"/>
          </a:xfrm>
        </p:spPr>
        <p:txBody>
          <a:bodyPr>
            <a:noAutofit/>
          </a:bodyPr>
          <a:lstStyle/>
          <a:p>
            <a:r>
              <a:rPr lang="el-GR" sz="3600" b="1" dirty="0"/>
              <a:t> Παραγόμενο εκπαιδευτικό υλικό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6501" y="1231305"/>
            <a:ext cx="743421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/>
              <a:t>Καθοδηγούμενη αυτο-επιμόρφωση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4F0F42D-5DE7-4724-ACED-A20CED75D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95902"/>
            <a:ext cx="6207764" cy="4263666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9FC28B1B-3A33-4BBF-AB2A-AC7CC4448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792" y="4352790"/>
            <a:ext cx="3814583" cy="20281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93ACD1-F356-4446-9BC1-F8F08ADE939A}"/>
              </a:ext>
            </a:extLst>
          </p:cNvPr>
          <p:cNvSpPr txBox="1"/>
          <p:nvPr/>
        </p:nvSpPr>
        <p:spPr>
          <a:xfrm>
            <a:off x="5137792" y="3521793"/>
            <a:ext cx="3814583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Αλληλεπίδραση Ε.Υ και </a:t>
            </a:r>
          </a:p>
          <a:p>
            <a:r>
              <a:rPr lang="el-GR" dirty="0"/>
              <a:t>εκπαιδευόμενου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4000" dirty="0"/>
              <a:t> Παραγόμενο εκπαιδευτικό υλικό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3200" dirty="0"/>
              <a:t>Ανατροφοδότηση-εμψύχωση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847D7D0-736E-4E65-9EDE-27CE4E089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46" y="2288322"/>
            <a:ext cx="8166226" cy="423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4000" dirty="0"/>
              <a:t> Παραγόμενο εκπαιδευτικό υ</a:t>
            </a:r>
            <a:r>
              <a:rPr lang="el-GR" sz="4000" b="1" dirty="0"/>
              <a:t>λικό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124744"/>
            <a:ext cx="79928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3200" dirty="0"/>
              <a:t>Κατάτμηση της ύλης-σύνοψη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4F59602-C8D7-4501-B270-4217F2B6A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15" y="1925543"/>
            <a:ext cx="7541537" cy="41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F68BD8-244D-4EDE-A219-E1B442BA7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260648"/>
            <a:ext cx="5301208" cy="750900"/>
          </a:xfrm>
        </p:spPr>
        <p:txBody>
          <a:bodyPr>
            <a:normAutofit fontScale="90000"/>
          </a:bodyPr>
          <a:lstStyle/>
          <a:p>
            <a:r>
              <a:rPr lang="el-GR" dirty="0"/>
              <a:t>Αποτελέσματα 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79C5F-04B7-4830-A5A7-4A05A5BDA7AC}"/>
              </a:ext>
            </a:extLst>
          </p:cNvPr>
          <p:cNvSpPr txBox="1"/>
          <p:nvPr/>
        </p:nvSpPr>
        <p:spPr>
          <a:xfrm>
            <a:off x="971600" y="90872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Για τις </a:t>
            </a:r>
            <a:r>
              <a:rPr lang="el-GR" b="1" dirty="0"/>
              <a:t>προδιαγραφές</a:t>
            </a:r>
            <a:r>
              <a:rPr lang="el-GR" dirty="0"/>
              <a:t> για τον σχεδιασμό και την ανάπτυξη του εκπαιδευτικού υλικού</a:t>
            </a:r>
          </a:p>
        </p:txBody>
      </p:sp>
      <p:cxnSp>
        <p:nvCxnSpPr>
          <p:cNvPr id="8" name="Ευθεία γραμμή σύνδεσης 7">
            <a:extLst>
              <a:ext uri="{FF2B5EF4-FFF2-40B4-BE49-F238E27FC236}">
                <a16:creationId xmlns:a16="http://schemas.microsoft.com/office/drawing/2014/main" id="{262DF1E3-68A2-44D9-86AE-428A689AF749}"/>
              </a:ext>
            </a:extLst>
          </p:cNvPr>
          <p:cNvCxnSpPr/>
          <p:nvPr/>
        </p:nvCxnSpPr>
        <p:spPr>
          <a:xfrm flipV="1">
            <a:off x="467544" y="908720"/>
            <a:ext cx="8676456" cy="102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Οβάλ 8">
            <a:extLst>
              <a:ext uri="{FF2B5EF4-FFF2-40B4-BE49-F238E27FC236}">
                <a16:creationId xmlns:a16="http://schemas.microsoft.com/office/drawing/2014/main" id="{175AC86D-D611-44CB-AF41-C51D85CABD4C}"/>
              </a:ext>
            </a:extLst>
          </p:cNvPr>
          <p:cNvSpPr/>
          <p:nvPr/>
        </p:nvSpPr>
        <p:spPr>
          <a:xfrm>
            <a:off x="2306223" y="3028993"/>
            <a:ext cx="3744416" cy="1728192"/>
          </a:xfrm>
          <a:prstGeom prst="ellipse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Προδιαγραφές εκπαιδευτικού υλικού</a:t>
            </a:r>
          </a:p>
        </p:txBody>
      </p:sp>
      <p:sp>
        <p:nvSpPr>
          <p:cNvPr id="10" name="Οβάλ 9">
            <a:extLst>
              <a:ext uri="{FF2B5EF4-FFF2-40B4-BE49-F238E27FC236}">
                <a16:creationId xmlns:a16="http://schemas.microsoft.com/office/drawing/2014/main" id="{75F92FD2-F1D1-4962-A542-B91951C1C427}"/>
              </a:ext>
            </a:extLst>
          </p:cNvPr>
          <p:cNvSpPr/>
          <p:nvPr/>
        </p:nvSpPr>
        <p:spPr>
          <a:xfrm>
            <a:off x="971600" y="1781866"/>
            <a:ext cx="2146548" cy="121508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dirty="0"/>
              <a:t>Ήταν εύκολο στη χρήση του</a:t>
            </a:r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6CEB0FD3-62B1-4B15-946D-3E6B6ADCB257}"/>
              </a:ext>
            </a:extLst>
          </p:cNvPr>
          <p:cNvSpPr/>
          <p:nvPr/>
        </p:nvSpPr>
        <p:spPr>
          <a:xfrm>
            <a:off x="3617640" y="1781866"/>
            <a:ext cx="2376264" cy="10710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Έγινε σεβαστός ο ατομικός ρυθμός</a:t>
            </a:r>
          </a:p>
        </p:txBody>
      </p:sp>
      <p:sp>
        <p:nvSpPr>
          <p:cNvPr id="13" name="Πεντάγωνο 12">
            <a:extLst>
              <a:ext uri="{FF2B5EF4-FFF2-40B4-BE49-F238E27FC236}">
                <a16:creationId xmlns:a16="http://schemas.microsoft.com/office/drawing/2014/main" id="{08D1CE6E-466E-4A3F-A8E5-E335BA3488DD}"/>
              </a:ext>
            </a:extLst>
          </p:cNvPr>
          <p:cNvSpPr/>
          <p:nvPr/>
        </p:nvSpPr>
        <p:spPr>
          <a:xfrm>
            <a:off x="6300192" y="1659621"/>
            <a:ext cx="2843808" cy="2493984"/>
          </a:xfrm>
          <a:prstGeom prst="pent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Παρείχε αυτονομία και αυτενέργεια</a:t>
            </a:r>
          </a:p>
        </p:txBody>
      </p:sp>
      <p:sp>
        <p:nvSpPr>
          <p:cNvPr id="14" name="Βέλος: Δεξιό 13">
            <a:extLst>
              <a:ext uri="{FF2B5EF4-FFF2-40B4-BE49-F238E27FC236}">
                <a16:creationId xmlns:a16="http://schemas.microsoft.com/office/drawing/2014/main" id="{6117F51E-17E2-41B5-82A0-D602A05DD896}"/>
              </a:ext>
            </a:extLst>
          </p:cNvPr>
          <p:cNvSpPr/>
          <p:nvPr/>
        </p:nvSpPr>
        <p:spPr>
          <a:xfrm>
            <a:off x="1003845" y="4476536"/>
            <a:ext cx="2304256" cy="21602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Υπήρχαν σαφείς οδηγίες</a:t>
            </a:r>
          </a:p>
        </p:txBody>
      </p:sp>
      <p:sp>
        <p:nvSpPr>
          <p:cNvPr id="16" name="Καρδιά 15">
            <a:extLst>
              <a:ext uri="{FF2B5EF4-FFF2-40B4-BE49-F238E27FC236}">
                <a16:creationId xmlns:a16="http://schemas.microsoft.com/office/drawing/2014/main" id="{EAFB8053-ED1D-4C95-84FD-04FE4B9993BA}"/>
              </a:ext>
            </a:extLst>
          </p:cNvPr>
          <p:cNvSpPr/>
          <p:nvPr/>
        </p:nvSpPr>
        <p:spPr>
          <a:xfrm>
            <a:off x="5784346" y="4185645"/>
            <a:ext cx="2964118" cy="2671097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περιεχόμενο ήταν φιλικό και κατανοητό</a:t>
            </a:r>
          </a:p>
        </p:txBody>
      </p:sp>
    </p:spTree>
    <p:extLst>
      <p:ext uri="{BB962C8B-B14F-4D97-AF65-F5344CB8AC3E}">
        <p14:creationId xmlns:p14="http://schemas.microsoft.com/office/powerpoint/2010/main" val="4252944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54712E-EF17-4B02-9E4C-C81D9530B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8879"/>
            <a:ext cx="4869160" cy="1008112"/>
          </a:xfrm>
        </p:spPr>
        <p:txBody>
          <a:bodyPr>
            <a:normAutofit/>
          </a:bodyPr>
          <a:lstStyle/>
          <a:p>
            <a:r>
              <a:rPr lang="el-GR" sz="5400" dirty="0"/>
              <a:t>Αποτελέσματα 2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49E6D453-9F11-4D65-A17F-6CD639194066}"/>
              </a:ext>
            </a:extLst>
          </p:cNvPr>
          <p:cNvCxnSpPr/>
          <p:nvPr/>
        </p:nvCxnSpPr>
        <p:spPr>
          <a:xfrm>
            <a:off x="467544" y="1124744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Οβάλ 5">
            <a:extLst>
              <a:ext uri="{FF2B5EF4-FFF2-40B4-BE49-F238E27FC236}">
                <a16:creationId xmlns:a16="http://schemas.microsoft.com/office/drawing/2014/main" id="{81817285-3DD7-4709-911A-2AD2B6F861AA}"/>
              </a:ext>
            </a:extLst>
          </p:cNvPr>
          <p:cNvSpPr/>
          <p:nvPr/>
        </p:nvSpPr>
        <p:spPr>
          <a:xfrm>
            <a:off x="2753544" y="2475026"/>
            <a:ext cx="4104456" cy="1907948"/>
          </a:xfrm>
          <a:prstGeom prst="ellipse">
            <a:avLst/>
          </a:prstGeom>
          <a:ln w="762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Προδιαγραφές εκπαιδευτικού υλικού</a:t>
            </a:r>
          </a:p>
        </p:txBody>
      </p:sp>
      <p:sp>
        <p:nvSpPr>
          <p:cNvPr id="8" name="Διάγραμμα ροής: Διάτρητη ταινία 7">
            <a:extLst>
              <a:ext uri="{FF2B5EF4-FFF2-40B4-BE49-F238E27FC236}">
                <a16:creationId xmlns:a16="http://schemas.microsoft.com/office/drawing/2014/main" id="{EC7A20D2-27CF-4C75-88EE-80EF38DF3637}"/>
              </a:ext>
            </a:extLst>
          </p:cNvPr>
          <p:cNvSpPr/>
          <p:nvPr/>
        </p:nvSpPr>
        <p:spPr>
          <a:xfrm>
            <a:off x="899592" y="1124744"/>
            <a:ext cx="2664296" cy="1584164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Καλύφθηκαν οι σκοποί και τα </a:t>
            </a:r>
          </a:p>
          <a:p>
            <a:pPr algn="ctr"/>
            <a:r>
              <a:rPr lang="el-GR" dirty="0"/>
              <a:t>προσδοκώμενα</a:t>
            </a:r>
          </a:p>
        </p:txBody>
      </p:sp>
      <p:sp>
        <p:nvSpPr>
          <p:cNvPr id="9" name="Βέλος: Αριστερό 8">
            <a:extLst>
              <a:ext uri="{FF2B5EF4-FFF2-40B4-BE49-F238E27FC236}">
                <a16:creationId xmlns:a16="http://schemas.microsoft.com/office/drawing/2014/main" id="{8700E946-3468-4332-8591-8C1D9D2AB8F6}"/>
              </a:ext>
            </a:extLst>
          </p:cNvPr>
          <p:cNvSpPr/>
          <p:nvPr/>
        </p:nvSpPr>
        <p:spPr>
          <a:xfrm>
            <a:off x="4572000" y="476687"/>
            <a:ext cx="3672408" cy="1998329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Οι δραστηριότητες κινητοποίησαν τη μαθησιακή διαδικασία</a:t>
            </a:r>
          </a:p>
        </p:txBody>
      </p:sp>
      <p:sp>
        <p:nvSpPr>
          <p:cNvPr id="11" name="Διάγραμμα ροής: Απόφαση 10">
            <a:extLst>
              <a:ext uri="{FF2B5EF4-FFF2-40B4-BE49-F238E27FC236}">
                <a16:creationId xmlns:a16="http://schemas.microsoft.com/office/drawing/2014/main" id="{3C853D2E-0666-4CD7-ACB1-72BA08BD9135}"/>
              </a:ext>
            </a:extLst>
          </p:cNvPr>
          <p:cNvSpPr/>
          <p:nvPr/>
        </p:nvSpPr>
        <p:spPr>
          <a:xfrm>
            <a:off x="6226149" y="3331053"/>
            <a:ext cx="2907704" cy="1872193"/>
          </a:xfrm>
          <a:prstGeom prst="flowChartDecis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Υπήρχε σταθερή  δόμηση</a:t>
            </a:r>
          </a:p>
        </p:txBody>
      </p:sp>
      <p:sp>
        <p:nvSpPr>
          <p:cNvPr id="13" name="Διάγραμμα ροής: Γραμμή σύνδεσης εκτός σελίδας 12">
            <a:extLst>
              <a:ext uri="{FF2B5EF4-FFF2-40B4-BE49-F238E27FC236}">
                <a16:creationId xmlns:a16="http://schemas.microsoft.com/office/drawing/2014/main" id="{A2E1A1EB-5F0C-4C72-BF4E-A0ADE0A10330}"/>
              </a:ext>
            </a:extLst>
          </p:cNvPr>
          <p:cNvSpPr/>
          <p:nvPr/>
        </p:nvSpPr>
        <p:spPr>
          <a:xfrm>
            <a:off x="755576" y="3645024"/>
            <a:ext cx="1997968" cy="2304256"/>
          </a:xfrm>
          <a:prstGeom prst="flowChartOffpageConnector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 έκταση των ενοτήτων ήταν ικανοποιητική</a:t>
            </a:r>
          </a:p>
        </p:txBody>
      </p:sp>
      <p:sp>
        <p:nvSpPr>
          <p:cNvPr id="14" name="Βέλος: Ραβδωτό δεξιό 13">
            <a:extLst>
              <a:ext uri="{FF2B5EF4-FFF2-40B4-BE49-F238E27FC236}">
                <a16:creationId xmlns:a16="http://schemas.microsoft.com/office/drawing/2014/main" id="{43E72420-C198-45A0-9329-FAD95B1B724A}"/>
              </a:ext>
            </a:extLst>
          </p:cNvPr>
          <p:cNvSpPr/>
          <p:nvPr/>
        </p:nvSpPr>
        <p:spPr>
          <a:xfrm>
            <a:off x="2866119" y="4267160"/>
            <a:ext cx="4445954" cy="2514023"/>
          </a:xfrm>
          <a:prstGeom prst="stripedRightArrow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Υπήρχε συνοχή και αλληλουχία ανάμεσα στις ενότητες</a:t>
            </a:r>
          </a:p>
        </p:txBody>
      </p:sp>
    </p:spTree>
    <p:extLst>
      <p:ext uri="{BB962C8B-B14F-4D97-AF65-F5344CB8AC3E}">
        <p14:creationId xmlns:p14="http://schemas.microsoft.com/office/powerpoint/2010/main" val="3873525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216820-E064-48D4-A175-CE88147C1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188640"/>
            <a:ext cx="5013176" cy="816012"/>
          </a:xfrm>
        </p:spPr>
        <p:txBody>
          <a:bodyPr>
            <a:normAutofit fontScale="90000"/>
          </a:bodyPr>
          <a:lstStyle/>
          <a:p>
            <a:r>
              <a:rPr lang="el-GR" sz="5400" dirty="0"/>
              <a:t>Αποτελέσματα 3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CF816C2-60DA-4390-B95F-D7CAFAE08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358860"/>
            <a:ext cx="6858000" cy="846003"/>
          </a:xfrm>
        </p:spPr>
        <p:txBody>
          <a:bodyPr>
            <a:normAutofit lnSpcReduction="10000"/>
          </a:bodyPr>
          <a:lstStyle/>
          <a:p>
            <a:pPr algn="l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τα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μαθησιακά οφέλη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αποκόμισαν οι εκπαιδευόμενοι/ες.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B27F1D41-7B48-403B-9590-F8B4D997DD93}"/>
              </a:ext>
            </a:extLst>
          </p:cNvPr>
          <p:cNvCxnSpPr/>
          <p:nvPr/>
        </p:nvCxnSpPr>
        <p:spPr>
          <a:xfrm>
            <a:off x="467544" y="1196752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Διάγραμμα 9">
            <a:extLst>
              <a:ext uri="{FF2B5EF4-FFF2-40B4-BE49-F238E27FC236}">
                <a16:creationId xmlns:a16="http://schemas.microsoft.com/office/drawing/2014/main" id="{226FA9ED-E3C2-4263-907B-BC68397D4F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761703"/>
              </p:ext>
            </p:extLst>
          </p:nvPr>
        </p:nvGraphicFramePr>
        <p:xfrm>
          <a:off x="1331640" y="1988840"/>
          <a:ext cx="6981918" cy="4680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D763D8A-DF37-4951-BC6E-0317726BE864}"/>
              </a:ext>
            </a:extLst>
          </p:cNvPr>
          <p:cNvSpPr txBox="1"/>
          <p:nvPr/>
        </p:nvSpPr>
        <p:spPr>
          <a:xfrm>
            <a:off x="3851920" y="3503850"/>
            <a:ext cx="1988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Μαθησιακά </a:t>
            </a:r>
          </a:p>
          <a:p>
            <a:pPr algn="ctr"/>
            <a:r>
              <a:rPr lang="el-GR" sz="2800" dirty="0"/>
              <a:t>οφέλη</a:t>
            </a:r>
          </a:p>
        </p:txBody>
      </p:sp>
    </p:spTree>
    <p:extLst>
      <p:ext uri="{BB962C8B-B14F-4D97-AF65-F5344CB8AC3E}">
        <p14:creationId xmlns:p14="http://schemas.microsoft.com/office/powerpoint/2010/main" val="3777184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DC4221-1661-4077-99CC-1AEE6769C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332656"/>
            <a:ext cx="5949280" cy="648072"/>
          </a:xfrm>
        </p:spPr>
        <p:txBody>
          <a:bodyPr>
            <a:normAutofit fontScale="90000"/>
          </a:bodyPr>
          <a:lstStyle/>
          <a:p>
            <a:r>
              <a:rPr lang="el-GR" sz="5400" dirty="0"/>
              <a:t>Αποτελέσματα 4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A1ED88E8-054D-4BB4-8646-E310B57CB631}"/>
              </a:ext>
            </a:extLst>
          </p:cNvPr>
          <p:cNvCxnSpPr/>
          <p:nvPr/>
        </p:nvCxnSpPr>
        <p:spPr>
          <a:xfrm>
            <a:off x="539552" y="1124744"/>
            <a:ext cx="8604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9E2E3C8A-AC62-4573-A4AB-E5A18DC61E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3551894"/>
              </p:ext>
            </p:extLst>
          </p:nvPr>
        </p:nvGraphicFramePr>
        <p:xfrm>
          <a:off x="863588" y="1268778"/>
          <a:ext cx="7416824" cy="525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27E1E63-9EEE-4338-A836-DB0FCD6E965F}"/>
              </a:ext>
            </a:extLst>
          </p:cNvPr>
          <p:cNvSpPr txBox="1"/>
          <p:nvPr/>
        </p:nvSpPr>
        <p:spPr>
          <a:xfrm>
            <a:off x="3359020" y="3296896"/>
            <a:ext cx="2425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Μαθησιακά οφέλη</a:t>
            </a:r>
          </a:p>
        </p:txBody>
      </p:sp>
    </p:spTree>
    <p:extLst>
      <p:ext uri="{BB962C8B-B14F-4D97-AF65-F5344CB8AC3E}">
        <p14:creationId xmlns:p14="http://schemas.microsoft.com/office/powerpoint/2010/main" val="1904801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B76F86-50C5-431E-917B-5301B0387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1" y="260648"/>
            <a:ext cx="7200801" cy="936104"/>
          </a:xfrm>
        </p:spPr>
        <p:txBody>
          <a:bodyPr>
            <a:normAutofit/>
          </a:bodyPr>
          <a:lstStyle/>
          <a:p>
            <a:pPr algn="l"/>
            <a:r>
              <a:rPr lang="el-GR" sz="5400" dirty="0"/>
              <a:t>   Αποτελέσματα 5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1E3CF00E-5496-44F0-8000-F04EB735585F}"/>
              </a:ext>
            </a:extLst>
          </p:cNvPr>
          <p:cNvCxnSpPr/>
          <p:nvPr/>
        </p:nvCxnSpPr>
        <p:spPr>
          <a:xfrm>
            <a:off x="539551" y="1412776"/>
            <a:ext cx="84969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Διάγραμμα 12">
            <a:extLst>
              <a:ext uri="{FF2B5EF4-FFF2-40B4-BE49-F238E27FC236}">
                <a16:creationId xmlns:a16="http://schemas.microsoft.com/office/drawing/2014/main" id="{0F74E511-EFE3-49C0-9669-92DCD642DB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448056"/>
              </p:ext>
            </p:extLst>
          </p:nvPr>
        </p:nvGraphicFramePr>
        <p:xfrm>
          <a:off x="683569" y="1412776"/>
          <a:ext cx="7848872" cy="4896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FAC1119-3ED4-439A-859D-804940C0A9AC}"/>
              </a:ext>
            </a:extLst>
          </p:cNvPr>
          <p:cNvSpPr txBox="1"/>
          <p:nvPr/>
        </p:nvSpPr>
        <p:spPr>
          <a:xfrm>
            <a:off x="1115616" y="1613760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Με μια ματιά</a:t>
            </a:r>
          </a:p>
        </p:txBody>
      </p:sp>
    </p:spTree>
    <p:extLst>
      <p:ext uri="{BB962C8B-B14F-4D97-AF65-F5344CB8AC3E}">
        <p14:creationId xmlns:p14="http://schemas.microsoft.com/office/powerpoint/2010/main" val="2644524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F23797-0808-48FD-959C-6C0EE1A49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5373216" cy="816012"/>
          </a:xfrm>
        </p:spPr>
        <p:txBody>
          <a:bodyPr>
            <a:normAutofit fontScale="90000"/>
          </a:bodyPr>
          <a:lstStyle/>
          <a:p>
            <a:pPr algn="l"/>
            <a:r>
              <a:rPr lang="el-GR" sz="5400" dirty="0"/>
              <a:t>Συμπεράσματα 1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7BDFAEB9-E558-4126-8876-003C7EDD8538}"/>
              </a:ext>
            </a:extLst>
          </p:cNvPr>
          <p:cNvCxnSpPr/>
          <p:nvPr/>
        </p:nvCxnSpPr>
        <p:spPr>
          <a:xfrm flipV="1">
            <a:off x="539552" y="1484784"/>
            <a:ext cx="8604448" cy="115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450B7E9-7CC3-4978-8F1C-DCDDA8179583}"/>
              </a:ext>
            </a:extLst>
          </p:cNvPr>
          <p:cNvSpPr txBox="1"/>
          <p:nvPr/>
        </p:nvSpPr>
        <p:spPr>
          <a:xfrm>
            <a:off x="1277380" y="1559552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Ένα εκπαιδευτικό υλικό για τη διαφοροποιημένη διδασκαλία στο μάθημα της Ιστορίας ΣΤ΄ που απευθύνεται σε εκπαιδευτικούς χρειάζεται να έχει συγκεκριμένες προδιαγραφές όπως: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BCB4C9-8C60-4BA6-B5A1-6CA868BF5BFE}"/>
              </a:ext>
            </a:extLst>
          </p:cNvPr>
          <p:cNvSpPr txBox="1"/>
          <p:nvPr/>
        </p:nvSpPr>
        <p:spPr>
          <a:xfrm>
            <a:off x="1132086" y="3691720"/>
            <a:ext cx="66247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αξιόπιστο σχεδιασμό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σαφή προσδιορισμό διδακτικών στόχων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αυτονομία και ευελιξία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αλληλεπίδραση και παρακίνηση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αξιολόγηση και ανατροφοδότηση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0972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647D57-8EDB-4784-8703-D66698393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116632"/>
            <a:ext cx="6669360" cy="816012"/>
          </a:xfrm>
        </p:spPr>
        <p:txBody>
          <a:bodyPr>
            <a:normAutofit fontScale="90000"/>
          </a:bodyPr>
          <a:lstStyle/>
          <a:p>
            <a:pPr algn="l"/>
            <a:r>
              <a:rPr lang="el-GR" sz="5400" dirty="0"/>
              <a:t>Συμπεράσματα 2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6232CB9-9771-4C0B-AAEC-3EBA24D90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293235"/>
            <a:ext cx="6858000" cy="936095"/>
          </a:xfrm>
        </p:spPr>
        <p:txBody>
          <a:bodyPr>
            <a:normAutofit/>
          </a:bodyPr>
          <a:lstStyle/>
          <a:p>
            <a:pPr algn="l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παράγει μαθησιακά οφέλη για τον/την εκπαιδευόμενο/η</a:t>
            </a: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A76C6AEB-DB1E-48F6-B1EF-7BA80536D793}"/>
              </a:ext>
            </a:extLst>
          </p:cNvPr>
          <p:cNvCxnSpPr/>
          <p:nvPr/>
        </p:nvCxnSpPr>
        <p:spPr>
          <a:xfrm>
            <a:off x="467544" y="1268760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7CF6D26-1232-44A9-B155-22F22A9907F9}"/>
              </a:ext>
            </a:extLst>
          </p:cNvPr>
          <p:cNvSpPr txBox="1"/>
          <p:nvPr/>
        </p:nvSpPr>
        <p:spPr>
          <a:xfrm>
            <a:off x="1115616" y="2420888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Να συνδυάζει τις γνώσεις και τις εμπειρίες τους με το Ε.Υ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Να είναι επιστημονικά επαρκές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Να έχει πρακτική εφαρμογή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Να συμβάλλει στον αναστοχασμό και τη βελτίωση του διδακτικού έργου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Να παρουσιάζει την πληροφορία πολυαισθητηριακά </a:t>
            </a:r>
          </a:p>
        </p:txBody>
      </p:sp>
    </p:spTree>
    <p:extLst>
      <p:ext uri="{BB962C8B-B14F-4D97-AF65-F5344CB8AC3E}">
        <p14:creationId xmlns:p14="http://schemas.microsoft.com/office/powerpoint/2010/main" val="193096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 Σκοπός</a:t>
            </a:r>
            <a:endParaRPr lang="el-GR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810E56-0DF2-4C06-9D2E-9CBC9A0FD998}"/>
              </a:ext>
            </a:extLst>
          </p:cNvPr>
          <p:cNvSpPr txBox="1"/>
          <p:nvPr/>
        </p:nvSpPr>
        <p:spPr>
          <a:xfrm>
            <a:off x="707135" y="1314332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Σκοπός της εργασίας είναι η δημιουργία  εκπαιδευτικού υλικού στη διαφοροποιημένη διδασκαλία στο μάθημα της Ιστορίας Στ’ τάξης Δημοτικού,  με τη μέθοδο της εξ αποστάσεως εκπαίδευσης και η αποτίμησή  του από εκπαιδευτικούς της πρωτοβάθμιας εκπαίδευσης.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DE35170-DAE2-49A8-8E7B-B84438A0B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665" y="4833156"/>
            <a:ext cx="4620669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09B7AF97-6B66-47C6-B4EB-38CCA484F799}"/>
              </a:ext>
            </a:extLst>
          </p:cNvPr>
          <p:cNvCxnSpPr/>
          <p:nvPr/>
        </p:nvCxnSpPr>
        <p:spPr>
          <a:xfrm>
            <a:off x="467544" y="1340768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534AA75-0B4B-45BC-A895-7891F0F9EFFE}"/>
              </a:ext>
            </a:extLst>
          </p:cNvPr>
          <p:cNvSpPr txBox="1"/>
          <p:nvPr/>
        </p:nvSpPr>
        <p:spPr>
          <a:xfrm>
            <a:off x="1043100" y="1532869"/>
            <a:ext cx="75613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/>
              <a:t>Όπως αναδείχθηκε από τις συνεντεύξεις, το συγκεκριμένο θέμα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4000" dirty="0"/>
              <a:t>ενδιαφέρει πάρα πολύ τους εκπαιδευτικούς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BB68C-7759-4FDC-BC49-AD0610FE3309}"/>
              </a:ext>
            </a:extLst>
          </p:cNvPr>
          <p:cNvSpPr txBox="1"/>
          <p:nvPr/>
        </p:nvSpPr>
        <p:spPr>
          <a:xfrm>
            <a:off x="899592" y="212682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Συμπεράσματα 3</a:t>
            </a:r>
          </a:p>
        </p:txBody>
      </p:sp>
    </p:spTree>
    <p:extLst>
      <p:ext uri="{BB962C8B-B14F-4D97-AF65-F5344CB8AC3E}">
        <p14:creationId xmlns:p14="http://schemas.microsoft.com/office/powerpoint/2010/main" val="2720385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DB2774-8CCA-4816-86E1-189F4D1A4BF0}"/>
              </a:ext>
            </a:extLst>
          </p:cNvPr>
          <p:cNvSpPr txBox="1"/>
          <p:nvPr/>
        </p:nvSpPr>
        <p:spPr>
          <a:xfrm>
            <a:off x="1043608" y="18864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Προτάσεις για περαιτέρω έρευνα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D0C8CD-3668-4C7D-ADC8-1F03452C48BF}"/>
              </a:ext>
            </a:extLst>
          </p:cNvPr>
          <p:cNvSpPr txBox="1"/>
          <p:nvPr/>
        </p:nvSpPr>
        <p:spPr>
          <a:xfrm>
            <a:off x="809836" y="1499666"/>
            <a:ext cx="81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/>
              <a:t>Θα είχε ενδιαφέρον να ερευνηθεί ο παιδαγωγικός σχεδιασμός </a:t>
            </a:r>
          </a:p>
          <a:p>
            <a:r>
              <a:rPr lang="el-GR" sz="3600" dirty="0"/>
              <a:t>για την εξ αποστάσεως ενδοϋπηρεσιακή επιμόρφωση των εκπαιδευτικών σε ευρεία κλίμακα στη διαφοροποιημένη διδασκαλία.</a:t>
            </a:r>
          </a:p>
        </p:txBody>
      </p:sp>
      <p:cxnSp>
        <p:nvCxnSpPr>
          <p:cNvPr id="7" name="Ευθεία γραμμή σύνδεσης 6">
            <a:extLst>
              <a:ext uri="{FF2B5EF4-FFF2-40B4-BE49-F238E27FC236}">
                <a16:creationId xmlns:a16="http://schemas.microsoft.com/office/drawing/2014/main" id="{64D1EEBC-6517-4ED2-BE58-7B34ED489D06}"/>
              </a:ext>
            </a:extLst>
          </p:cNvPr>
          <p:cNvCxnSpPr/>
          <p:nvPr/>
        </p:nvCxnSpPr>
        <p:spPr>
          <a:xfrm>
            <a:off x="611560" y="834971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6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187624" y="437450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A1F7E10F-CE20-416E-99FD-02F185F1A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12776"/>
            <a:ext cx="7676375" cy="48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Ερευνητικά ερωτήματα</a:t>
            </a:r>
            <a:endParaRPr lang="el-GR" sz="3600" b="1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7C4CCEB-A359-4E91-9050-986B27D42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222506"/>
            <a:ext cx="3165163" cy="2110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83F08D-635F-4297-AD6C-51C8B286C70E}"/>
              </a:ext>
            </a:extLst>
          </p:cNvPr>
          <p:cNvSpPr txBox="1"/>
          <p:nvPr/>
        </p:nvSpPr>
        <p:spPr>
          <a:xfrm>
            <a:off x="539552" y="1412776"/>
            <a:ext cx="82809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1) Ποιες είναι οι προδιαγραφές του </a:t>
            </a:r>
            <a:r>
              <a:rPr lang="en-US" dirty="0"/>
              <a:t>E.Y </a:t>
            </a:r>
            <a:r>
              <a:rPr lang="el-GR" dirty="0"/>
              <a:t>για την διαφοροποιημένη διδασκαλία στην Στ’ τάξη;</a:t>
            </a:r>
          </a:p>
          <a:p>
            <a:r>
              <a:rPr lang="el-GR" dirty="0"/>
              <a:t>2) Πώς αποτιμούν  οι συμμετέχοντες το </a:t>
            </a:r>
            <a:r>
              <a:rPr lang="en-US" dirty="0"/>
              <a:t>E.Y </a:t>
            </a:r>
            <a:r>
              <a:rPr lang="el-GR" dirty="0"/>
              <a:t>ως προς τις </a:t>
            </a:r>
            <a:r>
              <a:rPr lang="el-GR" b="1" dirty="0"/>
              <a:t>προδιαγραφές</a:t>
            </a:r>
            <a:r>
              <a:rPr lang="el-GR" dirty="0"/>
              <a:t> σχεδιασμού και ανάπτυξής του. </a:t>
            </a:r>
          </a:p>
          <a:p>
            <a:r>
              <a:rPr lang="el-GR" dirty="0"/>
              <a:t>3) Πώς αποτιμάται το υλικό  ως προς τα </a:t>
            </a:r>
            <a:r>
              <a:rPr lang="el-GR" b="1" dirty="0"/>
              <a:t>μαθησιακά οφέλη </a:t>
            </a:r>
            <a:r>
              <a:rPr lang="el-GR" dirty="0"/>
              <a:t>που παρήγαγε γι’</a:t>
            </a:r>
            <a:r>
              <a:rPr lang="en-US" dirty="0"/>
              <a:t>  </a:t>
            </a:r>
            <a:r>
              <a:rPr lang="el-GR" dirty="0"/>
              <a:t>αυτούς; 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7F4CBE-0235-452C-89EB-455171C57522}"/>
              </a:ext>
            </a:extLst>
          </p:cNvPr>
          <p:cNvSpPr txBox="1"/>
          <p:nvPr/>
        </p:nvSpPr>
        <p:spPr>
          <a:xfrm>
            <a:off x="971600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Μεθοδολογία  γενική</a:t>
            </a: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9FDC2DA5-CC9F-4363-B55F-D063DA998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9929897"/>
              </p:ext>
            </p:extLst>
          </p:nvPr>
        </p:nvGraphicFramePr>
        <p:xfrm>
          <a:off x="1187624" y="834971"/>
          <a:ext cx="6768752" cy="5258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3BD2F38-44F1-4D84-AAB3-9FABC4716ADE}"/>
              </a:ext>
            </a:extLst>
          </p:cNvPr>
          <p:cNvSpPr txBox="1"/>
          <p:nvPr/>
        </p:nvSpPr>
        <p:spPr>
          <a:xfrm>
            <a:off x="1403648" y="3224190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dirty="0"/>
              <a:t>Τυπολογία</a:t>
            </a:r>
          </a:p>
          <a:p>
            <a:r>
              <a:rPr lang="en-US" dirty="0"/>
              <a:t>West</a:t>
            </a:r>
            <a:r>
              <a:rPr lang="el-GR" dirty="0"/>
              <a:t> &amp; </a:t>
            </a:r>
            <a:r>
              <a:rPr lang="el-GR" dirty="0" err="1"/>
              <a:t>Λιοναράκη</a:t>
            </a:r>
            <a:endParaRPr lang="el-GR" dirty="0"/>
          </a:p>
        </p:txBody>
      </p:sp>
      <p:cxnSp>
        <p:nvCxnSpPr>
          <p:cNvPr id="8" name="Ευθεία γραμμή σύνδεσης 7">
            <a:extLst>
              <a:ext uri="{FF2B5EF4-FFF2-40B4-BE49-F238E27FC236}">
                <a16:creationId xmlns:a16="http://schemas.microsoft.com/office/drawing/2014/main" id="{2A31D0ED-919A-4416-8678-0879AE259355}"/>
              </a:ext>
            </a:extLst>
          </p:cNvPr>
          <p:cNvCxnSpPr/>
          <p:nvPr/>
        </p:nvCxnSpPr>
        <p:spPr>
          <a:xfrm>
            <a:off x="539552" y="834971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38DD13E-1B85-4332-8414-182E24260D76}"/>
              </a:ext>
            </a:extLst>
          </p:cNvPr>
          <p:cNvSpPr txBox="1"/>
          <p:nvPr/>
        </p:nvSpPr>
        <p:spPr>
          <a:xfrm>
            <a:off x="1619672" y="4055187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dirty="0"/>
              <a:t>Αρχές </a:t>
            </a:r>
            <a:endParaRPr lang="en-US" dirty="0"/>
          </a:p>
          <a:p>
            <a:r>
              <a:rPr lang="el-GR" dirty="0" err="1"/>
              <a:t>πολυμεσικής</a:t>
            </a:r>
            <a:r>
              <a:rPr lang="el-GR" dirty="0"/>
              <a:t> μάθησης του </a:t>
            </a:r>
            <a:r>
              <a:rPr lang="en-US" dirty="0"/>
              <a:t>Mayer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4933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 Μεθοδολογία  αξιολόγησης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90730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/>
              <a:t>Είδος έρευνας</a:t>
            </a:r>
            <a:r>
              <a:rPr lang="el-GR" dirty="0"/>
              <a:t>: Ποιοτική έρευνα</a:t>
            </a:r>
          </a:p>
          <a:p>
            <a:r>
              <a:rPr lang="el-GR" u="sng" dirty="0"/>
              <a:t>Συλλογή δεδομένων</a:t>
            </a:r>
            <a:r>
              <a:rPr lang="el-GR" dirty="0"/>
              <a:t>: Ημιδομημένη συνέντευξη</a:t>
            </a:r>
          </a:p>
          <a:p>
            <a:r>
              <a:rPr lang="el-GR" u="sng" dirty="0"/>
              <a:t>Μεθοδολογική προσέγγιση</a:t>
            </a:r>
            <a:r>
              <a:rPr lang="el-GR" dirty="0"/>
              <a:t>: Ανάλυση περιεχομένου με μονάδα ανάλυσης την πρόταση.</a:t>
            </a:r>
          </a:p>
          <a:p>
            <a:r>
              <a:rPr lang="el-GR" u="sng" dirty="0"/>
              <a:t>Επεξεργασία δεδομένων</a:t>
            </a:r>
            <a:r>
              <a:rPr lang="el-GR" dirty="0"/>
              <a:t>: Ανάλυση περιεχομένου (</a:t>
            </a:r>
            <a:r>
              <a:rPr lang="en-US" dirty="0"/>
              <a:t>Atlas. ti)</a:t>
            </a:r>
          </a:p>
          <a:p>
            <a:r>
              <a:rPr lang="el-GR" u="sng" dirty="0"/>
              <a:t>Δείγμα της έρευνας</a:t>
            </a:r>
            <a:r>
              <a:rPr lang="el-GR" dirty="0"/>
              <a:t>: Εκπαιδευτικοί  πρωτοβάθμιας εκπαίδευσης</a:t>
            </a:r>
          </a:p>
          <a:p>
            <a:r>
              <a:rPr lang="el-GR" u="sng" dirty="0"/>
              <a:t>Περιορισμοί</a:t>
            </a:r>
            <a:r>
              <a:rPr lang="el-GR" dirty="0"/>
              <a:t>: Μικρό δείγμα (5 εκπαιδευτικοί)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74E4625-711C-47F7-A777-4E49B6821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53972"/>
            <a:ext cx="1902346" cy="191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 Εργαλεία δημιουργίας</a:t>
            </a:r>
            <a:endParaRPr lang="el-GR" sz="36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A564876F-5403-44F5-B9C5-8DEDF1B895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348123"/>
              </p:ext>
            </p:extLst>
          </p:nvPr>
        </p:nvGraphicFramePr>
        <p:xfrm>
          <a:off x="899592" y="1484784"/>
          <a:ext cx="741682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Εικόνα 6">
            <a:extLst>
              <a:ext uri="{FF2B5EF4-FFF2-40B4-BE49-F238E27FC236}">
                <a16:creationId xmlns:a16="http://schemas.microsoft.com/office/drawing/2014/main" id="{A7FF9620-652F-47C2-90D6-905F473083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84" y="2790610"/>
            <a:ext cx="2412286" cy="148448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C053EC17-6FC5-4CFE-8DA9-A3D36ED347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4758" y="4581128"/>
            <a:ext cx="259914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 Βασικό θεωρητικό πλαίσιο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3200" dirty="0"/>
              <a:t>Εξ αποστάσεως εκπαίδευση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3200" dirty="0"/>
              <a:t>Εκπαιδευτικό υλικό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3200" dirty="0"/>
              <a:t>Διαφοροποιημένη Διδασκαλία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3200" dirty="0"/>
              <a:t>Διδακτική της Ιστορίας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l-GR" sz="32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2B4AF27-D4EF-46A4-B32A-5E8C1DFB6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593" y="3725175"/>
            <a:ext cx="4915671" cy="257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99592" y="-89088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n-US" sz="3600" dirty="0"/>
              <a:t> </a:t>
            </a:r>
            <a:r>
              <a:rPr lang="el-GR" sz="3600" dirty="0"/>
              <a:t>Παραγόμενο εκπαιδευτικό υλικό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89481" y="1242378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Τίτλος:" Στρατηγικές διαφοροποιημένης διδασκαλίας και μάθησης στο μάθημα της Ιστορίας</a:t>
            </a:r>
          </a:p>
          <a:p>
            <a:r>
              <a:rPr lang="el-GR" dirty="0"/>
              <a:t> ΣΤ΄ Δημοτικού."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67A8B-6E8A-4A85-AA3A-971462AD3903}"/>
              </a:ext>
            </a:extLst>
          </p:cNvPr>
          <p:cNvSpPr txBox="1"/>
          <p:nvPr/>
        </p:nvSpPr>
        <p:spPr>
          <a:xfrm>
            <a:off x="899592" y="2838420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Δομή:</a:t>
            </a: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EC527790-5547-4A9B-8C34-2B026B99F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7576212"/>
              </p:ext>
            </p:extLst>
          </p:nvPr>
        </p:nvGraphicFramePr>
        <p:xfrm>
          <a:off x="2020905" y="2417058"/>
          <a:ext cx="5937025" cy="3856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41D4190C-80E1-4F89-A9F0-FD2743375385}"/>
              </a:ext>
            </a:extLst>
          </p:cNvPr>
          <p:cNvCxnSpPr/>
          <p:nvPr/>
        </p:nvCxnSpPr>
        <p:spPr>
          <a:xfrm flipV="1">
            <a:off x="6619039" y="2300466"/>
            <a:ext cx="504056" cy="38580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61DC2D91-71BB-489C-96CD-DF02CDF8C1C3}"/>
              </a:ext>
            </a:extLst>
          </p:cNvPr>
          <p:cNvCxnSpPr/>
          <p:nvPr/>
        </p:nvCxnSpPr>
        <p:spPr>
          <a:xfrm>
            <a:off x="6619039" y="3002956"/>
            <a:ext cx="648072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C4A3F65D-381A-4745-84DF-AA35AAE3F9B9}"/>
              </a:ext>
            </a:extLst>
          </p:cNvPr>
          <p:cNvCxnSpPr/>
          <p:nvPr/>
        </p:nvCxnSpPr>
        <p:spPr>
          <a:xfrm>
            <a:off x="6619039" y="3258859"/>
            <a:ext cx="576064" cy="28803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264A573-3E75-467C-AF6D-0EFB7DF945AC}"/>
              </a:ext>
            </a:extLst>
          </p:cNvPr>
          <p:cNvSpPr txBox="1"/>
          <p:nvPr/>
        </p:nvSpPr>
        <p:spPr>
          <a:xfrm>
            <a:off x="7354177" y="2087127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σκοπός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5E7E7A-F1D5-4D94-8C5D-D14087BCB908}"/>
              </a:ext>
            </a:extLst>
          </p:cNvPr>
          <p:cNvSpPr txBox="1"/>
          <p:nvPr/>
        </p:nvSpPr>
        <p:spPr>
          <a:xfrm>
            <a:off x="7354177" y="277255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προσδοκώμενα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6DFF3A-793F-4E2D-BB4E-577B7A252876}"/>
              </a:ext>
            </a:extLst>
          </p:cNvPr>
          <p:cNvSpPr txBox="1"/>
          <p:nvPr/>
        </p:nvSpPr>
        <p:spPr>
          <a:xfrm>
            <a:off x="7267111" y="3374053"/>
            <a:ext cx="157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έννοιες κλειδιά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1E58E2-44C0-402B-B064-7FB4A3365969}"/>
              </a:ext>
            </a:extLst>
          </p:cNvPr>
          <p:cNvSpPr txBox="1"/>
          <p:nvPr/>
        </p:nvSpPr>
        <p:spPr>
          <a:xfrm>
            <a:off x="548680" y="6043382"/>
            <a:ext cx="80466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http://chamilo.datacenter.uoc.gr/metchamilo/courses/EPIMORFWSHEKPAIDEYTIKWNSTHDIAFOROPOIH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Θέση περιεχομένου 27">
            <a:extLst>
              <a:ext uri="{FF2B5EF4-FFF2-40B4-BE49-F238E27FC236}">
                <a16:creationId xmlns:a16="http://schemas.microsoft.com/office/drawing/2014/main" id="{7B50AB1E-9E3F-4BBC-A5E4-0A4AE97C2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2999" y="260649"/>
            <a:ext cx="7886700" cy="720080"/>
          </a:xfrm>
        </p:spPr>
        <p:txBody>
          <a:bodyPr>
            <a:noAutofit/>
          </a:bodyPr>
          <a:lstStyle/>
          <a:p>
            <a:br>
              <a:rPr lang="el-GR" dirty="0"/>
            </a:br>
            <a:r>
              <a:rPr lang="el-GR" dirty="0"/>
              <a:t> Παραγόμενο εκπαιδευτικό υλικό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755576" y="1340768"/>
            <a:ext cx="7200800" cy="827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/>
              <a:t>Ο εκπαιδευόμενος μαθαίνει μόνος του και λειτουργεί αυτόνομα μέσα από ένα δομημένο διδακτικό υλικό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8F470AE-76E8-45E7-8FC9-F41DA8843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1" y="2196405"/>
            <a:ext cx="8280920" cy="40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3619</TotalTime>
  <Words>681</Words>
  <Application>Microsoft Office PowerPoint</Application>
  <PresentationFormat>Προβολή στην οθόνη (4:3)</PresentationFormat>
  <Paragraphs>122</Paragraphs>
  <Slides>22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Σχεδιασμός, Ανάπτυξη και Αποτίμηση εκπαιδευτικού υλικού με τη μέθοδο της εξΑΕ στη διαφοροποιημένη διδασκαλία με έμφαση στο μάθημα της Ιστορίας ΣΤ΄ δημοτικού</vt:lpstr>
      <vt:lpstr> Σκοπός</vt:lpstr>
      <vt:lpstr>Ερευνητικά ερωτήματα</vt:lpstr>
      <vt:lpstr>Παρουσίαση του PowerPoint</vt:lpstr>
      <vt:lpstr> Μεθοδολογία  αξιολόγησης</vt:lpstr>
      <vt:lpstr> Εργαλεία δημιουργίας</vt:lpstr>
      <vt:lpstr> Βασικό θεωρητικό πλαίσιο</vt:lpstr>
      <vt:lpstr>  Παραγόμενο εκπαιδευτικό υλικό</vt:lpstr>
      <vt:lpstr>  Παραγόμενο εκπαιδευτικό υλικό</vt:lpstr>
      <vt:lpstr> Παραγόμενο εκπαιδευτικό υλικό</vt:lpstr>
      <vt:lpstr> Παραγόμενο εκπαιδευτικό υλικό</vt:lpstr>
      <vt:lpstr> Παραγόμενο εκπαιδευτικό υλικό</vt:lpstr>
      <vt:lpstr>Αποτελέσματα  1</vt:lpstr>
      <vt:lpstr>Αποτελέσματα 2</vt:lpstr>
      <vt:lpstr>Αποτελέσματα 3</vt:lpstr>
      <vt:lpstr>Αποτελέσματα 4</vt:lpstr>
      <vt:lpstr>   Αποτελέσματα 5</vt:lpstr>
      <vt:lpstr>Συμπεράσματα 1</vt:lpstr>
      <vt:lpstr>Συμπεράσματα 2</vt:lpstr>
      <vt:lpstr>Παρουσίαση του PowerPoint</vt:lpstr>
      <vt:lpstr>Παρουσίαση του PowerPoint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Ελένη</cp:lastModifiedBy>
  <cp:revision>1729</cp:revision>
  <dcterms:created xsi:type="dcterms:W3CDTF">2003-10-16T17:37:47Z</dcterms:created>
  <dcterms:modified xsi:type="dcterms:W3CDTF">2021-05-09T14:47:13Z</dcterms:modified>
</cp:coreProperties>
</file>