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7"/>
  </p:notesMasterIdLst>
  <p:sldIdLst>
    <p:sldId id="1482" r:id="rId2"/>
    <p:sldId id="2013" r:id="rId3"/>
    <p:sldId id="2045" r:id="rId4"/>
    <p:sldId id="2041" r:id="rId5"/>
    <p:sldId id="2047" r:id="rId6"/>
    <p:sldId id="2020" r:id="rId7"/>
    <p:sldId id="2012" r:id="rId8"/>
    <p:sldId id="2032" r:id="rId9"/>
    <p:sldId id="2033" r:id="rId10"/>
    <p:sldId id="2027" r:id="rId11"/>
    <p:sldId id="2028" r:id="rId12"/>
    <p:sldId id="2044" r:id="rId13"/>
    <p:sldId id="2030" r:id="rId14"/>
    <p:sldId id="2031" r:id="rId15"/>
    <p:sldId id="2015" r:id="rId16"/>
    <p:sldId id="2036" r:id="rId17"/>
    <p:sldId id="2034" r:id="rId18"/>
    <p:sldId id="2035" r:id="rId19"/>
    <p:sldId id="2037" r:id="rId20"/>
    <p:sldId id="2043" r:id="rId21"/>
    <p:sldId id="2018" r:id="rId22"/>
    <p:sldId id="2046" r:id="rId23"/>
    <p:sldId id="2039" r:id="rId24"/>
    <p:sldId id="2040" r:id="rId25"/>
    <p:sldId id="2019" r:id="rId26"/>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cmAuthor>
  <p:cmAuthor id="2" name="angel" initials="a"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61" autoAdjust="0"/>
    <p:restoredTop sz="93537" autoAdjust="0"/>
  </p:normalViewPr>
  <p:slideViewPr>
    <p:cSldViewPr>
      <p:cViewPr>
        <p:scale>
          <a:sx n="70" d="100"/>
          <a:sy n="70" d="100"/>
        </p:scale>
        <p:origin x="1224" y="4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slide" Target="../slides/slide21.xml"/></Relationships>
</file>

<file path=ppt/diagrams/_rels/data2.xml.rels><?xml version="1.0" encoding="UTF-8" standalone="yes"?>
<Relationships xmlns="http://schemas.openxmlformats.org/package/2006/relationships"><Relationship Id="rId1" Type="http://schemas.openxmlformats.org/officeDocument/2006/relationships/slide" Target="../slides/slide2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453FE5-1F7F-4738-A008-B6E6AE3C6BE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l-GR"/>
        </a:p>
      </dgm:t>
    </dgm:pt>
    <dgm:pt modelId="{E5817E2D-32CB-4B42-A518-1E64BF19DA70}">
      <dgm:prSet phldrT="[Κείμενο]" custT="1"/>
      <dgm:spPr>
        <a:solidFill>
          <a:schemeClr val="bg1">
            <a:lumMod val="65000"/>
          </a:schemeClr>
        </a:solidFill>
      </dgm:spPr>
      <dgm:t>
        <a:bodyPr/>
        <a:lstStyle/>
        <a:p>
          <a:r>
            <a:rPr lang="el-GR" sz="3600" dirty="0" smtClean="0">
              <a:hlinkClick xmlns:r="http://schemas.openxmlformats.org/officeDocument/2006/relationships" r:id="rId1" action="ppaction://hlinksldjump"/>
            </a:rPr>
            <a:t>1</a:t>
          </a:r>
          <a:r>
            <a:rPr lang="el-GR" sz="3600" baseline="30000" dirty="0" smtClean="0">
              <a:hlinkClick xmlns:r="http://schemas.openxmlformats.org/officeDocument/2006/relationships" r:id="rId1" action="ppaction://hlinksldjump"/>
            </a:rPr>
            <a:t>ο</a:t>
          </a:r>
          <a:r>
            <a:rPr lang="el-GR" sz="3600" dirty="0" smtClean="0">
              <a:hlinkClick xmlns:r="http://schemas.openxmlformats.org/officeDocument/2006/relationships" r:id="rId1" action="ppaction://hlinksldjump"/>
            </a:rPr>
            <a:t> Ερευνητικό ερώτημα</a:t>
          </a:r>
          <a:endParaRPr lang="el-GR" sz="3600" dirty="0"/>
        </a:p>
      </dgm:t>
    </dgm:pt>
    <dgm:pt modelId="{1F50A7F4-95A3-49C1-A1C0-E2B47D286698}" type="parTrans" cxnId="{0ED93208-9482-4309-802F-D65D769C1316}">
      <dgm:prSet/>
      <dgm:spPr/>
      <dgm:t>
        <a:bodyPr/>
        <a:lstStyle/>
        <a:p>
          <a:endParaRPr lang="el-GR"/>
        </a:p>
      </dgm:t>
    </dgm:pt>
    <dgm:pt modelId="{239659AC-4CBB-4768-8815-61706076A271}" type="sibTrans" cxnId="{0ED93208-9482-4309-802F-D65D769C1316}">
      <dgm:prSet/>
      <dgm:spPr/>
      <dgm:t>
        <a:bodyPr/>
        <a:lstStyle/>
        <a:p>
          <a:endParaRPr lang="el-GR"/>
        </a:p>
      </dgm:t>
    </dgm:pt>
    <dgm:pt modelId="{F8FAB195-7FD6-472B-9201-027D9103696C}">
      <dgm:prSet phldrT="[Κείμενο]" custT="1"/>
      <dgm:spPr/>
      <dgm:t>
        <a:bodyPr/>
        <a:lstStyle/>
        <a:p>
          <a:pPr algn="just"/>
          <a:r>
            <a:rPr lang="el-GR" sz="3200" dirty="0" smtClean="0">
              <a:latin typeface="Times New Roman" panose="02020603050405020304" pitchFamily="18" charset="0"/>
              <a:cs typeface="Times New Roman" panose="02020603050405020304" pitchFamily="18" charset="0"/>
            </a:rPr>
            <a:t>Ποιες είναι οι προδιαγραφές τις οποίες πρέπει να έχει ένα εξ αποστάσεως Ε.Υ., με θέμα την προστασία της βιοποικιλότητας και την απειλή των ζώων της Κρήτης.</a:t>
          </a:r>
          <a:endParaRPr lang="el-GR" sz="3200" dirty="0">
            <a:latin typeface="Times New Roman" panose="02020603050405020304" pitchFamily="18" charset="0"/>
            <a:cs typeface="Times New Roman" panose="02020603050405020304" pitchFamily="18" charset="0"/>
          </a:endParaRPr>
        </a:p>
      </dgm:t>
    </dgm:pt>
    <dgm:pt modelId="{82201E1A-94D2-4E59-923F-99FBB8845B17}" type="parTrans" cxnId="{1D561BF0-1C14-44A7-BF86-9C85742CB83F}">
      <dgm:prSet/>
      <dgm:spPr/>
      <dgm:t>
        <a:bodyPr/>
        <a:lstStyle/>
        <a:p>
          <a:endParaRPr lang="el-GR"/>
        </a:p>
      </dgm:t>
    </dgm:pt>
    <dgm:pt modelId="{620D01D6-E94F-473E-979E-4D0DD12286B9}" type="sibTrans" cxnId="{1D561BF0-1C14-44A7-BF86-9C85742CB83F}">
      <dgm:prSet/>
      <dgm:spPr/>
      <dgm:t>
        <a:bodyPr/>
        <a:lstStyle/>
        <a:p>
          <a:endParaRPr lang="el-GR"/>
        </a:p>
      </dgm:t>
    </dgm:pt>
    <dgm:pt modelId="{21C1A50E-1068-48FF-AEB0-6DF442E719C7}" type="pres">
      <dgm:prSet presAssocID="{8E453FE5-1F7F-4738-A008-B6E6AE3C6BE9}" presName="linear" presStyleCnt="0">
        <dgm:presLayoutVars>
          <dgm:dir/>
          <dgm:animLvl val="lvl"/>
          <dgm:resizeHandles val="exact"/>
        </dgm:presLayoutVars>
      </dgm:prSet>
      <dgm:spPr/>
      <dgm:t>
        <a:bodyPr/>
        <a:lstStyle/>
        <a:p>
          <a:endParaRPr lang="el-GR"/>
        </a:p>
      </dgm:t>
    </dgm:pt>
    <dgm:pt modelId="{1EA9DDC8-8711-4643-9C7A-636CD6450A65}" type="pres">
      <dgm:prSet presAssocID="{E5817E2D-32CB-4B42-A518-1E64BF19DA70}" presName="parentLin" presStyleCnt="0"/>
      <dgm:spPr/>
    </dgm:pt>
    <dgm:pt modelId="{78359A9C-4A1F-4120-A2D2-6F733A05DEA3}" type="pres">
      <dgm:prSet presAssocID="{E5817E2D-32CB-4B42-A518-1E64BF19DA70}" presName="parentLeftMargin" presStyleLbl="node1" presStyleIdx="0" presStyleCnt="1"/>
      <dgm:spPr/>
      <dgm:t>
        <a:bodyPr/>
        <a:lstStyle/>
        <a:p>
          <a:endParaRPr lang="el-GR"/>
        </a:p>
      </dgm:t>
    </dgm:pt>
    <dgm:pt modelId="{5360B897-DEF0-42D9-BA9F-3105FB8A7BCC}" type="pres">
      <dgm:prSet presAssocID="{E5817E2D-32CB-4B42-A518-1E64BF19DA70}" presName="parentText" presStyleLbl="node1" presStyleIdx="0" presStyleCnt="1" custScaleY="59089">
        <dgm:presLayoutVars>
          <dgm:chMax val="0"/>
          <dgm:bulletEnabled val="1"/>
        </dgm:presLayoutVars>
      </dgm:prSet>
      <dgm:spPr/>
      <dgm:t>
        <a:bodyPr/>
        <a:lstStyle/>
        <a:p>
          <a:endParaRPr lang="el-GR"/>
        </a:p>
      </dgm:t>
    </dgm:pt>
    <dgm:pt modelId="{0AB5E9B7-4976-4190-BA46-0C3FF9B94887}" type="pres">
      <dgm:prSet presAssocID="{E5817E2D-32CB-4B42-A518-1E64BF19DA70}" presName="negativeSpace" presStyleCnt="0"/>
      <dgm:spPr/>
    </dgm:pt>
    <dgm:pt modelId="{8CBF0BC9-E891-4E27-B6B6-15723403C403}" type="pres">
      <dgm:prSet presAssocID="{E5817E2D-32CB-4B42-A518-1E64BF19DA70}" presName="childText" presStyleLbl="conFgAcc1" presStyleIdx="0" presStyleCnt="1">
        <dgm:presLayoutVars>
          <dgm:bulletEnabled val="1"/>
        </dgm:presLayoutVars>
      </dgm:prSet>
      <dgm:spPr/>
      <dgm:t>
        <a:bodyPr/>
        <a:lstStyle/>
        <a:p>
          <a:endParaRPr lang="el-GR"/>
        </a:p>
      </dgm:t>
    </dgm:pt>
  </dgm:ptLst>
  <dgm:cxnLst>
    <dgm:cxn modelId="{50E3A9A3-570C-42E6-AAE9-2EB9635932F5}" type="presOf" srcId="{8E453FE5-1F7F-4738-A008-B6E6AE3C6BE9}" destId="{21C1A50E-1068-48FF-AEB0-6DF442E719C7}" srcOrd="0" destOrd="0" presId="urn:microsoft.com/office/officeart/2005/8/layout/list1"/>
    <dgm:cxn modelId="{7ACA48F5-29CF-40A0-9803-D4E0AB89E4DF}" type="presOf" srcId="{E5817E2D-32CB-4B42-A518-1E64BF19DA70}" destId="{78359A9C-4A1F-4120-A2D2-6F733A05DEA3}" srcOrd="0" destOrd="0" presId="urn:microsoft.com/office/officeart/2005/8/layout/list1"/>
    <dgm:cxn modelId="{ECA7FA63-9998-4C68-856C-9C23059097C5}" type="presOf" srcId="{E5817E2D-32CB-4B42-A518-1E64BF19DA70}" destId="{5360B897-DEF0-42D9-BA9F-3105FB8A7BCC}" srcOrd="1" destOrd="0" presId="urn:microsoft.com/office/officeart/2005/8/layout/list1"/>
    <dgm:cxn modelId="{1D561BF0-1C14-44A7-BF86-9C85742CB83F}" srcId="{E5817E2D-32CB-4B42-A518-1E64BF19DA70}" destId="{F8FAB195-7FD6-472B-9201-027D9103696C}" srcOrd="0" destOrd="0" parTransId="{82201E1A-94D2-4E59-923F-99FBB8845B17}" sibTransId="{620D01D6-E94F-473E-979E-4D0DD12286B9}"/>
    <dgm:cxn modelId="{0ED93208-9482-4309-802F-D65D769C1316}" srcId="{8E453FE5-1F7F-4738-A008-B6E6AE3C6BE9}" destId="{E5817E2D-32CB-4B42-A518-1E64BF19DA70}" srcOrd="0" destOrd="0" parTransId="{1F50A7F4-95A3-49C1-A1C0-E2B47D286698}" sibTransId="{239659AC-4CBB-4768-8815-61706076A271}"/>
    <dgm:cxn modelId="{59F86175-E33B-42FE-8AAD-90BFEC6206D7}" type="presOf" srcId="{F8FAB195-7FD6-472B-9201-027D9103696C}" destId="{8CBF0BC9-E891-4E27-B6B6-15723403C403}" srcOrd="0" destOrd="0" presId="urn:microsoft.com/office/officeart/2005/8/layout/list1"/>
    <dgm:cxn modelId="{7874F02E-4B4A-4A28-BB20-44EC3237747C}" type="presParOf" srcId="{21C1A50E-1068-48FF-AEB0-6DF442E719C7}" destId="{1EA9DDC8-8711-4643-9C7A-636CD6450A65}" srcOrd="0" destOrd="0" presId="urn:microsoft.com/office/officeart/2005/8/layout/list1"/>
    <dgm:cxn modelId="{C770CD84-69D1-4241-AC4F-44767ED253AC}" type="presParOf" srcId="{1EA9DDC8-8711-4643-9C7A-636CD6450A65}" destId="{78359A9C-4A1F-4120-A2D2-6F733A05DEA3}" srcOrd="0" destOrd="0" presId="urn:microsoft.com/office/officeart/2005/8/layout/list1"/>
    <dgm:cxn modelId="{0B210C2A-6DAA-4DA9-BD70-2E51E52D2EDF}" type="presParOf" srcId="{1EA9DDC8-8711-4643-9C7A-636CD6450A65}" destId="{5360B897-DEF0-42D9-BA9F-3105FB8A7BCC}" srcOrd="1" destOrd="0" presId="urn:microsoft.com/office/officeart/2005/8/layout/list1"/>
    <dgm:cxn modelId="{8B98E19A-E808-4049-BF46-A0D887533495}" type="presParOf" srcId="{21C1A50E-1068-48FF-AEB0-6DF442E719C7}" destId="{0AB5E9B7-4976-4190-BA46-0C3FF9B94887}" srcOrd="1" destOrd="0" presId="urn:microsoft.com/office/officeart/2005/8/layout/list1"/>
    <dgm:cxn modelId="{E551CE23-0854-457B-ADA1-5E71B744F76B}" type="presParOf" srcId="{21C1A50E-1068-48FF-AEB0-6DF442E719C7}" destId="{8CBF0BC9-E891-4E27-B6B6-15723403C403}"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453FE5-1F7F-4738-A008-B6E6AE3C6BE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l-GR"/>
        </a:p>
      </dgm:t>
    </dgm:pt>
    <dgm:pt modelId="{E5817E2D-32CB-4B42-A518-1E64BF19DA70}">
      <dgm:prSet phldrT="[Κείμενο]" custT="1"/>
      <dgm:spPr>
        <a:solidFill>
          <a:schemeClr val="bg1">
            <a:lumMod val="65000"/>
          </a:schemeClr>
        </a:solidFill>
      </dgm:spPr>
      <dgm:t>
        <a:bodyPr/>
        <a:lstStyle/>
        <a:p>
          <a:r>
            <a:rPr lang="el-GR" sz="3600" dirty="0" smtClean="0">
              <a:hlinkClick xmlns:r="http://schemas.openxmlformats.org/officeDocument/2006/relationships" r:id="rId1" action="ppaction://hlinksldjump"/>
            </a:rPr>
            <a:t>2</a:t>
          </a:r>
          <a:r>
            <a:rPr lang="el-GR" sz="3600" baseline="30000" dirty="0" smtClean="0">
              <a:hlinkClick xmlns:r="http://schemas.openxmlformats.org/officeDocument/2006/relationships" r:id="rId1" action="ppaction://hlinksldjump"/>
            </a:rPr>
            <a:t>ο</a:t>
          </a:r>
          <a:r>
            <a:rPr lang="el-GR" sz="3600" dirty="0" smtClean="0">
              <a:hlinkClick xmlns:r="http://schemas.openxmlformats.org/officeDocument/2006/relationships" r:id="rId1" action="ppaction://hlinksldjump"/>
            </a:rPr>
            <a:t> Ερευνητικό ερώτημα</a:t>
          </a:r>
          <a:endParaRPr lang="el-GR" sz="3600" dirty="0"/>
        </a:p>
      </dgm:t>
    </dgm:pt>
    <dgm:pt modelId="{1F50A7F4-95A3-49C1-A1C0-E2B47D286698}" type="parTrans" cxnId="{0ED93208-9482-4309-802F-D65D769C1316}">
      <dgm:prSet/>
      <dgm:spPr/>
      <dgm:t>
        <a:bodyPr/>
        <a:lstStyle/>
        <a:p>
          <a:endParaRPr lang="el-GR"/>
        </a:p>
      </dgm:t>
    </dgm:pt>
    <dgm:pt modelId="{239659AC-4CBB-4768-8815-61706076A271}" type="sibTrans" cxnId="{0ED93208-9482-4309-802F-D65D769C1316}">
      <dgm:prSet/>
      <dgm:spPr/>
      <dgm:t>
        <a:bodyPr/>
        <a:lstStyle/>
        <a:p>
          <a:endParaRPr lang="el-GR"/>
        </a:p>
      </dgm:t>
    </dgm:pt>
    <dgm:pt modelId="{72F06B0B-E454-4EC9-9287-AF4809D6F458}">
      <dgm:prSet phldrT="[Κείμενο]" custT="1"/>
      <dgm:spPr/>
      <dgm:t>
        <a:bodyPr/>
        <a:lstStyle/>
        <a:p>
          <a:pPr algn="just"/>
          <a:r>
            <a:rPr lang="el-GR" sz="3200" smtClean="0">
              <a:latin typeface="Times New Roman" panose="02020603050405020304" pitchFamily="18" charset="0"/>
              <a:cs typeface="Times New Roman" panose="02020603050405020304" pitchFamily="18" charset="0"/>
            </a:rPr>
            <a:t>Πώς </a:t>
          </a:r>
          <a:r>
            <a:rPr lang="el-GR" sz="3200" dirty="0" smtClean="0">
              <a:latin typeface="Times New Roman" panose="02020603050405020304" pitchFamily="18" charset="0"/>
              <a:cs typeface="Times New Roman" panose="02020603050405020304" pitchFamily="18" charset="0"/>
            </a:rPr>
            <a:t>αποτιμάται το εξ αποστάσεως Ε.Υ. από εκπαιδευτικούς της πρωτοβάθμιας εκπαίδευσης και υπεύθυνους Κέντρων Περιβαλλοντικής Εκπαίδευσης; </a:t>
          </a:r>
          <a:endParaRPr lang="el-GR" sz="3200" dirty="0">
            <a:latin typeface="Times New Roman" panose="02020603050405020304" pitchFamily="18" charset="0"/>
            <a:cs typeface="Times New Roman" panose="02020603050405020304" pitchFamily="18" charset="0"/>
          </a:endParaRPr>
        </a:p>
      </dgm:t>
    </dgm:pt>
    <dgm:pt modelId="{12B134B6-B41D-4614-8CB8-78B7F897306A}" type="parTrans" cxnId="{6DFE6242-D409-4BC3-9308-41E93C73C5AD}">
      <dgm:prSet/>
      <dgm:spPr/>
      <dgm:t>
        <a:bodyPr/>
        <a:lstStyle/>
        <a:p>
          <a:endParaRPr lang="el-GR"/>
        </a:p>
      </dgm:t>
    </dgm:pt>
    <dgm:pt modelId="{4E97A7D9-76C4-4054-BCD3-6C3010D16095}" type="sibTrans" cxnId="{6DFE6242-D409-4BC3-9308-41E93C73C5AD}">
      <dgm:prSet/>
      <dgm:spPr/>
      <dgm:t>
        <a:bodyPr/>
        <a:lstStyle/>
        <a:p>
          <a:endParaRPr lang="el-GR"/>
        </a:p>
      </dgm:t>
    </dgm:pt>
    <dgm:pt modelId="{21C1A50E-1068-48FF-AEB0-6DF442E719C7}" type="pres">
      <dgm:prSet presAssocID="{8E453FE5-1F7F-4738-A008-B6E6AE3C6BE9}" presName="linear" presStyleCnt="0">
        <dgm:presLayoutVars>
          <dgm:dir/>
          <dgm:animLvl val="lvl"/>
          <dgm:resizeHandles val="exact"/>
        </dgm:presLayoutVars>
      </dgm:prSet>
      <dgm:spPr/>
      <dgm:t>
        <a:bodyPr/>
        <a:lstStyle/>
        <a:p>
          <a:endParaRPr lang="el-GR"/>
        </a:p>
      </dgm:t>
    </dgm:pt>
    <dgm:pt modelId="{1EA9DDC8-8711-4643-9C7A-636CD6450A65}" type="pres">
      <dgm:prSet presAssocID="{E5817E2D-32CB-4B42-A518-1E64BF19DA70}" presName="parentLin" presStyleCnt="0"/>
      <dgm:spPr/>
    </dgm:pt>
    <dgm:pt modelId="{78359A9C-4A1F-4120-A2D2-6F733A05DEA3}" type="pres">
      <dgm:prSet presAssocID="{E5817E2D-32CB-4B42-A518-1E64BF19DA70}" presName="parentLeftMargin" presStyleLbl="node1" presStyleIdx="0" presStyleCnt="1"/>
      <dgm:spPr/>
      <dgm:t>
        <a:bodyPr/>
        <a:lstStyle/>
        <a:p>
          <a:endParaRPr lang="el-GR"/>
        </a:p>
      </dgm:t>
    </dgm:pt>
    <dgm:pt modelId="{5360B897-DEF0-42D9-BA9F-3105FB8A7BCC}" type="pres">
      <dgm:prSet presAssocID="{E5817E2D-32CB-4B42-A518-1E64BF19DA70}" presName="parentText" presStyleLbl="node1" presStyleIdx="0" presStyleCnt="1" custScaleX="102439" custScaleY="56218">
        <dgm:presLayoutVars>
          <dgm:chMax val="0"/>
          <dgm:bulletEnabled val="1"/>
        </dgm:presLayoutVars>
      </dgm:prSet>
      <dgm:spPr/>
      <dgm:t>
        <a:bodyPr/>
        <a:lstStyle/>
        <a:p>
          <a:endParaRPr lang="el-GR"/>
        </a:p>
      </dgm:t>
    </dgm:pt>
    <dgm:pt modelId="{0AB5E9B7-4976-4190-BA46-0C3FF9B94887}" type="pres">
      <dgm:prSet presAssocID="{E5817E2D-32CB-4B42-A518-1E64BF19DA70}" presName="negativeSpace" presStyleCnt="0"/>
      <dgm:spPr/>
    </dgm:pt>
    <dgm:pt modelId="{8CBF0BC9-E891-4E27-B6B6-15723403C403}" type="pres">
      <dgm:prSet presAssocID="{E5817E2D-32CB-4B42-A518-1E64BF19DA70}" presName="childText" presStyleLbl="conFgAcc1" presStyleIdx="0" presStyleCnt="1">
        <dgm:presLayoutVars>
          <dgm:bulletEnabled val="1"/>
        </dgm:presLayoutVars>
      </dgm:prSet>
      <dgm:spPr/>
      <dgm:t>
        <a:bodyPr/>
        <a:lstStyle/>
        <a:p>
          <a:endParaRPr lang="el-GR"/>
        </a:p>
      </dgm:t>
    </dgm:pt>
  </dgm:ptLst>
  <dgm:cxnLst>
    <dgm:cxn modelId="{183F1556-E7A1-49F5-9C84-33A801CD8BF8}" type="presOf" srcId="{E5817E2D-32CB-4B42-A518-1E64BF19DA70}" destId="{5360B897-DEF0-42D9-BA9F-3105FB8A7BCC}" srcOrd="1" destOrd="0" presId="urn:microsoft.com/office/officeart/2005/8/layout/list1"/>
    <dgm:cxn modelId="{0ED93208-9482-4309-802F-D65D769C1316}" srcId="{8E453FE5-1F7F-4738-A008-B6E6AE3C6BE9}" destId="{E5817E2D-32CB-4B42-A518-1E64BF19DA70}" srcOrd="0" destOrd="0" parTransId="{1F50A7F4-95A3-49C1-A1C0-E2B47D286698}" sibTransId="{239659AC-4CBB-4768-8815-61706076A271}"/>
    <dgm:cxn modelId="{6DFE6242-D409-4BC3-9308-41E93C73C5AD}" srcId="{E5817E2D-32CB-4B42-A518-1E64BF19DA70}" destId="{72F06B0B-E454-4EC9-9287-AF4809D6F458}" srcOrd="0" destOrd="0" parTransId="{12B134B6-B41D-4614-8CB8-78B7F897306A}" sibTransId="{4E97A7D9-76C4-4054-BCD3-6C3010D16095}"/>
    <dgm:cxn modelId="{67AA8798-152D-40E2-8D93-C792C49C91F9}" type="presOf" srcId="{8E453FE5-1F7F-4738-A008-B6E6AE3C6BE9}" destId="{21C1A50E-1068-48FF-AEB0-6DF442E719C7}" srcOrd="0" destOrd="0" presId="urn:microsoft.com/office/officeart/2005/8/layout/list1"/>
    <dgm:cxn modelId="{D564C16F-F807-4EDA-969B-B9268AA11D84}" type="presOf" srcId="{E5817E2D-32CB-4B42-A518-1E64BF19DA70}" destId="{78359A9C-4A1F-4120-A2D2-6F733A05DEA3}" srcOrd="0" destOrd="0" presId="urn:microsoft.com/office/officeart/2005/8/layout/list1"/>
    <dgm:cxn modelId="{FAB1A64A-FEE1-4C1D-A77F-9D860CCB104D}" type="presOf" srcId="{72F06B0B-E454-4EC9-9287-AF4809D6F458}" destId="{8CBF0BC9-E891-4E27-B6B6-15723403C403}" srcOrd="0" destOrd="0" presId="urn:microsoft.com/office/officeart/2005/8/layout/list1"/>
    <dgm:cxn modelId="{EFF94D4A-4E31-427E-801D-E2C86690BD9E}" type="presParOf" srcId="{21C1A50E-1068-48FF-AEB0-6DF442E719C7}" destId="{1EA9DDC8-8711-4643-9C7A-636CD6450A65}" srcOrd="0" destOrd="0" presId="urn:microsoft.com/office/officeart/2005/8/layout/list1"/>
    <dgm:cxn modelId="{1945EA28-5FE5-4283-BC7A-5F28CBE31734}" type="presParOf" srcId="{1EA9DDC8-8711-4643-9C7A-636CD6450A65}" destId="{78359A9C-4A1F-4120-A2D2-6F733A05DEA3}" srcOrd="0" destOrd="0" presId="urn:microsoft.com/office/officeart/2005/8/layout/list1"/>
    <dgm:cxn modelId="{589DAB06-0EDD-49D7-A413-43099E3D6784}" type="presParOf" srcId="{1EA9DDC8-8711-4643-9C7A-636CD6450A65}" destId="{5360B897-DEF0-42D9-BA9F-3105FB8A7BCC}" srcOrd="1" destOrd="0" presId="urn:microsoft.com/office/officeart/2005/8/layout/list1"/>
    <dgm:cxn modelId="{8ED9AADA-48FD-4651-B6EC-D7C5118C4199}" type="presParOf" srcId="{21C1A50E-1068-48FF-AEB0-6DF442E719C7}" destId="{0AB5E9B7-4976-4190-BA46-0C3FF9B94887}" srcOrd="1" destOrd="0" presId="urn:microsoft.com/office/officeart/2005/8/layout/list1"/>
    <dgm:cxn modelId="{DEF11EE2-539E-4163-8557-36DAA1544D69}" type="presParOf" srcId="{21C1A50E-1068-48FF-AEB0-6DF442E719C7}" destId="{8CBF0BC9-E891-4E27-B6B6-15723403C403}"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083A98-9492-4C1C-9E07-9E9A73F1FB6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8B256B56-C6E8-4E94-8D74-0BB6DB329049}">
      <dgm:prSet phldrT="[Κείμενο]" custT="1"/>
      <dgm:spPr/>
      <dgm:t>
        <a:bodyPr/>
        <a:lstStyle/>
        <a:p>
          <a:r>
            <a:rPr lang="el-GR" sz="2400" b="1" dirty="0" smtClean="0">
              <a:latin typeface="+mn-lt"/>
            </a:rPr>
            <a:t>1</a:t>
          </a:r>
          <a:r>
            <a:rPr lang="el-GR" sz="2400" b="1" baseline="30000" dirty="0" smtClean="0">
              <a:latin typeface="+mn-lt"/>
            </a:rPr>
            <a:t>η</a:t>
          </a:r>
          <a:r>
            <a:rPr lang="el-GR" sz="2400" b="1" dirty="0" smtClean="0">
              <a:latin typeface="+mn-lt"/>
            </a:rPr>
            <a:t> Φάση</a:t>
          </a:r>
          <a:r>
            <a:rPr lang="el-GR" sz="2400" dirty="0" smtClean="0">
              <a:latin typeface="+mn-lt"/>
            </a:rPr>
            <a:t>:</a:t>
          </a:r>
          <a:endParaRPr lang="el-GR" sz="2400" dirty="0">
            <a:latin typeface="+mn-lt"/>
          </a:endParaRPr>
        </a:p>
      </dgm:t>
    </dgm:pt>
    <dgm:pt modelId="{6B9AF1AC-383F-4D2D-872E-E1E458F46E2A}" type="parTrans" cxnId="{0A7051F8-FF40-43C2-94AE-30E50A4B11E1}">
      <dgm:prSet/>
      <dgm:spPr/>
      <dgm:t>
        <a:bodyPr/>
        <a:lstStyle/>
        <a:p>
          <a:endParaRPr lang="el-GR">
            <a:latin typeface="+mn-lt"/>
          </a:endParaRPr>
        </a:p>
      </dgm:t>
    </dgm:pt>
    <dgm:pt modelId="{7D4A34C3-85CD-414F-8EE5-11AFB6E0DCA0}" type="sibTrans" cxnId="{0A7051F8-FF40-43C2-94AE-30E50A4B11E1}">
      <dgm:prSet/>
      <dgm:spPr/>
      <dgm:t>
        <a:bodyPr/>
        <a:lstStyle/>
        <a:p>
          <a:endParaRPr lang="el-GR">
            <a:latin typeface="+mn-lt"/>
          </a:endParaRPr>
        </a:p>
      </dgm:t>
    </dgm:pt>
    <dgm:pt modelId="{5ECDA822-EC1C-4D02-A43E-511327283630}">
      <dgm:prSet phldrT="[Κείμενο]" custT="1"/>
      <dgm:spPr/>
      <dgm:t>
        <a:bodyPr/>
        <a:lstStyle/>
        <a:p>
          <a:r>
            <a:rPr lang="el-GR" sz="2800" dirty="0" smtClean="0">
              <a:latin typeface="+mn-lt"/>
              <a:cs typeface="Times New Roman" panose="02020603050405020304" pitchFamily="18" charset="0"/>
            </a:rPr>
            <a:t>Βιβλιογραφική ανασκόπηση </a:t>
          </a:r>
          <a:endParaRPr lang="el-GR" sz="2800" dirty="0">
            <a:latin typeface="+mn-lt"/>
            <a:cs typeface="Times New Roman" panose="02020603050405020304" pitchFamily="18" charset="0"/>
          </a:endParaRPr>
        </a:p>
      </dgm:t>
    </dgm:pt>
    <dgm:pt modelId="{2A9B30FC-A5AE-4509-8F62-27D3108CEED5}" type="parTrans" cxnId="{B36DB630-8958-4E6C-943F-0EC6FAA5CD23}">
      <dgm:prSet/>
      <dgm:spPr/>
      <dgm:t>
        <a:bodyPr/>
        <a:lstStyle/>
        <a:p>
          <a:endParaRPr lang="el-GR">
            <a:latin typeface="+mn-lt"/>
          </a:endParaRPr>
        </a:p>
      </dgm:t>
    </dgm:pt>
    <dgm:pt modelId="{2C422225-6D92-415A-9C17-2B3DDBF9E40A}" type="sibTrans" cxnId="{B36DB630-8958-4E6C-943F-0EC6FAA5CD23}">
      <dgm:prSet/>
      <dgm:spPr/>
      <dgm:t>
        <a:bodyPr/>
        <a:lstStyle/>
        <a:p>
          <a:endParaRPr lang="el-GR">
            <a:latin typeface="+mn-lt"/>
          </a:endParaRPr>
        </a:p>
      </dgm:t>
    </dgm:pt>
    <dgm:pt modelId="{EB76F01B-7D0E-404C-84F7-B4A2E539A3C5}">
      <dgm:prSet custT="1"/>
      <dgm:spPr/>
      <dgm:t>
        <a:bodyPr/>
        <a:lstStyle/>
        <a:p>
          <a:r>
            <a:rPr lang="el-GR" sz="2400" b="1" dirty="0" smtClean="0">
              <a:latin typeface="+mn-lt"/>
            </a:rPr>
            <a:t>2</a:t>
          </a:r>
          <a:r>
            <a:rPr lang="el-GR" sz="2400" b="1" baseline="30000" dirty="0" smtClean="0">
              <a:latin typeface="+mn-lt"/>
            </a:rPr>
            <a:t>η</a:t>
          </a:r>
          <a:r>
            <a:rPr lang="el-GR" sz="2400" b="1" dirty="0" smtClean="0">
              <a:latin typeface="+mn-lt"/>
            </a:rPr>
            <a:t> Φάση</a:t>
          </a:r>
          <a:r>
            <a:rPr lang="el-GR" sz="2400" dirty="0" smtClean="0">
              <a:latin typeface="+mn-lt"/>
            </a:rPr>
            <a:t>:</a:t>
          </a:r>
        </a:p>
      </dgm:t>
    </dgm:pt>
    <dgm:pt modelId="{38E7C930-DA48-42AB-BE4B-8ED1FE829CCE}" type="parTrans" cxnId="{508A6343-28F6-4F5B-9D84-9EEBCDE35F9C}">
      <dgm:prSet/>
      <dgm:spPr/>
      <dgm:t>
        <a:bodyPr/>
        <a:lstStyle/>
        <a:p>
          <a:endParaRPr lang="el-GR">
            <a:latin typeface="+mn-lt"/>
          </a:endParaRPr>
        </a:p>
      </dgm:t>
    </dgm:pt>
    <dgm:pt modelId="{754E053A-5896-4FEF-A078-3338AD3581B1}" type="sibTrans" cxnId="{508A6343-28F6-4F5B-9D84-9EEBCDE35F9C}">
      <dgm:prSet/>
      <dgm:spPr/>
      <dgm:t>
        <a:bodyPr/>
        <a:lstStyle/>
        <a:p>
          <a:endParaRPr lang="el-GR">
            <a:latin typeface="+mn-lt"/>
          </a:endParaRPr>
        </a:p>
      </dgm:t>
    </dgm:pt>
    <dgm:pt modelId="{254BCD0D-CDB2-47A9-89B7-8B25205038C8}">
      <dgm:prSet custT="1"/>
      <dgm:spPr/>
      <dgm:t>
        <a:bodyPr/>
        <a:lstStyle/>
        <a:p>
          <a:r>
            <a:rPr lang="el-GR" sz="2800" dirty="0" smtClean="0">
              <a:latin typeface="+mn-lt"/>
              <a:cs typeface="Times New Roman" panose="02020603050405020304" pitchFamily="18" charset="0"/>
            </a:rPr>
            <a:t>Σχεδιασμός και δημιουργία ψηφιακού εξ αποστάσεως Ε.Υ.</a:t>
          </a:r>
        </a:p>
      </dgm:t>
    </dgm:pt>
    <dgm:pt modelId="{AC4B9EEE-D87D-44E4-9F87-0436C23FEEF3}" type="parTrans" cxnId="{D1511DDD-DCA0-4F04-832A-A60C65B86764}">
      <dgm:prSet/>
      <dgm:spPr/>
      <dgm:t>
        <a:bodyPr/>
        <a:lstStyle/>
        <a:p>
          <a:endParaRPr lang="el-GR">
            <a:latin typeface="+mn-lt"/>
          </a:endParaRPr>
        </a:p>
      </dgm:t>
    </dgm:pt>
    <dgm:pt modelId="{85BA9BA7-7300-4794-9101-27A289A96160}" type="sibTrans" cxnId="{D1511DDD-DCA0-4F04-832A-A60C65B86764}">
      <dgm:prSet/>
      <dgm:spPr/>
      <dgm:t>
        <a:bodyPr/>
        <a:lstStyle/>
        <a:p>
          <a:endParaRPr lang="el-GR">
            <a:latin typeface="+mn-lt"/>
          </a:endParaRPr>
        </a:p>
      </dgm:t>
    </dgm:pt>
    <dgm:pt modelId="{296F9A88-B6BE-444A-B994-A3B23EEC4452}">
      <dgm:prSet custT="1"/>
      <dgm:spPr/>
      <dgm:t>
        <a:bodyPr/>
        <a:lstStyle/>
        <a:p>
          <a:r>
            <a:rPr lang="el-GR" sz="2400" b="1" dirty="0" smtClean="0">
              <a:latin typeface="+mn-lt"/>
            </a:rPr>
            <a:t>3η Φάση</a:t>
          </a:r>
          <a:r>
            <a:rPr lang="el-GR" sz="2400" dirty="0" smtClean="0">
              <a:latin typeface="+mn-lt"/>
            </a:rPr>
            <a:t>:</a:t>
          </a:r>
          <a:endParaRPr lang="en-US" sz="2400" dirty="0" smtClean="0">
            <a:latin typeface="+mn-lt"/>
          </a:endParaRPr>
        </a:p>
      </dgm:t>
    </dgm:pt>
    <dgm:pt modelId="{865D36BD-49B6-4A51-827C-715DDCBA5FC7}" type="parTrans" cxnId="{3E7FB2ED-4B11-400A-9305-0F8B708D0313}">
      <dgm:prSet/>
      <dgm:spPr/>
      <dgm:t>
        <a:bodyPr/>
        <a:lstStyle/>
        <a:p>
          <a:endParaRPr lang="el-GR">
            <a:latin typeface="+mn-lt"/>
          </a:endParaRPr>
        </a:p>
      </dgm:t>
    </dgm:pt>
    <dgm:pt modelId="{A9397ED1-5E81-4BF4-A2DB-C2DFB5BE3C09}" type="sibTrans" cxnId="{3E7FB2ED-4B11-400A-9305-0F8B708D0313}">
      <dgm:prSet/>
      <dgm:spPr/>
      <dgm:t>
        <a:bodyPr/>
        <a:lstStyle/>
        <a:p>
          <a:endParaRPr lang="el-GR">
            <a:latin typeface="+mn-lt"/>
          </a:endParaRPr>
        </a:p>
      </dgm:t>
    </dgm:pt>
    <dgm:pt modelId="{8DF45030-9773-43EE-ABED-4CC058BDE2DE}">
      <dgm:prSet custT="1"/>
      <dgm:spPr/>
      <dgm:t>
        <a:bodyPr/>
        <a:lstStyle/>
        <a:p>
          <a:r>
            <a:rPr lang="el-GR" sz="2800" dirty="0" smtClean="0">
              <a:latin typeface="+mn-lt"/>
              <a:cs typeface="Times New Roman" panose="02020603050405020304" pitchFamily="18" charset="0"/>
            </a:rPr>
            <a:t>Αποτίμηση εξ αποστάσεως Ε.Υ</a:t>
          </a:r>
          <a:r>
            <a:rPr lang="el-GR" sz="2800" dirty="0" smtClean="0">
              <a:latin typeface="+mn-lt"/>
            </a:rPr>
            <a:t>.</a:t>
          </a:r>
          <a:endParaRPr lang="en-US" sz="2800" dirty="0" smtClean="0">
            <a:latin typeface="+mn-lt"/>
          </a:endParaRPr>
        </a:p>
      </dgm:t>
    </dgm:pt>
    <dgm:pt modelId="{728417EE-F4EB-43CE-B7B2-ED38DAEBE803}" type="parTrans" cxnId="{F0865B54-DC68-4917-989E-60899B1D4F59}">
      <dgm:prSet/>
      <dgm:spPr/>
      <dgm:t>
        <a:bodyPr/>
        <a:lstStyle/>
        <a:p>
          <a:endParaRPr lang="el-GR">
            <a:latin typeface="+mn-lt"/>
          </a:endParaRPr>
        </a:p>
      </dgm:t>
    </dgm:pt>
    <dgm:pt modelId="{98F6C908-A3B1-4D78-9435-3EB3AE012BBD}" type="sibTrans" cxnId="{F0865B54-DC68-4917-989E-60899B1D4F59}">
      <dgm:prSet/>
      <dgm:spPr/>
      <dgm:t>
        <a:bodyPr/>
        <a:lstStyle/>
        <a:p>
          <a:endParaRPr lang="el-GR">
            <a:latin typeface="+mn-lt"/>
          </a:endParaRPr>
        </a:p>
      </dgm:t>
    </dgm:pt>
    <dgm:pt modelId="{7B642867-20A6-4CAD-B412-FB8D271CCD68}">
      <dgm:prSet custT="1"/>
      <dgm:spPr/>
      <dgm:t>
        <a:bodyPr/>
        <a:lstStyle/>
        <a:p>
          <a:r>
            <a:rPr lang="el-GR" sz="2400" b="1" dirty="0" smtClean="0">
              <a:latin typeface="+mn-lt"/>
            </a:rPr>
            <a:t>4η Φάση</a:t>
          </a:r>
          <a:r>
            <a:rPr lang="el-GR" sz="2400" dirty="0" smtClean="0">
              <a:latin typeface="+mn-lt"/>
            </a:rPr>
            <a:t>:</a:t>
          </a:r>
          <a:endParaRPr lang="el-GR" sz="2400" dirty="0">
            <a:latin typeface="+mn-lt"/>
          </a:endParaRPr>
        </a:p>
      </dgm:t>
    </dgm:pt>
    <dgm:pt modelId="{68B905BC-0B31-4027-9C2C-3322C9E5BE9E}" type="parTrans" cxnId="{9FE238FB-F946-4758-A214-34D0D21EB638}">
      <dgm:prSet/>
      <dgm:spPr/>
      <dgm:t>
        <a:bodyPr/>
        <a:lstStyle/>
        <a:p>
          <a:endParaRPr lang="el-GR">
            <a:latin typeface="+mn-lt"/>
          </a:endParaRPr>
        </a:p>
      </dgm:t>
    </dgm:pt>
    <dgm:pt modelId="{3B4331E9-3533-4274-A3A3-0E5A80BACB56}" type="sibTrans" cxnId="{9FE238FB-F946-4758-A214-34D0D21EB638}">
      <dgm:prSet/>
      <dgm:spPr/>
      <dgm:t>
        <a:bodyPr/>
        <a:lstStyle/>
        <a:p>
          <a:endParaRPr lang="el-GR">
            <a:latin typeface="+mn-lt"/>
          </a:endParaRPr>
        </a:p>
      </dgm:t>
    </dgm:pt>
    <dgm:pt modelId="{3A28FF53-84E3-4838-A63D-D457E6C783C2}">
      <dgm:prSet custT="1"/>
      <dgm:spPr/>
      <dgm:t>
        <a:bodyPr/>
        <a:lstStyle/>
        <a:p>
          <a:r>
            <a:rPr lang="el-GR" sz="2800" dirty="0" smtClean="0">
              <a:latin typeface="+mn-lt"/>
              <a:cs typeface="Times New Roman" panose="02020603050405020304" pitchFamily="18" charset="0"/>
            </a:rPr>
            <a:t>Εξαγωγή συμπερασμάτων και απάντηση ερευνητικών ερωτημάτων. </a:t>
          </a:r>
          <a:endParaRPr lang="el-GR" sz="2800" dirty="0">
            <a:latin typeface="+mn-lt"/>
            <a:cs typeface="Times New Roman" panose="02020603050405020304" pitchFamily="18" charset="0"/>
          </a:endParaRPr>
        </a:p>
      </dgm:t>
    </dgm:pt>
    <dgm:pt modelId="{CBD1A952-722A-4104-8C23-E58F934E903D}" type="parTrans" cxnId="{C3731A53-851A-4D23-9A88-4C47677F6360}">
      <dgm:prSet/>
      <dgm:spPr/>
      <dgm:t>
        <a:bodyPr/>
        <a:lstStyle/>
        <a:p>
          <a:endParaRPr lang="el-GR">
            <a:latin typeface="+mn-lt"/>
          </a:endParaRPr>
        </a:p>
      </dgm:t>
    </dgm:pt>
    <dgm:pt modelId="{5A26D8D6-A828-4384-94E9-0271FE93DE82}" type="sibTrans" cxnId="{C3731A53-851A-4D23-9A88-4C47677F6360}">
      <dgm:prSet/>
      <dgm:spPr/>
      <dgm:t>
        <a:bodyPr/>
        <a:lstStyle/>
        <a:p>
          <a:endParaRPr lang="el-GR">
            <a:latin typeface="+mn-lt"/>
          </a:endParaRPr>
        </a:p>
      </dgm:t>
    </dgm:pt>
    <dgm:pt modelId="{E64A6BD5-6682-4836-8E6A-34B327D6015D}" type="pres">
      <dgm:prSet presAssocID="{C9083A98-9492-4C1C-9E07-9E9A73F1FB6A}" presName="linear" presStyleCnt="0">
        <dgm:presLayoutVars>
          <dgm:dir/>
          <dgm:animLvl val="lvl"/>
          <dgm:resizeHandles val="exact"/>
        </dgm:presLayoutVars>
      </dgm:prSet>
      <dgm:spPr/>
      <dgm:t>
        <a:bodyPr/>
        <a:lstStyle/>
        <a:p>
          <a:endParaRPr lang="el-GR"/>
        </a:p>
      </dgm:t>
    </dgm:pt>
    <dgm:pt modelId="{389F324B-CA1C-4386-A08F-00153A641ABC}" type="pres">
      <dgm:prSet presAssocID="{8B256B56-C6E8-4E94-8D74-0BB6DB329049}" presName="parentLin" presStyleCnt="0"/>
      <dgm:spPr/>
      <dgm:t>
        <a:bodyPr/>
        <a:lstStyle/>
        <a:p>
          <a:endParaRPr lang="el-GR"/>
        </a:p>
      </dgm:t>
    </dgm:pt>
    <dgm:pt modelId="{0D289B2A-53D2-462F-82FD-413E0860A605}" type="pres">
      <dgm:prSet presAssocID="{8B256B56-C6E8-4E94-8D74-0BB6DB329049}" presName="parentLeftMargin" presStyleLbl="node1" presStyleIdx="0" presStyleCnt="4"/>
      <dgm:spPr/>
      <dgm:t>
        <a:bodyPr/>
        <a:lstStyle/>
        <a:p>
          <a:endParaRPr lang="el-GR"/>
        </a:p>
      </dgm:t>
    </dgm:pt>
    <dgm:pt modelId="{3A517CEE-F4EE-4034-AC1E-381D7D563BAF}" type="pres">
      <dgm:prSet presAssocID="{8B256B56-C6E8-4E94-8D74-0BB6DB329049}" presName="parentText" presStyleLbl="node1" presStyleIdx="0" presStyleCnt="4">
        <dgm:presLayoutVars>
          <dgm:chMax val="0"/>
          <dgm:bulletEnabled val="1"/>
        </dgm:presLayoutVars>
      </dgm:prSet>
      <dgm:spPr/>
      <dgm:t>
        <a:bodyPr/>
        <a:lstStyle/>
        <a:p>
          <a:endParaRPr lang="el-GR"/>
        </a:p>
      </dgm:t>
    </dgm:pt>
    <dgm:pt modelId="{3212F54D-FCC4-498B-80BB-E76878630DCD}" type="pres">
      <dgm:prSet presAssocID="{8B256B56-C6E8-4E94-8D74-0BB6DB329049}" presName="negativeSpace" presStyleCnt="0"/>
      <dgm:spPr/>
      <dgm:t>
        <a:bodyPr/>
        <a:lstStyle/>
        <a:p>
          <a:endParaRPr lang="el-GR"/>
        </a:p>
      </dgm:t>
    </dgm:pt>
    <dgm:pt modelId="{B9E1E3B2-37E4-49C9-A2E1-22A148D93743}" type="pres">
      <dgm:prSet presAssocID="{8B256B56-C6E8-4E94-8D74-0BB6DB329049}" presName="childText" presStyleLbl="conFgAcc1" presStyleIdx="0" presStyleCnt="4">
        <dgm:presLayoutVars>
          <dgm:bulletEnabled val="1"/>
        </dgm:presLayoutVars>
      </dgm:prSet>
      <dgm:spPr/>
      <dgm:t>
        <a:bodyPr/>
        <a:lstStyle/>
        <a:p>
          <a:endParaRPr lang="el-GR"/>
        </a:p>
      </dgm:t>
    </dgm:pt>
    <dgm:pt modelId="{E6C06BEB-57F8-4EEA-969E-B641CD329E5B}" type="pres">
      <dgm:prSet presAssocID="{7D4A34C3-85CD-414F-8EE5-11AFB6E0DCA0}" presName="spaceBetweenRectangles" presStyleCnt="0"/>
      <dgm:spPr/>
      <dgm:t>
        <a:bodyPr/>
        <a:lstStyle/>
        <a:p>
          <a:endParaRPr lang="el-GR"/>
        </a:p>
      </dgm:t>
    </dgm:pt>
    <dgm:pt modelId="{D2A53CB8-7D15-4D5C-A19A-FF1D71048FF4}" type="pres">
      <dgm:prSet presAssocID="{EB76F01B-7D0E-404C-84F7-B4A2E539A3C5}" presName="parentLin" presStyleCnt="0"/>
      <dgm:spPr/>
      <dgm:t>
        <a:bodyPr/>
        <a:lstStyle/>
        <a:p>
          <a:endParaRPr lang="el-GR"/>
        </a:p>
      </dgm:t>
    </dgm:pt>
    <dgm:pt modelId="{B973867F-0DB0-442E-A907-3EB927D2E0B7}" type="pres">
      <dgm:prSet presAssocID="{EB76F01B-7D0E-404C-84F7-B4A2E539A3C5}" presName="parentLeftMargin" presStyleLbl="node1" presStyleIdx="0" presStyleCnt="4"/>
      <dgm:spPr/>
      <dgm:t>
        <a:bodyPr/>
        <a:lstStyle/>
        <a:p>
          <a:endParaRPr lang="el-GR"/>
        </a:p>
      </dgm:t>
    </dgm:pt>
    <dgm:pt modelId="{2BB3D394-E615-4365-A102-EA9D9D7A005F}" type="pres">
      <dgm:prSet presAssocID="{EB76F01B-7D0E-404C-84F7-B4A2E539A3C5}" presName="parentText" presStyleLbl="node1" presStyleIdx="1" presStyleCnt="4">
        <dgm:presLayoutVars>
          <dgm:chMax val="0"/>
          <dgm:bulletEnabled val="1"/>
        </dgm:presLayoutVars>
      </dgm:prSet>
      <dgm:spPr/>
      <dgm:t>
        <a:bodyPr/>
        <a:lstStyle/>
        <a:p>
          <a:endParaRPr lang="el-GR"/>
        </a:p>
      </dgm:t>
    </dgm:pt>
    <dgm:pt modelId="{8FC4CAB0-9CBA-4C3E-9323-10CBD1ED851A}" type="pres">
      <dgm:prSet presAssocID="{EB76F01B-7D0E-404C-84F7-B4A2E539A3C5}" presName="negativeSpace" presStyleCnt="0"/>
      <dgm:spPr/>
      <dgm:t>
        <a:bodyPr/>
        <a:lstStyle/>
        <a:p>
          <a:endParaRPr lang="el-GR"/>
        </a:p>
      </dgm:t>
    </dgm:pt>
    <dgm:pt modelId="{27AF7195-76D0-42E2-8678-73403E4A39CC}" type="pres">
      <dgm:prSet presAssocID="{EB76F01B-7D0E-404C-84F7-B4A2E539A3C5}" presName="childText" presStyleLbl="conFgAcc1" presStyleIdx="1" presStyleCnt="4">
        <dgm:presLayoutVars>
          <dgm:bulletEnabled val="1"/>
        </dgm:presLayoutVars>
      </dgm:prSet>
      <dgm:spPr/>
      <dgm:t>
        <a:bodyPr/>
        <a:lstStyle/>
        <a:p>
          <a:endParaRPr lang="el-GR"/>
        </a:p>
      </dgm:t>
    </dgm:pt>
    <dgm:pt modelId="{045FB285-E3EB-40CF-9BDF-B15538B7388B}" type="pres">
      <dgm:prSet presAssocID="{754E053A-5896-4FEF-A078-3338AD3581B1}" presName="spaceBetweenRectangles" presStyleCnt="0"/>
      <dgm:spPr/>
      <dgm:t>
        <a:bodyPr/>
        <a:lstStyle/>
        <a:p>
          <a:endParaRPr lang="el-GR"/>
        </a:p>
      </dgm:t>
    </dgm:pt>
    <dgm:pt modelId="{1176270E-CD90-4036-91A2-84CA0020ABAD}" type="pres">
      <dgm:prSet presAssocID="{296F9A88-B6BE-444A-B994-A3B23EEC4452}" presName="parentLin" presStyleCnt="0"/>
      <dgm:spPr/>
      <dgm:t>
        <a:bodyPr/>
        <a:lstStyle/>
        <a:p>
          <a:endParaRPr lang="el-GR"/>
        </a:p>
      </dgm:t>
    </dgm:pt>
    <dgm:pt modelId="{A1C83DE5-5294-40E0-9B53-A0D083EE06D9}" type="pres">
      <dgm:prSet presAssocID="{296F9A88-B6BE-444A-B994-A3B23EEC4452}" presName="parentLeftMargin" presStyleLbl="node1" presStyleIdx="1" presStyleCnt="4"/>
      <dgm:spPr/>
      <dgm:t>
        <a:bodyPr/>
        <a:lstStyle/>
        <a:p>
          <a:endParaRPr lang="el-GR"/>
        </a:p>
      </dgm:t>
    </dgm:pt>
    <dgm:pt modelId="{CE508CC2-DFF6-4200-9FFC-9A1C423C58D4}" type="pres">
      <dgm:prSet presAssocID="{296F9A88-B6BE-444A-B994-A3B23EEC4452}" presName="parentText" presStyleLbl="node1" presStyleIdx="2" presStyleCnt="4">
        <dgm:presLayoutVars>
          <dgm:chMax val="0"/>
          <dgm:bulletEnabled val="1"/>
        </dgm:presLayoutVars>
      </dgm:prSet>
      <dgm:spPr/>
      <dgm:t>
        <a:bodyPr/>
        <a:lstStyle/>
        <a:p>
          <a:endParaRPr lang="el-GR"/>
        </a:p>
      </dgm:t>
    </dgm:pt>
    <dgm:pt modelId="{5FA51FDD-031D-449C-96FA-1B7B77A8AF40}" type="pres">
      <dgm:prSet presAssocID="{296F9A88-B6BE-444A-B994-A3B23EEC4452}" presName="negativeSpace" presStyleCnt="0"/>
      <dgm:spPr/>
      <dgm:t>
        <a:bodyPr/>
        <a:lstStyle/>
        <a:p>
          <a:endParaRPr lang="el-GR"/>
        </a:p>
      </dgm:t>
    </dgm:pt>
    <dgm:pt modelId="{A0BD5D9E-0362-4710-AE30-FC65147021A2}" type="pres">
      <dgm:prSet presAssocID="{296F9A88-B6BE-444A-B994-A3B23EEC4452}" presName="childText" presStyleLbl="conFgAcc1" presStyleIdx="2" presStyleCnt="4">
        <dgm:presLayoutVars>
          <dgm:bulletEnabled val="1"/>
        </dgm:presLayoutVars>
      </dgm:prSet>
      <dgm:spPr/>
      <dgm:t>
        <a:bodyPr/>
        <a:lstStyle/>
        <a:p>
          <a:endParaRPr lang="el-GR"/>
        </a:p>
      </dgm:t>
    </dgm:pt>
    <dgm:pt modelId="{91F833BF-8418-469C-A177-0FC841323725}" type="pres">
      <dgm:prSet presAssocID="{A9397ED1-5E81-4BF4-A2DB-C2DFB5BE3C09}" presName="spaceBetweenRectangles" presStyleCnt="0"/>
      <dgm:spPr/>
      <dgm:t>
        <a:bodyPr/>
        <a:lstStyle/>
        <a:p>
          <a:endParaRPr lang="el-GR"/>
        </a:p>
      </dgm:t>
    </dgm:pt>
    <dgm:pt modelId="{B5ACD54B-ED91-4FF1-B0E9-2C54F0EB8F68}" type="pres">
      <dgm:prSet presAssocID="{7B642867-20A6-4CAD-B412-FB8D271CCD68}" presName="parentLin" presStyleCnt="0"/>
      <dgm:spPr/>
      <dgm:t>
        <a:bodyPr/>
        <a:lstStyle/>
        <a:p>
          <a:endParaRPr lang="el-GR"/>
        </a:p>
      </dgm:t>
    </dgm:pt>
    <dgm:pt modelId="{99BED4D9-58D5-4F6B-BCA0-FE4D9656E2D9}" type="pres">
      <dgm:prSet presAssocID="{7B642867-20A6-4CAD-B412-FB8D271CCD68}" presName="parentLeftMargin" presStyleLbl="node1" presStyleIdx="2" presStyleCnt="4"/>
      <dgm:spPr/>
      <dgm:t>
        <a:bodyPr/>
        <a:lstStyle/>
        <a:p>
          <a:endParaRPr lang="el-GR"/>
        </a:p>
      </dgm:t>
    </dgm:pt>
    <dgm:pt modelId="{5A4A4B49-57C3-489E-8DAA-2F7C8D16BC31}" type="pres">
      <dgm:prSet presAssocID="{7B642867-20A6-4CAD-B412-FB8D271CCD68}" presName="parentText" presStyleLbl="node1" presStyleIdx="3" presStyleCnt="4">
        <dgm:presLayoutVars>
          <dgm:chMax val="0"/>
          <dgm:bulletEnabled val="1"/>
        </dgm:presLayoutVars>
      </dgm:prSet>
      <dgm:spPr/>
      <dgm:t>
        <a:bodyPr/>
        <a:lstStyle/>
        <a:p>
          <a:endParaRPr lang="el-GR"/>
        </a:p>
      </dgm:t>
    </dgm:pt>
    <dgm:pt modelId="{DBC40748-CB94-4469-9134-3DCE8638DE03}" type="pres">
      <dgm:prSet presAssocID="{7B642867-20A6-4CAD-B412-FB8D271CCD68}" presName="negativeSpace" presStyleCnt="0"/>
      <dgm:spPr/>
      <dgm:t>
        <a:bodyPr/>
        <a:lstStyle/>
        <a:p>
          <a:endParaRPr lang="el-GR"/>
        </a:p>
      </dgm:t>
    </dgm:pt>
    <dgm:pt modelId="{6670B0D0-366D-46EE-827B-CD226EB1C924}" type="pres">
      <dgm:prSet presAssocID="{7B642867-20A6-4CAD-B412-FB8D271CCD68}" presName="childText" presStyleLbl="conFgAcc1" presStyleIdx="3" presStyleCnt="4">
        <dgm:presLayoutVars>
          <dgm:bulletEnabled val="1"/>
        </dgm:presLayoutVars>
      </dgm:prSet>
      <dgm:spPr/>
      <dgm:t>
        <a:bodyPr/>
        <a:lstStyle/>
        <a:p>
          <a:endParaRPr lang="el-GR"/>
        </a:p>
      </dgm:t>
    </dgm:pt>
  </dgm:ptLst>
  <dgm:cxnLst>
    <dgm:cxn modelId="{F0865B54-DC68-4917-989E-60899B1D4F59}" srcId="{296F9A88-B6BE-444A-B994-A3B23EEC4452}" destId="{8DF45030-9773-43EE-ABED-4CC058BDE2DE}" srcOrd="0" destOrd="0" parTransId="{728417EE-F4EB-43CE-B7B2-ED38DAEBE803}" sibTransId="{98F6C908-A3B1-4D78-9435-3EB3AE012BBD}"/>
    <dgm:cxn modelId="{6C22891C-3F59-4781-A047-B8C3AE29611D}" type="presOf" srcId="{8B256B56-C6E8-4E94-8D74-0BB6DB329049}" destId="{3A517CEE-F4EE-4034-AC1E-381D7D563BAF}" srcOrd="1" destOrd="0" presId="urn:microsoft.com/office/officeart/2005/8/layout/list1"/>
    <dgm:cxn modelId="{C3731A53-851A-4D23-9A88-4C47677F6360}" srcId="{7B642867-20A6-4CAD-B412-FB8D271CCD68}" destId="{3A28FF53-84E3-4838-A63D-D457E6C783C2}" srcOrd="0" destOrd="0" parTransId="{CBD1A952-722A-4104-8C23-E58F934E903D}" sibTransId="{5A26D8D6-A828-4384-94E9-0271FE93DE82}"/>
    <dgm:cxn modelId="{820E2BE7-DA67-4587-82BD-BD08C3420BD6}" type="presOf" srcId="{5ECDA822-EC1C-4D02-A43E-511327283630}" destId="{B9E1E3B2-37E4-49C9-A2E1-22A148D93743}" srcOrd="0" destOrd="0" presId="urn:microsoft.com/office/officeart/2005/8/layout/list1"/>
    <dgm:cxn modelId="{508A6343-28F6-4F5B-9D84-9EEBCDE35F9C}" srcId="{C9083A98-9492-4C1C-9E07-9E9A73F1FB6A}" destId="{EB76F01B-7D0E-404C-84F7-B4A2E539A3C5}" srcOrd="1" destOrd="0" parTransId="{38E7C930-DA48-42AB-BE4B-8ED1FE829CCE}" sibTransId="{754E053A-5896-4FEF-A078-3338AD3581B1}"/>
    <dgm:cxn modelId="{01335B49-0637-4B70-81E8-33C40B07DE30}" type="presOf" srcId="{254BCD0D-CDB2-47A9-89B7-8B25205038C8}" destId="{27AF7195-76D0-42E2-8678-73403E4A39CC}" srcOrd="0" destOrd="0" presId="urn:microsoft.com/office/officeart/2005/8/layout/list1"/>
    <dgm:cxn modelId="{3E7FB2ED-4B11-400A-9305-0F8B708D0313}" srcId="{C9083A98-9492-4C1C-9E07-9E9A73F1FB6A}" destId="{296F9A88-B6BE-444A-B994-A3B23EEC4452}" srcOrd="2" destOrd="0" parTransId="{865D36BD-49B6-4A51-827C-715DDCBA5FC7}" sibTransId="{A9397ED1-5E81-4BF4-A2DB-C2DFB5BE3C09}"/>
    <dgm:cxn modelId="{EB1EC6D9-46A7-4EAA-93B5-4EEBB227E864}" type="presOf" srcId="{EB76F01B-7D0E-404C-84F7-B4A2E539A3C5}" destId="{2BB3D394-E615-4365-A102-EA9D9D7A005F}" srcOrd="1" destOrd="0" presId="urn:microsoft.com/office/officeart/2005/8/layout/list1"/>
    <dgm:cxn modelId="{D63B6BE2-CFE8-4094-897C-2986CADA1479}" type="presOf" srcId="{8DF45030-9773-43EE-ABED-4CC058BDE2DE}" destId="{A0BD5D9E-0362-4710-AE30-FC65147021A2}" srcOrd="0" destOrd="0" presId="urn:microsoft.com/office/officeart/2005/8/layout/list1"/>
    <dgm:cxn modelId="{563DCE7F-3F1A-4B87-B7BA-FE36887F04D7}" type="presOf" srcId="{8B256B56-C6E8-4E94-8D74-0BB6DB329049}" destId="{0D289B2A-53D2-462F-82FD-413E0860A605}" srcOrd="0" destOrd="0" presId="urn:microsoft.com/office/officeart/2005/8/layout/list1"/>
    <dgm:cxn modelId="{8EC7B8B5-7BF7-4C0D-8D67-D4A2BCF458B1}" type="presOf" srcId="{EB76F01B-7D0E-404C-84F7-B4A2E539A3C5}" destId="{B973867F-0DB0-442E-A907-3EB927D2E0B7}" srcOrd="0" destOrd="0" presId="urn:microsoft.com/office/officeart/2005/8/layout/list1"/>
    <dgm:cxn modelId="{0A7051F8-FF40-43C2-94AE-30E50A4B11E1}" srcId="{C9083A98-9492-4C1C-9E07-9E9A73F1FB6A}" destId="{8B256B56-C6E8-4E94-8D74-0BB6DB329049}" srcOrd="0" destOrd="0" parTransId="{6B9AF1AC-383F-4D2D-872E-E1E458F46E2A}" sibTransId="{7D4A34C3-85CD-414F-8EE5-11AFB6E0DCA0}"/>
    <dgm:cxn modelId="{A2606C33-FEEF-44D9-841A-2D5187257A89}" type="presOf" srcId="{7B642867-20A6-4CAD-B412-FB8D271CCD68}" destId="{5A4A4B49-57C3-489E-8DAA-2F7C8D16BC31}" srcOrd="1" destOrd="0" presId="urn:microsoft.com/office/officeart/2005/8/layout/list1"/>
    <dgm:cxn modelId="{09727ABA-D87A-44E0-A6A0-A685F9AC5491}" type="presOf" srcId="{296F9A88-B6BE-444A-B994-A3B23EEC4452}" destId="{CE508CC2-DFF6-4200-9FFC-9A1C423C58D4}" srcOrd="1" destOrd="0" presId="urn:microsoft.com/office/officeart/2005/8/layout/list1"/>
    <dgm:cxn modelId="{E77901A4-0670-4DBC-B864-1F761EA6CED6}" type="presOf" srcId="{296F9A88-B6BE-444A-B994-A3B23EEC4452}" destId="{A1C83DE5-5294-40E0-9B53-A0D083EE06D9}" srcOrd="0" destOrd="0" presId="urn:microsoft.com/office/officeart/2005/8/layout/list1"/>
    <dgm:cxn modelId="{B36DB630-8958-4E6C-943F-0EC6FAA5CD23}" srcId="{8B256B56-C6E8-4E94-8D74-0BB6DB329049}" destId="{5ECDA822-EC1C-4D02-A43E-511327283630}" srcOrd="0" destOrd="0" parTransId="{2A9B30FC-A5AE-4509-8F62-27D3108CEED5}" sibTransId="{2C422225-6D92-415A-9C17-2B3DDBF9E40A}"/>
    <dgm:cxn modelId="{6858665B-025E-418B-A2DA-8E7EAD5DFC38}" type="presOf" srcId="{C9083A98-9492-4C1C-9E07-9E9A73F1FB6A}" destId="{E64A6BD5-6682-4836-8E6A-34B327D6015D}" srcOrd="0" destOrd="0" presId="urn:microsoft.com/office/officeart/2005/8/layout/list1"/>
    <dgm:cxn modelId="{68A7CBC6-A8EB-457A-A11C-F54DC41D3115}" type="presOf" srcId="{7B642867-20A6-4CAD-B412-FB8D271CCD68}" destId="{99BED4D9-58D5-4F6B-BCA0-FE4D9656E2D9}" srcOrd="0" destOrd="0" presId="urn:microsoft.com/office/officeart/2005/8/layout/list1"/>
    <dgm:cxn modelId="{D1511DDD-DCA0-4F04-832A-A60C65B86764}" srcId="{EB76F01B-7D0E-404C-84F7-B4A2E539A3C5}" destId="{254BCD0D-CDB2-47A9-89B7-8B25205038C8}" srcOrd="0" destOrd="0" parTransId="{AC4B9EEE-D87D-44E4-9F87-0436C23FEEF3}" sibTransId="{85BA9BA7-7300-4794-9101-27A289A96160}"/>
    <dgm:cxn modelId="{9FE238FB-F946-4758-A214-34D0D21EB638}" srcId="{C9083A98-9492-4C1C-9E07-9E9A73F1FB6A}" destId="{7B642867-20A6-4CAD-B412-FB8D271CCD68}" srcOrd="3" destOrd="0" parTransId="{68B905BC-0B31-4027-9C2C-3322C9E5BE9E}" sibTransId="{3B4331E9-3533-4274-A3A3-0E5A80BACB56}"/>
    <dgm:cxn modelId="{0D306A4C-1302-4D2B-AE0B-38999067DDD5}" type="presOf" srcId="{3A28FF53-84E3-4838-A63D-D457E6C783C2}" destId="{6670B0D0-366D-46EE-827B-CD226EB1C924}" srcOrd="0" destOrd="0" presId="urn:microsoft.com/office/officeart/2005/8/layout/list1"/>
    <dgm:cxn modelId="{E437A4A2-DE88-46B5-9376-1EA0B8C619A6}" type="presParOf" srcId="{E64A6BD5-6682-4836-8E6A-34B327D6015D}" destId="{389F324B-CA1C-4386-A08F-00153A641ABC}" srcOrd="0" destOrd="0" presId="urn:microsoft.com/office/officeart/2005/8/layout/list1"/>
    <dgm:cxn modelId="{792CEF91-1BF0-4E76-A86E-D163C03CEA90}" type="presParOf" srcId="{389F324B-CA1C-4386-A08F-00153A641ABC}" destId="{0D289B2A-53D2-462F-82FD-413E0860A605}" srcOrd="0" destOrd="0" presId="urn:microsoft.com/office/officeart/2005/8/layout/list1"/>
    <dgm:cxn modelId="{64F36DE7-C169-4DEA-A099-C61E89FCD75D}" type="presParOf" srcId="{389F324B-CA1C-4386-A08F-00153A641ABC}" destId="{3A517CEE-F4EE-4034-AC1E-381D7D563BAF}" srcOrd="1" destOrd="0" presId="urn:microsoft.com/office/officeart/2005/8/layout/list1"/>
    <dgm:cxn modelId="{0365124E-5EDF-4B6A-901A-5DBB140B0C05}" type="presParOf" srcId="{E64A6BD5-6682-4836-8E6A-34B327D6015D}" destId="{3212F54D-FCC4-498B-80BB-E76878630DCD}" srcOrd="1" destOrd="0" presId="urn:microsoft.com/office/officeart/2005/8/layout/list1"/>
    <dgm:cxn modelId="{DFB623D0-F282-40F7-A982-51138C36FB48}" type="presParOf" srcId="{E64A6BD5-6682-4836-8E6A-34B327D6015D}" destId="{B9E1E3B2-37E4-49C9-A2E1-22A148D93743}" srcOrd="2" destOrd="0" presId="urn:microsoft.com/office/officeart/2005/8/layout/list1"/>
    <dgm:cxn modelId="{2D058E44-AB19-4B6F-BC68-84BECB20930D}" type="presParOf" srcId="{E64A6BD5-6682-4836-8E6A-34B327D6015D}" destId="{E6C06BEB-57F8-4EEA-969E-B641CD329E5B}" srcOrd="3" destOrd="0" presId="urn:microsoft.com/office/officeart/2005/8/layout/list1"/>
    <dgm:cxn modelId="{B2E0F58A-0987-41D5-8D16-5A84CD609295}" type="presParOf" srcId="{E64A6BD5-6682-4836-8E6A-34B327D6015D}" destId="{D2A53CB8-7D15-4D5C-A19A-FF1D71048FF4}" srcOrd="4" destOrd="0" presId="urn:microsoft.com/office/officeart/2005/8/layout/list1"/>
    <dgm:cxn modelId="{767A2C33-9DA8-4677-898C-7FB6A4FB53C3}" type="presParOf" srcId="{D2A53CB8-7D15-4D5C-A19A-FF1D71048FF4}" destId="{B973867F-0DB0-442E-A907-3EB927D2E0B7}" srcOrd="0" destOrd="0" presId="urn:microsoft.com/office/officeart/2005/8/layout/list1"/>
    <dgm:cxn modelId="{1E5BBD8D-2C15-4B5E-915E-46591A1A4E8F}" type="presParOf" srcId="{D2A53CB8-7D15-4D5C-A19A-FF1D71048FF4}" destId="{2BB3D394-E615-4365-A102-EA9D9D7A005F}" srcOrd="1" destOrd="0" presId="urn:microsoft.com/office/officeart/2005/8/layout/list1"/>
    <dgm:cxn modelId="{A90A7726-9BB7-4E44-8DA3-DA31F22103FE}" type="presParOf" srcId="{E64A6BD5-6682-4836-8E6A-34B327D6015D}" destId="{8FC4CAB0-9CBA-4C3E-9323-10CBD1ED851A}" srcOrd="5" destOrd="0" presId="urn:microsoft.com/office/officeart/2005/8/layout/list1"/>
    <dgm:cxn modelId="{0F149F50-A235-417F-8247-3670EE86EE36}" type="presParOf" srcId="{E64A6BD5-6682-4836-8E6A-34B327D6015D}" destId="{27AF7195-76D0-42E2-8678-73403E4A39CC}" srcOrd="6" destOrd="0" presId="urn:microsoft.com/office/officeart/2005/8/layout/list1"/>
    <dgm:cxn modelId="{77201770-BB6B-4003-9515-537805392FA8}" type="presParOf" srcId="{E64A6BD5-6682-4836-8E6A-34B327D6015D}" destId="{045FB285-E3EB-40CF-9BDF-B15538B7388B}" srcOrd="7" destOrd="0" presId="urn:microsoft.com/office/officeart/2005/8/layout/list1"/>
    <dgm:cxn modelId="{A818DE64-92C8-4376-BBE8-02D525850CD8}" type="presParOf" srcId="{E64A6BD5-6682-4836-8E6A-34B327D6015D}" destId="{1176270E-CD90-4036-91A2-84CA0020ABAD}" srcOrd="8" destOrd="0" presId="urn:microsoft.com/office/officeart/2005/8/layout/list1"/>
    <dgm:cxn modelId="{96B9D8B8-B2B7-461D-A1C9-CF3DF8C588BF}" type="presParOf" srcId="{1176270E-CD90-4036-91A2-84CA0020ABAD}" destId="{A1C83DE5-5294-40E0-9B53-A0D083EE06D9}" srcOrd="0" destOrd="0" presId="urn:microsoft.com/office/officeart/2005/8/layout/list1"/>
    <dgm:cxn modelId="{EF2A7B40-71CA-4C15-93FB-F3483DA51CFD}" type="presParOf" srcId="{1176270E-CD90-4036-91A2-84CA0020ABAD}" destId="{CE508CC2-DFF6-4200-9FFC-9A1C423C58D4}" srcOrd="1" destOrd="0" presId="urn:microsoft.com/office/officeart/2005/8/layout/list1"/>
    <dgm:cxn modelId="{BBD4B18E-B4AF-4597-A955-8FEC64564707}" type="presParOf" srcId="{E64A6BD5-6682-4836-8E6A-34B327D6015D}" destId="{5FA51FDD-031D-449C-96FA-1B7B77A8AF40}" srcOrd="9" destOrd="0" presId="urn:microsoft.com/office/officeart/2005/8/layout/list1"/>
    <dgm:cxn modelId="{1F799E5A-C9E2-414A-8388-88AD1B4617DB}" type="presParOf" srcId="{E64A6BD5-6682-4836-8E6A-34B327D6015D}" destId="{A0BD5D9E-0362-4710-AE30-FC65147021A2}" srcOrd="10" destOrd="0" presId="urn:microsoft.com/office/officeart/2005/8/layout/list1"/>
    <dgm:cxn modelId="{BBB814C0-51FA-4429-83E6-4ACCAA17D5F6}" type="presParOf" srcId="{E64A6BD5-6682-4836-8E6A-34B327D6015D}" destId="{91F833BF-8418-469C-A177-0FC841323725}" srcOrd="11" destOrd="0" presId="urn:microsoft.com/office/officeart/2005/8/layout/list1"/>
    <dgm:cxn modelId="{65EAC311-1856-4780-8768-645D536C6AFB}" type="presParOf" srcId="{E64A6BD5-6682-4836-8E6A-34B327D6015D}" destId="{B5ACD54B-ED91-4FF1-B0E9-2C54F0EB8F68}" srcOrd="12" destOrd="0" presId="urn:microsoft.com/office/officeart/2005/8/layout/list1"/>
    <dgm:cxn modelId="{FA8C52FB-B5AC-425E-AB62-6D174AD60A9D}" type="presParOf" srcId="{B5ACD54B-ED91-4FF1-B0E9-2C54F0EB8F68}" destId="{99BED4D9-58D5-4F6B-BCA0-FE4D9656E2D9}" srcOrd="0" destOrd="0" presId="urn:microsoft.com/office/officeart/2005/8/layout/list1"/>
    <dgm:cxn modelId="{CDB69826-D7B4-4007-B44A-10AC0D77A5C8}" type="presParOf" srcId="{B5ACD54B-ED91-4FF1-B0E9-2C54F0EB8F68}" destId="{5A4A4B49-57C3-489E-8DAA-2F7C8D16BC31}" srcOrd="1" destOrd="0" presId="urn:microsoft.com/office/officeart/2005/8/layout/list1"/>
    <dgm:cxn modelId="{1D94B94F-9612-4E48-9C7F-F7E5E6F32B36}" type="presParOf" srcId="{E64A6BD5-6682-4836-8E6A-34B327D6015D}" destId="{DBC40748-CB94-4469-9134-3DCE8638DE03}" srcOrd="13" destOrd="0" presId="urn:microsoft.com/office/officeart/2005/8/layout/list1"/>
    <dgm:cxn modelId="{F195279F-A1FD-4AEA-BFE6-D61953E4966E}" type="presParOf" srcId="{E64A6BD5-6682-4836-8E6A-34B327D6015D}" destId="{6670B0D0-366D-46EE-827B-CD226EB1C92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3358B1-EBE0-4F0B-85A8-09734D383F42}"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l-GR"/>
        </a:p>
      </dgm:t>
    </dgm:pt>
    <dgm:pt modelId="{E887F212-3A47-46F0-92B0-B7F894EC2E26}">
      <dgm:prSet phldrT="[Text]" custT="1"/>
      <dgm:spPr/>
      <dgm:t>
        <a:bodyPr/>
        <a:lstStyle/>
        <a:p>
          <a:r>
            <a:rPr lang="el-GR" sz="2400" dirty="0" smtClean="0"/>
            <a:t>Εξ αποστάσεως πολυμορφικό Ε.Υ.</a:t>
          </a:r>
          <a:endParaRPr lang="el-GR" sz="2400" dirty="0"/>
        </a:p>
      </dgm:t>
    </dgm:pt>
    <dgm:pt modelId="{FA730534-5BFF-49FD-8B98-2378D8F3C896}" type="parTrans" cxnId="{E5B75BD5-3435-4B8C-BA31-1D628809FB50}">
      <dgm:prSet/>
      <dgm:spPr/>
      <dgm:t>
        <a:bodyPr/>
        <a:lstStyle/>
        <a:p>
          <a:endParaRPr lang="el-GR" sz="2400"/>
        </a:p>
      </dgm:t>
    </dgm:pt>
    <dgm:pt modelId="{8689A271-BF88-4A20-ABEC-4845493CC5B2}" type="sibTrans" cxnId="{E5B75BD5-3435-4B8C-BA31-1D628809FB50}">
      <dgm:prSet/>
      <dgm:spPr/>
      <dgm:t>
        <a:bodyPr/>
        <a:lstStyle/>
        <a:p>
          <a:endParaRPr lang="el-GR" sz="2400"/>
        </a:p>
      </dgm:t>
    </dgm:pt>
    <dgm:pt modelId="{E3B9E0EF-8043-4334-BEE7-7BCC01576204}">
      <dgm:prSet phldrT="[Text]" custT="1"/>
      <dgm:spPr/>
      <dgm:t>
        <a:bodyPr/>
        <a:lstStyle/>
        <a:p>
          <a:r>
            <a:rPr lang="el-GR" sz="2800" dirty="0" smtClean="0"/>
            <a:t>Κριτήρια Εξ αποστάσεως Ε.Υ</a:t>
          </a:r>
          <a:endParaRPr lang="el-GR" sz="2800" dirty="0"/>
        </a:p>
      </dgm:t>
    </dgm:pt>
    <dgm:pt modelId="{6DA4D9C5-FCCA-4FA9-A0EC-C65CAA202552}" type="parTrans" cxnId="{29381044-7845-489A-8704-B7FB154DA922}">
      <dgm:prSet/>
      <dgm:spPr/>
      <dgm:t>
        <a:bodyPr/>
        <a:lstStyle/>
        <a:p>
          <a:endParaRPr lang="el-GR" sz="2400" dirty="0"/>
        </a:p>
      </dgm:t>
    </dgm:pt>
    <dgm:pt modelId="{9A776EE8-7A7A-47F1-AD59-D5DA6FB19AC9}" type="sibTrans" cxnId="{29381044-7845-489A-8704-B7FB154DA922}">
      <dgm:prSet/>
      <dgm:spPr/>
      <dgm:t>
        <a:bodyPr/>
        <a:lstStyle/>
        <a:p>
          <a:endParaRPr lang="el-GR" sz="2400"/>
        </a:p>
      </dgm:t>
    </dgm:pt>
    <dgm:pt modelId="{8032DE68-76EC-4F94-B99D-3CEE6B9D415D}">
      <dgm:prSet phldrT="[Text]" custT="1"/>
      <dgm:spPr/>
      <dgm:t>
        <a:bodyPr/>
        <a:lstStyle/>
        <a:p>
          <a:r>
            <a:rPr lang="el-GR" sz="2800" dirty="0" smtClean="0"/>
            <a:t>Σχολική ΕξΑΕ</a:t>
          </a:r>
          <a:endParaRPr lang="el-GR" sz="2800" dirty="0"/>
        </a:p>
      </dgm:t>
    </dgm:pt>
    <dgm:pt modelId="{FAA9B30E-D587-4874-8C10-9A8973D11B5D}" type="parTrans" cxnId="{91D3CCD1-77E9-47F9-8D7D-AB57EC3757F7}">
      <dgm:prSet/>
      <dgm:spPr/>
      <dgm:t>
        <a:bodyPr/>
        <a:lstStyle/>
        <a:p>
          <a:endParaRPr lang="el-GR" sz="2400" dirty="0"/>
        </a:p>
      </dgm:t>
    </dgm:pt>
    <dgm:pt modelId="{F9B07A00-DAD6-4A15-ACA8-BBE073545EB3}" type="sibTrans" cxnId="{91D3CCD1-77E9-47F9-8D7D-AB57EC3757F7}">
      <dgm:prSet/>
      <dgm:spPr/>
      <dgm:t>
        <a:bodyPr/>
        <a:lstStyle/>
        <a:p>
          <a:endParaRPr lang="el-GR" sz="2400"/>
        </a:p>
      </dgm:t>
    </dgm:pt>
    <dgm:pt modelId="{B9DBBB54-58D5-4F6D-A8C2-BFF51A51929A}">
      <dgm:prSet phldrT="[Text]" custT="1"/>
      <dgm:spPr/>
      <dgm:t>
        <a:bodyPr/>
        <a:lstStyle/>
        <a:p>
          <a:r>
            <a:rPr lang="el-GR" sz="2800" dirty="0" smtClean="0"/>
            <a:t>Εκπαίδευση για το Περιβάλλον και την Αειφορία</a:t>
          </a:r>
          <a:endParaRPr lang="el-GR" sz="2800" dirty="0"/>
        </a:p>
      </dgm:t>
    </dgm:pt>
    <dgm:pt modelId="{614F213B-BCB0-4B83-9817-90F6AA1B8B8B}" type="parTrans" cxnId="{07FB97E2-5CC8-4DA0-B8AA-F9AC9E5B1068}">
      <dgm:prSet/>
      <dgm:spPr/>
      <dgm:t>
        <a:bodyPr/>
        <a:lstStyle/>
        <a:p>
          <a:endParaRPr lang="el-GR" sz="2400" dirty="0"/>
        </a:p>
      </dgm:t>
    </dgm:pt>
    <dgm:pt modelId="{238C7C79-835D-45CE-A2C5-610D878DD13C}" type="sibTrans" cxnId="{07FB97E2-5CC8-4DA0-B8AA-F9AC9E5B1068}">
      <dgm:prSet/>
      <dgm:spPr/>
      <dgm:t>
        <a:bodyPr/>
        <a:lstStyle/>
        <a:p>
          <a:endParaRPr lang="el-GR" sz="2400"/>
        </a:p>
      </dgm:t>
    </dgm:pt>
    <dgm:pt modelId="{FE2973AA-E150-4A9A-92E9-587B3D2D2C9A}">
      <dgm:prSet phldrT="[Text]" custT="1"/>
      <dgm:spPr/>
      <dgm:t>
        <a:bodyPr/>
        <a:lstStyle/>
        <a:p>
          <a:r>
            <a:rPr lang="el-GR" sz="2800" dirty="0" smtClean="0"/>
            <a:t>Εκπαίδευση για την προστασία της βιοποικιλότητας</a:t>
          </a:r>
          <a:endParaRPr lang="el-GR" sz="2800" dirty="0"/>
        </a:p>
      </dgm:t>
    </dgm:pt>
    <dgm:pt modelId="{C53C0865-633A-4CBA-A834-3F509E00A522}" type="parTrans" cxnId="{7A15A049-C182-43EA-93A3-7EEFC5E5C7BF}">
      <dgm:prSet/>
      <dgm:spPr/>
      <dgm:t>
        <a:bodyPr/>
        <a:lstStyle/>
        <a:p>
          <a:endParaRPr lang="el-GR" sz="2400" dirty="0"/>
        </a:p>
      </dgm:t>
    </dgm:pt>
    <dgm:pt modelId="{598A8F8C-CC57-4637-B57F-1ADDCA281435}" type="sibTrans" cxnId="{7A15A049-C182-43EA-93A3-7EEFC5E5C7BF}">
      <dgm:prSet/>
      <dgm:spPr/>
      <dgm:t>
        <a:bodyPr/>
        <a:lstStyle/>
        <a:p>
          <a:endParaRPr lang="el-GR" sz="2400"/>
        </a:p>
      </dgm:t>
    </dgm:pt>
    <dgm:pt modelId="{8FD69E38-2AD5-4A6E-83C9-41BBEC791A9E}" type="pres">
      <dgm:prSet presAssocID="{A13358B1-EBE0-4F0B-85A8-09734D383F42}" presName="diagram" presStyleCnt="0">
        <dgm:presLayoutVars>
          <dgm:chMax val="1"/>
          <dgm:dir/>
          <dgm:animLvl val="ctr"/>
          <dgm:resizeHandles val="exact"/>
        </dgm:presLayoutVars>
      </dgm:prSet>
      <dgm:spPr/>
      <dgm:t>
        <a:bodyPr/>
        <a:lstStyle/>
        <a:p>
          <a:endParaRPr lang="el-GR"/>
        </a:p>
      </dgm:t>
    </dgm:pt>
    <dgm:pt modelId="{3CD5FAA6-129C-4F30-9ED1-BB0335103AD3}" type="pres">
      <dgm:prSet presAssocID="{A13358B1-EBE0-4F0B-85A8-09734D383F42}" presName="matrix" presStyleCnt="0"/>
      <dgm:spPr/>
      <dgm:t>
        <a:bodyPr/>
        <a:lstStyle/>
        <a:p>
          <a:endParaRPr lang="el-GR"/>
        </a:p>
      </dgm:t>
    </dgm:pt>
    <dgm:pt modelId="{7E3A0D75-2234-4174-A21C-FE6D853CBB7C}" type="pres">
      <dgm:prSet presAssocID="{A13358B1-EBE0-4F0B-85A8-09734D383F42}" presName="tile1" presStyleLbl="node1" presStyleIdx="0" presStyleCnt="4" custLinFactNeighborX="-1905"/>
      <dgm:spPr/>
      <dgm:t>
        <a:bodyPr/>
        <a:lstStyle/>
        <a:p>
          <a:endParaRPr lang="el-GR"/>
        </a:p>
      </dgm:t>
    </dgm:pt>
    <dgm:pt modelId="{D63E0C44-5426-429C-87D7-DF040214B1A4}" type="pres">
      <dgm:prSet presAssocID="{A13358B1-EBE0-4F0B-85A8-09734D383F42}" presName="tile1text" presStyleLbl="node1" presStyleIdx="0" presStyleCnt="4">
        <dgm:presLayoutVars>
          <dgm:chMax val="0"/>
          <dgm:chPref val="0"/>
          <dgm:bulletEnabled val="1"/>
        </dgm:presLayoutVars>
      </dgm:prSet>
      <dgm:spPr/>
      <dgm:t>
        <a:bodyPr/>
        <a:lstStyle/>
        <a:p>
          <a:endParaRPr lang="el-GR"/>
        </a:p>
      </dgm:t>
    </dgm:pt>
    <dgm:pt modelId="{C0750448-5F8C-4D26-88E3-7DD308B098FA}" type="pres">
      <dgm:prSet presAssocID="{A13358B1-EBE0-4F0B-85A8-09734D383F42}" presName="tile2" presStyleLbl="node1" presStyleIdx="1" presStyleCnt="4" custLinFactNeighborX="2857"/>
      <dgm:spPr/>
      <dgm:t>
        <a:bodyPr/>
        <a:lstStyle/>
        <a:p>
          <a:endParaRPr lang="el-GR"/>
        </a:p>
      </dgm:t>
    </dgm:pt>
    <dgm:pt modelId="{61020404-6010-4080-9335-614C892BE8A7}" type="pres">
      <dgm:prSet presAssocID="{A13358B1-EBE0-4F0B-85A8-09734D383F42}" presName="tile2text" presStyleLbl="node1" presStyleIdx="1" presStyleCnt="4">
        <dgm:presLayoutVars>
          <dgm:chMax val="0"/>
          <dgm:chPref val="0"/>
          <dgm:bulletEnabled val="1"/>
        </dgm:presLayoutVars>
      </dgm:prSet>
      <dgm:spPr/>
      <dgm:t>
        <a:bodyPr/>
        <a:lstStyle/>
        <a:p>
          <a:endParaRPr lang="el-GR"/>
        </a:p>
      </dgm:t>
    </dgm:pt>
    <dgm:pt modelId="{2672B7FB-37DF-47FC-BC08-00DFB569D17C}" type="pres">
      <dgm:prSet presAssocID="{A13358B1-EBE0-4F0B-85A8-09734D383F42}" presName="tile3" presStyleLbl="node1" presStyleIdx="2" presStyleCnt="4"/>
      <dgm:spPr/>
      <dgm:t>
        <a:bodyPr/>
        <a:lstStyle/>
        <a:p>
          <a:endParaRPr lang="el-GR"/>
        </a:p>
      </dgm:t>
    </dgm:pt>
    <dgm:pt modelId="{F717BBFD-8720-479A-A8DA-D57831A34036}" type="pres">
      <dgm:prSet presAssocID="{A13358B1-EBE0-4F0B-85A8-09734D383F42}" presName="tile3text" presStyleLbl="node1" presStyleIdx="2" presStyleCnt="4">
        <dgm:presLayoutVars>
          <dgm:chMax val="0"/>
          <dgm:chPref val="0"/>
          <dgm:bulletEnabled val="1"/>
        </dgm:presLayoutVars>
      </dgm:prSet>
      <dgm:spPr/>
      <dgm:t>
        <a:bodyPr/>
        <a:lstStyle/>
        <a:p>
          <a:endParaRPr lang="el-GR"/>
        </a:p>
      </dgm:t>
    </dgm:pt>
    <dgm:pt modelId="{B909B03F-2619-40AF-A027-21A859B45E7A}" type="pres">
      <dgm:prSet presAssocID="{A13358B1-EBE0-4F0B-85A8-09734D383F42}" presName="tile4" presStyleLbl="node1" presStyleIdx="3" presStyleCnt="4"/>
      <dgm:spPr/>
      <dgm:t>
        <a:bodyPr/>
        <a:lstStyle/>
        <a:p>
          <a:endParaRPr lang="el-GR"/>
        </a:p>
      </dgm:t>
    </dgm:pt>
    <dgm:pt modelId="{C2998243-5F11-42ED-A53C-12506B8E0CD2}" type="pres">
      <dgm:prSet presAssocID="{A13358B1-EBE0-4F0B-85A8-09734D383F42}" presName="tile4text" presStyleLbl="node1" presStyleIdx="3" presStyleCnt="4">
        <dgm:presLayoutVars>
          <dgm:chMax val="0"/>
          <dgm:chPref val="0"/>
          <dgm:bulletEnabled val="1"/>
        </dgm:presLayoutVars>
      </dgm:prSet>
      <dgm:spPr/>
      <dgm:t>
        <a:bodyPr/>
        <a:lstStyle/>
        <a:p>
          <a:endParaRPr lang="el-GR"/>
        </a:p>
      </dgm:t>
    </dgm:pt>
    <dgm:pt modelId="{9BB9F17C-56F2-48E6-9E3E-C2E092D8A450}" type="pres">
      <dgm:prSet presAssocID="{A13358B1-EBE0-4F0B-85A8-09734D383F42}" presName="centerTile" presStyleLbl="fgShp" presStyleIdx="0" presStyleCnt="1" custScaleX="120907" custScaleY="115102">
        <dgm:presLayoutVars>
          <dgm:chMax val="0"/>
          <dgm:chPref val="0"/>
        </dgm:presLayoutVars>
      </dgm:prSet>
      <dgm:spPr/>
      <dgm:t>
        <a:bodyPr/>
        <a:lstStyle/>
        <a:p>
          <a:endParaRPr lang="el-GR"/>
        </a:p>
      </dgm:t>
    </dgm:pt>
  </dgm:ptLst>
  <dgm:cxnLst>
    <dgm:cxn modelId="{91D3CCD1-77E9-47F9-8D7D-AB57EC3757F7}" srcId="{E887F212-3A47-46F0-92B0-B7F894EC2E26}" destId="{8032DE68-76EC-4F94-B99D-3CEE6B9D415D}" srcOrd="1" destOrd="0" parTransId="{FAA9B30E-D587-4874-8C10-9A8973D11B5D}" sibTransId="{F9B07A00-DAD6-4A15-ACA8-BBE073545EB3}"/>
    <dgm:cxn modelId="{C0706ABA-B36C-47A0-AD71-F18987FAA923}" type="presOf" srcId="{B9DBBB54-58D5-4F6D-A8C2-BFF51A51929A}" destId="{F717BBFD-8720-479A-A8DA-D57831A34036}" srcOrd="1" destOrd="0" presId="urn:microsoft.com/office/officeart/2005/8/layout/matrix1"/>
    <dgm:cxn modelId="{E5B75BD5-3435-4B8C-BA31-1D628809FB50}" srcId="{A13358B1-EBE0-4F0B-85A8-09734D383F42}" destId="{E887F212-3A47-46F0-92B0-B7F894EC2E26}" srcOrd="0" destOrd="0" parTransId="{FA730534-5BFF-49FD-8B98-2378D8F3C896}" sibTransId="{8689A271-BF88-4A20-ABEC-4845493CC5B2}"/>
    <dgm:cxn modelId="{8117EB55-D57F-4EA8-A3A3-DFA01D6CB7D9}" type="presOf" srcId="{FE2973AA-E150-4A9A-92E9-587B3D2D2C9A}" destId="{B909B03F-2619-40AF-A027-21A859B45E7A}" srcOrd="0" destOrd="0" presId="urn:microsoft.com/office/officeart/2005/8/layout/matrix1"/>
    <dgm:cxn modelId="{2B83D7AC-A787-465A-B02B-30FBBFD2AD9D}" type="presOf" srcId="{B9DBBB54-58D5-4F6D-A8C2-BFF51A51929A}" destId="{2672B7FB-37DF-47FC-BC08-00DFB569D17C}" srcOrd="0" destOrd="0" presId="urn:microsoft.com/office/officeart/2005/8/layout/matrix1"/>
    <dgm:cxn modelId="{271D58A7-D962-4F6B-9238-AF08619A4AA6}" type="presOf" srcId="{8032DE68-76EC-4F94-B99D-3CEE6B9D415D}" destId="{61020404-6010-4080-9335-614C892BE8A7}" srcOrd="1" destOrd="0" presId="urn:microsoft.com/office/officeart/2005/8/layout/matrix1"/>
    <dgm:cxn modelId="{07FB97E2-5CC8-4DA0-B8AA-F9AC9E5B1068}" srcId="{E887F212-3A47-46F0-92B0-B7F894EC2E26}" destId="{B9DBBB54-58D5-4F6D-A8C2-BFF51A51929A}" srcOrd="2" destOrd="0" parTransId="{614F213B-BCB0-4B83-9817-90F6AA1B8B8B}" sibTransId="{238C7C79-835D-45CE-A2C5-610D878DD13C}"/>
    <dgm:cxn modelId="{620ECFA9-4074-4A39-A29F-891AB988629F}" type="presOf" srcId="{8032DE68-76EC-4F94-B99D-3CEE6B9D415D}" destId="{C0750448-5F8C-4D26-88E3-7DD308B098FA}" srcOrd="0" destOrd="0" presId="urn:microsoft.com/office/officeart/2005/8/layout/matrix1"/>
    <dgm:cxn modelId="{C382CC59-A5EA-466E-AAE5-CA4271900B77}" type="presOf" srcId="{E3B9E0EF-8043-4334-BEE7-7BCC01576204}" destId="{D63E0C44-5426-429C-87D7-DF040214B1A4}" srcOrd="1" destOrd="0" presId="urn:microsoft.com/office/officeart/2005/8/layout/matrix1"/>
    <dgm:cxn modelId="{29381044-7845-489A-8704-B7FB154DA922}" srcId="{E887F212-3A47-46F0-92B0-B7F894EC2E26}" destId="{E3B9E0EF-8043-4334-BEE7-7BCC01576204}" srcOrd="0" destOrd="0" parTransId="{6DA4D9C5-FCCA-4FA9-A0EC-C65CAA202552}" sibTransId="{9A776EE8-7A7A-47F1-AD59-D5DA6FB19AC9}"/>
    <dgm:cxn modelId="{26DA810B-9C64-45FA-A5A0-34E8254CF49F}" type="presOf" srcId="{A13358B1-EBE0-4F0B-85A8-09734D383F42}" destId="{8FD69E38-2AD5-4A6E-83C9-41BBEC791A9E}" srcOrd="0" destOrd="0" presId="urn:microsoft.com/office/officeart/2005/8/layout/matrix1"/>
    <dgm:cxn modelId="{94DFE803-A5F3-4580-A4E1-F1125C89212B}" type="presOf" srcId="{E3B9E0EF-8043-4334-BEE7-7BCC01576204}" destId="{7E3A0D75-2234-4174-A21C-FE6D853CBB7C}" srcOrd="0" destOrd="0" presId="urn:microsoft.com/office/officeart/2005/8/layout/matrix1"/>
    <dgm:cxn modelId="{7A15A049-C182-43EA-93A3-7EEFC5E5C7BF}" srcId="{E887F212-3A47-46F0-92B0-B7F894EC2E26}" destId="{FE2973AA-E150-4A9A-92E9-587B3D2D2C9A}" srcOrd="3" destOrd="0" parTransId="{C53C0865-633A-4CBA-A834-3F509E00A522}" sibTransId="{598A8F8C-CC57-4637-B57F-1ADDCA281435}"/>
    <dgm:cxn modelId="{50263B80-DECD-4BBE-AABC-6975A9757C48}" type="presOf" srcId="{E887F212-3A47-46F0-92B0-B7F894EC2E26}" destId="{9BB9F17C-56F2-48E6-9E3E-C2E092D8A450}" srcOrd="0" destOrd="0" presId="urn:microsoft.com/office/officeart/2005/8/layout/matrix1"/>
    <dgm:cxn modelId="{6BD6373F-6499-4B18-BAAB-C0414D328B0C}" type="presOf" srcId="{FE2973AA-E150-4A9A-92E9-587B3D2D2C9A}" destId="{C2998243-5F11-42ED-A53C-12506B8E0CD2}" srcOrd="1" destOrd="0" presId="urn:microsoft.com/office/officeart/2005/8/layout/matrix1"/>
    <dgm:cxn modelId="{53C67D13-37C1-4F9B-A9EB-9347571A67B0}" type="presParOf" srcId="{8FD69E38-2AD5-4A6E-83C9-41BBEC791A9E}" destId="{3CD5FAA6-129C-4F30-9ED1-BB0335103AD3}" srcOrd="0" destOrd="0" presId="urn:microsoft.com/office/officeart/2005/8/layout/matrix1"/>
    <dgm:cxn modelId="{E2B19F7E-3B69-487B-A5E1-A4EED459EBD1}" type="presParOf" srcId="{3CD5FAA6-129C-4F30-9ED1-BB0335103AD3}" destId="{7E3A0D75-2234-4174-A21C-FE6D853CBB7C}" srcOrd="0" destOrd="0" presId="urn:microsoft.com/office/officeart/2005/8/layout/matrix1"/>
    <dgm:cxn modelId="{D0C29BAA-A3F1-46A5-8D51-5D56959C8EF1}" type="presParOf" srcId="{3CD5FAA6-129C-4F30-9ED1-BB0335103AD3}" destId="{D63E0C44-5426-429C-87D7-DF040214B1A4}" srcOrd="1" destOrd="0" presId="urn:microsoft.com/office/officeart/2005/8/layout/matrix1"/>
    <dgm:cxn modelId="{12A6C4C8-8E39-446B-B168-BB9BA54817BA}" type="presParOf" srcId="{3CD5FAA6-129C-4F30-9ED1-BB0335103AD3}" destId="{C0750448-5F8C-4D26-88E3-7DD308B098FA}" srcOrd="2" destOrd="0" presId="urn:microsoft.com/office/officeart/2005/8/layout/matrix1"/>
    <dgm:cxn modelId="{84971A4F-5097-48B9-B3C0-01361B9761C9}" type="presParOf" srcId="{3CD5FAA6-129C-4F30-9ED1-BB0335103AD3}" destId="{61020404-6010-4080-9335-614C892BE8A7}" srcOrd="3" destOrd="0" presId="urn:microsoft.com/office/officeart/2005/8/layout/matrix1"/>
    <dgm:cxn modelId="{8CB3ADA7-5E81-49D8-9C32-E3F5DD020EB1}" type="presParOf" srcId="{3CD5FAA6-129C-4F30-9ED1-BB0335103AD3}" destId="{2672B7FB-37DF-47FC-BC08-00DFB569D17C}" srcOrd="4" destOrd="0" presId="urn:microsoft.com/office/officeart/2005/8/layout/matrix1"/>
    <dgm:cxn modelId="{BB488A15-19E0-4C91-8DB5-E0A9020B42FC}" type="presParOf" srcId="{3CD5FAA6-129C-4F30-9ED1-BB0335103AD3}" destId="{F717BBFD-8720-479A-A8DA-D57831A34036}" srcOrd="5" destOrd="0" presId="urn:microsoft.com/office/officeart/2005/8/layout/matrix1"/>
    <dgm:cxn modelId="{46E45993-5D4F-446A-96CA-47692526191C}" type="presParOf" srcId="{3CD5FAA6-129C-4F30-9ED1-BB0335103AD3}" destId="{B909B03F-2619-40AF-A027-21A859B45E7A}" srcOrd="6" destOrd="0" presId="urn:microsoft.com/office/officeart/2005/8/layout/matrix1"/>
    <dgm:cxn modelId="{9A8E4B28-8AE4-4B77-8D82-37E54A1BA0E6}" type="presParOf" srcId="{3CD5FAA6-129C-4F30-9ED1-BB0335103AD3}" destId="{C2998243-5F11-42ED-A53C-12506B8E0CD2}" srcOrd="7" destOrd="0" presId="urn:microsoft.com/office/officeart/2005/8/layout/matrix1"/>
    <dgm:cxn modelId="{E952ED05-E6E6-4B59-8D06-174B087DD10A}" type="presParOf" srcId="{8FD69E38-2AD5-4A6E-83C9-41BBEC791A9E}" destId="{9BB9F17C-56F2-48E6-9E3E-C2E092D8A450}"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55D00B-0EB9-4CEA-AD29-9C7C5201009B}"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l-GR"/>
        </a:p>
      </dgm:t>
    </dgm:pt>
    <dgm:pt modelId="{831AEAC6-5B0E-47F1-BF81-B48F94E5CDCC}">
      <dgm:prSet phldrT="[Text]" custT="1"/>
      <dgm:spPr/>
      <dgm:t>
        <a:bodyPr/>
        <a:lstStyle/>
        <a:p>
          <a:r>
            <a:rPr lang="el-GR" sz="2400" b="1" dirty="0" smtClean="0"/>
            <a:t>Μαθαίνω για τα απειλούμενα ζώα της Κρήτης</a:t>
          </a:r>
          <a:endParaRPr lang="el-GR" sz="2400" dirty="0"/>
        </a:p>
      </dgm:t>
    </dgm:pt>
    <dgm:pt modelId="{C149010C-BD52-43B1-9316-D486362AC382}" type="parTrans" cxnId="{78907A32-EA7A-4E96-A243-A907DAB784BB}">
      <dgm:prSet/>
      <dgm:spPr/>
      <dgm:t>
        <a:bodyPr/>
        <a:lstStyle/>
        <a:p>
          <a:endParaRPr lang="el-GR"/>
        </a:p>
      </dgm:t>
    </dgm:pt>
    <dgm:pt modelId="{9308FE57-2BD8-450D-B22A-843B28C96F53}" type="sibTrans" cxnId="{78907A32-EA7A-4E96-A243-A907DAB784BB}">
      <dgm:prSet/>
      <dgm:spPr/>
      <dgm:t>
        <a:bodyPr/>
        <a:lstStyle/>
        <a:p>
          <a:endParaRPr lang="el-GR"/>
        </a:p>
      </dgm:t>
    </dgm:pt>
    <dgm:pt modelId="{903971F2-A393-4A8F-90D6-6E5320F35DDE}">
      <dgm:prSet phldrT="[Text]" custT="1"/>
      <dgm:spPr/>
      <dgm:t>
        <a:bodyPr/>
        <a:lstStyle/>
        <a:p>
          <a:r>
            <a:rPr lang="el-GR" sz="2400" b="1" dirty="0" smtClean="0"/>
            <a:t>Ψάχνοντας τον Πάρη</a:t>
          </a:r>
          <a:endParaRPr lang="el-GR" sz="2400" dirty="0"/>
        </a:p>
      </dgm:t>
    </dgm:pt>
    <dgm:pt modelId="{98125B5F-423E-4DA9-8573-C5DDDEA3BD9C}" type="parTrans" cxnId="{E831C517-E02B-4830-803F-9A510BF3C382}">
      <dgm:prSet/>
      <dgm:spPr/>
      <dgm:t>
        <a:bodyPr/>
        <a:lstStyle/>
        <a:p>
          <a:endParaRPr lang="el-GR"/>
        </a:p>
      </dgm:t>
    </dgm:pt>
    <dgm:pt modelId="{ECE23C7C-D512-49A5-BB8D-6D1B49CCB198}" type="sibTrans" cxnId="{E831C517-E02B-4830-803F-9A510BF3C382}">
      <dgm:prSet/>
      <dgm:spPr/>
      <dgm:t>
        <a:bodyPr/>
        <a:lstStyle/>
        <a:p>
          <a:endParaRPr lang="el-GR"/>
        </a:p>
      </dgm:t>
    </dgm:pt>
    <dgm:pt modelId="{C94F7D28-B835-4FCA-B470-AAD11E6919CE}">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2400" dirty="0" smtClean="0"/>
            <a:t>Περιβαλλοντική δράση</a:t>
          </a:r>
          <a:endParaRPr lang="el-GR" sz="2400" dirty="0"/>
        </a:p>
      </dgm:t>
    </dgm:pt>
    <dgm:pt modelId="{D1F0CDEA-3A1E-4C77-B1BD-504C97E437EB}" type="parTrans" cxnId="{4440888A-DF3B-4103-879A-8E74A2CFE217}">
      <dgm:prSet/>
      <dgm:spPr/>
      <dgm:t>
        <a:bodyPr/>
        <a:lstStyle/>
        <a:p>
          <a:endParaRPr lang="el-GR"/>
        </a:p>
      </dgm:t>
    </dgm:pt>
    <dgm:pt modelId="{A07BAC6C-7873-438C-ACCE-B1F0A6664A43}" type="sibTrans" cxnId="{4440888A-DF3B-4103-879A-8E74A2CFE217}">
      <dgm:prSet/>
      <dgm:spPr/>
      <dgm:t>
        <a:bodyPr/>
        <a:lstStyle/>
        <a:p>
          <a:endParaRPr lang="el-GR"/>
        </a:p>
      </dgm:t>
    </dgm:pt>
    <dgm:pt modelId="{D000374C-62AA-4918-A0E9-CF30178624A4}">
      <dgm:prSet phldrT="[Text]" custT="1"/>
      <dgm:spPr/>
      <dgm:t>
        <a:bodyPr/>
        <a:lstStyle/>
        <a:p>
          <a:r>
            <a:rPr lang="el-GR" sz="2400" dirty="0" smtClean="0"/>
            <a:t>Οικοδόμηση της γνώσης</a:t>
          </a:r>
          <a:r>
            <a:rPr lang="el-GR" sz="2200" dirty="0" smtClean="0"/>
            <a:t>.</a:t>
          </a:r>
          <a:endParaRPr lang="el-GR" sz="2400" dirty="0" smtClean="0"/>
        </a:p>
      </dgm:t>
    </dgm:pt>
    <dgm:pt modelId="{C7FE1FC1-205C-44EA-B031-D82112FAEF21}" type="parTrans" cxnId="{FE8AB27F-9811-4C1B-87F7-8BB5F9E70D36}">
      <dgm:prSet/>
      <dgm:spPr/>
      <dgm:t>
        <a:bodyPr/>
        <a:lstStyle/>
        <a:p>
          <a:endParaRPr lang="el-GR"/>
        </a:p>
      </dgm:t>
    </dgm:pt>
    <dgm:pt modelId="{7356A778-1370-48E9-8861-B2A12CDDE0DF}" type="sibTrans" cxnId="{FE8AB27F-9811-4C1B-87F7-8BB5F9E70D36}">
      <dgm:prSet/>
      <dgm:spPr/>
      <dgm:t>
        <a:bodyPr/>
        <a:lstStyle/>
        <a:p>
          <a:endParaRPr lang="el-GR"/>
        </a:p>
      </dgm:t>
    </dgm:pt>
    <dgm:pt modelId="{FF28FDBF-F7C4-4260-97A8-0C3DE48CDCA7}" type="pres">
      <dgm:prSet presAssocID="{AD55D00B-0EB9-4CEA-AD29-9C7C5201009B}" presName="Name0" presStyleCnt="0">
        <dgm:presLayoutVars>
          <dgm:dir/>
          <dgm:animLvl val="lvl"/>
          <dgm:resizeHandles val="exact"/>
        </dgm:presLayoutVars>
      </dgm:prSet>
      <dgm:spPr/>
      <dgm:t>
        <a:bodyPr/>
        <a:lstStyle/>
        <a:p>
          <a:endParaRPr lang="el-GR"/>
        </a:p>
      </dgm:t>
    </dgm:pt>
    <dgm:pt modelId="{DA8607AD-D51B-4D41-911A-CA3E665B03B4}" type="pres">
      <dgm:prSet presAssocID="{831AEAC6-5B0E-47F1-BF81-B48F94E5CDCC}" presName="composite" presStyleCnt="0"/>
      <dgm:spPr/>
    </dgm:pt>
    <dgm:pt modelId="{50042C0D-4AB7-4AD0-9AB9-E04B0E1BCD39}" type="pres">
      <dgm:prSet presAssocID="{831AEAC6-5B0E-47F1-BF81-B48F94E5CDCC}" presName="parTx" presStyleLbl="alignNode1" presStyleIdx="0" presStyleCnt="2">
        <dgm:presLayoutVars>
          <dgm:chMax val="0"/>
          <dgm:chPref val="0"/>
          <dgm:bulletEnabled val="1"/>
        </dgm:presLayoutVars>
      </dgm:prSet>
      <dgm:spPr/>
      <dgm:t>
        <a:bodyPr/>
        <a:lstStyle/>
        <a:p>
          <a:endParaRPr lang="el-GR"/>
        </a:p>
      </dgm:t>
    </dgm:pt>
    <dgm:pt modelId="{0D27F297-DD8C-481C-90B0-B11D50B5707A}" type="pres">
      <dgm:prSet presAssocID="{831AEAC6-5B0E-47F1-BF81-B48F94E5CDCC}" presName="desTx" presStyleLbl="alignAccFollowNode1" presStyleIdx="0" presStyleCnt="2">
        <dgm:presLayoutVars>
          <dgm:bulletEnabled val="1"/>
        </dgm:presLayoutVars>
      </dgm:prSet>
      <dgm:spPr/>
      <dgm:t>
        <a:bodyPr/>
        <a:lstStyle/>
        <a:p>
          <a:endParaRPr lang="el-GR"/>
        </a:p>
      </dgm:t>
    </dgm:pt>
    <dgm:pt modelId="{6887A5E6-7A0D-4317-961A-B0E6F324B03C}" type="pres">
      <dgm:prSet presAssocID="{9308FE57-2BD8-450D-B22A-843B28C96F53}" presName="space" presStyleCnt="0"/>
      <dgm:spPr/>
    </dgm:pt>
    <dgm:pt modelId="{A46612AF-D9CE-44A3-957A-CDD57578A266}" type="pres">
      <dgm:prSet presAssocID="{903971F2-A393-4A8F-90D6-6E5320F35DDE}" presName="composite" presStyleCnt="0"/>
      <dgm:spPr/>
    </dgm:pt>
    <dgm:pt modelId="{BE91AE73-2754-4077-8727-338A4C4739B6}" type="pres">
      <dgm:prSet presAssocID="{903971F2-A393-4A8F-90D6-6E5320F35DDE}" presName="parTx" presStyleLbl="alignNode1" presStyleIdx="1" presStyleCnt="2">
        <dgm:presLayoutVars>
          <dgm:chMax val="0"/>
          <dgm:chPref val="0"/>
          <dgm:bulletEnabled val="1"/>
        </dgm:presLayoutVars>
      </dgm:prSet>
      <dgm:spPr/>
      <dgm:t>
        <a:bodyPr/>
        <a:lstStyle/>
        <a:p>
          <a:endParaRPr lang="el-GR"/>
        </a:p>
      </dgm:t>
    </dgm:pt>
    <dgm:pt modelId="{AB3775FC-4A09-4CDD-BC5D-F9D1F2922514}" type="pres">
      <dgm:prSet presAssocID="{903971F2-A393-4A8F-90D6-6E5320F35DDE}" presName="desTx" presStyleLbl="alignAccFollowNode1" presStyleIdx="1" presStyleCnt="2">
        <dgm:presLayoutVars>
          <dgm:bulletEnabled val="1"/>
        </dgm:presLayoutVars>
      </dgm:prSet>
      <dgm:spPr/>
      <dgm:t>
        <a:bodyPr/>
        <a:lstStyle/>
        <a:p>
          <a:endParaRPr lang="el-GR"/>
        </a:p>
      </dgm:t>
    </dgm:pt>
  </dgm:ptLst>
  <dgm:cxnLst>
    <dgm:cxn modelId="{E831C517-E02B-4830-803F-9A510BF3C382}" srcId="{AD55D00B-0EB9-4CEA-AD29-9C7C5201009B}" destId="{903971F2-A393-4A8F-90D6-6E5320F35DDE}" srcOrd="1" destOrd="0" parTransId="{98125B5F-423E-4DA9-8573-C5DDDEA3BD9C}" sibTransId="{ECE23C7C-D512-49A5-BB8D-6D1B49CCB198}"/>
    <dgm:cxn modelId="{88E16702-5BE1-427A-87D4-33300251D4CB}" type="presOf" srcId="{C94F7D28-B835-4FCA-B470-AAD11E6919CE}" destId="{AB3775FC-4A09-4CDD-BC5D-F9D1F2922514}" srcOrd="0" destOrd="0" presId="urn:microsoft.com/office/officeart/2005/8/layout/hList1"/>
    <dgm:cxn modelId="{BE21DA60-8A76-42DB-8239-3B74E7B82FFF}" type="presOf" srcId="{D000374C-62AA-4918-A0E9-CF30178624A4}" destId="{0D27F297-DD8C-481C-90B0-B11D50B5707A}" srcOrd="0" destOrd="0" presId="urn:microsoft.com/office/officeart/2005/8/layout/hList1"/>
    <dgm:cxn modelId="{4440888A-DF3B-4103-879A-8E74A2CFE217}" srcId="{903971F2-A393-4A8F-90D6-6E5320F35DDE}" destId="{C94F7D28-B835-4FCA-B470-AAD11E6919CE}" srcOrd="0" destOrd="0" parTransId="{D1F0CDEA-3A1E-4C77-B1BD-504C97E437EB}" sibTransId="{A07BAC6C-7873-438C-ACCE-B1F0A6664A43}"/>
    <dgm:cxn modelId="{78907A32-EA7A-4E96-A243-A907DAB784BB}" srcId="{AD55D00B-0EB9-4CEA-AD29-9C7C5201009B}" destId="{831AEAC6-5B0E-47F1-BF81-B48F94E5CDCC}" srcOrd="0" destOrd="0" parTransId="{C149010C-BD52-43B1-9316-D486362AC382}" sibTransId="{9308FE57-2BD8-450D-B22A-843B28C96F53}"/>
    <dgm:cxn modelId="{C6E6B5E8-7654-422A-B8DB-347E37370029}" type="presOf" srcId="{903971F2-A393-4A8F-90D6-6E5320F35DDE}" destId="{BE91AE73-2754-4077-8727-338A4C4739B6}" srcOrd="0" destOrd="0" presId="urn:microsoft.com/office/officeart/2005/8/layout/hList1"/>
    <dgm:cxn modelId="{30322551-18D2-4690-BA54-B96784B05F8B}" type="presOf" srcId="{831AEAC6-5B0E-47F1-BF81-B48F94E5CDCC}" destId="{50042C0D-4AB7-4AD0-9AB9-E04B0E1BCD39}" srcOrd="0" destOrd="0" presId="urn:microsoft.com/office/officeart/2005/8/layout/hList1"/>
    <dgm:cxn modelId="{6DB329F3-6344-48A4-8AFD-DC441A738752}" type="presOf" srcId="{AD55D00B-0EB9-4CEA-AD29-9C7C5201009B}" destId="{FF28FDBF-F7C4-4260-97A8-0C3DE48CDCA7}" srcOrd="0" destOrd="0" presId="urn:microsoft.com/office/officeart/2005/8/layout/hList1"/>
    <dgm:cxn modelId="{FE8AB27F-9811-4C1B-87F7-8BB5F9E70D36}" srcId="{831AEAC6-5B0E-47F1-BF81-B48F94E5CDCC}" destId="{D000374C-62AA-4918-A0E9-CF30178624A4}" srcOrd="0" destOrd="0" parTransId="{C7FE1FC1-205C-44EA-B031-D82112FAEF21}" sibTransId="{7356A778-1370-48E9-8861-B2A12CDDE0DF}"/>
    <dgm:cxn modelId="{8A1D4FBD-0B3B-4E4F-822D-8A601692165E}" type="presParOf" srcId="{FF28FDBF-F7C4-4260-97A8-0C3DE48CDCA7}" destId="{DA8607AD-D51B-4D41-911A-CA3E665B03B4}" srcOrd="0" destOrd="0" presId="urn:microsoft.com/office/officeart/2005/8/layout/hList1"/>
    <dgm:cxn modelId="{84E0068D-4136-4B80-9295-F9A8FF9CE656}" type="presParOf" srcId="{DA8607AD-D51B-4D41-911A-CA3E665B03B4}" destId="{50042C0D-4AB7-4AD0-9AB9-E04B0E1BCD39}" srcOrd="0" destOrd="0" presId="urn:microsoft.com/office/officeart/2005/8/layout/hList1"/>
    <dgm:cxn modelId="{7CB058BF-9BAF-4C3A-987A-247E69757BA1}" type="presParOf" srcId="{DA8607AD-D51B-4D41-911A-CA3E665B03B4}" destId="{0D27F297-DD8C-481C-90B0-B11D50B5707A}" srcOrd="1" destOrd="0" presId="urn:microsoft.com/office/officeart/2005/8/layout/hList1"/>
    <dgm:cxn modelId="{CE6D6882-7377-4D73-8FA9-06A7A98251EA}" type="presParOf" srcId="{FF28FDBF-F7C4-4260-97A8-0C3DE48CDCA7}" destId="{6887A5E6-7A0D-4317-961A-B0E6F324B03C}" srcOrd="1" destOrd="0" presId="urn:microsoft.com/office/officeart/2005/8/layout/hList1"/>
    <dgm:cxn modelId="{6CC211E2-A87D-4F23-8964-D0288F10E1C6}" type="presParOf" srcId="{FF28FDBF-F7C4-4260-97A8-0C3DE48CDCA7}" destId="{A46612AF-D9CE-44A3-957A-CDD57578A266}" srcOrd="2" destOrd="0" presId="urn:microsoft.com/office/officeart/2005/8/layout/hList1"/>
    <dgm:cxn modelId="{E42EDDFE-F7C7-4711-B8D1-C6ED6BC3BD29}" type="presParOf" srcId="{A46612AF-D9CE-44A3-957A-CDD57578A266}" destId="{BE91AE73-2754-4077-8727-338A4C4739B6}" srcOrd="0" destOrd="0" presId="urn:microsoft.com/office/officeart/2005/8/layout/hList1"/>
    <dgm:cxn modelId="{05A8CF49-60C3-424E-A107-3D752763DDBA}" type="presParOf" srcId="{A46612AF-D9CE-44A3-957A-CDD57578A266}" destId="{AB3775FC-4A09-4CDD-BC5D-F9D1F292251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B4C8CE-561C-4D8D-BFD0-3CF5654DAB7F}"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l-GR"/>
        </a:p>
      </dgm:t>
    </dgm:pt>
    <dgm:pt modelId="{C35568B4-0C34-4E4D-8BF8-702F0C83E6A9}">
      <dgm:prSet phldrT="[Text]" custT="1"/>
      <dgm:spPr/>
      <dgm:t>
        <a:bodyPr/>
        <a:lstStyle/>
        <a:p>
          <a:r>
            <a:rPr lang="el-GR" sz="1600" dirty="0" smtClean="0"/>
            <a:t>Εισαγωγή</a:t>
          </a:r>
          <a:endParaRPr lang="el-GR" sz="1600" dirty="0"/>
        </a:p>
      </dgm:t>
    </dgm:pt>
    <dgm:pt modelId="{DFF6606B-7BB9-4324-B417-7B220EDF3317}" type="parTrans" cxnId="{524F50D5-6E62-442F-AA58-B9C398B0F67E}">
      <dgm:prSet/>
      <dgm:spPr/>
      <dgm:t>
        <a:bodyPr/>
        <a:lstStyle/>
        <a:p>
          <a:endParaRPr lang="el-GR"/>
        </a:p>
      </dgm:t>
    </dgm:pt>
    <dgm:pt modelId="{0FEC32FA-694A-4221-909A-428F49D50790}" type="sibTrans" cxnId="{524F50D5-6E62-442F-AA58-B9C398B0F67E}">
      <dgm:prSet/>
      <dgm:spPr/>
      <dgm:t>
        <a:bodyPr/>
        <a:lstStyle/>
        <a:p>
          <a:endParaRPr lang="el-GR"/>
        </a:p>
      </dgm:t>
    </dgm:pt>
    <dgm:pt modelId="{D09AF543-4337-4067-99C5-9C6149D0F5C1}">
      <dgm:prSet phldrT="[Text]" custT="1"/>
      <dgm:spPr/>
      <dgm:t>
        <a:bodyPr/>
        <a:lstStyle/>
        <a:p>
          <a:r>
            <a:rPr lang="el-GR" sz="2000" dirty="0" smtClean="0"/>
            <a:t>Εισαγωγικό βίντεο.</a:t>
          </a:r>
          <a:endParaRPr lang="el-GR" sz="2000" dirty="0"/>
        </a:p>
      </dgm:t>
    </dgm:pt>
    <dgm:pt modelId="{5BC6375D-DB2D-448C-BE57-04D1A81D1747}" type="parTrans" cxnId="{32C109F1-210C-4FBF-A9A8-6366681EFA5D}">
      <dgm:prSet/>
      <dgm:spPr/>
      <dgm:t>
        <a:bodyPr/>
        <a:lstStyle/>
        <a:p>
          <a:endParaRPr lang="el-GR"/>
        </a:p>
      </dgm:t>
    </dgm:pt>
    <dgm:pt modelId="{FDEBA03A-235E-4F02-83C3-25D357FB6600}" type="sibTrans" cxnId="{32C109F1-210C-4FBF-A9A8-6366681EFA5D}">
      <dgm:prSet/>
      <dgm:spPr/>
      <dgm:t>
        <a:bodyPr/>
        <a:lstStyle/>
        <a:p>
          <a:endParaRPr lang="el-GR"/>
        </a:p>
      </dgm:t>
    </dgm:pt>
    <dgm:pt modelId="{9795B4FF-5078-4F6C-909F-56F697BBB9F1}">
      <dgm:prSet phldrT="[Text]" custT="1"/>
      <dgm:spPr/>
      <dgm:t>
        <a:bodyPr/>
        <a:lstStyle/>
        <a:p>
          <a:r>
            <a:rPr lang="el-GR" sz="1200" dirty="0" smtClean="0"/>
            <a:t>1</a:t>
          </a:r>
          <a:r>
            <a:rPr lang="el-GR" sz="1200" baseline="30000" dirty="0" smtClean="0"/>
            <a:t>η</a:t>
          </a:r>
          <a:r>
            <a:rPr lang="el-GR" sz="1200" dirty="0" smtClean="0"/>
            <a:t> Ενότητα: Τα ζώα και το σπίτι τους</a:t>
          </a:r>
          <a:endParaRPr lang="el-GR" sz="1200" dirty="0"/>
        </a:p>
      </dgm:t>
    </dgm:pt>
    <dgm:pt modelId="{23A4105A-9889-4157-A657-BB52187F39E1}" type="parTrans" cxnId="{4885AE9A-CF6C-4A2D-B887-4BC6709BED2A}">
      <dgm:prSet/>
      <dgm:spPr/>
      <dgm:t>
        <a:bodyPr/>
        <a:lstStyle/>
        <a:p>
          <a:endParaRPr lang="el-GR"/>
        </a:p>
      </dgm:t>
    </dgm:pt>
    <dgm:pt modelId="{CDB200E3-B869-45C8-ACD6-5513E76CE9A8}" type="sibTrans" cxnId="{4885AE9A-CF6C-4A2D-B887-4BC6709BED2A}">
      <dgm:prSet/>
      <dgm:spPr/>
      <dgm:t>
        <a:bodyPr/>
        <a:lstStyle/>
        <a:p>
          <a:endParaRPr lang="el-GR"/>
        </a:p>
      </dgm:t>
    </dgm:pt>
    <dgm:pt modelId="{EC36717A-AA0E-4D5F-B3D5-20263D56B5F1}">
      <dgm:prSet phldrT="[Text]" custT="1"/>
      <dgm:spPr/>
      <dgm:t>
        <a:bodyPr/>
        <a:lstStyle/>
        <a:p>
          <a:r>
            <a:rPr lang="el-GR" sz="2000" dirty="0" smtClean="0"/>
            <a:t>Προβολή βασικών περιβαλλοντικών εννοιών σχετικές με τα ζώα.</a:t>
          </a:r>
          <a:endParaRPr lang="el-GR" sz="2000" dirty="0"/>
        </a:p>
      </dgm:t>
    </dgm:pt>
    <dgm:pt modelId="{C868D883-F155-4EB1-B401-571ED2682249}" type="parTrans" cxnId="{56702591-06BB-4BF1-8E43-6FC7CF91D6BB}">
      <dgm:prSet/>
      <dgm:spPr/>
      <dgm:t>
        <a:bodyPr/>
        <a:lstStyle/>
        <a:p>
          <a:endParaRPr lang="el-GR"/>
        </a:p>
      </dgm:t>
    </dgm:pt>
    <dgm:pt modelId="{D2746618-E950-484D-B6D8-0336B0267688}" type="sibTrans" cxnId="{56702591-06BB-4BF1-8E43-6FC7CF91D6BB}">
      <dgm:prSet/>
      <dgm:spPr/>
      <dgm:t>
        <a:bodyPr/>
        <a:lstStyle/>
        <a:p>
          <a:endParaRPr lang="el-GR"/>
        </a:p>
      </dgm:t>
    </dgm:pt>
    <dgm:pt modelId="{73690287-8651-4CEE-8294-A93B932787EC}">
      <dgm:prSet phldrT="[Text]" custT="1"/>
      <dgm:spPr/>
      <dgm:t>
        <a:bodyPr/>
        <a:lstStyle/>
        <a:p>
          <a:r>
            <a:rPr lang="el-GR" sz="2000" dirty="0" smtClean="0"/>
            <a:t>Σημαντικότητα της βιοποικιλότητας για τον άνθρωπο.</a:t>
          </a:r>
          <a:endParaRPr lang="el-GR" sz="2000" dirty="0"/>
        </a:p>
      </dgm:t>
    </dgm:pt>
    <dgm:pt modelId="{F2A55580-F411-468F-A607-B574ED5C07E6}" type="parTrans" cxnId="{85E8B584-9D52-4042-8591-BE6642F977F2}">
      <dgm:prSet/>
      <dgm:spPr/>
      <dgm:t>
        <a:bodyPr/>
        <a:lstStyle/>
        <a:p>
          <a:endParaRPr lang="el-GR"/>
        </a:p>
      </dgm:t>
    </dgm:pt>
    <dgm:pt modelId="{EC874E86-EB08-4180-98C5-0CFB0970B0E7}" type="sibTrans" cxnId="{85E8B584-9D52-4042-8591-BE6642F977F2}">
      <dgm:prSet/>
      <dgm:spPr/>
      <dgm:t>
        <a:bodyPr/>
        <a:lstStyle/>
        <a:p>
          <a:endParaRPr lang="el-GR"/>
        </a:p>
      </dgm:t>
    </dgm:pt>
    <dgm:pt modelId="{16DA18CB-BDF8-4F6C-A50F-40A4E87E0D24}">
      <dgm:prSet phldrT="[Text]" custT="1"/>
      <dgm:spPr/>
      <dgm:t>
        <a:bodyPr/>
        <a:lstStyle/>
        <a:p>
          <a:r>
            <a:rPr lang="el-GR" sz="1200" dirty="0" smtClean="0"/>
            <a:t>2</a:t>
          </a:r>
          <a:r>
            <a:rPr lang="el-GR" sz="1200" baseline="30000" dirty="0" smtClean="0"/>
            <a:t>η</a:t>
          </a:r>
          <a:r>
            <a:rPr lang="el-GR" sz="1200" dirty="0" smtClean="0"/>
            <a:t> Ενότητα: Τα απειλούμενα ζώα της Κρήτης</a:t>
          </a:r>
          <a:endParaRPr lang="el-GR" sz="1200" dirty="0"/>
        </a:p>
      </dgm:t>
    </dgm:pt>
    <dgm:pt modelId="{6FA64EAE-13A7-4736-B606-0D60C98B7D13}" type="parTrans" cxnId="{B7D43046-3C26-436E-854A-F5154E98B9EB}">
      <dgm:prSet/>
      <dgm:spPr/>
      <dgm:t>
        <a:bodyPr/>
        <a:lstStyle/>
        <a:p>
          <a:endParaRPr lang="el-GR"/>
        </a:p>
      </dgm:t>
    </dgm:pt>
    <dgm:pt modelId="{FE04EEA3-28C0-48FF-8E13-5325C0F15071}" type="sibTrans" cxnId="{B7D43046-3C26-436E-854A-F5154E98B9EB}">
      <dgm:prSet/>
      <dgm:spPr/>
      <dgm:t>
        <a:bodyPr/>
        <a:lstStyle/>
        <a:p>
          <a:endParaRPr lang="el-GR"/>
        </a:p>
      </dgm:t>
    </dgm:pt>
    <dgm:pt modelId="{28916C35-78BF-4847-A906-C5FDCFF1494D}">
      <dgm:prSet phldrT="[Text]" custT="1"/>
      <dgm:spPr/>
      <dgm:t>
        <a:bodyPr/>
        <a:lstStyle/>
        <a:p>
          <a:r>
            <a:rPr lang="el-GR" sz="2000" dirty="0" smtClean="0"/>
            <a:t>Παρουσίαση απειλούμενων ζώων της Κρήτης</a:t>
          </a:r>
          <a:endParaRPr lang="el-GR" sz="2000" dirty="0"/>
        </a:p>
      </dgm:t>
    </dgm:pt>
    <dgm:pt modelId="{5E5831DE-60D6-451E-B0EF-0256D0635CD5}" type="parTrans" cxnId="{6546F142-5AC9-4F4E-9E76-9A5391219F6D}">
      <dgm:prSet/>
      <dgm:spPr/>
      <dgm:t>
        <a:bodyPr/>
        <a:lstStyle/>
        <a:p>
          <a:endParaRPr lang="el-GR"/>
        </a:p>
      </dgm:t>
    </dgm:pt>
    <dgm:pt modelId="{E8C0D549-ACCD-491E-B99F-4A54F06946CC}" type="sibTrans" cxnId="{6546F142-5AC9-4F4E-9E76-9A5391219F6D}">
      <dgm:prSet/>
      <dgm:spPr/>
      <dgm:t>
        <a:bodyPr/>
        <a:lstStyle/>
        <a:p>
          <a:endParaRPr lang="el-GR"/>
        </a:p>
      </dgm:t>
    </dgm:pt>
    <dgm:pt modelId="{6B2A379B-755B-40D9-94E5-65008D09F384}">
      <dgm:prSet phldrT="[Text]" custT="1"/>
      <dgm:spPr/>
      <dgm:t>
        <a:bodyPr/>
        <a:lstStyle/>
        <a:p>
          <a:r>
            <a:rPr lang="el-GR" sz="1050" dirty="0" smtClean="0"/>
            <a:t>3</a:t>
          </a:r>
          <a:r>
            <a:rPr lang="el-GR" sz="1050" baseline="30000" dirty="0" smtClean="0"/>
            <a:t>η</a:t>
          </a:r>
          <a:r>
            <a:rPr lang="el-GR" sz="1050" dirty="0" smtClean="0"/>
            <a:t> Ενότητα: Πώς να προστατέψω τα απειλούμενα ζώα</a:t>
          </a:r>
          <a:endParaRPr lang="el-GR" sz="1050" dirty="0"/>
        </a:p>
      </dgm:t>
    </dgm:pt>
    <dgm:pt modelId="{38CCF423-6E97-4B2B-A405-2D281E2CE7B0}" type="parTrans" cxnId="{B92D0043-BB2E-435D-AB28-D496949E905C}">
      <dgm:prSet/>
      <dgm:spPr/>
      <dgm:t>
        <a:bodyPr/>
        <a:lstStyle/>
        <a:p>
          <a:endParaRPr lang="el-GR"/>
        </a:p>
      </dgm:t>
    </dgm:pt>
    <dgm:pt modelId="{98E83B6C-B391-4B0C-B260-D8C32DD14065}" type="sibTrans" cxnId="{B92D0043-BB2E-435D-AB28-D496949E905C}">
      <dgm:prSet/>
      <dgm:spPr/>
      <dgm:t>
        <a:bodyPr/>
        <a:lstStyle/>
        <a:p>
          <a:endParaRPr lang="el-GR"/>
        </a:p>
      </dgm:t>
    </dgm:pt>
    <dgm:pt modelId="{86673136-8569-450F-BBF3-D0EADE80B2E2}">
      <dgm:prSet phldrT="[Text]" custT="1"/>
      <dgm:spPr/>
      <dgm:t>
        <a:bodyPr/>
        <a:lstStyle/>
        <a:p>
          <a:r>
            <a:rPr lang="el-GR" sz="1800" dirty="0" smtClean="0"/>
            <a:t>Τρόποι αντιμετώπισης του προβλήματος της απειλής των ζώων.</a:t>
          </a:r>
          <a:endParaRPr lang="el-GR" sz="1800" dirty="0"/>
        </a:p>
      </dgm:t>
    </dgm:pt>
    <dgm:pt modelId="{0AEEBCDB-C77B-44A5-9B75-68A478C17A07}" type="parTrans" cxnId="{27E298A2-341E-4EA8-9486-9F5D53D76A67}">
      <dgm:prSet/>
      <dgm:spPr/>
      <dgm:t>
        <a:bodyPr/>
        <a:lstStyle/>
        <a:p>
          <a:endParaRPr lang="el-GR"/>
        </a:p>
      </dgm:t>
    </dgm:pt>
    <dgm:pt modelId="{F5C387C6-D246-407C-8093-A7AA3D10D1F5}" type="sibTrans" cxnId="{27E298A2-341E-4EA8-9486-9F5D53D76A67}">
      <dgm:prSet/>
      <dgm:spPr/>
      <dgm:t>
        <a:bodyPr/>
        <a:lstStyle/>
        <a:p>
          <a:endParaRPr lang="el-GR"/>
        </a:p>
      </dgm:t>
    </dgm:pt>
    <dgm:pt modelId="{480997D1-FBA4-402C-9FCB-F6BF96B2A27C}">
      <dgm:prSet phldrT="[Text]" custT="1"/>
      <dgm:spPr/>
      <dgm:t>
        <a:bodyPr/>
        <a:lstStyle/>
        <a:p>
          <a:r>
            <a:rPr lang="el-GR" sz="1800" dirty="0" smtClean="0"/>
            <a:t>Συνδυασμός των δυο προηγούμενων ενοτήτων.</a:t>
          </a:r>
          <a:endParaRPr lang="el-GR" sz="1800" dirty="0"/>
        </a:p>
      </dgm:t>
    </dgm:pt>
    <dgm:pt modelId="{94FF34A4-4CFA-4B01-945C-53A7CA2C410B}" type="parTrans" cxnId="{6B42CE69-1150-4D4A-84E2-CB06C2538DAB}">
      <dgm:prSet/>
      <dgm:spPr/>
      <dgm:t>
        <a:bodyPr/>
        <a:lstStyle/>
        <a:p>
          <a:endParaRPr lang="el-GR"/>
        </a:p>
      </dgm:t>
    </dgm:pt>
    <dgm:pt modelId="{F3307F76-8F28-4549-8475-253B2722A460}" type="sibTrans" cxnId="{6B42CE69-1150-4D4A-84E2-CB06C2538DAB}">
      <dgm:prSet/>
      <dgm:spPr/>
      <dgm:t>
        <a:bodyPr/>
        <a:lstStyle/>
        <a:p>
          <a:endParaRPr lang="el-GR"/>
        </a:p>
      </dgm:t>
    </dgm:pt>
    <dgm:pt modelId="{C7739B6D-7942-49F7-B858-4FFC985A47EE}">
      <dgm:prSet phldrT="[Text]" custT="1"/>
      <dgm:spPr/>
      <dgm:t>
        <a:bodyPr/>
        <a:lstStyle/>
        <a:p>
          <a:r>
            <a:rPr lang="el-GR" sz="1800" dirty="0" smtClean="0"/>
            <a:t>Προσπάθεια ευαισθητοποίησης στο θέμα της προστασίας των ζώων. </a:t>
          </a:r>
          <a:endParaRPr lang="el-GR" sz="1800" dirty="0"/>
        </a:p>
      </dgm:t>
    </dgm:pt>
    <dgm:pt modelId="{B82A11B8-E8E5-4BB8-B02C-05F6FF66427D}" type="parTrans" cxnId="{D8977B1A-C0D7-4DA6-9B6A-58B65A4A7941}">
      <dgm:prSet/>
      <dgm:spPr/>
      <dgm:t>
        <a:bodyPr/>
        <a:lstStyle/>
        <a:p>
          <a:endParaRPr lang="el-GR"/>
        </a:p>
      </dgm:t>
    </dgm:pt>
    <dgm:pt modelId="{25371279-B3E5-41DE-8140-36EB4F9EA5ED}" type="sibTrans" cxnId="{D8977B1A-C0D7-4DA6-9B6A-58B65A4A7941}">
      <dgm:prSet/>
      <dgm:spPr/>
      <dgm:t>
        <a:bodyPr/>
        <a:lstStyle/>
        <a:p>
          <a:endParaRPr lang="el-GR"/>
        </a:p>
      </dgm:t>
    </dgm:pt>
    <dgm:pt modelId="{1FB9621B-CA97-4004-BC63-D0E33C693EDE}" type="pres">
      <dgm:prSet presAssocID="{A5B4C8CE-561C-4D8D-BFD0-3CF5654DAB7F}" presName="linearFlow" presStyleCnt="0">
        <dgm:presLayoutVars>
          <dgm:dir/>
          <dgm:animLvl val="lvl"/>
          <dgm:resizeHandles val="exact"/>
        </dgm:presLayoutVars>
      </dgm:prSet>
      <dgm:spPr/>
      <dgm:t>
        <a:bodyPr/>
        <a:lstStyle/>
        <a:p>
          <a:endParaRPr lang="el-GR"/>
        </a:p>
      </dgm:t>
    </dgm:pt>
    <dgm:pt modelId="{72287CEF-4CD0-47D3-AFFD-5A90E3A80781}" type="pres">
      <dgm:prSet presAssocID="{C35568B4-0C34-4E4D-8BF8-702F0C83E6A9}" presName="composite" presStyleCnt="0"/>
      <dgm:spPr/>
      <dgm:t>
        <a:bodyPr/>
        <a:lstStyle/>
        <a:p>
          <a:endParaRPr lang="el-GR"/>
        </a:p>
      </dgm:t>
    </dgm:pt>
    <dgm:pt modelId="{91601417-56B8-4E82-85F7-41F35B59516E}" type="pres">
      <dgm:prSet presAssocID="{C35568B4-0C34-4E4D-8BF8-702F0C83E6A9}" presName="parentText" presStyleLbl="alignNode1" presStyleIdx="0" presStyleCnt="4">
        <dgm:presLayoutVars>
          <dgm:chMax val="1"/>
          <dgm:bulletEnabled val="1"/>
        </dgm:presLayoutVars>
      </dgm:prSet>
      <dgm:spPr/>
      <dgm:t>
        <a:bodyPr/>
        <a:lstStyle/>
        <a:p>
          <a:endParaRPr lang="el-GR"/>
        </a:p>
      </dgm:t>
    </dgm:pt>
    <dgm:pt modelId="{0AF2FE36-01D5-4E8D-A1F0-A1E6F5C0FD29}" type="pres">
      <dgm:prSet presAssocID="{C35568B4-0C34-4E4D-8BF8-702F0C83E6A9}" presName="descendantText" presStyleLbl="alignAcc1" presStyleIdx="0" presStyleCnt="4">
        <dgm:presLayoutVars>
          <dgm:bulletEnabled val="1"/>
        </dgm:presLayoutVars>
      </dgm:prSet>
      <dgm:spPr/>
      <dgm:t>
        <a:bodyPr/>
        <a:lstStyle/>
        <a:p>
          <a:endParaRPr lang="el-GR"/>
        </a:p>
      </dgm:t>
    </dgm:pt>
    <dgm:pt modelId="{ECF00FA4-AA26-4CFB-A1B8-79753DB77BAE}" type="pres">
      <dgm:prSet presAssocID="{0FEC32FA-694A-4221-909A-428F49D50790}" presName="sp" presStyleCnt="0"/>
      <dgm:spPr/>
      <dgm:t>
        <a:bodyPr/>
        <a:lstStyle/>
        <a:p>
          <a:endParaRPr lang="el-GR"/>
        </a:p>
      </dgm:t>
    </dgm:pt>
    <dgm:pt modelId="{1DD34B0A-7DB5-4B53-9DB6-392B4C55F152}" type="pres">
      <dgm:prSet presAssocID="{9795B4FF-5078-4F6C-909F-56F697BBB9F1}" presName="composite" presStyleCnt="0"/>
      <dgm:spPr/>
      <dgm:t>
        <a:bodyPr/>
        <a:lstStyle/>
        <a:p>
          <a:endParaRPr lang="el-GR"/>
        </a:p>
      </dgm:t>
    </dgm:pt>
    <dgm:pt modelId="{A4474EF8-3248-4CA4-B49B-5EAC314402C5}" type="pres">
      <dgm:prSet presAssocID="{9795B4FF-5078-4F6C-909F-56F697BBB9F1}" presName="parentText" presStyleLbl="alignNode1" presStyleIdx="1" presStyleCnt="4">
        <dgm:presLayoutVars>
          <dgm:chMax val="1"/>
          <dgm:bulletEnabled val="1"/>
        </dgm:presLayoutVars>
      </dgm:prSet>
      <dgm:spPr/>
      <dgm:t>
        <a:bodyPr/>
        <a:lstStyle/>
        <a:p>
          <a:endParaRPr lang="el-GR"/>
        </a:p>
      </dgm:t>
    </dgm:pt>
    <dgm:pt modelId="{D72381FC-A88F-4964-87CC-1AA387102CC2}" type="pres">
      <dgm:prSet presAssocID="{9795B4FF-5078-4F6C-909F-56F697BBB9F1}" presName="descendantText" presStyleLbl="alignAcc1" presStyleIdx="1" presStyleCnt="4">
        <dgm:presLayoutVars>
          <dgm:bulletEnabled val="1"/>
        </dgm:presLayoutVars>
      </dgm:prSet>
      <dgm:spPr/>
      <dgm:t>
        <a:bodyPr/>
        <a:lstStyle/>
        <a:p>
          <a:endParaRPr lang="el-GR"/>
        </a:p>
      </dgm:t>
    </dgm:pt>
    <dgm:pt modelId="{85B604E7-FBE9-4C28-9901-6CDDA20F9A39}" type="pres">
      <dgm:prSet presAssocID="{CDB200E3-B869-45C8-ACD6-5513E76CE9A8}" presName="sp" presStyleCnt="0"/>
      <dgm:spPr/>
      <dgm:t>
        <a:bodyPr/>
        <a:lstStyle/>
        <a:p>
          <a:endParaRPr lang="el-GR"/>
        </a:p>
      </dgm:t>
    </dgm:pt>
    <dgm:pt modelId="{F0EACE10-A513-4250-9299-D53C0ED8BFE1}" type="pres">
      <dgm:prSet presAssocID="{16DA18CB-BDF8-4F6C-A50F-40A4E87E0D24}" presName="composite" presStyleCnt="0"/>
      <dgm:spPr/>
      <dgm:t>
        <a:bodyPr/>
        <a:lstStyle/>
        <a:p>
          <a:endParaRPr lang="el-GR"/>
        </a:p>
      </dgm:t>
    </dgm:pt>
    <dgm:pt modelId="{803E428A-766C-43AC-9F91-342116AA84E0}" type="pres">
      <dgm:prSet presAssocID="{16DA18CB-BDF8-4F6C-A50F-40A4E87E0D24}" presName="parentText" presStyleLbl="alignNode1" presStyleIdx="2" presStyleCnt="4">
        <dgm:presLayoutVars>
          <dgm:chMax val="1"/>
          <dgm:bulletEnabled val="1"/>
        </dgm:presLayoutVars>
      </dgm:prSet>
      <dgm:spPr/>
      <dgm:t>
        <a:bodyPr/>
        <a:lstStyle/>
        <a:p>
          <a:endParaRPr lang="el-GR"/>
        </a:p>
      </dgm:t>
    </dgm:pt>
    <dgm:pt modelId="{40010C35-4715-41F1-8FC8-96E43860CF5E}" type="pres">
      <dgm:prSet presAssocID="{16DA18CB-BDF8-4F6C-A50F-40A4E87E0D24}" presName="descendantText" presStyleLbl="alignAcc1" presStyleIdx="2" presStyleCnt="4">
        <dgm:presLayoutVars>
          <dgm:bulletEnabled val="1"/>
        </dgm:presLayoutVars>
      </dgm:prSet>
      <dgm:spPr/>
      <dgm:t>
        <a:bodyPr/>
        <a:lstStyle/>
        <a:p>
          <a:endParaRPr lang="el-GR"/>
        </a:p>
      </dgm:t>
    </dgm:pt>
    <dgm:pt modelId="{DDF86448-6C74-420D-9953-5F13787E3A1B}" type="pres">
      <dgm:prSet presAssocID="{FE04EEA3-28C0-48FF-8E13-5325C0F15071}" presName="sp" presStyleCnt="0"/>
      <dgm:spPr/>
      <dgm:t>
        <a:bodyPr/>
        <a:lstStyle/>
        <a:p>
          <a:endParaRPr lang="el-GR"/>
        </a:p>
      </dgm:t>
    </dgm:pt>
    <dgm:pt modelId="{65363E32-5C29-4C91-9580-2D340750FF6F}" type="pres">
      <dgm:prSet presAssocID="{6B2A379B-755B-40D9-94E5-65008D09F384}" presName="composite" presStyleCnt="0"/>
      <dgm:spPr/>
      <dgm:t>
        <a:bodyPr/>
        <a:lstStyle/>
        <a:p>
          <a:endParaRPr lang="el-GR"/>
        </a:p>
      </dgm:t>
    </dgm:pt>
    <dgm:pt modelId="{7A005358-9C65-4846-B13F-90FCD903F605}" type="pres">
      <dgm:prSet presAssocID="{6B2A379B-755B-40D9-94E5-65008D09F384}" presName="parentText" presStyleLbl="alignNode1" presStyleIdx="3" presStyleCnt="4">
        <dgm:presLayoutVars>
          <dgm:chMax val="1"/>
          <dgm:bulletEnabled val="1"/>
        </dgm:presLayoutVars>
      </dgm:prSet>
      <dgm:spPr/>
      <dgm:t>
        <a:bodyPr/>
        <a:lstStyle/>
        <a:p>
          <a:endParaRPr lang="el-GR"/>
        </a:p>
      </dgm:t>
    </dgm:pt>
    <dgm:pt modelId="{B40A2EC3-9D64-463E-8A90-C5E2DA913104}" type="pres">
      <dgm:prSet presAssocID="{6B2A379B-755B-40D9-94E5-65008D09F384}" presName="descendantText" presStyleLbl="alignAcc1" presStyleIdx="3" presStyleCnt="4" custScaleY="148680">
        <dgm:presLayoutVars>
          <dgm:bulletEnabled val="1"/>
        </dgm:presLayoutVars>
      </dgm:prSet>
      <dgm:spPr/>
      <dgm:t>
        <a:bodyPr/>
        <a:lstStyle/>
        <a:p>
          <a:endParaRPr lang="el-GR"/>
        </a:p>
      </dgm:t>
    </dgm:pt>
  </dgm:ptLst>
  <dgm:cxnLst>
    <dgm:cxn modelId="{C3ADA4DE-CB01-4942-AEF6-DB76B2A35B70}" type="presOf" srcId="{480997D1-FBA4-402C-9FCB-F6BF96B2A27C}" destId="{B40A2EC3-9D64-463E-8A90-C5E2DA913104}" srcOrd="0" destOrd="1" presId="urn:microsoft.com/office/officeart/2005/8/layout/chevron2"/>
    <dgm:cxn modelId="{B7C910F6-7866-43CC-B1D3-3875155B0F5F}" type="presOf" srcId="{6B2A379B-755B-40D9-94E5-65008D09F384}" destId="{7A005358-9C65-4846-B13F-90FCD903F605}" srcOrd="0" destOrd="0" presId="urn:microsoft.com/office/officeart/2005/8/layout/chevron2"/>
    <dgm:cxn modelId="{1D8596D6-EF98-4BEE-86EF-F278DC0BF5C7}" type="presOf" srcId="{D09AF543-4337-4067-99C5-9C6149D0F5C1}" destId="{0AF2FE36-01D5-4E8D-A1F0-A1E6F5C0FD29}" srcOrd="0" destOrd="0" presId="urn:microsoft.com/office/officeart/2005/8/layout/chevron2"/>
    <dgm:cxn modelId="{00E5FC86-4BA1-4503-BCC2-6BA8963001D7}" type="presOf" srcId="{73690287-8651-4CEE-8294-A93B932787EC}" destId="{D72381FC-A88F-4964-87CC-1AA387102CC2}" srcOrd="0" destOrd="1" presId="urn:microsoft.com/office/officeart/2005/8/layout/chevron2"/>
    <dgm:cxn modelId="{5B6A15BF-AEFD-497C-9388-8E5A78051187}" type="presOf" srcId="{C35568B4-0C34-4E4D-8BF8-702F0C83E6A9}" destId="{91601417-56B8-4E82-85F7-41F35B59516E}" srcOrd="0" destOrd="0" presId="urn:microsoft.com/office/officeart/2005/8/layout/chevron2"/>
    <dgm:cxn modelId="{1C909050-F1EA-4E1D-9E3D-B407C08CEB5B}" type="presOf" srcId="{86673136-8569-450F-BBF3-D0EADE80B2E2}" destId="{B40A2EC3-9D64-463E-8A90-C5E2DA913104}" srcOrd="0" destOrd="0" presId="urn:microsoft.com/office/officeart/2005/8/layout/chevron2"/>
    <dgm:cxn modelId="{642BBB27-B7FE-485A-9E48-1C235CE2A003}" type="presOf" srcId="{A5B4C8CE-561C-4D8D-BFD0-3CF5654DAB7F}" destId="{1FB9621B-CA97-4004-BC63-D0E33C693EDE}" srcOrd="0" destOrd="0" presId="urn:microsoft.com/office/officeart/2005/8/layout/chevron2"/>
    <dgm:cxn modelId="{6546F142-5AC9-4F4E-9E76-9A5391219F6D}" srcId="{16DA18CB-BDF8-4F6C-A50F-40A4E87E0D24}" destId="{28916C35-78BF-4847-A906-C5FDCFF1494D}" srcOrd="0" destOrd="0" parTransId="{5E5831DE-60D6-451E-B0EF-0256D0635CD5}" sibTransId="{E8C0D549-ACCD-491E-B99F-4A54F06946CC}"/>
    <dgm:cxn modelId="{A5952D48-BE8E-49AB-ADAB-8D7CE8EE3390}" type="presOf" srcId="{28916C35-78BF-4847-A906-C5FDCFF1494D}" destId="{40010C35-4715-41F1-8FC8-96E43860CF5E}" srcOrd="0" destOrd="0" presId="urn:microsoft.com/office/officeart/2005/8/layout/chevron2"/>
    <dgm:cxn modelId="{56702591-06BB-4BF1-8E43-6FC7CF91D6BB}" srcId="{9795B4FF-5078-4F6C-909F-56F697BBB9F1}" destId="{EC36717A-AA0E-4D5F-B3D5-20263D56B5F1}" srcOrd="0" destOrd="0" parTransId="{C868D883-F155-4EB1-B401-571ED2682249}" sibTransId="{D2746618-E950-484D-B6D8-0336B0267688}"/>
    <dgm:cxn modelId="{6B42CE69-1150-4D4A-84E2-CB06C2538DAB}" srcId="{6B2A379B-755B-40D9-94E5-65008D09F384}" destId="{480997D1-FBA4-402C-9FCB-F6BF96B2A27C}" srcOrd="1" destOrd="0" parTransId="{94FF34A4-4CFA-4B01-945C-53A7CA2C410B}" sibTransId="{F3307F76-8F28-4549-8475-253B2722A460}"/>
    <dgm:cxn modelId="{B7D43046-3C26-436E-854A-F5154E98B9EB}" srcId="{A5B4C8CE-561C-4D8D-BFD0-3CF5654DAB7F}" destId="{16DA18CB-BDF8-4F6C-A50F-40A4E87E0D24}" srcOrd="2" destOrd="0" parTransId="{6FA64EAE-13A7-4736-B606-0D60C98B7D13}" sibTransId="{FE04EEA3-28C0-48FF-8E13-5325C0F15071}"/>
    <dgm:cxn modelId="{030DFDA2-7AC6-4266-921B-D37487106CB0}" type="presOf" srcId="{C7739B6D-7942-49F7-B858-4FFC985A47EE}" destId="{B40A2EC3-9D64-463E-8A90-C5E2DA913104}" srcOrd="0" destOrd="2" presId="urn:microsoft.com/office/officeart/2005/8/layout/chevron2"/>
    <dgm:cxn modelId="{E145E28E-1089-4CEB-837E-0E0373E69746}" type="presOf" srcId="{16DA18CB-BDF8-4F6C-A50F-40A4E87E0D24}" destId="{803E428A-766C-43AC-9F91-342116AA84E0}" srcOrd="0" destOrd="0" presId="urn:microsoft.com/office/officeart/2005/8/layout/chevron2"/>
    <dgm:cxn modelId="{D8977B1A-C0D7-4DA6-9B6A-58B65A4A7941}" srcId="{6B2A379B-755B-40D9-94E5-65008D09F384}" destId="{C7739B6D-7942-49F7-B858-4FFC985A47EE}" srcOrd="2" destOrd="0" parTransId="{B82A11B8-E8E5-4BB8-B02C-05F6FF66427D}" sibTransId="{25371279-B3E5-41DE-8140-36EB4F9EA5ED}"/>
    <dgm:cxn modelId="{27E298A2-341E-4EA8-9486-9F5D53D76A67}" srcId="{6B2A379B-755B-40D9-94E5-65008D09F384}" destId="{86673136-8569-450F-BBF3-D0EADE80B2E2}" srcOrd="0" destOrd="0" parTransId="{0AEEBCDB-C77B-44A5-9B75-68A478C17A07}" sibTransId="{F5C387C6-D246-407C-8093-A7AA3D10D1F5}"/>
    <dgm:cxn modelId="{524F50D5-6E62-442F-AA58-B9C398B0F67E}" srcId="{A5B4C8CE-561C-4D8D-BFD0-3CF5654DAB7F}" destId="{C35568B4-0C34-4E4D-8BF8-702F0C83E6A9}" srcOrd="0" destOrd="0" parTransId="{DFF6606B-7BB9-4324-B417-7B220EDF3317}" sibTransId="{0FEC32FA-694A-4221-909A-428F49D50790}"/>
    <dgm:cxn modelId="{B4E64A57-5BC8-4F34-AB1B-85B3380E4AC0}" type="presOf" srcId="{9795B4FF-5078-4F6C-909F-56F697BBB9F1}" destId="{A4474EF8-3248-4CA4-B49B-5EAC314402C5}" srcOrd="0" destOrd="0" presId="urn:microsoft.com/office/officeart/2005/8/layout/chevron2"/>
    <dgm:cxn modelId="{32C109F1-210C-4FBF-A9A8-6366681EFA5D}" srcId="{C35568B4-0C34-4E4D-8BF8-702F0C83E6A9}" destId="{D09AF543-4337-4067-99C5-9C6149D0F5C1}" srcOrd="0" destOrd="0" parTransId="{5BC6375D-DB2D-448C-BE57-04D1A81D1747}" sibTransId="{FDEBA03A-235E-4F02-83C3-25D357FB6600}"/>
    <dgm:cxn modelId="{85E8B584-9D52-4042-8591-BE6642F977F2}" srcId="{9795B4FF-5078-4F6C-909F-56F697BBB9F1}" destId="{73690287-8651-4CEE-8294-A93B932787EC}" srcOrd="1" destOrd="0" parTransId="{F2A55580-F411-468F-A607-B574ED5C07E6}" sibTransId="{EC874E86-EB08-4180-98C5-0CFB0970B0E7}"/>
    <dgm:cxn modelId="{7D1C08C7-F35A-4C36-B736-3DF64067CC7E}" type="presOf" srcId="{EC36717A-AA0E-4D5F-B3D5-20263D56B5F1}" destId="{D72381FC-A88F-4964-87CC-1AA387102CC2}" srcOrd="0" destOrd="0" presId="urn:microsoft.com/office/officeart/2005/8/layout/chevron2"/>
    <dgm:cxn modelId="{B92D0043-BB2E-435D-AB28-D496949E905C}" srcId="{A5B4C8CE-561C-4D8D-BFD0-3CF5654DAB7F}" destId="{6B2A379B-755B-40D9-94E5-65008D09F384}" srcOrd="3" destOrd="0" parTransId="{38CCF423-6E97-4B2B-A405-2D281E2CE7B0}" sibTransId="{98E83B6C-B391-4B0C-B260-D8C32DD14065}"/>
    <dgm:cxn modelId="{4885AE9A-CF6C-4A2D-B887-4BC6709BED2A}" srcId="{A5B4C8CE-561C-4D8D-BFD0-3CF5654DAB7F}" destId="{9795B4FF-5078-4F6C-909F-56F697BBB9F1}" srcOrd="1" destOrd="0" parTransId="{23A4105A-9889-4157-A657-BB52187F39E1}" sibTransId="{CDB200E3-B869-45C8-ACD6-5513E76CE9A8}"/>
    <dgm:cxn modelId="{0850DB43-7CB9-47D6-BFEE-6B0D7E02D9A0}" type="presParOf" srcId="{1FB9621B-CA97-4004-BC63-D0E33C693EDE}" destId="{72287CEF-4CD0-47D3-AFFD-5A90E3A80781}" srcOrd="0" destOrd="0" presId="urn:microsoft.com/office/officeart/2005/8/layout/chevron2"/>
    <dgm:cxn modelId="{FB1BC4DF-46E4-4090-9C4D-08EBFB5F25B1}" type="presParOf" srcId="{72287CEF-4CD0-47D3-AFFD-5A90E3A80781}" destId="{91601417-56B8-4E82-85F7-41F35B59516E}" srcOrd="0" destOrd="0" presId="urn:microsoft.com/office/officeart/2005/8/layout/chevron2"/>
    <dgm:cxn modelId="{345CE6EE-3163-4137-B91E-C948F7B0B2A5}" type="presParOf" srcId="{72287CEF-4CD0-47D3-AFFD-5A90E3A80781}" destId="{0AF2FE36-01D5-4E8D-A1F0-A1E6F5C0FD29}" srcOrd="1" destOrd="0" presId="urn:microsoft.com/office/officeart/2005/8/layout/chevron2"/>
    <dgm:cxn modelId="{5DF0B5F9-1CB0-429E-9075-74B1F8DF8856}" type="presParOf" srcId="{1FB9621B-CA97-4004-BC63-D0E33C693EDE}" destId="{ECF00FA4-AA26-4CFB-A1B8-79753DB77BAE}" srcOrd="1" destOrd="0" presId="urn:microsoft.com/office/officeart/2005/8/layout/chevron2"/>
    <dgm:cxn modelId="{3AF55496-DE40-4050-ADC2-4084730D1093}" type="presParOf" srcId="{1FB9621B-CA97-4004-BC63-D0E33C693EDE}" destId="{1DD34B0A-7DB5-4B53-9DB6-392B4C55F152}" srcOrd="2" destOrd="0" presId="urn:microsoft.com/office/officeart/2005/8/layout/chevron2"/>
    <dgm:cxn modelId="{E3561F19-D257-4CBD-9C79-CB0D5E487815}" type="presParOf" srcId="{1DD34B0A-7DB5-4B53-9DB6-392B4C55F152}" destId="{A4474EF8-3248-4CA4-B49B-5EAC314402C5}" srcOrd="0" destOrd="0" presId="urn:microsoft.com/office/officeart/2005/8/layout/chevron2"/>
    <dgm:cxn modelId="{9C068F86-E58B-4C67-83AC-474E81DBCCE9}" type="presParOf" srcId="{1DD34B0A-7DB5-4B53-9DB6-392B4C55F152}" destId="{D72381FC-A88F-4964-87CC-1AA387102CC2}" srcOrd="1" destOrd="0" presId="urn:microsoft.com/office/officeart/2005/8/layout/chevron2"/>
    <dgm:cxn modelId="{556009A7-4E2A-4DF0-ACF8-9FEC2DE2D7D7}" type="presParOf" srcId="{1FB9621B-CA97-4004-BC63-D0E33C693EDE}" destId="{85B604E7-FBE9-4C28-9901-6CDDA20F9A39}" srcOrd="3" destOrd="0" presId="urn:microsoft.com/office/officeart/2005/8/layout/chevron2"/>
    <dgm:cxn modelId="{0A7227CB-C7B1-41EF-8037-486AA9508EDC}" type="presParOf" srcId="{1FB9621B-CA97-4004-BC63-D0E33C693EDE}" destId="{F0EACE10-A513-4250-9299-D53C0ED8BFE1}" srcOrd="4" destOrd="0" presId="urn:microsoft.com/office/officeart/2005/8/layout/chevron2"/>
    <dgm:cxn modelId="{69E6CE74-FCD4-49DE-8D9E-9FF25A02B84D}" type="presParOf" srcId="{F0EACE10-A513-4250-9299-D53C0ED8BFE1}" destId="{803E428A-766C-43AC-9F91-342116AA84E0}" srcOrd="0" destOrd="0" presId="urn:microsoft.com/office/officeart/2005/8/layout/chevron2"/>
    <dgm:cxn modelId="{6B5B65AB-AB7C-405A-8FBC-02047B6B4B3D}" type="presParOf" srcId="{F0EACE10-A513-4250-9299-D53C0ED8BFE1}" destId="{40010C35-4715-41F1-8FC8-96E43860CF5E}" srcOrd="1" destOrd="0" presId="urn:microsoft.com/office/officeart/2005/8/layout/chevron2"/>
    <dgm:cxn modelId="{414BD9F7-9D9A-4432-8EDB-101669381D86}" type="presParOf" srcId="{1FB9621B-CA97-4004-BC63-D0E33C693EDE}" destId="{DDF86448-6C74-420D-9953-5F13787E3A1B}" srcOrd="5" destOrd="0" presId="urn:microsoft.com/office/officeart/2005/8/layout/chevron2"/>
    <dgm:cxn modelId="{628044C3-4010-437A-A45C-F9D0574C1476}" type="presParOf" srcId="{1FB9621B-CA97-4004-BC63-D0E33C693EDE}" destId="{65363E32-5C29-4C91-9580-2D340750FF6F}" srcOrd="6" destOrd="0" presId="urn:microsoft.com/office/officeart/2005/8/layout/chevron2"/>
    <dgm:cxn modelId="{A7575BEE-C505-4EFF-856F-55062A97EA96}" type="presParOf" srcId="{65363E32-5C29-4C91-9580-2D340750FF6F}" destId="{7A005358-9C65-4846-B13F-90FCD903F605}" srcOrd="0" destOrd="0" presId="urn:microsoft.com/office/officeart/2005/8/layout/chevron2"/>
    <dgm:cxn modelId="{F6D7AD0C-7B99-4598-AB34-797E5D8CBDA1}" type="presParOf" srcId="{65363E32-5C29-4C91-9580-2D340750FF6F}" destId="{B40A2EC3-9D64-463E-8A90-C5E2DA91310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6DBEA9A-0487-4276-BB2F-7FA35B242D91}"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l-GR"/>
        </a:p>
      </dgm:t>
    </dgm:pt>
    <dgm:pt modelId="{F421837E-01D1-4C74-AD12-F8C092340AE6}">
      <dgm:prSet/>
      <dgm:spPr/>
      <dgm:t>
        <a:bodyPr/>
        <a:lstStyle/>
        <a:p>
          <a:pPr rtl="0"/>
          <a:r>
            <a:rPr lang="el-GR" b="1" dirty="0" smtClean="0"/>
            <a:t>Σκοπός</a:t>
          </a:r>
          <a:r>
            <a:rPr lang="el-GR" dirty="0" smtClean="0"/>
            <a:t>:</a:t>
          </a:r>
          <a:r>
            <a:rPr lang="en-US" dirty="0" smtClean="0"/>
            <a:t> </a:t>
          </a:r>
          <a:endParaRPr lang="el-GR" dirty="0"/>
        </a:p>
      </dgm:t>
    </dgm:pt>
    <dgm:pt modelId="{0DCFDCF0-73B3-40E2-9A2A-07AAE48531C1}" type="parTrans" cxnId="{5C96DD85-B176-4E62-A5CC-D7416E8E25C7}">
      <dgm:prSet/>
      <dgm:spPr/>
      <dgm:t>
        <a:bodyPr/>
        <a:lstStyle/>
        <a:p>
          <a:endParaRPr lang="el-GR"/>
        </a:p>
      </dgm:t>
    </dgm:pt>
    <dgm:pt modelId="{FFC738AC-36E2-48FE-965C-15A17E40B65A}" type="sibTrans" cxnId="{5C96DD85-B176-4E62-A5CC-D7416E8E25C7}">
      <dgm:prSet/>
      <dgm:spPr/>
      <dgm:t>
        <a:bodyPr/>
        <a:lstStyle/>
        <a:p>
          <a:endParaRPr lang="el-GR"/>
        </a:p>
      </dgm:t>
    </dgm:pt>
    <dgm:pt modelId="{E0AB2CAD-B868-4B39-B4ED-7C996843E2C2}">
      <dgm:prSet/>
      <dgm:spPr/>
      <dgm:t>
        <a:bodyPr/>
        <a:lstStyle/>
        <a:p>
          <a:pPr rtl="0"/>
          <a:r>
            <a:rPr lang="el-GR" dirty="0" smtClean="0"/>
            <a:t>Απάντηση ερευνητικών ερωτημάτων.</a:t>
          </a:r>
          <a:endParaRPr lang="el-GR" dirty="0"/>
        </a:p>
      </dgm:t>
    </dgm:pt>
    <dgm:pt modelId="{9AC2AEEA-8322-41AB-9E0A-E9694AFE5E7E}" type="parTrans" cxnId="{8B145664-E772-4558-8D71-1CDE1CDC2011}">
      <dgm:prSet/>
      <dgm:spPr/>
      <dgm:t>
        <a:bodyPr/>
        <a:lstStyle/>
        <a:p>
          <a:endParaRPr lang="el-GR"/>
        </a:p>
      </dgm:t>
    </dgm:pt>
    <dgm:pt modelId="{AB53A2BE-B5D5-4995-8E95-BAF18C14EB57}" type="sibTrans" cxnId="{8B145664-E772-4558-8D71-1CDE1CDC2011}">
      <dgm:prSet/>
      <dgm:spPr/>
      <dgm:t>
        <a:bodyPr/>
        <a:lstStyle/>
        <a:p>
          <a:endParaRPr lang="el-GR"/>
        </a:p>
      </dgm:t>
    </dgm:pt>
    <dgm:pt modelId="{B1C9766A-3456-4164-985C-F2D92C3566D9}">
      <dgm:prSet/>
      <dgm:spPr/>
      <dgm:t>
        <a:bodyPr/>
        <a:lstStyle/>
        <a:p>
          <a:pPr rtl="0"/>
          <a:r>
            <a:rPr lang="el-GR" dirty="0" smtClean="0"/>
            <a:t>Απάντηση στόχου εργασίας. </a:t>
          </a:r>
          <a:endParaRPr lang="el-GR" dirty="0"/>
        </a:p>
      </dgm:t>
    </dgm:pt>
    <dgm:pt modelId="{60F29A34-CD25-4E91-97B6-1FDED3C78FA0}" type="parTrans" cxnId="{6E0E3FB7-2F4A-4911-9B5A-B33699DF7AA8}">
      <dgm:prSet/>
      <dgm:spPr/>
      <dgm:t>
        <a:bodyPr/>
        <a:lstStyle/>
        <a:p>
          <a:endParaRPr lang="el-GR"/>
        </a:p>
      </dgm:t>
    </dgm:pt>
    <dgm:pt modelId="{594615CD-FF6E-4618-BC7A-72847833C8F9}" type="sibTrans" cxnId="{6E0E3FB7-2F4A-4911-9B5A-B33699DF7AA8}">
      <dgm:prSet/>
      <dgm:spPr/>
      <dgm:t>
        <a:bodyPr/>
        <a:lstStyle/>
        <a:p>
          <a:endParaRPr lang="el-GR"/>
        </a:p>
      </dgm:t>
    </dgm:pt>
    <dgm:pt modelId="{322C2297-43F1-4C44-9FAD-0871FC4A1BDB}">
      <dgm:prSet/>
      <dgm:spPr/>
      <dgm:t>
        <a:bodyPr/>
        <a:lstStyle/>
        <a:p>
          <a:pPr rtl="0"/>
          <a:r>
            <a:rPr lang="el-GR" b="1" dirty="0" smtClean="0"/>
            <a:t>Αντικείμενο</a:t>
          </a:r>
          <a:r>
            <a:rPr lang="el-GR" dirty="0" smtClean="0"/>
            <a:t>: </a:t>
          </a:r>
          <a:endParaRPr lang="el-GR" dirty="0"/>
        </a:p>
      </dgm:t>
    </dgm:pt>
    <dgm:pt modelId="{E1843091-C225-419A-971D-CE48245238E5}" type="parTrans" cxnId="{9E73FFDF-C2F4-456E-B3CE-752FFEBBC4A3}">
      <dgm:prSet/>
      <dgm:spPr/>
      <dgm:t>
        <a:bodyPr/>
        <a:lstStyle/>
        <a:p>
          <a:endParaRPr lang="el-GR"/>
        </a:p>
      </dgm:t>
    </dgm:pt>
    <dgm:pt modelId="{223CBAE1-FA51-4422-8CD3-AC0210655485}" type="sibTrans" cxnId="{9E73FFDF-C2F4-456E-B3CE-752FFEBBC4A3}">
      <dgm:prSet/>
      <dgm:spPr/>
      <dgm:t>
        <a:bodyPr/>
        <a:lstStyle/>
        <a:p>
          <a:endParaRPr lang="el-GR"/>
        </a:p>
      </dgm:t>
    </dgm:pt>
    <dgm:pt modelId="{856B14D4-8DD6-4ECD-B205-426727ED8D83}">
      <dgm:prSet/>
      <dgm:spPr/>
      <dgm:t>
        <a:bodyPr/>
        <a:lstStyle/>
        <a:p>
          <a:pPr rtl="0"/>
          <a:r>
            <a:rPr lang="el-GR" dirty="0" smtClean="0"/>
            <a:t>Μαθαίνω για τα απειλούμενα ζώα της Κρήτης</a:t>
          </a:r>
          <a:endParaRPr lang="el-GR" dirty="0"/>
        </a:p>
      </dgm:t>
    </dgm:pt>
    <dgm:pt modelId="{1C405017-5BC9-4AB8-B70A-DF74F43F1C13}" type="parTrans" cxnId="{684E27C2-A008-44C1-BAC4-9F3EDC36D22A}">
      <dgm:prSet/>
      <dgm:spPr/>
      <dgm:t>
        <a:bodyPr/>
        <a:lstStyle/>
        <a:p>
          <a:endParaRPr lang="el-GR"/>
        </a:p>
      </dgm:t>
    </dgm:pt>
    <dgm:pt modelId="{1A2F5B88-4476-4ACA-98FE-8A3E6012A04D}" type="sibTrans" cxnId="{684E27C2-A008-44C1-BAC4-9F3EDC36D22A}">
      <dgm:prSet/>
      <dgm:spPr/>
      <dgm:t>
        <a:bodyPr/>
        <a:lstStyle/>
        <a:p>
          <a:endParaRPr lang="el-GR"/>
        </a:p>
      </dgm:t>
    </dgm:pt>
    <dgm:pt modelId="{6F80CAC1-3534-4B24-9BB2-DE4A42A0B8F0}">
      <dgm:prSet/>
      <dgm:spPr/>
      <dgm:t>
        <a:bodyPr/>
        <a:lstStyle/>
        <a:p>
          <a:pPr rtl="0"/>
          <a:r>
            <a:rPr lang="el-GR" dirty="0" smtClean="0"/>
            <a:t>Ψάχνοντας τον Πάρη</a:t>
          </a:r>
          <a:endParaRPr lang="el-GR" dirty="0"/>
        </a:p>
      </dgm:t>
    </dgm:pt>
    <dgm:pt modelId="{2859EF92-3484-4C0D-8C70-D89D4CDF7009}" type="parTrans" cxnId="{B4F243D5-326B-4C60-B7AD-4597FA916D2F}">
      <dgm:prSet/>
      <dgm:spPr/>
      <dgm:t>
        <a:bodyPr/>
        <a:lstStyle/>
        <a:p>
          <a:endParaRPr lang="el-GR"/>
        </a:p>
      </dgm:t>
    </dgm:pt>
    <dgm:pt modelId="{102E921A-D3CE-4D2D-BA9F-41328D1536F9}" type="sibTrans" cxnId="{B4F243D5-326B-4C60-B7AD-4597FA916D2F}">
      <dgm:prSet/>
      <dgm:spPr/>
      <dgm:t>
        <a:bodyPr/>
        <a:lstStyle/>
        <a:p>
          <a:endParaRPr lang="el-GR"/>
        </a:p>
      </dgm:t>
    </dgm:pt>
    <dgm:pt modelId="{2CD4E35F-35DD-4753-B827-C9B9AD53C5AC}">
      <dgm:prSet/>
      <dgm:spPr/>
      <dgm:t>
        <a:bodyPr/>
        <a:lstStyle/>
        <a:p>
          <a:pPr rtl="0"/>
          <a:r>
            <a:rPr lang="el-GR" b="1" dirty="0" smtClean="0"/>
            <a:t>Κριτήρια</a:t>
          </a:r>
          <a:r>
            <a:rPr lang="el-GR" dirty="0" smtClean="0"/>
            <a:t>:</a:t>
          </a:r>
          <a:endParaRPr lang="el-GR" dirty="0"/>
        </a:p>
      </dgm:t>
    </dgm:pt>
    <dgm:pt modelId="{F2F6A659-58FF-4858-8A9D-1A4E9527BCA6}" type="parTrans" cxnId="{DF17286E-491F-474C-969A-1C5C3FDC59D9}">
      <dgm:prSet/>
      <dgm:spPr/>
      <dgm:t>
        <a:bodyPr/>
        <a:lstStyle/>
        <a:p>
          <a:endParaRPr lang="el-GR"/>
        </a:p>
      </dgm:t>
    </dgm:pt>
    <dgm:pt modelId="{4D871EF2-1491-451B-AFBE-37E42BD701E0}" type="sibTrans" cxnId="{DF17286E-491F-474C-969A-1C5C3FDC59D9}">
      <dgm:prSet/>
      <dgm:spPr/>
      <dgm:t>
        <a:bodyPr/>
        <a:lstStyle/>
        <a:p>
          <a:endParaRPr lang="el-GR"/>
        </a:p>
      </dgm:t>
    </dgm:pt>
    <dgm:pt modelId="{783BCD62-C0CF-4BD4-8222-359B8723B787}">
      <dgm:prSet custT="1"/>
      <dgm:spPr/>
      <dgm:t>
        <a:bodyPr/>
        <a:lstStyle/>
        <a:p>
          <a:pPr rtl="0"/>
          <a:r>
            <a:rPr lang="el-GR" sz="2400" dirty="0" smtClean="0"/>
            <a:t>Γενικές αρχές αξιολόγησης εκπαιδευτικού υλικού</a:t>
          </a:r>
          <a:endParaRPr lang="el-GR" sz="2400" dirty="0"/>
        </a:p>
      </dgm:t>
    </dgm:pt>
    <dgm:pt modelId="{FFC0EBDD-4237-4392-A98F-1DE061AD4336}" type="parTrans" cxnId="{6424456D-ADB3-4CAC-924F-40C93016F449}">
      <dgm:prSet/>
      <dgm:spPr/>
      <dgm:t>
        <a:bodyPr/>
        <a:lstStyle/>
        <a:p>
          <a:endParaRPr lang="el-GR"/>
        </a:p>
      </dgm:t>
    </dgm:pt>
    <dgm:pt modelId="{EE83E7EF-D970-41B0-967D-440BAA2FC584}" type="sibTrans" cxnId="{6424456D-ADB3-4CAC-924F-40C93016F449}">
      <dgm:prSet/>
      <dgm:spPr/>
      <dgm:t>
        <a:bodyPr/>
        <a:lstStyle/>
        <a:p>
          <a:endParaRPr lang="el-GR"/>
        </a:p>
      </dgm:t>
    </dgm:pt>
    <dgm:pt modelId="{4BF77CFE-D272-4356-8B21-51AB18418EC8}">
      <dgm:prSet custT="1"/>
      <dgm:spPr/>
      <dgm:t>
        <a:bodyPr/>
        <a:lstStyle/>
        <a:p>
          <a:pPr rtl="0"/>
          <a:r>
            <a:rPr lang="el-GR" sz="2400" dirty="0" smtClean="0"/>
            <a:t>Ιδεώδη της ΕξΑΕ</a:t>
          </a:r>
          <a:endParaRPr lang="el-GR" sz="2400" dirty="0"/>
        </a:p>
      </dgm:t>
    </dgm:pt>
    <dgm:pt modelId="{F045A3B0-F695-430C-B398-142CEF5DF4F2}" type="parTrans" cxnId="{85D13CA7-54FC-4E63-8CCE-38B1D5E07414}">
      <dgm:prSet/>
      <dgm:spPr/>
      <dgm:t>
        <a:bodyPr/>
        <a:lstStyle/>
        <a:p>
          <a:endParaRPr lang="el-GR"/>
        </a:p>
      </dgm:t>
    </dgm:pt>
    <dgm:pt modelId="{18E6F647-0D45-497F-BCD6-12F03BDC5B69}" type="sibTrans" cxnId="{85D13CA7-54FC-4E63-8CCE-38B1D5E07414}">
      <dgm:prSet/>
      <dgm:spPr/>
      <dgm:t>
        <a:bodyPr/>
        <a:lstStyle/>
        <a:p>
          <a:endParaRPr lang="el-GR"/>
        </a:p>
      </dgm:t>
    </dgm:pt>
    <dgm:pt modelId="{11307FFA-0BC5-415D-89B6-4D2238C07E32}">
      <dgm:prSet custT="1"/>
      <dgm:spPr/>
      <dgm:t>
        <a:bodyPr/>
        <a:lstStyle/>
        <a:p>
          <a:pPr rtl="0"/>
          <a:r>
            <a:rPr lang="el-GR" sz="2400" dirty="0" smtClean="0"/>
            <a:t>Εκπαιδευτικό λογισμικό (Ε.Λ.)</a:t>
          </a:r>
          <a:endParaRPr lang="el-GR" sz="2400" dirty="0"/>
        </a:p>
      </dgm:t>
    </dgm:pt>
    <dgm:pt modelId="{1F48BBC4-8ED7-4D97-9734-FF3C2CCF67AF}" type="parTrans" cxnId="{9DEDB7E1-FBD9-4AE7-83FA-F8539B3E7C6E}">
      <dgm:prSet/>
      <dgm:spPr/>
      <dgm:t>
        <a:bodyPr/>
        <a:lstStyle/>
        <a:p>
          <a:endParaRPr lang="el-GR"/>
        </a:p>
      </dgm:t>
    </dgm:pt>
    <dgm:pt modelId="{1149B63B-D6CF-4D3A-8B57-986197B90EDA}" type="sibTrans" cxnId="{9DEDB7E1-FBD9-4AE7-83FA-F8539B3E7C6E}">
      <dgm:prSet/>
      <dgm:spPr/>
      <dgm:t>
        <a:bodyPr/>
        <a:lstStyle/>
        <a:p>
          <a:endParaRPr lang="el-GR"/>
        </a:p>
      </dgm:t>
    </dgm:pt>
    <dgm:pt modelId="{B5B754C7-1A66-456A-8625-AF672F0D3333}" type="pres">
      <dgm:prSet presAssocID="{36DBEA9A-0487-4276-BB2F-7FA35B242D91}" presName="Name0" presStyleCnt="0">
        <dgm:presLayoutVars>
          <dgm:dir/>
          <dgm:animLvl val="lvl"/>
          <dgm:resizeHandles val="exact"/>
        </dgm:presLayoutVars>
      </dgm:prSet>
      <dgm:spPr/>
      <dgm:t>
        <a:bodyPr/>
        <a:lstStyle/>
        <a:p>
          <a:endParaRPr lang="el-GR"/>
        </a:p>
      </dgm:t>
    </dgm:pt>
    <dgm:pt modelId="{25B86A41-A8B5-4E93-BD33-4F2C337D6CB7}" type="pres">
      <dgm:prSet presAssocID="{F421837E-01D1-4C74-AD12-F8C092340AE6}" presName="linNode" presStyleCnt="0"/>
      <dgm:spPr/>
    </dgm:pt>
    <dgm:pt modelId="{779A477F-FFCF-4EEE-9C39-E835C39218FF}" type="pres">
      <dgm:prSet presAssocID="{F421837E-01D1-4C74-AD12-F8C092340AE6}" presName="parentText" presStyleLbl="node1" presStyleIdx="0" presStyleCnt="3">
        <dgm:presLayoutVars>
          <dgm:chMax val="1"/>
          <dgm:bulletEnabled val="1"/>
        </dgm:presLayoutVars>
      </dgm:prSet>
      <dgm:spPr/>
      <dgm:t>
        <a:bodyPr/>
        <a:lstStyle/>
        <a:p>
          <a:endParaRPr lang="el-GR"/>
        </a:p>
      </dgm:t>
    </dgm:pt>
    <dgm:pt modelId="{9810AA47-DDB5-4F70-A6A4-E3D58A28BA8B}" type="pres">
      <dgm:prSet presAssocID="{F421837E-01D1-4C74-AD12-F8C092340AE6}" presName="descendantText" presStyleLbl="alignAccFollowNode1" presStyleIdx="0" presStyleCnt="3">
        <dgm:presLayoutVars>
          <dgm:bulletEnabled val="1"/>
        </dgm:presLayoutVars>
      </dgm:prSet>
      <dgm:spPr/>
      <dgm:t>
        <a:bodyPr/>
        <a:lstStyle/>
        <a:p>
          <a:endParaRPr lang="el-GR"/>
        </a:p>
      </dgm:t>
    </dgm:pt>
    <dgm:pt modelId="{CD29BB28-4121-413C-9F15-F5FC76D1B434}" type="pres">
      <dgm:prSet presAssocID="{FFC738AC-36E2-48FE-965C-15A17E40B65A}" presName="sp" presStyleCnt="0"/>
      <dgm:spPr/>
    </dgm:pt>
    <dgm:pt modelId="{09ED7DEF-578F-40AF-9FCF-FFCE6117EE80}" type="pres">
      <dgm:prSet presAssocID="{322C2297-43F1-4C44-9FAD-0871FC4A1BDB}" presName="linNode" presStyleCnt="0"/>
      <dgm:spPr/>
    </dgm:pt>
    <dgm:pt modelId="{CC1E357D-6DE6-4D94-9345-8D7EC29E63A5}" type="pres">
      <dgm:prSet presAssocID="{322C2297-43F1-4C44-9FAD-0871FC4A1BDB}" presName="parentText" presStyleLbl="node1" presStyleIdx="1" presStyleCnt="3">
        <dgm:presLayoutVars>
          <dgm:chMax val="1"/>
          <dgm:bulletEnabled val="1"/>
        </dgm:presLayoutVars>
      </dgm:prSet>
      <dgm:spPr/>
      <dgm:t>
        <a:bodyPr/>
        <a:lstStyle/>
        <a:p>
          <a:endParaRPr lang="el-GR"/>
        </a:p>
      </dgm:t>
    </dgm:pt>
    <dgm:pt modelId="{3121E948-F479-420E-93D2-BA1C78A13F76}" type="pres">
      <dgm:prSet presAssocID="{322C2297-43F1-4C44-9FAD-0871FC4A1BDB}" presName="descendantText" presStyleLbl="alignAccFollowNode1" presStyleIdx="1" presStyleCnt="3">
        <dgm:presLayoutVars>
          <dgm:bulletEnabled val="1"/>
        </dgm:presLayoutVars>
      </dgm:prSet>
      <dgm:spPr/>
      <dgm:t>
        <a:bodyPr/>
        <a:lstStyle/>
        <a:p>
          <a:endParaRPr lang="el-GR"/>
        </a:p>
      </dgm:t>
    </dgm:pt>
    <dgm:pt modelId="{C89C8C91-6979-4582-B800-F1448726C37C}" type="pres">
      <dgm:prSet presAssocID="{223CBAE1-FA51-4422-8CD3-AC0210655485}" presName="sp" presStyleCnt="0"/>
      <dgm:spPr/>
    </dgm:pt>
    <dgm:pt modelId="{E4561693-A33C-41F0-9D80-4C6343CD70BB}" type="pres">
      <dgm:prSet presAssocID="{2CD4E35F-35DD-4753-B827-C9B9AD53C5AC}" presName="linNode" presStyleCnt="0"/>
      <dgm:spPr/>
    </dgm:pt>
    <dgm:pt modelId="{A1797A65-DF0E-4465-B69D-840CB57E5B8A}" type="pres">
      <dgm:prSet presAssocID="{2CD4E35F-35DD-4753-B827-C9B9AD53C5AC}" presName="parentText" presStyleLbl="node1" presStyleIdx="2" presStyleCnt="3">
        <dgm:presLayoutVars>
          <dgm:chMax val="1"/>
          <dgm:bulletEnabled val="1"/>
        </dgm:presLayoutVars>
      </dgm:prSet>
      <dgm:spPr/>
      <dgm:t>
        <a:bodyPr/>
        <a:lstStyle/>
        <a:p>
          <a:endParaRPr lang="el-GR"/>
        </a:p>
      </dgm:t>
    </dgm:pt>
    <dgm:pt modelId="{AF72A5C6-525E-4E08-BB5A-B57347A10866}" type="pres">
      <dgm:prSet presAssocID="{2CD4E35F-35DD-4753-B827-C9B9AD53C5AC}" presName="descendantText" presStyleLbl="alignAccFollowNode1" presStyleIdx="2" presStyleCnt="3" custScaleY="121964">
        <dgm:presLayoutVars>
          <dgm:bulletEnabled val="1"/>
        </dgm:presLayoutVars>
      </dgm:prSet>
      <dgm:spPr/>
      <dgm:t>
        <a:bodyPr/>
        <a:lstStyle/>
        <a:p>
          <a:endParaRPr lang="el-GR"/>
        </a:p>
      </dgm:t>
    </dgm:pt>
  </dgm:ptLst>
  <dgm:cxnLst>
    <dgm:cxn modelId="{97EAFCAF-4100-4A27-AF53-4A6D9B5CC3E4}" type="presOf" srcId="{11307FFA-0BC5-415D-89B6-4D2238C07E32}" destId="{AF72A5C6-525E-4E08-BB5A-B57347A10866}" srcOrd="0" destOrd="2" presId="urn:microsoft.com/office/officeart/2005/8/layout/vList5"/>
    <dgm:cxn modelId="{6424456D-ADB3-4CAC-924F-40C93016F449}" srcId="{2CD4E35F-35DD-4753-B827-C9B9AD53C5AC}" destId="{783BCD62-C0CF-4BD4-8222-359B8723B787}" srcOrd="0" destOrd="0" parTransId="{FFC0EBDD-4237-4392-A98F-1DE061AD4336}" sibTransId="{EE83E7EF-D970-41B0-967D-440BAA2FC584}"/>
    <dgm:cxn modelId="{6E0E3FB7-2F4A-4911-9B5A-B33699DF7AA8}" srcId="{F421837E-01D1-4C74-AD12-F8C092340AE6}" destId="{B1C9766A-3456-4164-985C-F2D92C3566D9}" srcOrd="1" destOrd="0" parTransId="{60F29A34-CD25-4E91-97B6-1FDED3C78FA0}" sibTransId="{594615CD-FF6E-4618-BC7A-72847833C8F9}"/>
    <dgm:cxn modelId="{5E87DF6B-6D22-4FF1-AA4A-062762777ABA}" type="presOf" srcId="{B1C9766A-3456-4164-985C-F2D92C3566D9}" destId="{9810AA47-DDB5-4F70-A6A4-E3D58A28BA8B}" srcOrd="0" destOrd="1" presId="urn:microsoft.com/office/officeart/2005/8/layout/vList5"/>
    <dgm:cxn modelId="{29316F6A-2F55-4BA4-8530-0271BA635210}" type="presOf" srcId="{4BF77CFE-D272-4356-8B21-51AB18418EC8}" destId="{AF72A5C6-525E-4E08-BB5A-B57347A10866}" srcOrd="0" destOrd="1" presId="urn:microsoft.com/office/officeart/2005/8/layout/vList5"/>
    <dgm:cxn modelId="{8B145664-E772-4558-8D71-1CDE1CDC2011}" srcId="{F421837E-01D1-4C74-AD12-F8C092340AE6}" destId="{E0AB2CAD-B868-4B39-B4ED-7C996843E2C2}" srcOrd="0" destOrd="0" parTransId="{9AC2AEEA-8322-41AB-9E0A-E9694AFE5E7E}" sibTransId="{AB53A2BE-B5D5-4995-8E95-BAF18C14EB57}"/>
    <dgm:cxn modelId="{3BF40E61-D314-4A22-81F2-C78A565D31C6}" type="presOf" srcId="{322C2297-43F1-4C44-9FAD-0871FC4A1BDB}" destId="{CC1E357D-6DE6-4D94-9345-8D7EC29E63A5}" srcOrd="0" destOrd="0" presId="urn:microsoft.com/office/officeart/2005/8/layout/vList5"/>
    <dgm:cxn modelId="{B6EAE559-C0C2-4354-B2FB-E5C62EA2B1D4}" type="presOf" srcId="{783BCD62-C0CF-4BD4-8222-359B8723B787}" destId="{AF72A5C6-525E-4E08-BB5A-B57347A10866}" srcOrd="0" destOrd="0" presId="urn:microsoft.com/office/officeart/2005/8/layout/vList5"/>
    <dgm:cxn modelId="{DF17286E-491F-474C-969A-1C5C3FDC59D9}" srcId="{36DBEA9A-0487-4276-BB2F-7FA35B242D91}" destId="{2CD4E35F-35DD-4753-B827-C9B9AD53C5AC}" srcOrd="2" destOrd="0" parTransId="{F2F6A659-58FF-4858-8A9D-1A4E9527BCA6}" sibTransId="{4D871EF2-1491-451B-AFBE-37E42BD701E0}"/>
    <dgm:cxn modelId="{A804EE40-1EED-42A7-B0F4-2798F60CC9CF}" type="presOf" srcId="{856B14D4-8DD6-4ECD-B205-426727ED8D83}" destId="{3121E948-F479-420E-93D2-BA1C78A13F76}" srcOrd="0" destOrd="0" presId="urn:microsoft.com/office/officeart/2005/8/layout/vList5"/>
    <dgm:cxn modelId="{9DEDB7E1-FBD9-4AE7-83FA-F8539B3E7C6E}" srcId="{2CD4E35F-35DD-4753-B827-C9B9AD53C5AC}" destId="{11307FFA-0BC5-415D-89B6-4D2238C07E32}" srcOrd="2" destOrd="0" parTransId="{1F48BBC4-8ED7-4D97-9734-FF3C2CCF67AF}" sibTransId="{1149B63B-D6CF-4D3A-8B57-986197B90EDA}"/>
    <dgm:cxn modelId="{B5A9C39A-BCE6-4514-8D55-61C1A779C61B}" type="presOf" srcId="{E0AB2CAD-B868-4B39-B4ED-7C996843E2C2}" destId="{9810AA47-DDB5-4F70-A6A4-E3D58A28BA8B}" srcOrd="0" destOrd="0" presId="urn:microsoft.com/office/officeart/2005/8/layout/vList5"/>
    <dgm:cxn modelId="{684E27C2-A008-44C1-BAC4-9F3EDC36D22A}" srcId="{322C2297-43F1-4C44-9FAD-0871FC4A1BDB}" destId="{856B14D4-8DD6-4ECD-B205-426727ED8D83}" srcOrd="0" destOrd="0" parTransId="{1C405017-5BC9-4AB8-B70A-DF74F43F1C13}" sibTransId="{1A2F5B88-4476-4ACA-98FE-8A3E6012A04D}"/>
    <dgm:cxn modelId="{58193C6A-2B63-472A-B22C-CF5D9E19417D}" type="presOf" srcId="{F421837E-01D1-4C74-AD12-F8C092340AE6}" destId="{779A477F-FFCF-4EEE-9C39-E835C39218FF}" srcOrd="0" destOrd="0" presId="urn:microsoft.com/office/officeart/2005/8/layout/vList5"/>
    <dgm:cxn modelId="{9E73FFDF-C2F4-456E-B3CE-752FFEBBC4A3}" srcId="{36DBEA9A-0487-4276-BB2F-7FA35B242D91}" destId="{322C2297-43F1-4C44-9FAD-0871FC4A1BDB}" srcOrd="1" destOrd="0" parTransId="{E1843091-C225-419A-971D-CE48245238E5}" sibTransId="{223CBAE1-FA51-4422-8CD3-AC0210655485}"/>
    <dgm:cxn modelId="{A5674D64-19FE-438E-B6CC-74D47A46ADF8}" type="presOf" srcId="{2CD4E35F-35DD-4753-B827-C9B9AD53C5AC}" destId="{A1797A65-DF0E-4465-B69D-840CB57E5B8A}" srcOrd="0" destOrd="0" presId="urn:microsoft.com/office/officeart/2005/8/layout/vList5"/>
    <dgm:cxn modelId="{5C96DD85-B176-4E62-A5CC-D7416E8E25C7}" srcId="{36DBEA9A-0487-4276-BB2F-7FA35B242D91}" destId="{F421837E-01D1-4C74-AD12-F8C092340AE6}" srcOrd="0" destOrd="0" parTransId="{0DCFDCF0-73B3-40E2-9A2A-07AAE48531C1}" sibTransId="{FFC738AC-36E2-48FE-965C-15A17E40B65A}"/>
    <dgm:cxn modelId="{C276CCE3-7471-42E1-B641-E5EC1F6424EB}" type="presOf" srcId="{36DBEA9A-0487-4276-BB2F-7FA35B242D91}" destId="{B5B754C7-1A66-456A-8625-AF672F0D3333}" srcOrd="0" destOrd="0" presId="urn:microsoft.com/office/officeart/2005/8/layout/vList5"/>
    <dgm:cxn modelId="{85D13CA7-54FC-4E63-8CCE-38B1D5E07414}" srcId="{2CD4E35F-35DD-4753-B827-C9B9AD53C5AC}" destId="{4BF77CFE-D272-4356-8B21-51AB18418EC8}" srcOrd="1" destOrd="0" parTransId="{F045A3B0-F695-430C-B398-142CEF5DF4F2}" sibTransId="{18E6F647-0D45-497F-BCD6-12F03BDC5B69}"/>
    <dgm:cxn modelId="{B4F243D5-326B-4C60-B7AD-4597FA916D2F}" srcId="{322C2297-43F1-4C44-9FAD-0871FC4A1BDB}" destId="{6F80CAC1-3534-4B24-9BB2-DE4A42A0B8F0}" srcOrd="1" destOrd="0" parTransId="{2859EF92-3484-4C0D-8C70-D89D4CDF7009}" sibTransId="{102E921A-D3CE-4D2D-BA9F-41328D1536F9}"/>
    <dgm:cxn modelId="{BCFFD32C-70D1-4984-B57D-70D310D2C5B0}" type="presOf" srcId="{6F80CAC1-3534-4B24-9BB2-DE4A42A0B8F0}" destId="{3121E948-F479-420E-93D2-BA1C78A13F76}" srcOrd="0" destOrd="1" presId="urn:microsoft.com/office/officeart/2005/8/layout/vList5"/>
    <dgm:cxn modelId="{387C1174-2005-474D-A4E6-9515C6D0582D}" type="presParOf" srcId="{B5B754C7-1A66-456A-8625-AF672F0D3333}" destId="{25B86A41-A8B5-4E93-BD33-4F2C337D6CB7}" srcOrd="0" destOrd="0" presId="urn:microsoft.com/office/officeart/2005/8/layout/vList5"/>
    <dgm:cxn modelId="{B623F8EE-A66C-4B74-98F7-CC9DAFA23817}" type="presParOf" srcId="{25B86A41-A8B5-4E93-BD33-4F2C337D6CB7}" destId="{779A477F-FFCF-4EEE-9C39-E835C39218FF}" srcOrd="0" destOrd="0" presId="urn:microsoft.com/office/officeart/2005/8/layout/vList5"/>
    <dgm:cxn modelId="{AE268111-5D0E-4F87-AA48-96280B786F98}" type="presParOf" srcId="{25B86A41-A8B5-4E93-BD33-4F2C337D6CB7}" destId="{9810AA47-DDB5-4F70-A6A4-E3D58A28BA8B}" srcOrd="1" destOrd="0" presId="urn:microsoft.com/office/officeart/2005/8/layout/vList5"/>
    <dgm:cxn modelId="{B02C5BAF-1DE4-4E9F-ADD9-26A57CFF1880}" type="presParOf" srcId="{B5B754C7-1A66-456A-8625-AF672F0D3333}" destId="{CD29BB28-4121-413C-9F15-F5FC76D1B434}" srcOrd="1" destOrd="0" presId="urn:microsoft.com/office/officeart/2005/8/layout/vList5"/>
    <dgm:cxn modelId="{EC77CF47-D716-4095-BB0F-EEDEADAC0854}" type="presParOf" srcId="{B5B754C7-1A66-456A-8625-AF672F0D3333}" destId="{09ED7DEF-578F-40AF-9FCF-FFCE6117EE80}" srcOrd="2" destOrd="0" presId="urn:microsoft.com/office/officeart/2005/8/layout/vList5"/>
    <dgm:cxn modelId="{99061257-2A44-4E2B-A027-FE408997181D}" type="presParOf" srcId="{09ED7DEF-578F-40AF-9FCF-FFCE6117EE80}" destId="{CC1E357D-6DE6-4D94-9345-8D7EC29E63A5}" srcOrd="0" destOrd="0" presId="urn:microsoft.com/office/officeart/2005/8/layout/vList5"/>
    <dgm:cxn modelId="{7EC20FC4-39E2-45AE-B47D-D5FEACB846E9}" type="presParOf" srcId="{09ED7DEF-578F-40AF-9FCF-FFCE6117EE80}" destId="{3121E948-F479-420E-93D2-BA1C78A13F76}" srcOrd="1" destOrd="0" presId="urn:microsoft.com/office/officeart/2005/8/layout/vList5"/>
    <dgm:cxn modelId="{A663AB14-BC94-4239-BAA0-A3D6889E7D4A}" type="presParOf" srcId="{B5B754C7-1A66-456A-8625-AF672F0D3333}" destId="{C89C8C91-6979-4582-B800-F1448726C37C}" srcOrd="3" destOrd="0" presId="urn:microsoft.com/office/officeart/2005/8/layout/vList5"/>
    <dgm:cxn modelId="{AA6ACA89-68FD-4EE8-B6ED-5A3673A041E3}" type="presParOf" srcId="{B5B754C7-1A66-456A-8625-AF672F0D3333}" destId="{E4561693-A33C-41F0-9D80-4C6343CD70BB}" srcOrd="4" destOrd="0" presId="urn:microsoft.com/office/officeart/2005/8/layout/vList5"/>
    <dgm:cxn modelId="{AB2A1DB2-E39A-4F24-AE26-1537D047B19A}" type="presParOf" srcId="{E4561693-A33C-41F0-9D80-4C6343CD70BB}" destId="{A1797A65-DF0E-4465-B69D-840CB57E5B8A}" srcOrd="0" destOrd="0" presId="urn:microsoft.com/office/officeart/2005/8/layout/vList5"/>
    <dgm:cxn modelId="{67760515-930E-4337-91A9-6407AB661AD5}" type="presParOf" srcId="{E4561693-A33C-41F0-9D80-4C6343CD70BB}" destId="{AF72A5C6-525E-4E08-BB5A-B57347A1086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3AA540-7154-425D-A281-11F09512AE25}" type="doc">
      <dgm:prSet loTypeId="urn:microsoft.com/office/officeart/2005/8/layout/vProcess5" loCatId="process" qsTypeId="urn:microsoft.com/office/officeart/2005/8/quickstyle/simple3" qsCatId="simple" csTypeId="urn:microsoft.com/office/officeart/2005/8/colors/accent2_2" csCatId="accent2" phldr="1"/>
      <dgm:spPr/>
      <dgm:t>
        <a:bodyPr/>
        <a:lstStyle/>
        <a:p>
          <a:endParaRPr lang="el-GR"/>
        </a:p>
      </dgm:t>
    </dgm:pt>
    <dgm:pt modelId="{260C17C7-2697-456A-8A36-0D2601F0A0A6}">
      <dgm:prSet phldrT="[Κείμενο]"/>
      <dgm:spPr/>
      <dgm:t>
        <a:bodyPr/>
        <a:lstStyle/>
        <a:p>
          <a:r>
            <a:rPr lang="el-GR" dirty="0" smtClean="0">
              <a:latin typeface="Times New Roman" charset="0"/>
              <a:ea typeface="Times New Roman" charset="0"/>
              <a:cs typeface="Times New Roman" charset="0"/>
            </a:rPr>
            <a:t>1. Εύρεση κατάλληλων κριτικών φίλων</a:t>
          </a:r>
          <a:endParaRPr lang="el-GR" dirty="0"/>
        </a:p>
      </dgm:t>
    </dgm:pt>
    <dgm:pt modelId="{7B7F7D85-01BF-4378-BC5D-79EA6D597F01}" type="parTrans" cxnId="{C49B4496-33BC-4C08-972A-B899CDB51CAA}">
      <dgm:prSet/>
      <dgm:spPr/>
      <dgm:t>
        <a:bodyPr/>
        <a:lstStyle/>
        <a:p>
          <a:endParaRPr lang="el-GR"/>
        </a:p>
      </dgm:t>
    </dgm:pt>
    <dgm:pt modelId="{10066C2B-5A12-4AA7-919F-2538BC0EEBEE}" type="sibTrans" cxnId="{C49B4496-33BC-4C08-972A-B899CDB51CAA}">
      <dgm:prSet/>
      <dgm:spPr/>
      <dgm:t>
        <a:bodyPr/>
        <a:lstStyle/>
        <a:p>
          <a:endParaRPr lang="el-GR"/>
        </a:p>
      </dgm:t>
    </dgm:pt>
    <dgm:pt modelId="{2B512F25-C040-44F1-A3E3-23BEDAEFAB56}">
      <dgm:prSet/>
      <dgm:spPr/>
      <dgm:t>
        <a:bodyPr/>
        <a:lstStyle/>
        <a:p>
          <a:r>
            <a:rPr lang="el-GR" dirty="0" smtClean="0">
              <a:latin typeface="Times New Roman" charset="0"/>
              <a:ea typeface="Times New Roman" charset="0"/>
              <a:cs typeface="Times New Roman" charset="0"/>
            </a:rPr>
            <a:t>2. Επικοινωνία με τους κριτικούς φίλους</a:t>
          </a:r>
        </a:p>
      </dgm:t>
    </dgm:pt>
    <dgm:pt modelId="{2D0477C6-4389-4895-8E47-4D7C4F2804BD}" type="parTrans" cxnId="{EAAE8310-8157-45A3-9AE6-7FBAC8357064}">
      <dgm:prSet/>
      <dgm:spPr/>
      <dgm:t>
        <a:bodyPr/>
        <a:lstStyle/>
        <a:p>
          <a:endParaRPr lang="el-GR"/>
        </a:p>
      </dgm:t>
    </dgm:pt>
    <dgm:pt modelId="{07A73DC9-E628-48A9-9D01-76A0040700F1}" type="sibTrans" cxnId="{EAAE8310-8157-45A3-9AE6-7FBAC8357064}">
      <dgm:prSet/>
      <dgm:spPr/>
      <dgm:t>
        <a:bodyPr/>
        <a:lstStyle/>
        <a:p>
          <a:endParaRPr lang="el-GR"/>
        </a:p>
      </dgm:t>
    </dgm:pt>
    <dgm:pt modelId="{ADC5464D-CD2A-4138-A636-092C023F91D4}">
      <dgm:prSet/>
      <dgm:spPr/>
      <dgm:t>
        <a:bodyPr/>
        <a:lstStyle/>
        <a:p>
          <a:r>
            <a:rPr lang="el-GR" dirty="0" smtClean="0">
              <a:latin typeface="Times New Roman" charset="0"/>
              <a:ea typeface="Times New Roman" charset="0"/>
              <a:cs typeface="Times New Roman" charset="0"/>
            </a:rPr>
            <a:t>3. Αρχικές παρατηρήσεις</a:t>
          </a:r>
        </a:p>
      </dgm:t>
    </dgm:pt>
    <dgm:pt modelId="{76B1CE2E-C702-4703-9512-D88B11F50D61}" type="parTrans" cxnId="{1109CE18-E5CD-47FE-9D77-FC191E11A5B3}">
      <dgm:prSet/>
      <dgm:spPr/>
      <dgm:t>
        <a:bodyPr/>
        <a:lstStyle/>
        <a:p>
          <a:endParaRPr lang="el-GR"/>
        </a:p>
      </dgm:t>
    </dgm:pt>
    <dgm:pt modelId="{C920277E-8BB4-41F0-BE77-F26EC115C6BD}" type="sibTrans" cxnId="{1109CE18-E5CD-47FE-9D77-FC191E11A5B3}">
      <dgm:prSet/>
      <dgm:spPr/>
      <dgm:t>
        <a:bodyPr/>
        <a:lstStyle/>
        <a:p>
          <a:endParaRPr lang="el-GR"/>
        </a:p>
      </dgm:t>
    </dgm:pt>
    <dgm:pt modelId="{E0DBF22F-C4FA-43A9-948A-720497AD5290}">
      <dgm:prSet/>
      <dgm:spPr/>
      <dgm:t>
        <a:bodyPr/>
        <a:lstStyle/>
        <a:p>
          <a:r>
            <a:rPr lang="el-GR" dirty="0" smtClean="0">
              <a:latin typeface="Times New Roman" charset="0"/>
              <a:ea typeface="Times New Roman" charset="0"/>
              <a:cs typeface="Times New Roman" charset="0"/>
            </a:rPr>
            <a:t>4. Ανάλυση περιεχομένου</a:t>
          </a:r>
        </a:p>
      </dgm:t>
    </dgm:pt>
    <dgm:pt modelId="{B66CD595-2FE5-4064-822D-A28C47529888}" type="parTrans" cxnId="{50B26707-C00C-4CE3-805D-6024E7092C5D}">
      <dgm:prSet/>
      <dgm:spPr/>
      <dgm:t>
        <a:bodyPr/>
        <a:lstStyle/>
        <a:p>
          <a:endParaRPr lang="el-GR"/>
        </a:p>
      </dgm:t>
    </dgm:pt>
    <dgm:pt modelId="{3751DB20-3FB8-4CD2-98A1-B375A7795845}" type="sibTrans" cxnId="{50B26707-C00C-4CE3-805D-6024E7092C5D}">
      <dgm:prSet/>
      <dgm:spPr/>
      <dgm:t>
        <a:bodyPr/>
        <a:lstStyle/>
        <a:p>
          <a:endParaRPr lang="el-GR"/>
        </a:p>
      </dgm:t>
    </dgm:pt>
    <dgm:pt modelId="{BA636EB7-ED65-498A-BFAE-4FE12DD4B7C5}">
      <dgm:prSet/>
      <dgm:spPr/>
      <dgm:t>
        <a:bodyPr/>
        <a:lstStyle/>
        <a:p>
          <a:r>
            <a:rPr lang="el-GR" dirty="0" smtClean="0">
              <a:latin typeface="Times New Roman" charset="0"/>
              <a:ea typeface="Times New Roman" charset="0"/>
              <a:cs typeface="Times New Roman" charset="0"/>
            </a:rPr>
            <a:t>5. Συμπεράσματα</a:t>
          </a:r>
          <a:endParaRPr lang="el-GR" dirty="0">
            <a:latin typeface="Times New Roman" charset="0"/>
            <a:ea typeface="Times New Roman" charset="0"/>
            <a:cs typeface="Times New Roman" charset="0"/>
          </a:endParaRPr>
        </a:p>
      </dgm:t>
    </dgm:pt>
    <dgm:pt modelId="{7B29E79A-1095-4992-ACCF-2417D9766C8A}" type="parTrans" cxnId="{6EF56123-12A5-4A05-91A3-539AA642AA15}">
      <dgm:prSet/>
      <dgm:spPr/>
      <dgm:t>
        <a:bodyPr/>
        <a:lstStyle/>
        <a:p>
          <a:endParaRPr lang="el-GR"/>
        </a:p>
      </dgm:t>
    </dgm:pt>
    <dgm:pt modelId="{14ADE7BE-98F6-40B1-8676-4E7ACC2A56B7}" type="sibTrans" cxnId="{6EF56123-12A5-4A05-91A3-539AA642AA15}">
      <dgm:prSet/>
      <dgm:spPr/>
      <dgm:t>
        <a:bodyPr/>
        <a:lstStyle/>
        <a:p>
          <a:endParaRPr lang="el-GR"/>
        </a:p>
      </dgm:t>
    </dgm:pt>
    <dgm:pt modelId="{7BA0E5B5-752E-4506-ADE9-943CCAA45E41}" type="pres">
      <dgm:prSet presAssocID="{183AA540-7154-425D-A281-11F09512AE25}" presName="outerComposite" presStyleCnt="0">
        <dgm:presLayoutVars>
          <dgm:chMax val="5"/>
          <dgm:dir/>
          <dgm:resizeHandles val="exact"/>
        </dgm:presLayoutVars>
      </dgm:prSet>
      <dgm:spPr/>
      <dgm:t>
        <a:bodyPr/>
        <a:lstStyle/>
        <a:p>
          <a:endParaRPr lang="el-GR"/>
        </a:p>
      </dgm:t>
    </dgm:pt>
    <dgm:pt modelId="{84693FE0-7B66-411B-91B4-E1120B730A57}" type="pres">
      <dgm:prSet presAssocID="{183AA540-7154-425D-A281-11F09512AE25}" presName="dummyMaxCanvas" presStyleCnt="0">
        <dgm:presLayoutVars/>
      </dgm:prSet>
      <dgm:spPr/>
    </dgm:pt>
    <dgm:pt modelId="{837EA76A-DB85-4AB5-BFA8-7E002CB3E6FD}" type="pres">
      <dgm:prSet presAssocID="{183AA540-7154-425D-A281-11F09512AE25}" presName="FiveNodes_1" presStyleLbl="node1" presStyleIdx="0" presStyleCnt="5">
        <dgm:presLayoutVars>
          <dgm:bulletEnabled val="1"/>
        </dgm:presLayoutVars>
      </dgm:prSet>
      <dgm:spPr/>
      <dgm:t>
        <a:bodyPr/>
        <a:lstStyle/>
        <a:p>
          <a:endParaRPr lang="el-GR"/>
        </a:p>
      </dgm:t>
    </dgm:pt>
    <dgm:pt modelId="{CAA7CEC9-B46F-49D4-848E-97899911AC04}" type="pres">
      <dgm:prSet presAssocID="{183AA540-7154-425D-A281-11F09512AE25}" presName="FiveNodes_2" presStyleLbl="node1" presStyleIdx="1" presStyleCnt="5">
        <dgm:presLayoutVars>
          <dgm:bulletEnabled val="1"/>
        </dgm:presLayoutVars>
      </dgm:prSet>
      <dgm:spPr/>
      <dgm:t>
        <a:bodyPr/>
        <a:lstStyle/>
        <a:p>
          <a:endParaRPr lang="el-GR"/>
        </a:p>
      </dgm:t>
    </dgm:pt>
    <dgm:pt modelId="{05208154-7C34-47A4-A534-E0AABA56AC5D}" type="pres">
      <dgm:prSet presAssocID="{183AA540-7154-425D-A281-11F09512AE25}" presName="FiveNodes_3" presStyleLbl="node1" presStyleIdx="2" presStyleCnt="5">
        <dgm:presLayoutVars>
          <dgm:bulletEnabled val="1"/>
        </dgm:presLayoutVars>
      </dgm:prSet>
      <dgm:spPr/>
      <dgm:t>
        <a:bodyPr/>
        <a:lstStyle/>
        <a:p>
          <a:endParaRPr lang="el-GR"/>
        </a:p>
      </dgm:t>
    </dgm:pt>
    <dgm:pt modelId="{90EBBF9C-CF98-456E-AAA0-349548515B35}" type="pres">
      <dgm:prSet presAssocID="{183AA540-7154-425D-A281-11F09512AE25}" presName="FiveNodes_4" presStyleLbl="node1" presStyleIdx="3" presStyleCnt="5">
        <dgm:presLayoutVars>
          <dgm:bulletEnabled val="1"/>
        </dgm:presLayoutVars>
      </dgm:prSet>
      <dgm:spPr/>
      <dgm:t>
        <a:bodyPr/>
        <a:lstStyle/>
        <a:p>
          <a:endParaRPr lang="el-GR"/>
        </a:p>
      </dgm:t>
    </dgm:pt>
    <dgm:pt modelId="{7D368224-2BA8-40F1-BB83-3230D2C8B2FE}" type="pres">
      <dgm:prSet presAssocID="{183AA540-7154-425D-A281-11F09512AE25}" presName="FiveNodes_5" presStyleLbl="node1" presStyleIdx="4" presStyleCnt="5">
        <dgm:presLayoutVars>
          <dgm:bulletEnabled val="1"/>
        </dgm:presLayoutVars>
      </dgm:prSet>
      <dgm:spPr/>
      <dgm:t>
        <a:bodyPr/>
        <a:lstStyle/>
        <a:p>
          <a:endParaRPr lang="el-GR"/>
        </a:p>
      </dgm:t>
    </dgm:pt>
    <dgm:pt modelId="{980BBFDB-6EAD-4CD1-AF0F-54D6171C5195}" type="pres">
      <dgm:prSet presAssocID="{183AA540-7154-425D-A281-11F09512AE25}" presName="FiveConn_1-2" presStyleLbl="fgAccFollowNode1" presStyleIdx="0" presStyleCnt="4">
        <dgm:presLayoutVars>
          <dgm:bulletEnabled val="1"/>
        </dgm:presLayoutVars>
      </dgm:prSet>
      <dgm:spPr/>
      <dgm:t>
        <a:bodyPr/>
        <a:lstStyle/>
        <a:p>
          <a:endParaRPr lang="el-GR"/>
        </a:p>
      </dgm:t>
    </dgm:pt>
    <dgm:pt modelId="{8B867E9A-9FB8-49AA-A6CA-F40F36E28512}" type="pres">
      <dgm:prSet presAssocID="{183AA540-7154-425D-A281-11F09512AE25}" presName="FiveConn_2-3" presStyleLbl="fgAccFollowNode1" presStyleIdx="1" presStyleCnt="4">
        <dgm:presLayoutVars>
          <dgm:bulletEnabled val="1"/>
        </dgm:presLayoutVars>
      </dgm:prSet>
      <dgm:spPr/>
      <dgm:t>
        <a:bodyPr/>
        <a:lstStyle/>
        <a:p>
          <a:endParaRPr lang="el-GR"/>
        </a:p>
      </dgm:t>
    </dgm:pt>
    <dgm:pt modelId="{9C2B0272-2807-491A-8D8B-151FB69CA4E3}" type="pres">
      <dgm:prSet presAssocID="{183AA540-7154-425D-A281-11F09512AE25}" presName="FiveConn_3-4" presStyleLbl="fgAccFollowNode1" presStyleIdx="2" presStyleCnt="4">
        <dgm:presLayoutVars>
          <dgm:bulletEnabled val="1"/>
        </dgm:presLayoutVars>
      </dgm:prSet>
      <dgm:spPr/>
      <dgm:t>
        <a:bodyPr/>
        <a:lstStyle/>
        <a:p>
          <a:endParaRPr lang="el-GR"/>
        </a:p>
      </dgm:t>
    </dgm:pt>
    <dgm:pt modelId="{6EA37D10-3F90-43B1-AA73-F9658C1AE9CA}" type="pres">
      <dgm:prSet presAssocID="{183AA540-7154-425D-A281-11F09512AE25}" presName="FiveConn_4-5" presStyleLbl="fgAccFollowNode1" presStyleIdx="3" presStyleCnt="4">
        <dgm:presLayoutVars>
          <dgm:bulletEnabled val="1"/>
        </dgm:presLayoutVars>
      </dgm:prSet>
      <dgm:spPr/>
      <dgm:t>
        <a:bodyPr/>
        <a:lstStyle/>
        <a:p>
          <a:endParaRPr lang="el-GR"/>
        </a:p>
      </dgm:t>
    </dgm:pt>
    <dgm:pt modelId="{599CE34D-C18E-430F-A0F7-AE1CD572F911}" type="pres">
      <dgm:prSet presAssocID="{183AA540-7154-425D-A281-11F09512AE25}" presName="FiveNodes_1_text" presStyleLbl="node1" presStyleIdx="4" presStyleCnt="5">
        <dgm:presLayoutVars>
          <dgm:bulletEnabled val="1"/>
        </dgm:presLayoutVars>
      </dgm:prSet>
      <dgm:spPr/>
      <dgm:t>
        <a:bodyPr/>
        <a:lstStyle/>
        <a:p>
          <a:endParaRPr lang="el-GR"/>
        </a:p>
      </dgm:t>
    </dgm:pt>
    <dgm:pt modelId="{2AF397F0-31FA-4908-A969-DA388EB8F8E7}" type="pres">
      <dgm:prSet presAssocID="{183AA540-7154-425D-A281-11F09512AE25}" presName="FiveNodes_2_text" presStyleLbl="node1" presStyleIdx="4" presStyleCnt="5">
        <dgm:presLayoutVars>
          <dgm:bulletEnabled val="1"/>
        </dgm:presLayoutVars>
      </dgm:prSet>
      <dgm:spPr/>
      <dgm:t>
        <a:bodyPr/>
        <a:lstStyle/>
        <a:p>
          <a:endParaRPr lang="el-GR"/>
        </a:p>
      </dgm:t>
    </dgm:pt>
    <dgm:pt modelId="{351E5CE6-5C21-48CC-A2D9-672290A41C51}" type="pres">
      <dgm:prSet presAssocID="{183AA540-7154-425D-A281-11F09512AE25}" presName="FiveNodes_3_text" presStyleLbl="node1" presStyleIdx="4" presStyleCnt="5">
        <dgm:presLayoutVars>
          <dgm:bulletEnabled val="1"/>
        </dgm:presLayoutVars>
      </dgm:prSet>
      <dgm:spPr/>
      <dgm:t>
        <a:bodyPr/>
        <a:lstStyle/>
        <a:p>
          <a:endParaRPr lang="el-GR"/>
        </a:p>
      </dgm:t>
    </dgm:pt>
    <dgm:pt modelId="{4E53A854-7F7C-48E6-BFEC-179F2F0695F3}" type="pres">
      <dgm:prSet presAssocID="{183AA540-7154-425D-A281-11F09512AE25}" presName="FiveNodes_4_text" presStyleLbl="node1" presStyleIdx="4" presStyleCnt="5">
        <dgm:presLayoutVars>
          <dgm:bulletEnabled val="1"/>
        </dgm:presLayoutVars>
      </dgm:prSet>
      <dgm:spPr/>
      <dgm:t>
        <a:bodyPr/>
        <a:lstStyle/>
        <a:p>
          <a:endParaRPr lang="el-GR"/>
        </a:p>
      </dgm:t>
    </dgm:pt>
    <dgm:pt modelId="{CF422F99-6EF4-47DC-8462-B8A419118E2A}" type="pres">
      <dgm:prSet presAssocID="{183AA540-7154-425D-A281-11F09512AE25}" presName="FiveNodes_5_text" presStyleLbl="node1" presStyleIdx="4" presStyleCnt="5">
        <dgm:presLayoutVars>
          <dgm:bulletEnabled val="1"/>
        </dgm:presLayoutVars>
      </dgm:prSet>
      <dgm:spPr/>
      <dgm:t>
        <a:bodyPr/>
        <a:lstStyle/>
        <a:p>
          <a:endParaRPr lang="el-GR"/>
        </a:p>
      </dgm:t>
    </dgm:pt>
  </dgm:ptLst>
  <dgm:cxnLst>
    <dgm:cxn modelId="{125DDC53-CA17-4114-98ED-58E91E2D4B6F}" type="presOf" srcId="{BA636EB7-ED65-498A-BFAE-4FE12DD4B7C5}" destId="{CF422F99-6EF4-47DC-8462-B8A419118E2A}" srcOrd="1" destOrd="0" presId="urn:microsoft.com/office/officeart/2005/8/layout/vProcess5"/>
    <dgm:cxn modelId="{50B26707-C00C-4CE3-805D-6024E7092C5D}" srcId="{183AA540-7154-425D-A281-11F09512AE25}" destId="{E0DBF22F-C4FA-43A9-948A-720497AD5290}" srcOrd="3" destOrd="0" parTransId="{B66CD595-2FE5-4064-822D-A28C47529888}" sibTransId="{3751DB20-3FB8-4CD2-98A1-B375A7795845}"/>
    <dgm:cxn modelId="{8C7ADA84-45A3-40CB-A9F7-E20FA1F788FB}" type="presOf" srcId="{10066C2B-5A12-4AA7-919F-2538BC0EEBEE}" destId="{980BBFDB-6EAD-4CD1-AF0F-54D6171C5195}" srcOrd="0" destOrd="0" presId="urn:microsoft.com/office/officeart/2005/8/layout/vProcess5"/>
    <dgm:cxn modelId="{1D6F39AB-3704-4FC7-BB40-EAFB95E82B08}" type="presOf" srcId="{260C17C7-2697-456A-8A36-0D2601F0A0A6}" destId="{599CE34D-C18E-430F-A0F7-AE1CD572F911}" srcOrd="1" destOrd="0" presId="urn:microsoft.com/office/officeart/2005/8/layout/vProcess5"/>
    <dgm:cxn modelId="{C49B4496-33BC-4C08-972A-B899CDB51CAA}" srcId="{183AA540-7154-425D-A281-11F09512AE25}" destId="{260C17C7-2697-456A-8A36-0D2601F0A0A6}" srcOrd="0" destOrd="0" parTransId="{7B7F7D85-01BF-4378-BC5D-79EA6D597F01}" sibTransId="{10066C2B-5A12-4AA7-919F-2538BC0EEBEE}"/>
    <dgm:cxn modelId="{952F5417-265A-465F-9DDF-2B5E9487BCB5}" type="presOf" srcId="{BA636EB7-ED65-498A-BFAE-4FE12DD4B7C5}" destId="{7D368224-2BA8-40F1-BB83-3230D2C8B2FE}" srcOrd="0" destOrd="0" presId="urn:microsoft.com/office/officeart/2005/8/layout/vProcess5"/>
    <dgm:cxn modelId="{BFD01EA8-1E6B-4E62-BEB5-E85AE28EC7FA}" type="presOf" srcId="{260C17C7-2697-456A-8A36-0D2601F0A0A6}" destId="{837EA76A-DB85-4AB5-BFA8-7E002CB3E6FD}" srcOrd="0" destOrd="0" presId="urn:microsoft.com/office/officeart/2005/8/layout/vProcess5"/>
    <dgm:cxn modelId="{8EBAB5D3-6E15-4DDD-BE46-69ACEB62868E}" type="presOf" srcId="{2B512F25-C040-44F1-A3E3-23BEDAEFAB56}" destId="{2AF397F0-31FA-4908-A969-DA388EB8F8E7}" srcOrd="1" destOrd="0" presId="urn:microsoft.com/office/officeart/2005/8/layout/vProcess5"/>
    <dgm:cxn modelId="{F56F0D60-2F5A-43BE-BBDF-47CEE759DE6E}" type="presOf" srcId="{07A73DC9-E628-48A9-9D01-76A0040700F1}" destId="{8B867E9A-9FB8-49AA-A6CA-F40F36E28512}" srcOrd="0" destOrd="0" presId="urn:microsoft.com/office/officeart/2005/8/layout/vProcess5"/>
    <dgm:cxn modelId="{FD3BD9B6-E289-4432-AC1A-AD916DE95BE3}" type="presOf" srcId="{C920277E-8BB4-41F0-BE77-F26EC115C6BD}" destId="{9C2B0272-2807-491A-8D8B-151FB69CA4E3}" srcOrd="0" destOrd="0" presId="urn:microsoft.com/office/officeart/2005/8/layout/vProcess5"/>
    <dgm:cxn modelId="{D1A1A32D-D6C3-44DC-B956-32D8834B69F6}" type="presOf" srcId="{3751DB20-3FB8-4CD2-98A1-B375A7795845}" destId="{6EA37D10-3F90-43B1-AA73-F9658C1AE9CA}" srcOrd="0" destOrd="0" presId="urn:microsoft.com/office/officeart/2005/8/layout/vProcess5"/>
    <dgm:cxn modelId="{6EF56123-12A5-4A05-91A3-539AA642AA15}" srcId="{183AA540-7154-425D-A281-11F09512AE25}" destId="{BA636EB7-ED65-498A-BFAE-4FE12DD4B7C5}" srcOrd="4" destOrd="0" parTransId="{7B29E79A-1095-4992-ACCF-2417D9766C8A}" sibTransId="{14ADE7BE-98F6-40B1-8676-4E7ACC2A56B7}"/>
    <dgm:cxn modelId="{563C5D10-FA4F-4BE9-AA30-AB6DAC49BAB7}" type="presOf" srcId="{ADC5464D-CD2A-4138-A636-092C023F91D4}" destId="{351E5CE6-5C21-48CC-A2D9-672290A41C51}" srcOrd="1" destOrd="0" presId="urn:microsoft.com/office/officeart/2005/8/layout/vProcess5"/>
    <dgm:cxn modelId="{1109CE18-E5CD-47FE-9D77-FC191E11A5B3}" srcId="{183AA540-7154-425D-A281-11F09512AE25}" destId="{ADC5464D-CD2A-4138-A636-092C023F91D4}" srcOrd="2" destOrd="0" parTransId="{76B1CE2E-C702-4703-9512-D88B11F50D61}" sibTransId="{C920277E-8BB4-41F0-BE77-F26EC115C6BD}"/>
    <dgm:cxn modelId="{28994127-C7D4-4AB5-B2E2-7AEE7857E4DB}" type="presOf" srcId="{2B512F25-C040-44F1-A3E3-23BEDAEFAB56}" destId="{CAA7CEC9-B46F-49D4-848E-97899911AC04}" srcOrd="0" destOrd="0" presId="urn:microsoft.com/office/officeart/2005/8/layout/vProcess5"/>
    <dgm:cxn modelId="{D4975F6E-B28D-41DB-84FE-A3FD2C90A63E}" type="presOf" srcId="{E0DBF22F-C4FA-43A9-948A-720497AD5290}" destId="{4E53A854-7F7C-48E6-BFEC-179F2F0695F3}" srcOrd="1" destOrd="0" presId="urn:microsoft.com/office/officeart/2005/8/layout/vProcess5"/>
    <dgm:cxn modelId="{38A91D4E-E1D5-43FF-8D4F-937801634B0D}" type="presOf" srcId="{183AA540-7154-425D-A281-11F09512AE25}" destId="{7BA0E5B5-752E-4506-ADE9-943CCAA45E41}" srcOrd="0" destOrd="0" presId="urn:microsoft.com/office/officeart/2005/8/layout/vProcess5"/>
    <dgm:cxn modelId="{3D191C06-D1AE-4F72-8193-98173EC7BA38}" type="presOf" srcId="{E0DBF22F-C4FA-43A9-948A-720497AD5290}" destId="{90EBBF9C-CF98-456E-AAA0-349548515B35}" srcOrd="0" destOrd="0" presId="urn:microsoft.com/office/officeart/2005/8/layout/vProcess5"/>
    <dgm:cxn modelId="{AA07E2E6-7885-468C-999A-E1C00A3943A5}" type="presOf" srcId="{ADC5464D-CD2A-4138-A636-092C023F91D4}" destId="{05208154-7C34-47A4-A534-E0AABA56AC5D}" srcOrd="0" destOrd="0" presId="urn:microsoft.com/office/officeart/2005/8/layout/vProcess5"/>
    <dgm:cxn modelId="{EAAE8310-8157-45A3-9AE6-7FBAC8357064}" srcId="{183AA540-7154-425D-A281-11F09512AE25}" destId="{2B512F25-C040-44F1-A3E3-23BEDAEFAB56}" srcOrd="1" destOrd="0" parTransId="{2D0477C6-4389-4895-8E47-4D7C4F2804BD}" sibTransId="{07A73DC9-E628-48A9-9D01-76A0040700F1}"/>
    <dgm:cxn modelId="{8FEF14C3-A47A-4A4D-AC08-7BC6899A8BF7}" type="presParOf" srcId="{7BA0E5B5-752E-4506-ADE9-943CCAA45E41}" destId="{84693FE0-7B66-411B-91B4-E1120B730A57}" srcOrd="0" destOrd="0" presId="urn:microsoft.com/office/officeart/2005/8/layout/vProcess5"/>
    <dgm:cxn modelId="{F564FD93-0059-4BC0-A52D-949BEEE60DE8}" type="presParOf" srcId="{7BA0E5B5-752E-4506-ADE9-943CCAA45E41}" destId="{837EA76A-DB85-4AB5-BFA8-7E002CB3E6FD}" srcOrd="1" destOrd="0" presId="urn:microsoft.com/office/officeart/2005/8/layout/vProcess5"/>
    <dgm:cxn modelId="{224C7F2A-AED9-4FA1-B6D7-F36F713A79B5}" type="presParOf" srcId="{7BA0E5B5-752E-4506-ADE9-943CCAA45E41}" destId="{CAA7CEC9-B46F-49D4-848E-97899911AC04}" srcOrd="2" destOrd="0" presId="urn:microsoft.com/office/officeart/2005/8/layout/vProcess5"/>
    <dgm:cxn modelId="{45C17151-CBB6-4B22-A4A1-46F3423BBF12}" type="presParOf" srcId="{7BA0E5B5-752E-4506-ADE9-943CCAA45E41}" destId="{05208154-7C34-47A4-A534-E0AABA56AC5D}" srcOrd="3" destOrd="0" presId="urn:microsoft.com/office/officeart/2005/8/layout/vProcess5"/>
    <dgm:cxn modelId="{2DAA57B6-75B8-4792-A337-40C77F282A62}" type="presParOf" srcId="{7BA0E5B5-752E-4506-ADE9-943CCAA45E41}" destId="{90EBBF9C-CF98-456E-AAA0-349548515B35}" srcOrd="4" destOrd="0" presId="urn:microsoft.com/office/officeart/2005/8/layout/vProcess5"/>
    <dgm:cxn modelId="{8495F1DB-16A8-4DF3-962D-E3BF638FA2B4}" type="presParOf" srcId="{7BA0E5B5-752E-4506-ADE9-943CCAA45E41}" destId="{7D368224-2BA8-40F1-BB83-3230D2C8B2FE}" srcOrd="5" destOrd="0" presId="urn:microsoft.com/office/officeart/2005/8/layout/vProcess5"/>
    <dgm:cxn modelId="{6FEBAD04-E166-4E4C-8385-E66EE99EBB9C}" type="presParOf" srcId="{7BA0E5B5-752E-4506-ADE9-943CCAA45E41}" destId="{980BBFDB-6EAD-4CD1-AF0F-54D6171C5195}" srcOrd="6" destOrd="0" presId="urn:microsoft.com/office/officeart/2005/8/layout/vProcess5"/>
    <dgm:cxn modelId="{EEB977E6-850C-4C16-A0D1-FFDC2B1EEAE0}" type="presParOf" srcId="{7BA0E5B5-752E-4506-ADE9-943CCAA45E41}" destId="{8B867E9A-9FB8-49AA-A6CA-F40F36E28512}" srcOrd="7" destOrd="0" presId="urn:microsoft.com/office/officeart/2005/8/layout/vProcess5"/>
    <dgm:cxn modelId="{522A69BB-F6D0-483B-BF72-A85F0BD3E6C2}" type="presParOf" srcId="{7BA0E5B5-752E-4506-ADE9-943CCAA45E41}" destId="{9C2B0272-2807-491A-8D8B-151FB69CA4E3}" srcOrd="8" destOrd="0" presId="urn:microsoft.com/office/officeart/2005/8/layout/vProcess5"/>
    <dgm:cxn modelId="{F21ECE93-E634-40CC-B19A-D29E328BF750}" type="presParOf" srcId="{7BA0E5B5-752E-4506-ADE9-943CCAA45E41}" destId="{6EA37D10-3F90-43B1-AA73-F9658C1AE9CA}" srcOrd="9" destOrd="0" presId="urn:microsoft.com/office/officeart/2005/8/layout/vProcess5"/>
    <dgm:cxn modelId="{467A0F98-182B-415E-B47D-D6A18EE5E46E}" type="presParOf" srcId="{7BA0E5B5-752E-4506-ADE9-943CCAA45E41}" destId="{599CE34D-C18E-430F-A0F7-AE1CD572F911}" srcOrd="10" destOrd="0" presId="urn:microsoft.com/office/officeart/2005/8/layout/vProcess5"/>
    <dgm:cxn modelId="{71370159-FBA7-4690-900E-7C3B6D383C25}" type="presParOf" srcId="{7BA0E5B5-752E-4506-ADE9-943CCAA45E41}" destId="{2AF397F0-31FA-4908-A969-DA388EB8F8E7}" srcOrd="11" destOrd="0" presId="urn:microsoft.com/office/officeart/2005/8/layout/vProcess5"/>
    <dgm:cxn modelId="{A0FBA925-76FD-4545-87ED-A17A39183BAF}" type="presParOf" srcId="{7BA0E5B5-752E-4506-ADE9-943CCAA45E41}" destId="{351E5CE6-5C21-48CC-A2D9-672290A41C51}" srcOrd="12" destOrd="0" presId="urn:microsoft.com/office/officeart/2005/8/layout/vProcess5"/>
    <dgm:cxn modelId="{3AAE48BF-AC37-43ED-B9FC-728C7E37E9AA}" type="presParOf" srcId="{7BA0E5B5-752E-4506-ADE9-943CCAA45E41}" destId="{4E53A854-7F7C-48E6-BFEC-179F2F0695F3}" srcOrd="13" destOrd="0" presId="urn:microsoft.com/office/officeart/2005/8/layout/vProcess5"/>
    <dgm:cxn modelId="{FB5CBBC8-E809-48E0-B53E-9D1B6B6D7BC1}" type="presParOf" srcId="{7BA0E5B5-752E-4506-ADE9-943CCAA45E41}" destId="{CF422F99-6EF4-47DC-8462-B8A419118E2A}"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870947E-B172-46E4-8616-1D2663061FBC}" type="doc">
      <dgm:prSet loTypeId="urn:microsoft.com/office/officeart/2005/8/layout/chevron2" loCatId="list" qsTypeId="urn:microsoft.com/office/officeart/2005/8/quickstyle/simple3" qsCatId="simple" csTypeId="urn:microsoft.com/office/officeart/2005/8/colors/colorful1" csCatId="colorful" phldr="1"/>
      <dgm:spPr/>
      <dgm:t>
        <a:bodyPr/>
        <a:lstStyle/>
        <a:p>
          <a:endParaRPr lang="el-GR"/>
        </a:p>
      </dgm:t>
    </dgm:pt>
    <dgm:pt modelId="{2FFF8C17-4728-4EDE-889C-110ED9796088}">
      <dgm:prSet phldrT="[Κείμενο]" custT="1"/>
      <dgm:spPr/>
      <dgm:t>
        <a:bodyPr/>
        <a:lstStyle/>
        <a:p>
          <a:r>
            <a:rPr lang="el-GR" sz="2200" dirty="0" smtClean="0">
              <a:latin typeface="Times New Roman" charset="0"/>
              <a:ea typeface="Times New Roman" charset="0"/>
              <a:cs typeface="Times New Roman" charset="0"/>
            </a:rPr>
            <a:t>1</a:t>
          </a:r>
          <a:r>
            <a:rPr lang="el-GR" sz="2200" baseline="30000" dirty="0" smtClean="0">
              <a:latin typeface="Times New Roman" charset="0"/>
              <a:ea typeface="Times New Roman" charset="0"/>
              <a:cs typeface="Times New Roman" charset="0"/>
            </a:rPr>
            <a:t>ος</a:t>
          </a:r>
          <a:endParaRPr lang="el-GR" sz="2200" dirty="0"/>
        </a:p>
      </dgm:t>
    </dgm:pt>
    <dgm:pt modelId="{B5FAD194-196E-44DD-8511-5F2DB2DC11CA}" type="parTrans" cxnId="{34C69C33-572D-4695-A2FA-86ECB6E8C499}">
      <dgm:prSet/>
      <dgm:spPr/>
      <dgm:t>
        <a:bodyPr/>
        <a:lstStyle/>
        <a:p>
          <a:endParaRPr lang="el-GR"/>
        </a:p>
      </dgm:t>
    </dgm:pt>
    <dgm:pt modelId="{82AEE1ED-4C27-4A32-B2CE-B405B88587EA}" type="sibTrans" cxnId="{34C69C33-572D-4695-A2FA-86ECB6E8C499}">
      <dgm:prSet/>
      <dgm:spPr/>
      <dgm:t>
        <a:bodyPr/>
        <a:lstStyle/>
        <a:p>
          <a:endParaRPr lang="el-GR"/>
        </a:p>
      </dgm:t>
    </dgm:pt>
    <dgm:pt modelId="{5F6DE61B-C53B-40C1-91E7-6636E743F074}">
      <dgm:prSet custT="1"/>
      <dgm:spPr/>
      <dgm:t>
        <a:bodyPr/>
        <a:lstStyle/>
        <a:p>
          <a:r>
            <a:rPr lang="el-GR" sz="2200" dirty="0" smtClean="0">
              <a:latin typeface="Times New Roman" charset="0"/>
              <a:ea typeface="Times New Roman" charset="0"/>
              <a:cs typeface="Times New Roman" charset="0"/>
            </a:rPr>
            <a:t>2</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E8FE1F89-D175-4B99-A02C-F86BB183D8D9}" type="parTrans" cxnId="{5DDCB25F-59F4-4935-BDE9-B562B2247BCE}">
      <dgm:prSet/>
      <dgm:spPr/>
      <dgm:t>
        <a:bodyPr/>
        <a:lstStyle/>
        <a:p>
          <a:endParaRPr lang="el-GR"/>
        </a:p>
      </dgm:t>
    </dgm:pt>
    <dgm:pt modelId="{10CA5C5E-F2D9-4FFF-BBAD-0640B9208647}" type="sibTrans" cxnId="{5DDCB25F-59F4-4935-BDE9-B562B2247BCE}">
      <dgm:prSet/>
      <dgm:spPr/>
      <dgm:t>
        <a:bodyPr/>
        <a:lstStyle/>
        <a:p>
          <a:endParaRPr lang="el-GR"/>
        </a:p>
      </dgm:t>
    </dgm:pt>
    <dgm:pt modelId="{FFC32FFC-B8D8-4F16-B8E2-79DF0ECC7E00}">
      <dgm:prSet custT="1"/>
      <dgm:spPr/>
      <dgm:t>
        <a:bodyPr/>
        <a:lstStyle/>
        <a:p>
          <a:r>
            <a:rPr lang="el-GR" sz="2200" dirty="0" smtClean="0">
              <a:latin typeface="Times New Roman" charset="0"/>
              <a:ea typeface="Times New Roman" charset="0"/>
              <a:cs typeface="Times New Roman" charset="0"/>
            </a:rPr>
            <a:t>3</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73533542-D157-4822-87F9-09D22EFC5FF4}" type="parTrans" cxnId="{78FC7A11-F519-494A-A39E-DFDC9F4EF91B}">
      <dgm:prSet/>
      <dgm:spPr/>
      <dgm:t>
        <a:bodyPr/>
        <a:lstStyle/>
        <a:p>
          <a:endParaRPr lang="el-GR"/>
        </a:p>
      </dgm:t>
    </dgm:pt>
    <dgm:pt modelId="{B967BE76-4619-426A-B2E2-2B51340B858B}" type="sibTrans" cxnId="{78FC7A11-F519-494A-A39E-DFDC9F4EF91B}">
      <dgm:prSet/>
      <dgm:spPr/>
      <dgm:t>
        <a:bodyPr/>
        <a:lstStyle/>
        <a:p>
          <a:endParaRPr lang="el-GR"/>
        </a:p>
      </dgm:t>
    </dgm:pt>
    <dgm:pt modelId="{19FB7893-2E7A-4D96-BA67-EEFC69B2B50A}">
      <dgm:prSet custT="1"/>
      <dgm:spPr/>
      <dgm:t>
        <a:bodyPr/>
        <a:lstStyle/>
        <a:p>
          <a:r>
            <a:rPr lang="el-GR" sz="2200" dirty="0" smtClean="0">
              <a:latin typeface="Times New Roman" charset="0"/>
              <a:ea typeface="Times New Roman" charset="0"/>
              <a:cs typeface="Times New Roman" charset="0"/>
            </a:rPr>
            <a:t>4</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7E9389CA-BAC5-4782-AD3A-7BA4F5A7B1B0}" type="parTrans" cxnId="{DD37F61E-71CC-4F6A-BAE7-670EAD7D3E7C}">
      <dgm:prSet/>
      <dgm:spPr/>
      <dgm:t>
        <a:bodyPr/>
        <a:lstStyle/>
        <a:p>
          <a:endParaRPr lang="el-GR"/>
        </a:p>
      </dgm:t>
    </dgm:pt>
    <dgm:pt modelId="{ABBDD42E-A324-481F-B716-F7D4EC4D0420}" type="sibTrans" cxnId="{DD37F61E-71CC-4F6A-BAE7-670EAD7D3E7C}">
      <dgm:prSet/>
      <dgm:spPr/>
      <dgm:t>
        <a:bodyPr/>
        <a:lstStyle/>
        <a:p>
          <a:endParaRPr lang="el-GR"/>
        </a:p>
      </dgm:t>
    </dgm:pt>
    <dgm:pt modelId="{26699CB8-7336-49EB-97E8-362297F78D38}">
      <dgm:prSet custT="1"/>
      <dgm:spPr/>
      <dgm:t>
        <a:bodyPr/>
        <a:lstStyle/>
        <a:p>
          <a:r>
            <a:rPr lang="el-GR" sz="2200" dirty="0" smtClean="0">
              <a:latin typeface="Times New Roman" charset="0"/>
              <a:ea typeface="Times New Roman" charset="0"/>
              <a:cs typeface="Times New Roman" charset="0"/>
            </a:rPr>
            <a:t>5</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DD8060B0-7DC5-4717-B26F-B09F95C8445D}" type="parTrans" cxnId="{834D531F-D412-460A-9F19-351C8C79BC04}">
      <dgm:prSet/>
      <dgm:spPr/>
      <dgm:t>
        <a:bodyPr/>
        <a:lstStyle/>
        <a:p>
          <a:endParaRPr lang="el-GR"/>
        </a:p>
      </dgm:t>
    </dgm:pt>
    <dgm:pt modelId="{20EC0E92-AE1D-4342-8D81-5BBF5B7D0D81}" type="sibTrans" cxnId="{834D531F-D412-460A-9F19-351C8C79BC04}">
      <dgm:prSet/>
      <dgm:spPr/>
      <dgm:t>
        <a:bodyPr/>
        <a:lstStyle/>
        <a:p>
          <a:endParaRPr lang="el-GR"/>
        </a:p>
      </dgm:t>
    </dgm:pt>
    <dgm:pt modelId="{AE592F23-00C5-4C54-BACC-3FBC652BF3AA}">
      <dgm:prSet custT="1"/>
      <dgm:spPr/>
      <dgm:t>
        <a:bodyPr/>
        <a:lstStyle/>
        <a:p>
          <a:r>
            <a:rPr lang="el-GR" sz="2200" dirty="0" smtClean="0">
              <a:latin typeface="Times New Roman" charset="0"/>
              <a:ea typeface="Times New Roman" charset="0"/>
              <a:cs typeface="Times New Roman" charset="0"/>
            </a:rPr>
            <a:t>6</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2DF8BD79-E943-491C-A852-9A929C0BF75E}" type="parTrans" cxnId="{2D8531B7-835B-43E1-8CFD-791FB5DDD619}">
      <dgm:prSet/>
      <dgm:spPr/>
      <dgm:t>
        <a:bodyPr/>
        <a:lstStyle/>
        <a:p>
          <a:endParaRPr lang="el-GR"/>
        </a:p>
      </dgm:t>
    </dgm:pt>
    <dgm:pt modelId="{DCFDF00F-092D-40E4-98AE-D90EF044965D}" type="sibTrans" cxnId="{2D8531B7-835B-43E1-8CFD-791FB5DDD619}">
      <dgm:prSet/>
      <dgm:spPr/>
      <dgm:t>
        <a:bodyPr/>
        <a:lstStyle/>
        <a:p>
          <a:endParaRPr lang="el-GR"/>
        </a:p>
      </dgm:t>
    </dgm:pt>
    <dgm:pt modelId="{BB577F75-CFAA-4CAD-BF86-11FCC6B7FE99}">
      <dgm:prSet custT="1"/>
      <dgm:spPr/>
      <dgm:t>
        <a:bodyPr/>
        <a:lstStyle/>
        <a:p>
          <a:r>
            <a:rPr lang="el-GR" sz="2200" dirty="0" smtClean="0">
              <a:latin typeface="Times New Roman" charset="0"/>
              <a:ea typeface="Times New Roman" charset="0"/>
              <a:cs typeface="Times New Roman" charset="0"/>
            </a:rPr>
            <a:t>7</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AC913B4C-48AB-4D9F-9A22-E93A02C53133}" type="parTrans" cxnId="{E00B8131-C6C9-44E5-9EE1-73D06F806441}">
      <dgm:prSet/>
      <dgm:spPr/>
      <dgm:t>
        <a:bodyPr/>
        <a:lstStyle/>
        <a:p>
          <a:endParaRPr lang="el-GR"/>
        </a:p>
      </dgm:t>
    </dgm:pt>
    <dgm:pt modelId="{FF7E9C6F-06CE-4604-ADB0-AB8BE9F6DD96}" type="sibTrans" cxnId="{E00B8131-C6C9-44E5-9EE1-73D06F806441}">
      <dgm:prSet/>
      <dgm:spPr/>
      <dgm:t>
        <a:bodyPr/>
        <a:lstStyle/>
        <a:p>
          <a:endParaRPr lang="el-GR"/>
        </a:p>
      </dgm:t>
    </dgm:pt>
    <dgm:pt modelId="{5B248F19-2241-4C81-A3D8-7798162AE511}">
      <dgm:prSet custT="1"/>
      <dgm:spPr/>
      <dgm:t>
        <a:bodyPr/>
        <a:lstStyle/>
        <a:p>
          <a:r>
            <a:rPr lang="el-GR" sz="2200" dirty="0" smtClean="0">
              <a:latin typeface="Times New Roman" charset="0"/>
              <a:ea typeface="Times New Roman" charset="0"/>
              <a:cs typeface="Times New Roman" charset="0"/>
            </a:rPr>
            <a:t>8</a:t>
          </a:r>
          <a:r>
            <a:rPr lang="el-GR" sz="2200" baseline="30000" dirty="0" smtClean="0">
              <a:latin typeface="Times New Roman" charset="0"/>
              <a:ea typeface="Times New Roman" charset="0"/>
              <a:cs typeface="Times New Roman" charset="0"/>
            </a:rPr>
            <a:t>ος</a:t>
          </a:r>
          <a:endParaRPr lang="el-GR" sz="2200" dirty="0">
            <a:latin typeface="Times New Roman" charset="0"/>
            <a:ea typeface="Times New Roman" charset="0"/>
            <a:cs typeface="Times New Roman" charset="0"/>
          </a:endParaRPr>
        </a:p>
      </dgm:t>
    </dgm:pt>
    <dgm:pt modelId="{405B8FBE-2414-4866-A418-B70A4106CBF9}" type="parTrans" cxnId="{86C309F9-F67E-4373-8D81-48A5DC08D8A0}">
      <dgm:prSet/>
      <dgm:spPr/>
      <dgm:t>
        <a:bodyPr/>
        <a:lstStyle/>
        <a:p>
          <a:endParaRPr lang="el-GR"/>
        </a:p>
      </dgm:t>
    </dgm:pt>
    <dgm:pt modelId="{A2854737-B9B5-45B9-B571-D763D36E5602}" type="sibTrans" cxnId="{86C309F9-F67E-4373-8D81-48A5DC08D8A0}">
      <dgm:prSet/>
      <dgm:spPr/>
      <dgm:t>
        <a:bodyPr/>
        <a:lstStyle/>
        <a:p>
          <a:endParaRPr lang="el-GR"/>
        </a:p>
      </dgm:t>
    </dgm:pt>
    <dgm:pt modelId="{AE8974C2-09CC-4E42-92EF-DE7BEBFA0EC7}">
      <dgm:prSet phldrT="[Κείμενο]" custT="1"/>
      <dgm:spPr/>
      <dgm:t>
        <a:bodyPr/>
        <a:lstStyle/>
        <a:p>
          <a:r>
            <a:rPr lang="el-GR" sz="2200" dirty="0" smtClean="0">
              <a:latin typeface="Times New Roman" charset="0"/>
              <a:ea typeface="Times New Roman" charset="0"/>
              <a:cs typeface="Times New Roman" charset="0"/>
            </a:rPr>
            <a:t>Επιστημονική συνοχή και Τεκμηρίωση Ε.Υ.</a:t>
          </a:r>
          <a:endParaRPr lang="el-GR" sz="2200" dirty="0"/>
        </a:p>
      </dgm:t>
    </dgm:pt>
    <dgm:pt modelId="{C22E7F3D-F48B-44BE-8677-83AAB73A7F15}" type="parTrans" cxnId="{EA95356B-144A-4661-AB2A-58B76E7ACABA}">
      <dgm:prSet/>
      <dgm:spPr/>
      <dgm:t>
        <a:bodyPr/>
        <a:lstStyle/>
        <a:p>
          <a:endParaRPr lang="el-GR"/>
        </a:p>
      </dgm:t>
    </dgm:pt>
    <dgm:pt modelId="{BD6E9201-1312-49FC-BDBB-0CE2DE8FF4BB}" type="sibTrans" cxnId="{EA95356B-144A-4661-AB2A-58B76E7ACABA}">
      <dgm:prSet/>
      <dgm:spPr/>
      <dgm:t>
        <a:bodyPr/>
        <a:lstStyle/>
        <a:p>
          <a:endParaRPr lang="el-GR"/>
        </a:p>
      </dgm:t>
    </dgm:pt>
    <dgm:pt modelId="{D7A45F6C-608B-4165-A211-9F9FF241A5A6}">
      <dgm:prSet custT="1"/>
      <dgm:spPr/>
      <dgm:t>
        <a:bodyPr/>
        <a:lstStyle/>
        <a:p>
          <a:r>
            <a:rPr lang="el-GR" sz="2200" dirty="0" smtClean="0">
              <a:latin typeface="Times New Roman" charset="0"/>
              <a:ea typeface="Times New Roman" charset="0"/>
              <a:cs typeface="Times New Roman" charset="0"/>
            </a:rPr>
            <a:t>Απλή και κατανοητή παρουσίαση του Γνωστικού Αντικειμένου</a:t>
          </a:r>
          <a:endParaRPr lang="el-GR" sz="2200" dirty="0">
            <a:latin typeface="Times New Roman" charset="0"/>
            <a:ea typeface="Times New Roman" charset="0"/>
            <a:cs typeface="Times New Roman" charset="0"/>
          </a:endParaRPr>
        </a:p>
      </dgm:t>
    </dgm:pt>
    <dgm:pt modelId="{64D20590-1FEB-40B4-9915-D9456E3B43FC}" type="parTrans" cxnId="{72B36BA3-8685-4393-B6A1-93DA971F8677}">
      <dgm:prSet/>
      <dgm:spPr/>
      <dgm:t>
        <a:bodyPr/>
        <a:lstStyle/>
        <a:p>
          <a:endParaRPr lang="el-GR"/>
        </a:p>
      </dgm:t>
    </dgm:pt>
    <dgm:pt modelId="{8B880EC2-53BB-42BF-82BD-34A2DBCDAEA7}" type="sibTrans" cxnId="{72B36BA3-8685-4393-B6A1-93DA971F8677}">
      <dgm:prSet/>
      <dgm:spPr/>
      <dgm:t>
        <a:bodyPr/>
        <a:lstStyle/>
        <a:p>
          <a:endParaRPr lang="el-GR"/>
        </a:p>
      </dgm:t>
    </dgm:pt>
    <dgm:pt modelId="{04A13A3E-3B66-41D4-A8F7-A3D3E984C391}">
      <dgm:prSet custT="1"/>
      <dgm:spPr/>
      <dgm:t>
        <a:bodyPr/>
        <a:lstStyle/>
        <a:p>
          <a:r>
            <a:rPr lang="el-GR" sz="2200" dirty="0" smtClean="0">
              <a:latin typeface="Times New Roman" charset="0"/>
              <a:ea typeface="Times New Roman" charset="0"/>
              <a:cs typeface="Times New Roman" charset="0"/>
            </a:rPr>
            <a:t>Ευχρηστία Ε.Υ.</a:t>
          </a:r>
          <a:endParaRPr lang="el-GR" sz="2200" dirty="0">
            <a:latin typeface="Times New Roman" charset="0"/>
            <a:ea typeface="Times New Roman" charset="0"/>
            <a:cs typeface="Times New Roman" charset="0"/>
          </a:endParaRPr>
        </a:p>
      </dgm:t>
    </dgm:pt>
    <dgm:pt modelId="{EC57F488-C47F-46D1-A306-E35743A7900C}" type="parTrans" cxnId="{69A3ED03-2BFF-44F8-A0DE-36C142C18165}">
      <dgm:prSet/>
      <dgm:spPr/>
      <dgm:t>
        <a:bodyPr/>
        <a:lstStyle/>
        <a:p>
          <a:endParaRPr lang="el-GR"/>
        </a:p>
      </dgm:t>
    </dgm:pt>
    <dgm:pt modelId="{BF541EF5-F14B-4C2E-AC13-BD4E2A568880}" type="sibTrans" cxnId="{69A3ED03-2BFF-44F8-A0DE-36C142C18165}">
      <dgm:prSet/>
      <dgm:spPr/>
      <dgm:t>
        <a:bodyPr/>
        <a:lstStyle/>
        <a:p>
          <a:endParaRPr lang="el-GR"/>
        </a:p>
      </dgm:t>
    </dgm:pt>
    <dgm:pt modelId="{155CB301-40AB-4C0D-89DD-A01F8E971C07}">
      <dgm:prSet custT="1"/>
      <dgm:spPr/>
      <dgm:t>
        <a:bodyPr/>
        <a:lstStyle/>
        <a:p>
          <a:r>
            <a:rPr lang="el-GR" sz="2200" dirty="0" smtClean="0">
              <a:latin typeface="Times New Roman" charset="0"/>
              <a:ea typeface="Times New Roman" charset="0"/>
              <a:cs typeface="Times New Roman" charset="0"/>
            </a:rPr>
            <a:t>Υποστήριξη - καθοδήγηση του εκπαιδευόμενου</a:t>
          </a:r>
          <a:endParaRPr lang="el-GR" sz="2200" dirty="0">
            <a:latin typeface="Times New Roman" charset="0"/>
            <a:ea typeface="Times New Roman" charset="0"/>
            <a:cs typeface="Times New Roman" charset="0"/>
          </a:endParaRPr>
        </a:p>
      </dgm:t>
    </dgm:pt>
    <dgm:pt modelId="{C3A0FA7B-0B82-4963-8EE7-0B34FDE34629}" type="parTrans" cxnId="{70A3B444-E691-4747-9BBD-99E53506C1D5}">
      <dgm:prSet/>
      <dgm:spPr/>
      <dgm:t>
        <a:bodyPr/>
        <a:lstStyle/>
        <a:p>
          <a:endParaRPr lang="el-GR"/>
        </a:p>
      </dgm:t>
    </dgm:pt>
    <dgm:pt modelId="{96EE6207-517B-4915-9CF0-76CA5663E019}" type="sibTrans" cxnId="{70A3B444-E691-4747-9BBD-99E53506C1D5}">
      <dgm:prSet/>
      <dgm:spPr/>
      <dgm:t>
        <a:bodyPr/>
        <a:lstStyle/>
        <a:p>
          <a:endParaRPr lang="el-GR"/>
        </a:p>
      </dgm:t>
    </dgm:pt>
    <dgm:pt modelId="{20A4CB3B-2B9C-468A-B9A3-5E5CD13714B4}">
      <dgm:prSet custT="1"/>
      <dgm:spPr/>
      <dgm:t>
        <a:bodyPr/>
        <a:lstStyle/>
        <a:p>
          <a:r>
            <a:rPr lang="el-GR" sz="2200" dirty="0" smtClean="0">
              <a:latin typeface="Times New Roman" charset="0"/>
              <a:ea typeface="Times New Roman" charset="0"/>
              <a:cs typeface="Times New Roman" charset="0"/>
            </a:rPr>
            <a:t>Αλληλεπίδραση του εκπαιδευόμενου  με το Ε.Υ.</a:t>
          </a:r>
          <a:endParaRPr lang="el-GR" sz="2200" dirty="0">
            <a:latin typeface="Times New Roman" charset="0"/>
            <a:ea typeface="Times New Roman" charset="0"/>
            <a:cs typeface="Times New Roman" charset="0"/>
          </a:endParaRPr>
        </a:p>
      </dgm:t>
    </dgm:pt>
    <dgm:pt modelId="{4FA97B6F-2332-471A-8FDB-C25D319929EC}" type="parTrans" cxnId="{15DFB3EC-75A1-4A3B-82AF-62E161D465C8}">
      <dgm:prSet/>
      <dgm:spPr/>
      <dgm:t>
        <a:bodyPr/>
        <a:lstStyle/>
        <a:p>
          <a:endParaRPr lang="el-GR"/>
        </a:p>
      </dgm:t>
    </dgm:pt>
    <dgm:pt modelId="{31A71DC3-E920-47D7-AE37-DC1280313951}" type="sibTrans" cxnId="{15DFB3EC-75A1-4A3B-82AF-62E161D465C8}">
      <dgm:prSet/>
      <dgm:spPr/>
      <dgm:t>
        <a:bodyPr/>
        <a:lstStyle/>
        <a:p>
          <a:endParaRPr lang="el-GR"/>
        </a:p>
      </dgm:t>
    </dgm:pt>
    <dgm:pt modelId="{A4C1D8C3-EC36-401A-BCDF-3911ED5CD418}">
      <dgm:prSet custT="1"/>
      <dgm:spPr/>
      <dgm:t>
        <a:bodyPr/>
        <a:lstStyle/>
        <a:p>
          <a:r>
            <a:rPr lang="el-GR" sz="2200" dirty="0" err="1" smtClean="0">
              <a:latin typeface="Times New Roman" charset="0"/>
              <a:ea typeface="Times New Roman" charset="0"/>
              <a:cs typeface="Times New Roman" charset="0"/>
            </a:rPr>
            <a:t>Αναστοχασμός</a:t>
          </a:r>
          <a:r>
            <a:rPr lang="el-GR" sz="2200" dirty="0" smtClean="0">
              <a:latin typeface="Times New Roman" charset="0"/>
              <a:ea typeface="Times New Roman" charset="0"/>
              <a:cs typeface="Times New Roman" charset="0"/>
            </a:rPr>
            <a:t> - </a:t>
          </a:r>
          <a:r>
            <a:rPr lang="el-GR" sz="2200" dirty="0" err="1" smtClean="0">
              <a:latin typeface="Times New Roman" charset="0"/>
              <a:ea typeface="Times New Roman" charset="0"/>
              <a:cs typeface="Times New Roman" charset="0"/>
            </a:rPr>
            <a:t>Αυτοαξιολόγηση</a:t>
          </a:r>
          <a:r>
            <a:rPr lang="el-GR" sz="2200" dirty="0" smtClean="0">
              <a:latin typeface="Times New Roman" charset="0"/>
              <a:ea typeface="Times New Roman" charset="0"/>
              <a:cs typeface="Times New Roman" charset="0"/>
            </a:rPr>
            <a:t> του εκπαιδευόμενου</a:t>
          </a:r>
          <a:endParaRPr lang="el-GR" sz="2200" dirty="0">
            <a:latin typeface="Times New Roman" charset="0"/>
            <a:ea typeface="Times New Roman" charset="0"/>
            <a:cs typeface="Times New Roman" charset="0"/>
          </a:endParaRPr>
        </a:p>
      </dgm:t>
    </dgm:pt>
    <dgm:pt modelId="{B3004BC7-5B4E-4AE3-9597-80DF300F8360}" type="parTrans" cxnId="{BD4D159E-8CB6-4C5E-8F03-A4B238A5FC37}">
      <dgm:prSet/>
      <dgm:spPr/>
      <dgm:t>
        <a:bodyPr/>
        <a:lstStyle/>
        <a:p>
          <a:endParaRPr lang="el-GR"/>
        </a:p>
      </dgm:t>
    </dgm:pt>
    <dgm:pt modelId="{44CF3F5D-BBBF-4590-A3DA-EA6C83D61CF8}" type="sibTrans" cxnId="{BD4D159E-8CB6-4C5E-8F03-A4B238A5FC37}">
      <dgm:prSet/>
      <dgm:spPr/>
      <dgm:t>
        <a:bodyPr/>
        <a:lstStyle/>
        <a:p>
          <a:endParaRPr lang="el-GR"/>
        </a:p>
      </dgm:t>
    </dgm:pt>
    <dgm:pt modelId="{191ABEE2-C19F-4447-BC2F-DA064453268F}">
      <dgm:prSet custT="1"/>
      <dgm:spPr/>
      <dgm:t>
        <a:bodyPr/>
        <a:lstStyle/>
        <a:p>
          <a:r>
            <a:rPr lang="el-GR" sz="2200" dirty="0" smtClean="0">
              <a:latin typeface="Times New Roman" charset="0"/>
              <a:ea typeface="Times New Roman" charset="0"/>
              <a:cs typeface="Times New Roman" charset="0"/>
            </a:rPr>
            <a:t>Σκοπός και Προσδοκώμενα Αποτελέσματα</a:t>
          </a:r>
          <a:endParaRPr lang="el-GR" sz="2200" dirty="0">
            <a:latin typeface="Times New Roman" charset="0"/>
            <a:ea typeface="Times New Roman" charset="0"/>
            <a:cs typeface="Times New Roman" charset="0"/>
          </a:endParaRPr>
        </a:p>
      </dgm:t>
    </dgm:pt>
    <dgm:pt modelId="{CD3E1E7F-F268-4560-B685-32C309C41F86}" type="parTrans" cxnId="{572DDA6D-8B31-486D-A661-68DAF7C4703C}">
      <dgm:prSet/>
      <dgm:spPr/>
      <dgm:t>
        <a:bodyPr/>
        <a:lstStyle/>
        <a:p>
          <a:endParaRPr lang="el-GR"/>
        </a:p>
      </dgm:t>
    </dgm:pt>
    <dgm:pt modelId="{60E355D2-E76D-4273-A624-81189BA98E3E}" type="sibTrans" cxnId="{572DDA6D-8B31-486D-A661-68DAF7C4703C}">
      <dgm:prSet/>
      <dgm:spPr/>
      <dgm:t>
        <a:bodyPr/>
        <a:lstStyle/>
        <a:p>
          <a:endParaRPr lang="el-GR"/>
        </a:p>
      </dgm:t>
    </dgm:pt>
    <dgm:pt modelId="{9F2176C4-8E47-4CB3-BFB7-AA3FFFF566D7}">
      <dgm:prSet custT="1"/>
      <dgm:spPr/>
      <dgm:t>
        <a:bodyPr/>
        <a:lstStyle/>
        <a:p>
          <a:r>
            <a:rPr lang="el-GR" sz="2200" smtClean="0">
              <a:latin typeface="Times New Roman" charset="0"/>
              <a:ea typeface="Times New Roman" charset="0"/>
              <a:cs typeface="Times New Roman" charset="0"/>
            </a:rPr>
            <a:t>Αρχές </a:t>
          </a:r>
          <a:r>
            <a:rPr lang="el-GR" sz="2200" dirty="0" smtClean="0">
              <a:latin typeface="Times New Roman" charset="0"/>
              <a:ea typeface="Times New Roman" charset="0"/>
              <a:cs typeface="Times New Roman" charset="0"/>
            </a:rPr>
            <a:t>της Πολυμεσικής Μάθησης</a:t>
          </a:r>
          <a:endParaRPr lang="el-GR" sz="2200" dirty="0">
            <a:latin typeface="Times New Roman" charset="0"/>
            <a:ea typeface="Times New Roman" charset="0"/>
            <a:cs typeface="Times New Roman" charset="0"/>
          </a:endParaRPr>
        </a:p>
      </dgm:t>
    </dgm:pt>
    <dgm:pt modelId="{CD29AF14-397C-44E4-AF6A-BF0A20A6AC19}" type="parTrans" cxnId="{A45DCBD6-5357-46F9-9FE4-6331D17CE4A0}">
      <dgm:prSet/>
      <dgm:spPr/>
      <dgm:t>
        <a:bodyPr/>
        <a:lstStyle/>
        <a:p>
          <a:endParaRPr lang="el-GR"/>
        </a:p>
      </dgm:t>
    </dgm:pt>
    <dgm:pt modelId="{8B2EA185-D9B8-4E8D-AFF6-9894773C973E}" type="sibTrans" cxnId="{A45DCBD6-5357-46F9-9FE4-6331D17CE4A0}">
      <dgm:prSet/>
      <dgm:spPr/>
      <dgm:t>
        <a:bodyPr/>
        <a:lstStyle/>
        <a:p>
          <a:endParaRPr lang="el-GR"/>
        </a:p>
      </dgm:t>
    </dgm:pt>
    <dgm:pt modelId="{F3A91056-7999-42DA-A10D-C0B7E1CA62B0}" type="pres">
      <dgm:prSet presAssocID="{7870947E-B172-46E4-8616-1D2663061FBC}" presName="linearFlow" presStyleCnt="0">
        <dgm:presLayoutVars>
          <dgm:dir/>
          <dgm:animLvl val="lvl"/>
          <dgm:resizeHandles val="exact"/>
        </dgm:presLayoutVars>
      </dgm:prSet>
      <dgm:spPr/>
      <dgm:t>
        <a:bodyPr/>
        <a:lstStyle/>
        <a:p>
          <a:endParaRPr lang="el-GR"/>
        </a:p>
      </dgm:t>
    </dgm:pt>
    <dgm:pt modelId="{5B653C79-1805-40DE-AF56-9B9CD09079FC}" type="pres">
      <dgm:prSet presAssocID="{2FFF8C17-4728-4EDE-889C-110ED9796088}" presName="composite" presStyleCnt="0"/>
      <dgm:spPr/>
    </dgm:pt>
    <dgm:pt modelId="{CAA6DABE-5DD1-4C15-BE47-C696B4E3BA3C}" type="pres">
      <dgm:prSet presAssocID="{2FFF8C17-4728-4EDE-889C-110ED9796088}" presName="parentText" presStyleLbl="alignNode1" presStyleIdx="0" presStyleCnt="8">
        <dgm:presLayoutVars>
          <dgm:chMax val="1"/>
          <dgm:bulletEnabled val="1"/>
        </dgm:presLayoutVars>
      </dgm:prSet>
      <dgm:spPr/>
      <dgm:t>
        <a:bodyPr/>
        <a:lstStyle/>
        <a:p>
          <a:endParaRPr lang="el-GR"/>
        </a:p>
      </dgm:t>
    </dgm:pt>
    <dgm:pt modelId="{0ADD7C83-4396-4CEC-AFF6-63830ECDE578}" type="pres">
      <dgm:prSet presAssocID="{2FFF8C17-4728-4EDE-889C-110ED9796088}" presName="descendantText" presStyleLbl="alignAcc1" presStyleIdx="0" presStyleCnt="8">
        <dgm:presLayoutVars>
          <dgm:bulletEnabled val="1"/>
        </dgm:presLayoutVars>
      </dgm:prSet>
      <dgm:spPr/>
      <dgm:t>
        <a:bodyPr/>
        <a:lstStyle/>
        <a:p>
          <a:endParaRPr lang="el-GR"/>
        </a:p>
      </dgm:t>
    </dgm:pt>
    <dgm:pt modelId="{A9B47253-7E01-4E2B-B2F4-5157252FA899}" type="pres">
      <dgm:prSet presAssocID="{82AEE1ED-4C27-4A32-B2CE-B405B88587EA}" presName="sp" presStyleCnt="0"/>
      <dgm:spPr/>
    </dgm:pt>
    <dgm:pt modelId="{AD55B7E0-88BB-4CB5-B2F2-96232CC4A3CC}" type="pres">
      <dgm:prSet presAssocID="{5F6DE61B-C53B-40C1-91E7-6636E743F074}" presName="composite" presStyleCnt="0"/>
      <dgm:spPr/>
    </dgm:pt>
    <dgm:pt modelId="{27D0AB16-433E-40CE-8015-BBF326A9D53D}" type="pres">
      <dgm:prSet presAssocID="{5F6DE61B-C53B-40C1-91E7-6636E743F074}" presName="parentText" presStyleLbl="alignNode1" presStyleIdx="1" presStyleCnt="8">
        <dgm:presLayoutVars>
          <dgm:chMax val="1"/>
          <dgm:bulletEnabled val="1"/>
        </dgm:presLayoutVars>
      </dgm:prSet>
      <dgm:spPr/>
      <dgm:t>
        <a:bodyPr/>
        <a:lstStyle/>
        <a:p>
          <a:endParaRPr lang="el-GR"/>
        </a:p>
      </dgm:t>
    </dgm:pt>
    <dgm:pt modelId="{E2EE1498-C782-4F3F-BDFD-C3E3F227C6AD}" type="pres">
      <dgm:prSet presAssocID="{5F6DE61B-C53B-40C1-91E7-6636E743F074}" presName="descendantText" presStyleLbl="alignAcc1" presStyleIdx="1" presStyleCnt="8">
        <dgm:presLayoutVars>
          <dgm:bulletEnabled val="1"/>
        </dgm:presLayoutVars>
      </dgm:prSet>
      <dgm:spPr/>
      <dgm:t>
        <a:bodyPr/>
        <a:lstStyle/>
        <a:p>
          <a:endParaRPr lang="el-GR"/>
        </a:p>
      </dgm:t>
    </dgm:pt>
    <dgm:pt modelId="{6CA4E825-F34B-4F29-B51F-C91E3D18E0E0}" type="pres">
      <dgm:prSet presAssocID="{10CA5C5E-F2D9-4FFF-BBAD-0640B9208647}" presName="sp" presStyleCnt="0"/>
      <dgm:spPr/>
    </dgm:pt>
    <dgm:pt modelId="{C0B4B559-95E8-48DA-B81C-694318A1E60F}" type="pres">
      <dgm:prSet presAssocID="{FFC32FFC-B8D8-4F16-B8E2-79DF0ECC7E00}" presName="composite" presStyleCnt="0"/>
      <dgm:spPr/>
    </dgm:pt>
    <dgm:pt modelId="{89CA7872-0245-4507-9EAC-7586A1FA4CF0}" type="pres">
      <dgm:prSet presAssocID="{FFC32FFC-B8D8-4F16-B8E2-79DF0ECC7E00}" presName="parentText" presStyleLbl="alignNode1" presStyleIdx="2" presStyleCnt="8">
        <dgm:presLayoutVars>
          <dgm:chMax val="1"/>
          <dgm:bulletEnabled val="1"/>
        </dgm:presLayoutVars>
      </dgm:prSet>
      <dgm:spPr/>
      <dgm:t>
        <a:bodyPr/>
        <a:lstStyle/>
        <a:p>
          <a:endParaRPr lang="el-GR"/>
        </a:p>
      </dgm:t>
    </dgm:pt>
    <dgm:pt modelId="{689253CA-0B9A-448F-BF01-56B1A5AB2273}" type="pres">
      <dgm:prSet presAssocID="{FFC32FFC-B8D8-4F16-B8E2-79DF0ECC7E00}" presName="descendantText" presStyleLbl="alignAcc1" presStyleIdx="2" presStyleCnt="8">
        <dgm:presLayoutVars>
          <dgm:bulletEnabled val="1"/>
        </dgm:presLayoutVars>
      </dgm:prSet>
      <dgm:spPr/>
      <dgm:t>
        <a:bodyPr/>
        <a:lstStyle/>
        <a:p>
          <a:endParaRPr lang="el-GR"/>
        </a:p>
      </dgm:t>
    </dgm:pt>
    <dgm:pt modelId="{27DD8F45-7921-426B-B0AF-E4E382FBF1F8}" type="pres">
      <dgm:prSet presAssocID="{B967BE76-4619-426A-B2E2-2B51340B858B}" presName="sp" presStyleCnt="0"/>
      <dgm:spPr/>
    </dgm:pt>
    <dgm:pt modelId="{385DAA0F-365E-4DE4-8065-11DA63ED2C3C}" type="pres">
      <dgm:prSet presAssocID="{19FB7893-2E7A-4D96-BA67-EEFC69B2B50A}" presName="composite" presStyleCnt="0"/>
      <dgm:spPr/>
    </dgm:pt>
    <dgm:pt modelId="{89951612-5ECA-4474-B166-5F2A92DC1F67}" type="pres">
      <dgm:prSet presAssocID="{19FB7893-2E7A-4D96-BA67-EEFC69B2B50A}" presName="parentText" presStyleLbl="alignNode1" presStyleIdx="3" presStyleCnt="8">
        <dgm:presLayoutVars>
          <dgm:chMax val="1"/>
          <dgm:bulletEnabled val="1"/>
        </dgm:presLayoutVars>
      </dgm:prSet>
      <dgm:spPr/>
      <dgm:t>
        <a:bodyPr/>
        <a:lstStyle/>
        <a:p>
          <a:endParaRPr lang="el-GR"/>
        </a:p>
      </dgm:t>
    </dgm:pt>
    <dgm:pt modelId="{DBA351A5-2476-4796-AF4C-EE1090D9C191}" type="pres">
      <dgm:prSet presAssocID="{19FB7893-2E7A-4D96-BA67-EEFC69B2B50A}" presName="descendantText" presStyleLbl="alignAcc1" presStyleIdx="3" presStyleCnt="8">
        <dgm:presLayoutVars>
          <dgm:bulletEnabled val="1"/>
        </dgm:presLayoutVars>
      </dgm:prSet>
      <dgm:spPr/>
      <dgm:t>
        <a:bodyPr/>
        <a:lstStyle/>
        <a:p>
          <a:endParaRPr lang="el-GR"/>
        </a:p>
      </dgm:t>
    </dgm:pt>
    <dgm:pt modelId="{9BCC32BC-10D0-478F-BCB0-5134021F99D5}" type="pres">
      <dgm:prSet presAssocID="{ABBDD42E-A324-481F-B716-F7D4EC4D0420}" presName="sp" presStyleCnt="0"/>
      <dgm:spPr/>
    </dgm:pt>
    <dgm:pt modelId="{67D66BAE-E7B9-4D4D-8299-2353CA1B0D54}" type="pres">
      <dgm:prSet presAssocID="{26699CB8-7336-49EB-97E8-362297F78D38}" presName="composite" presStyleCnt="0"/>
      <dgm:spPr/>
    </dgm:pt>
    <dgm:pt modelId="{63038136-E014-4BEB-AB8D-DD70821F5A46}" type="pres">
      <dgm:prSet presAssocID="{26699CB8-7336-49EB-97E8-362297F78D38}" presName="parentText" presStyleLbl="alignNode1" presStyleIdx="4" presStyleCnt="8">
        <dgm:presLayoutVars>
          <dgm:chMax val="1"/>
          <dgm:bulletEnabled val="1"/>
        </dgm:presLayoutVars>
      </dgm:prSet>
      <dgm:spPr/>
      <dgm:t>
        <a:bodyPr/>
        <a:lstStyle/>
        <a:p>
          <a:endParaRPr lang="el-GR"/>
        </a:p>
      </dgm:t>
    </dgm:pt>
    <dgm:pt modelId="{60A2B808-323C-4C41-99FE-138E922045CF}" type="pres">
      <dgm:prSet presAssocID="{26699CB8-7336-49EB-97E8-362297F78D38}" presName="descendantText" presStyleLbl="alignAcc1" presStyleIdx="4" presStyleCnt="8">
        <dgm:presLayoutVars>
          <dgm:bulletEnabled val="1"/>
        </dgm:presLayoutVars>
      </dgm:prSet>
      <dgm:spPr/>
      <dgm:t>
        <a:bodyPr/>
        <a:lstStyle/>
        <a:p>
          <a:endParaRPr lang="el-GR"/>
        </a:p>
      </dgm:t>
    </dgm:pt>
    <dgm:pt modelId="{A49FAA51-A704-417B-A57C-CA9AF6C68E24}" type="pres">
      <dgm:prSet presAssocID="{20EC0E92-AE1D-4342-8D81-5BBF5B7D0D81}" presName="sp" presStyleCnt="0"/>
      <dgm:spPr/>
    </dgm:pt>
    <dgm:pt modelId="{B4E35632-9584-4428-933D-3B046420F5FB}" type="pres">
      <dgm:prSet presAssocID="{AE592F23-00C5-4C54-BACC-3FBC652BF3AA}" presName="composite" presStyleCnt="0"/>
      <dgm:spPr/>
    </dgm:pt>
    <dgm:pt modelId="{143E8F8C-AC8E-46BD-A252-0FCCE8AE446A}" type="pres">
      <dgm:prSet presAssocID="{AE592F23-00C5-4C54-BACC-3FBC652BF3AA}" presName="parentText" presStyleLbl="alignNode1" presStyleIdx="5" presStyleCnt="8">
        <dgm:presLayoutVars>
          <dgm:chMax val="1"/>
          <dgm:bulletEnabled val="1"/>
        </dgm:presLayoutVars>
      </dgm:prSet>
      <dgm:spPr/>
      <dgm:t>
        <a:bodyPr/>
        <a:lstStyle/>
        <a:p>
          <a:endParaRPr lang="el-GR"/>
        </a:p>
      </dgm:t>
    </dgm:pt>
    <dgm:pt modelId="{1942199B-2A07-493D-AD25-12FBAEE26CE4}" type="pres">
      <dgm:prSet presAssocID="{AE592F23-00C5-4C54-BACC-3FBC652BF3AA}" presName="descendantText" presStyleLbl="alignAcc1" presStyleIdx="5" presStyleCnt="8">
        <dgm:presLayoutVars>
          <dgm:bulletEnabled val="1"/>
        </dgm:presLayoutVars>
      </dgm:prSet>
      <dgm:spPr/>
      <dgm:t>
        <a:bodyPr/>
        <a:lstStyle/>
        <a:p>
          <a:endParaRPr lang="el-GR"/>
        </a:p>
      </dgm:t>
    </dgm:pt>
    <dgm:pt modelId="{6555E72F-A934-412E-898E-118DECABCCF8}" type="pres">
      <dgm:prSet presAssocID="{DCFDF00F-092D-40E4-98AE-D90EF044965D}" presName="sp" presStyleCnt="0"/>
      <dgm:spPr/>
    </dgm:pt>
    <dgm:pt modelId="{FD015FBF-1EA2-440E-B3EE-5979B1D84E18}" type="pres">
      <dgm:prSet presAssocID="{BB577F75-CFAA-4CAD-BF86-11FCC6B7FE99}" presName="composite" presStyleCnt="0"/>
      <dgm:spPr/>
    </dgm:pt>
    <dgm:pt modelId="{25F991C5-D691-433E-BBC5-F87D45A298FC}" type="pres">
      <dgm:prSet presAssocID="{BB577F75-CFAA-4CAD-BF86-11FCC6B7FE99}" presName="parentText" presStyleLbl="alignNode1" presStyleIdx="6" presStyleCnt="8">
        <dgm:presLayoutVars>
          <dgm:chMax val="1"/>
          <dgm:bulletEnabled val="1"/>
        </dgm:presLayoutVars>
      </dgm:prSet>
      <dgm:spPr/>
      <dgm:t>
        <a:bodyPr/>
        <a:lstStyle/>
        <a:p>
          <a:endParaRPr lang="el-GR"/>
        </a:p>
      </dgm:t>
    </dgm:pt>
    <dgm:pt modelId="{122F4C05-5DD3-4347-9A69-E24F5B72AC73}" type="pres">
      <dgm:prSet presAssocID="{BB577F75-CFAA-4CAD-BF86-11FCC6B7FE99}" presName="descendantText" presStyleLbl="alignAcc1" presStyleIdx="6" presStyleCnt="8">
        <dgm:presLayoutVars>
          <dgm:bulletEnabled val="1"/>
        </dgm:presLayoutVars>
      </dgm:prSet>
      <dgm:spPr/>
      <dgm:t>
        <a:bodyPr/>
        <a:lstStyle/>
        <a:p>
          <a:endParaRPr lang="el-GR"/>
        </a:p>
      </dgm:t>
    </dgm:pt>
    <dgm:pt modelId="{52A1E091-80D3-4231-A38B-4C8F0A971D7A}" type="pres">
      <dgm:prSet presAssocID="{FF7E9C6F-06CE-4604-ADB0-AB8BE9F6DD96}" presName="sp" presStyleCnt="0"/>
      <dgm:spPr/>
    </dgm:pt>
    <dgm:pt modelId="{1AFAE4EC-A4BA-4E99-882F-7825735C71DA}" type="pres">
      <dgm:prSet presAssocID="{5B248F19-2241-4C81-A3D8-7798162AE511}" presName="composite" presStyleCnt="0"/>
      <dgm:spPr/>
    </dgm:pt>
    <dgm:pt modelId="{A935480C-B898-45A8-AC9A-F266FFF0673D}" type="pres">
      <dgm:prSet presAssocID="{5B248F19-2241-4C81-A3D8-7798162AE511}" presName="parentText" presStyleLbl="alignNode1" presStyleIdx="7" presStyleCnt="8">
        <dgm:presLayoutVars>
          <dgm:chMax val="1"/>
          <dgm:bulletEnabled val="1"/>
        </dgm:presLayoutVars>
      </dgm:prSet>
      <dgm:spPr/>
      <dgm:t>
        <a:bodyPr/>
        <a:lstStyle/>
        <a:p>
          <a:endParaRPr lang="el-GR"/>
        </a:p>
      </dgm:t>
    </dgm:pt>
    <dgm:pt modelId="{CE82149F-DE83-492E-B75E-E63FD503789E}" type="pres">
      <dgm:prSet presAssocID="{5B248F19-2241-4C81-A3D8-7798162AE511}" presName="descendantText" presStyleLbl="alignAcc1" presStyleIdx="7" presStyleCnt="8">
        <dgm:presLayoutVars>
          <dgm:bulletEnabled val="1"/>
        </dgm:presLayoutVars>
      </dgm:prSet>
      <dgm:spPr/>
      <dgm:t>
        <a:bodyPr/>
        <a:lstStyle/>
        <a:p>
          <a:endParaRPr lang="el-GR"/>
        </a:p>
      </dgm:t>
    </dgm:pt>
  </dgm:ptLst>
  <dgm:cxnLst>
    <dgm:cxn modelId="{834D531F-D412-460A-9F19-351C8C79BC04}" srcId="{7870947E-B172-46E4-8616-1D2663061FBC}" destId="{26699CB8-7336-49EB-97E8-362297F78D38}" srcOrd="4" destOrd="0" parTransId="{DD8060B0-7DC5-4717-B26F-B09F95C8445D}" sibTransId="{20EC0E92-AE1D-4342-8D81-5BBF5B7D0D81}"/>
    <dgm:cxn modelId="{572DDA6D-8B31-486D-A661-68DAF7C4703C}" srcId="{BB577F75-CFAA-4CAD-BF86-11FCC6B7FE99}" destId="{191ABEE2-C19F-4447-BC2F-DA064453268F}" srcOrd="0" destOrd="0" parTransId="{CD3E1E7F-F268-4560-B685-32C309C41F86}" sibTransId="{60E355D2-E76D-4273-A624-81189BA98E3E}"/>
    <dgm:cxn modelId="{61D90E18-EE6E-40E5-93A0-6271B0A4B452}" type="presOf" srcId="{26699CB8-7336-49EB-97E8-362297F78D38}" destId="{63038136-E014-4BEB-AB8D-DD70821F5A46}" srcOrd="0" destOrd="0" presId="urn:microsoft.com/office/officeart/2005/8/layout/chevron2"/>
    <dgm:cxn modelId="{05079F3D-3D79-4AEF-8BAD-4B84E4452553}" type="presOf" srcId="{20A4CB3B-2B9C-468A-B9A3-5E5CD13714B4}" destId="{60A2B808-323C-4C41-99FE-138E922045CF}" srcOrd="0" destOrd="0" presId="urn:microsoft.com/office/officeart/2005/8/layout/chevron2"/>
    <dgm:cxn modelId="{8E4CAD6D-A5A0-43A9-9245-B00514038F87}" type="presOf" srcId="{BB577F75-CFAA-4CAD-BF86-11FCC6B7FE99}" destId="{25F991C5-D691-433E-BBC5-F87D45A298FC}" srcOrd="0" destOrd="0" presId="urn:microsoft.com/office/officeart/2005/8/layout/chevron2"/>
    <dgm:cxn modelId="{70A3B444-E691-4747-9BBD-99E53506C1D5}" srcId="{19FB7893-2E7A-4D96-BA67-EEFC69B2B50A}" destId="{155CB301-40AB-4C0D-89DD-A01F8E971C07}" srcOrd="0" destOrd="0" parTransId="{C3A0FA7B-0B82-4963-8EE7-0B34FDE34629}" sibTransId="{96EE6207-517B-4915-9CF0-76CA5663E019}"/>
    <dgm:cxn modelId="{A41C939C-147A-4551-A6DB-96DFEAEAD340}" type="presOf" srcId="{5F6DE61B-C53B-40C1-91E7-6636E743F074}" destId="{27D0AB16-433E-40CE-8015-BBF326A9D53D}" srcOrd="0" destOrd="0" presId="urn:microsoft.com/office/officeart/2005/8/layout/chevron2"/>
    <dgm:cxn modelId="{E00B8131-C6C9-44E5-9EE1-73D06F806441}" srcId="{7870947E-B172-46E4-8616-1D2663061FBC}" destId="{BB577F75-CFAA-4CAD-BF86-11FCC6B7FE99}" srcOrd="6" destOrd="0" parTransId="{AC913B4C-48AB-4D9F-9A22-E93A02C53133}" sibTransId="{FF7E9C6F-06CE-4604-ADB0-AB8BE9F6DD96}"/>
    <dgm:cxn modelId="{69A3ED03-2BFF-44F8-A0DE-36C142C18165}" srcId="{FFC32FFC-B8D8-4F16-B8E2-79DF0ECC7E00}" destId="{04A13A3E-3B66-41D4-A8F7-A3D3E984C391}" srcOrd="0" destOrd="0" parTransId="{EC57F488-C47F-46D1-A306-E35743A7900C}" sibTransId="{BF541EF5-F14B-4C2E-AC13-BD4E2A568880}"/>
    <dgm:cxn modelId="{23E3D7C6-B610-4292-A1E7-11B434F38165}" type="presOf" srcId="{19FB7893-2E7A-4D96-BA67-EEFC69B2B50A}" destId="{89951612-5ECA-4474-B166-5F2A92DC1F67}" srcOrd="0" destOrd="0" presId="urn:microsoft.com/office/officeart/2005/8/layout/chevron2"/>
    <dgm:cxn modelId="{15DFB3EC-75A1-4A3B-82AF-62E161D465C8}" srcId="{26699CB8-7336-49EB-97E8-362297F78D38}" destId="{20A4CB3B-2B9C-468A-B9A3-5E5CD13714B4}" srcOrd="0" destOrd="0" parTransId="{4FA97B6F-2332-471A-8FDB-C25D319929EC}" sibTransId="{31A71DC3-E920-47D7-AE37-DC1280313951}"/>
    <dgm:cxn modelId="{8903C43D-E226-45E6-9F50-EE4558DF9C7B}" type="presOf" srcId="{AE8974C2-09CC-4E42-92EF-DE7BEBFA0EC7}" destId="{0ADD7C83-4396-4CEC-AFF6-63830ECDE578}" srcOrd="0" destOrd="0" presId="urn:microsoft.com/office/officeart/2005/8/layout/chevron2"/>
    <dgm:cxn modelId="{BD4D159E-8CB6-4C5E-8F03-A4B238A5FC37}" srcId="{AE592F23-00C5-4C54-BACC-3FBC652BF3AA}" destId="{A4C1D8C3-EC36-401A-BCDF-3911ED5CD418}" srcOrd="0" destOrd="0" parTransId="{B3004BC7-5B4E-4AE3-9597-80DF300F8360}" sibTransId="{44CF3F5D-BBBF-4590-A3DA-EA6C83D61CF8}"/>
    <dgm:cxn modelId="{A45DCBD6-5357-46F9-9FE4-6331D17CE4A0}" srcId="{5B248F19-2241-4C81-A3D8-7798162AE511}" destId="{9F2176C4-8E47-4CB3-BFB7-AA3FFFF566D7}" srcOrd="0" destOrd="0" parTransId="{CD29AF14-397C-44E4-AF6A-BF0A20A6AC19}" sibTransId="{8B2EA185-D9B8-4E8D-AFF6-9894773C973E}"/>
    <dgm:cxn modelId="{AB88DE96-82F5-49EC-B81B-BE041D545C20}" type="presOf" srcId="{7870947E-B172-46E4-8616-1D2663061FBC}" destId="{F3A91056-7999-42DA-A10D-C0B7E1CA62B0}" srcOrd="0" destOrd="0" presId="urn:microsoft.com/office/officeart/2005/8/layout/chevron2"/>
    <dgm:cxn modelId="{9C559D9A-4BFD-4CD3-A555-49E33BC1D389}" type="presOf" srcId="{155CB301-40AB-4C0D-89DD-A01F8E971C07}" destId="{DBA351A5-2476-4796-AF4C-EE1090D9C191}" srcOrd="0" destOrd="0" presId="urn:microsoft.com/office/officeart/2005/8/layout/chevron2"/>
    <dgm:cxn modelId="{EA95356B-144A-4661-AB2A-58B76E7ACABA}" srcId="{2FFF8C17-4728-4EDE-889C-110ED9796088}" destId="{AE8974C2-09CC-4E42-92EF-DE7BEBFA0EC7}" srcOrd="0" destOrd="0" parTransId="{C22E7F3D-F48B-44BE-8677-83AAB73A7F15}" sibTransId="{BD6E9201-1312-49FC-BDBB-0CE2DE8FF4BB}"/>
    <dgm:cxn modelId="{587AAF2C-CBD1-46B2-B73B-E5BAB1F8588C}" type="presOf" srcId="{5B248F19-2241-4C81-A3D8-7798162AE511}" destId="{A935480C-B898-45A8-AC9A-F266FFF0673D}" srcOrd="0" destOrd="0" presId="urn:microsoft.com/office/officeart/2005/8/layout/chevron2"/>
    <dgm:cxn modelId="{58C865E7-F416-443F-B5F2-5410578E5C0A}" type="presOf" srcId="{D7A45F6C-608B-4165-A211-9F9FF241A5A6}" destId="{E2EE1498-C782-4F3F-BDFD-C3E3F227C6AD}" srcOrd="0" destOrd="0" presId="urn:microsoft.com/office/officeart/2005/8/layout/chevron2"/>
    <dgm:cxn modelId="{72B36BA3-8685-4393-B6A1-93DA971F8677}" srcId="{5F6DE61B-C53B-40C1-91E7-6636E743F074}" destId="{D7A45F6C-608B-4165-A211-9F9FF241A5A6}" srcOrd="0" destOrd="0" parTransId="{64D20590-1FEB-40B4-9915-D9456E3B43FC}" sibTransId="{8B880EC2-53BB-42BF-82BD-34A2DBCDAEA7}"/>
    <dgm:cxn modelId="{A112F2D1-43ED-4C11-B7EF-BD88A9F30EBA}" type="presOf" srcId="{191ABEE2-C19F-4447-BC2F-DA064453268F}" destId="{122F4C05-5DD3-4347-9A69-E24F5B72AC73}" srcOrd="0" destOrd="0" presId="urn:microsoft.com/office/officeart/2005/8/layout/chevron2"/>
    <dgm:cxn modelId="{86C309F9-F67E-4373-8D81-48A5DC08D8A0}" srcId="{7870947E-B172-46E4-8616-1D2663061FBC}" destId="{5B248F19-2241-4C81-A3D8-7798162AE511}" srcOrd="7" destOrd="0" parTransId="{405B8FBE-2414-4866-A418-B70A4106CBF9}" sibTransId="{A2854737-B9B5-45B9-B571-D763D36E5602}"/>
    <dgm:cxn modelId="{727B42E6-8EA8-4CA9-AE17-41F257B77991}" type="presOf" srcId="{A4C1D8C3-EC36-401A-BCDF-3911ED5CD418}" destId="{1942199B-2A07-493D-AD25-12FBAEE26CE4}" srcOrd="0" destOrd="0" presId="urn:microsoft.com/office/officeart/2005/8/layout/chevron2"/>
    <dgm:cxn modelId="{DD37F61E-71CC-4F6A-BAE7-670EAD7D3E7C}" srcId="{7870947E-B172-46E4-8616-1D2663061FBC}" destId="{19FB7893-2E7A-4D96-BA67-EEFC69B2B50A}" srcOrd="3" destOrd="0" parTransId="{7E9389CA-BAC5-4782-AD3A-7BA4F5A7B1B0}" sibTransId="{ABBDD42E-A324-481F-B716-F7D4EC4D0420}"/>
    <dgm:cxn modelId="{34C69C33-572D-4695-A2FA-86ECB6E8C499}" srcId="{7870947E-B172-46E4-8616-1D2663061FBC}" destId="{2FFF8C17-4728-4EDE-889C-110ED9796088}" srcOrd="0" destOrd="0" parTransId="{B5FAD194-196E-44DD-8511-5F2DB2DC11CA}" sibTransId="{82AEE1ED-4C27-4A32-B2CE-B405B88587EA}"/>
    <dgm:cxn modelId="{9FF13C61-0624-4A9F-8949-09A44C43F8C8}" type="presOf" srcId="{FFC32FFC-B8D8-4F16-B8E2-79DF0ECC7E00}" destId="{89CA7872-0245-4507-9EAC-7586A1FA4CF0}" srcOrd="0" destOrd="0" presId="urn:microsoft.com/office/officeart/2005/8/layout/chevron2"/>
    <dgm:cxn modelId="{78FC7A11-F519-494A-A39E-DFDC9F4EF91B}" srcId="{7870947E-B172-46E4-8616-1D2663061FBC}" destId="{FFC32FFC-B8D8-4F16-B8E2-79DF0ECC7E00}" srcOrd="2" destOrd="0" parTransId="{73533542-D157-4822-87F9-09D22EFC5FF4}" sibTransId="{B967BE76-4619-426A-B2E2-2B51340B858B}"/>
    <dgm:cxn modelId="{D4A1FE30-A0C3-46F2-848E-ABFF094B074A}" type="presOf" srcId="{AE592F23-00C5-4C54-BACC-3FBC652BF3AA}" destId="{143E8F8C-AC8E-46BD-A252-0FCCE8AE446A}" srcOrd="0" destOrd="0" presId="urn:microsoft.com/office/officeart/2005/8/layout/chevron2"/>
    <dgm:cxn modelId="{0C9D34EF-C8A1-4620-8754-1C8FB1A0283A}" type="presOf" srcId="{04A13A3E-3B66-41D4-A8F7-A3D3E984C391}" destId="{689253CA-0B9A-448F-BF01-56B1A5AB2273}" srcOrd="0" destOrd="0" presId="urn:microsoft.com/office/officeart/2005/8/layout/chevron2"/>
    <dgm:cxn modelId="{5DDCB25F-59F4-4935-BDE9-B562B2247BCE}" srcId="{7870947E-B172-46E4-8616-1D2663061FBC}" destId="{5F6DE61B-C53B-40C1-91E7-6636E743F074}" srcOrd="1" destOrd="0" parTransId="{E8FE1F89-D175-4B99-A02C-F86BB183D8D9}" sibTransId="{10CA5C5E-F2D9-4FFF-BBAD-0640B9208647}"/>
    <dgm:cxn modelId="{363FC960-5E3C-42AD-B9BA-A0DB77E363F6}" type="presOf" srcId="{9F2176C4-8E47-4CB3-BFB7-AA3FFFF566D7}" destId="{CE82149F-DE83-492E-B75E-E63FD503789E}" srcOrd="0" destOrd="0" presId="urn:microsoft.com/office/officeart/2005/8/layout/chevron2"/>
    <dgm:cxn modelId="{2D8531B7-835B-43E1-8CFD-791FB5DDD619}" srcId="{7870947E-B172-46E4-8616-1D2663061FBC}" destId="{AE592F23-00C5-4C54-BACC-3FBC652BF3AA}" srcOrd="5" destOrd="0" parTransId="{2DF8BD79-E943-491C-A852-9A929C0BF75E}" sibTransId="{DCFDF00F-092D-40E4-98AE-D90EF044965D}"/>
    <dgm:cxn modelId="{D68F97F4-CE40-40F4-A80A-A76499D8DE24}" type="presOf" srcId="{2FFF8C17-4728-4EDE-889C-110ED9796088}" destId="{CAA6DABE-5DD1-4C15-BE47-C696B4E3BA3C}" srcOrd="0" destOrd="0" presId="urn:microsoft.com/office/officeart/2005/8/layout/chevron2"/>
    <dgm:cxn modelId="{A74CD847-6BC1-4D69-9DAB-A3092C6CF26E}" type="presParOf" srcId="{F3A91056-7999-42DA-A10D-C0B7E1CA62B0}" destId="{5B653C79-1805-40DE-AF56-9B9CD09079FC}" srcOrd="0" destOrd="0" presId="urn:microsoft.com/office/officeart/2005/8/layout/chevron2"/>
    <dgm:cxn modelId="{D494069C-ABCF-445F-9582-C37FEFAEE2BC}" type="presParOf" srcId="{5B653C79-1805-40DE-AF56-9B9CD09079FC}" destId="{CAA6DABE-5DD1-4C15-BE47-C696B4E3BA3C}" srcOrd="0" destOrd="0" presId="urn:microsoft.com/office/officeart/2005/8/layout/chevron2"/>
    <dgm:cxn modelId="{8ADCC233-E089-4E5A-80AA-2EE3992CAF4E}" type="presParOf" srcId="{5B653C79-1805-40DE-AF56-9B9CD09079FC}" destId="{0ADD7C83-4396-4CEC-AFF6-63830ECDE578}" srcOrd="1" destOrd="0" presId="urn:microsoft.com/office/officeart/2005/8/layout/chevron2"/>
    <dgm:cxn modelId="{96848647-8CCC-4B87-B0DC-65B8628CF53F}" type="presParOf" srcId="{F3A91056-7999-42DA-A10D-C0B7E1CA62B0}" destId="{A9B47253-7E01-4E2B-B2F4-5157252FA899}" srcOrd="1" destOrd="0" presId="urn:microsoft.com/office/officeart/2005/8/layout/chevron2"/>
    <dgm:cxn modelId="{7BA360C1-F80B-4DEB-A823-FE9BC2EDAA0F}" type="presParOf" srcId="{F3A91056-7999-42DA-A10D-C0B7E1CA62B0}" destId="{AD55B7E0-88BB-4CB5-B2F2-96232CC4A3CC}" srcOrd="2" destOrd="0" presId="urn:microsoft.com/office/officeart/2005/8/layout/chevron2"/>
    <dgm:cxn modelId="{789922C4-E06B-4034-9D0C-8AAE560E7B5D}" type="presParOf" srcId="{AD55B7E0-88BB-4CB5-B2F2-96232CC4A3CC}" destId="{27D0AB16-433E-40CE-8015-BBF326A9D53D}" srcOrd="0" destOrd="0" presId="urn:microsoft.com/office/officeart/2005/8/layout/chevron2"/>
    <dgm:cxn modelId="{E6B324D1-B499-4208-B808-DC119433EF8F}" type="presParOf" srcId="{AD55B7E0-88BB-4CB5-B2F2-96232CC4A3CC}" destId="{E2EE1498-C782-4F3F-BDFD-C3E3F227C6AD}" srcOrd="1" destOrd="0" presId="urn:microsoft.com/office/officeart/2005/8/layout/chevron2"/>
    <dgm:cxn modelId="{DFCAB5E7-990F-49F9-82C7-817A6AF2D5BD}" type="presParOf" srcId="{F3A91056-7999-42DA-A10D-C0B7E1CA62B0}" destId="{6CA4E825-F34B-4F29-B51F-C91E3D18E0E0}" srcOrd="3" destOrd="0" presId="urn:microsoft.com/office/officeart/2005/8/layout/chevron2"/>
    <dgm:cxn modelId="{AFAFF1D9-4DE2-4865-AF68-188E5214157C}" type="presParOf" srcId="{F3A91056-7999-42DA-A10D-C0B7E1CA62B0}" destId="{C0B4B559-95E8-48DA-B81C-694318A1E60F}" srcOrd="4" destOrd="0" presId="urn:microsoft.com/office/officeart/2005/8/layout/chevron2"/>
    <dgm:cxn modelId="{C2608207-7FD8-4631-9EFA-4721D8375536}" type="presParOf" srcId="{C0B4B559-95E8-48DA-B81C-694318A1E60F}" destId="{89CA7872-0245-4507-9EAC-7586A1FA4CF0}" srcOrd="0" destOrd="0" presId="urn:microsoft.com/office/officeart/2005/8/layout/chevron2"/>
    <dgm:cxn modelId="{58D08F6C-F659-4876-B315-DB3475D58459}" type="presParOf" srcId="{C0B4B559-95E8-48DA-B81C-694318A1E60F}" destId="{689253CA-0B9A-448F-BF01-56B1A5AB2273}" srcOrd="1" destOrd="0" presId="urn:microsoft.com/office/officeart/2005/8/layout/chevron2"/>
    <dgm:cxn modelId="{15708E81-82E1-4D62-90EC-BFC5C8E44631}" type="presParOf" srcId="{F3A91056-7999-42DA-A10D-C0B7E1CA62B0}" destId="{27DD8F45-7921-426B-B0AF-E4E382FBF1F8}" srcOrd="5" destOrd="0" presId="urn:microsoft.com/office/officeart/2005/8/layout/chevron2"/>
    <dgm:cxn modelId="{D32B1F81-CA66-43ED-9751-06F35011E078}" type="presParOf" srcId="{F3A91056-7999-42DA-A10D-C0B7E1CA62B0}" destId="{385DAA0F-365E-4DE4-8065-11DA63ED2C3C}" srcOrd="6" destOrd="0" presId="urn:microsoft.com/office/officeart/2005/8/layout/chevron2"/>
    <dgm:cxn modelId="{046F9E22-EF80-4352-996E-EDEE5CD24B3C}" type="presParOf" srcId="{385DAA0F-365E-4DE4-8065-11DA63ED2C3C}" destId="{89951612-5ECA-4474-B166-5F2A92DC1F67}" srcOrd="0" destOrd="0" presId="urn:microsoft.com/office/officeart/2005/8/layout/chevron2"/>
    <dgm:cxn modelId="{CF77EA36-E0B5-4F0E-BFE4-EA5C9E6EC824}" type="presParOf" srcId="{385DAA0F-365E-4DE4-8065-11DA63ED2C3C}" destId="{DBA351A5-2476-4796-AF4C-EE1090D9C191}" srcOrd="1" destOrd="0" presId="urn:microsoft.com/office/officeart/2005/8/layout/chevron2"/>
    <dgm:cxn modelId="{C8DAD665-EBA1-4163-8F20-063F4E8D36AF}" type="presParOf" srcId="{F3A91056-7999-42DA-A10D-C0B7E1CA62B0}" destId="{9BCC32BC-10D0-478F-BCB0-5134021F99D5}" srcOrd="7" destOrd="0" presId="urn:microsoft.com/office/officeart/2005/8/layout/chevron2"/>
    <dgm:cxn modelId="{3FE6F8CF-36EA-41D5-9A5B-D7A5C777DDAB}" type="presParOf" srcId="{F3A91056-7999-42DA-A10D-C0B7E1CA62B0}" destId="{67D66BAE-E7B9-4D4D-8299-2353CA1B0D54}" srcOrd="8" destOrd="0" presId="urn:microsoft.com/office/officeart/2005/8/layout/chevron2"/>
    <dgm:cxn modelId="{E0811397-7570-472C-A281-CDE2128163BD}" type="presParOf" srcId="{67D66BAE-E7B9-4D4D-8299-2353CA1B0D54}" destId="{63038136-E014-4BEB-AB8D-DD70821F5A46}" srcOrd="0" destOrd="0" presId="urn:microsoft.com/office/officeart/2005/8/layout/chevron2"/>
    <dgm:cxn modelId="{F47428A1-834C-4A63-8457-4AC6560D7EBD}" type="presParOf" srcId="{67D66BAE-E7B9-4D4D-8299-2353CA1B0D54}" destId="{60A2B808-323C-4C41-99FE-138E922045CF}" srcOrd="1" destOrd="0" presId="urn:microsoft.com/office/officeart/2005/8/layout/chevron2"/>
    <dgm:cxn modelId="{C92BA9C7-CB94-454E-88F3-4CA0487DFC77}" type="presParOf" srcId="{F3A91056-7999-42DA-A10D-C0B7E1CA62B0}" destId="{A49FAA51-A704-417B-A57C-CA9AF6C68E24}" srcOrd="9" destOrd="0" presId="urn:microsoft.com/office/officeart/2005/8/layout/chevron2"/>
    <dgm:cxn modelId="{15A7046C-680F-4172-B4F5-F0011AF5AAF9}" type="presParOf" srcId="{F3A91056-7999-42DA-A10D-C0B7E1CA62B0}" destId="{B4E35632-9584-4428-933D-3B046420F5FB}" srcOrd="10" destOrd="0" presId="urn:microsoft.com/office/officeart/2005/8/layout/chevron2"/>
    <dgm:cxn modelId="{A6C68B31-DF22-45CA-B980-F5858CB21169}" type="presParOf" srcId="{B4E35632-9584-4428-933D-3B046420F5FB}" destId="{143E8F8C-AC8E-46BD-A252-0FCCE8AE446A}" srcOrd="0" destOrd="0" presId="urn:microsoft.com/office/officeart/2005/8/layout/chevron2"/>
    <dgm:cxn modelId="{3B011DE0-44F4-48DF-9AB1-0230C7E77C2F}" type="presParOf" srcId="{B4E35632-9584-4428-933D-3B046420F5FB}" destId="{1942199B-2A07-493D-AD25-12FBAEE26CE4}" srcOrd="1" destOrd="0" presId="urn:microsoft.com/office/officeart/2005/8/layout/chevron2"/>
    <dgm:cxn modelId="{2DF5163A-5987-4C9D-AEDB-DB8628F0620B}" type="presParOf" srcId="{F3A91056-7999-42DA-A10D-C0B7E1CA62B0}" destId="{6555E72F-A934-412E-898E-118DECABCCF8}" srcOrd="11" destOrd="0" presId="urn:microsoft.com/office/officeart/2005/8/layout/chevron2"/>
    <dgm:cxn modelId="{06CCCA33-8BC2-46BA-93E6-0C8ECE7EF6BE}" type="presParOf" srcId="{F3A91056-7999-42DA-A10D-C0B7E1CA62B0}" destId="{FD015FBF-1EA2-440E-B3EE-5979B1D84E18}" srcOrd="12" destOrd="0" presId="urn:microsoft.com/office/officeart/2005/8/layout/chevron2"/>
    <dgm:cxn modelId="{FE8775D8-F830-44AE-9F3E-3E866B5B12FF}" type="presParOf" srcId="{FD015FBF-1EA2-440E-B3EE-5979B1D84E18}" destId="{25F991C5-D691-433E-BBC5-F87D45A298FC}" srcOrd="0" destOrd="0" presId="urn:microsoft.com/office/officeart/2005/8/layout/chevron2"/>
    <dgm:cxn modelId="{B17E9481-CC5D-471B-9CDC-5C06CE71C21F}" type="presParOf" srcId="{FD015FBF-1EA2-440E-B3EE-5979B1D84E18}" destId="{122F4C05-5DD3-4347-9A69-E24F5B72AC73}" srcOrd="1" destOrd="0" presId="urn:microsoft.com/office/officeart/2005/8/layout/chevron2"/>
    <dgm:cxn modelId="{C7B1C431-8704-4944-9114-E15864BF6218}" type="presParOf" srcId="{F3A91056-7999-42DA-A10D-C0B7E1CA62B0}" destId="{52A1E091-80D3-4231-A38B-4C8F0A971D7A}" srcOrd="13" destOrd="0" presId="urn:microsoft.com/office/officeart/2005/8/layout/chevron2"/>
    <dgm:cxn modelId="{63C00201-902D-44FE-9E63-1711DDF65FBA}" type="presParOf" srcId="{F3A91056-7999-42DA-A10D-C0B7E1CA62B0}" destId="{1AFAE4EC-A4BA-4E99-882F-7825735C71DA}" srcOrd="14" destOrd="0" presId="urn:microsoft.com/office/officeart/2005/8/layout/chevron2"/>
    <dgm:cxn modelId="{C3FB3C72-B85F-4AF8-93FA-F0BF750032D3}" type="presParOf" srcId="{1AFAE4EC-A4BA-4E99-882F-7825735C71DA}" destId="{A935480C-B898-45A8-AC9A-F266FFF0673D}" srcOrd="0" destOrd="0" presId="urn:microsoft.com/office/officeart/2005/8/layout/chevron2"/>
    <dgm:cxn modelId="{C990AA4D-09DF-44B7-BCB9-5E5E3CE58BFE}" type="presParOf" srcId="{1AFAE4EC-A4BA-4E99-882F-7825735C71DA}" destId="{CE82149F-DE83-492E-B75E-E63FD503789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F0BC9-E891-4E27-B6B6-15723403C403}">
      <dsp:nvSpPr>
        <dsp:cNvPr id="0" name=""/>
        <dsp:cNvSpPr/>
      </dsp:nvSpPr>
      <dsp:spPr>
        <a:xfrm>
          <a:off x="0" y="798236"/>
          <a:ext cx="8326433" cy="36855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6224" tIns="1353820" rIns="646224" bIns="227584" numCol="1" spcCol="1270" anchor="t" anchorCtr="0">
          <a:noAutofit/>
        </a:bodyPr>
        <a:lstStyle/>
        <a:p>
          <a:pPr marL="285750" lvl="1" indent="-285750" algn="just" defTabSz="1422400">
            <a:lnSpc>
              <a:spcPct val="90000"/>
            </a:lnSpc>
            <a:spcBef>
              <a:spcPct val="0"/>
            </a:spcBef>
            <a:spcAft>
              <a:spcPct val="15000"/>
            </a:spcAft>
            <a:buChar char="••"/>
          </a:pPr>
          <a:r>
            <a:rPr lang="el-GR" sz="3200" kern="1200" dirty="0" smtClean="0">
              <a:latin typeface="Times New Roman" panose="02020603050405020304" pitchFamily="18" charset="0"/>
              <a:cs typeface="Times New Roman" panose="02020603050405020304" pitchFamily="18" charset="0"/>
            </a:rPr>
            <a:t>Ποιες είναι οι προδιαγραφές τις οποίες πρέπει να έχει ένα εξ αποστάσεως Ε.Υ., με θέμα την προστασία της βιοποικιλότητας και την απειλή των ζώων της Κρήτης.</a:t>
          </a:r>
          <a:endParaRPr lang="el-GR" sz="3200" kern="1200" dirty="0">
            <a:latin typeface="Times New Roman" panose="02020603050405020304" pitchFamily="18" charset="0"/>
            <a:cs typeface="Times New Roman" panose="02020603050405020304" pitchFamily="18" charset="0"/>
          </a:endParaRPr>
        </a:p>
      </dsp:txBody>
      <dsp:txXfrm>
        <a:off x="0" y="798236"/>
        <a:ext cx="8326433" cy="3685500"/>
      </dsp:txXfrm>
    </dsp:sp>
    <dsp:sp modelId="{5360B897-DEF0-42D9-BA9F-3105FB8A7BCC}">
      <dsp:nvSpPr>
        <dsp:cNvPr id="0" name=""/>
        <dsp:cNvSpPr/>
      </dsp:nvSpPr>
      <dsp:spPr>
        <a:xfrm>
          <a:off x="416321" y="623837"/>
          <a:ext cx="5828503" cy="1133799"/>
        </a:xfrm>
        <a:prstGeom prst="roundRect">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304" tIns="0" rIns="220304" bIns="0" numCol="1" spcCol="1270" anchor="ctr" anchorCtr="0">
          <a:noAutofit/>
        </a:bodyPr>
        <a:lstStyle/>
        <a:p>
          <a:pPr lvl="0" algn="l" defTabSz="1600200">
            <a:lnSpc>
              <a:spcPct val="90000"/>
            </a:lnSpc>
            <a:spcBef>
              <a:spcPct val="0"/>
            </a:spcBef>
            <a:spcAft>
              <a:spcPct val="35000"/>
            </a:spcAft>
          </a:pPr>
          <a:r>
            <a:rPr lang="el-GR" sz="3600" kern="1200" dirty="0" smtClean="0">
              <a:hlinkClick xmlns:r="http://schemas.openxmlformats.org/officeDocument/2006/relationships" r:id="" action="ppaction://hlinksldjump"/>
            </a:rPr>
            <a:t>1</a:t>
          </a:r>
          <a:r>
            <a:rPr lang="el-GR" sz="3600" kern="1200" baseline="30000" dirty="0" smtClean="0">
              <a:hlinkClick xmlns:r="http://schemas.openxmlformats.org/officeDocument/2006/relationships" r:id="" action="ppaction://hlinksldjump"/>
            </a:rPr>
            <a:t>ο</a:t>
          </a:r>
          <a:r>
            <a:rPr lang="el-GR" sz="3600" kern="1200" dirty="0" smtClean="0">
              <a:hlinkClick xmlns:r="http://schemas.openxmlformats.org/officeDocument/2006/relationships" r:id="" action="ppaction://hlinksldjump"/>
            </a:rPr>
            <a:t> Ερευνητικό ερώτημα</a:t>
          </a:r>
          <a:endParaRPr lang="el-GR" sz="3600" kern="1200" dirty="0"/>
        </a:p>
      </dsp:txBody>
      <dsp:txXfrm>
        <a:off x="471669" y="679185"/>
        <a:ext cx="5717807" cy="1023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F0BC9-E891-4E27-B6B6-15723403C403}">
      <dsp:nvSpPr>
        <dsp:cNvPr id="0" name=""/>
        <dsp:cNvSpPr/>
      </dsp:nvSpPr>
      <dsp:spPr>
        <a:xfrm>
          <a:off x="0" y="905931"/>
          <a:ext cx="8326432" cy="3276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6224" tIns="1353820" rIns="646224" bIns="227584" numCol="1" spcCol="1270" anchor="t" anchorCtr="0">
          <a:noAutofit/>
        </a:bodyPr>
        <a:lstStyle/>
        <a:p>
          <a:pPr marL="285750" lvl="1" indent="-285750" algn="just" defTabSz="1422400">
            <a:lnSpc>
              <a:spcPct val="90000"/>
            </a:lnSpc>
            <a:spcBef>
              <a:spcPct val="0"/>
            </a:spcBef>
            <a:spcAft>
              <a:spcPct val="15000"/>
            </a:spcAft>
            <a:buChar char="••"/>
          </a:pPr>
          <a:r>
            <a:rPr lang="el-GR" sz="3200" kern="1200" smtClean="0">
              <a:latin typeface="Times New Roman" panose="02020603050405020304" pitchFamily="18" charset="0"/>
              <a:cs typeface="Times New Roman" panose="02020603050405020304" pitchFamily="18" charset="0"/>
            </a:rPr>
            <a:t>Πώς </a:t>
          </a:r>
          <a:r>
            <a:rPr lang="el-GR" sz="3200" kern="1200" dirty="0" smtClean="0">
              <a:latin typeface="Times New Roman" panose="02020603050405020304" pitchFamily="18" charset="0"/>
              <a:cs typeface="Times New Roman" panose="02020603050405020304" pitchFamily="18" charset="0"/>
            </a:rPr>
            <a:t>αποτιμάται το εξ αποστάσεως Ε.Υ. από εκπαιδευτικούς της πρωτοβάθμιας εκπαίδευσης και υπεύθυνους Κέντρων Περιβαλλοντικής Εκπαίδευσης; </a:t>
          </a:r>
          <a:endParaRPr lang="el-GR" sz="3200" kern="1200" dirty="0">
            <a:latin typeface="Times New Roman" panose="02020603050405020304" pitchFamily="18" charset="0"/>
            <a:cs typeface="Times New Roman" panose="02020603050405020304" pitchFamily="18" charset="0"/>
          </a:endParaRPr>
        </a:p>
      </dsp:txBody>
      <dsp:txXfrm>
        <a:off x="0" y="905931"/>
        <a:ext cx="8326432" cy="3276000"/>
      </dsp:txXfrm>
    </dsp:sp>
    <dsp:sp modelId="{5360B897-DEF0-42D9-BA9F-3105FB8A7BCC}">
      <dsp:nvSpPr>
        <dsp:cNvPr id="0" name=""/>
        <dsp:cNvSpPr/>
      </dsp:nvSpPr>
      <dsp:spPr>
        <a:xfrm>
          <a:off x="416321" y="786620"/>
          <a:ext cx="5970659" cy="1078710"/>
        </a:xfrm>
        <a:prstGeom prst="roundRect">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304" tIns="0" rIns="220304" bIns="0" numCol="1" spcCol="1270" anchor="ctr" anchorCtr="0">
          <a:noAutofit/>
        </a:bodyPr>
        <a:lstStyle/>
        <a:p>
          <a:pPr lvl="0" algn="l" defTabSz="1600200">
            <a:lnSpc>
              <a:spcPct val="90000"/>
            </a:lnSpc>
            <a:spcBef>
              <a:spcPct val="0"/>
            </a:spcBef>
            <a:spcAft>
              <a:spcPct val="35000"/>
            </a:spcAft>
          </a:pPr>
          <a:r>
            <a:rPr lang="el-GR" sz="3600" kern="1200" dirty="0" smtClean="0">
              <a:hlinkClick xmlns:r="http://schemas.openxmlformats.org/officeDocument/2006/relationships" r:id="" action="ppaction://hlinksldjump"/>
            </a:rPr>
            <a:t>2</a:t>
          </a:r>
          <a:r>
            <a:rPr lang="el-GR" sz="3600" kern="1200" baseline="30000" dirty="0" smtClean="0">
              <a:hlinkClick xmlns:r="http://schemas.openxmlformats.org/officeDocument/2006/relationships" r:id="" action="ppaction://hlinksldjump"/>
            </a:rPr>
            <a:t>ο</a:t>
          </a:r>
          <a:r>
            <a:rPr lang="el-GR" sz="3600" kern="1200" dirty="0" smtClean="0">
              <a:hlinkClick xmlns:r="http://schemas.openxmlformats.org/officeDocument/2006/relationships" r:id="" action="ppaction://hlinksldjump"/>
            </a:rPr>
            <a:t> Ερευνητικό ερώτημα</a:t>
          </a:r>
          <a:endParaRPr lang="el-GR" sz="3600" kern="1200" dirty="0"/>
        </a:p>
      </dsp:txBody>
      <dsp:txXfrm>
        <a:off x="468979" y="839278"/>
        <a:ext cx="5865343" cy="9733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1E3B2-37E4-49C9-A2E1-22A148D93743}">
      <dsp:nvSpPr>
        <dsp:cNvPr id="0" name=""/>
        <dsp:cNvSpPr/>
      </dsp:nvSpPr>
      <dsp:spPr>
        <a:xfrm>
          <a:off x="0" y="191305"/>
          <a:ext cx="7080448" cy="8032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9521" tIns="208280" rIns="549521" bIns="199136" numCol="1" spcCol="1270" anchor="t" anchorCtr="0">
          <a:noAutofit/>
        </a:bodyPr>
        <a:lstStyle/>
        <a:p>
          <a:pPr marL="285750" lvl="1" indent="-285750" algn="l" defTabSz="1244600">
            <a:lnSpc>
              <a:spcPct val="90000"/>
            </a:lnSpc>
            <a:spcBef>
              <a:spcPct val="0"/>
            </a:spcBef>
            <a:spcAft>
              <a:spcPct val="15000"/>
            </a:spcAft>
            <a:buChar char="••"/>
          </a:pPr>
          <a:r>
            <a:rPr lang="el-GR" sz="2800" kern="1200" dirty="0" smtClean="0">
              <a:latin typeface="+mn-lt"/>
              <a:cs typeface="Times New Roman" panose="02020603050405020304" pitchFamily="18" charset="0"/>
            </a:rPr>
            <a:t>Βιβλιογραφική ανασκόπηση </a:t>
          </a:r>
          <a:endParaRPr lang="el-GR" sz="2800" kern="1200" dirty="0">
            <a:latin typeface="+mn-lt"/>
            <a:cs typeface="Times New Roman" panose="02020603050405020304" pitchFamily="18" charset="0"/>
          </a:endParaRPr>
        </a:p>
      </dsp:txBody>
      <dsp:txXfrm>
        <a:off x="0" y="191305"/>
        <a:ext cx="7080448" cy="803250"/>
      </dsp:txXfrm>
    </dsp:sp>
    <dsp:sp modelId="{3A517CEE-F4EE-4034-AC1E-381D7D563BAF}">
      <dsp:nvSpPr>
        <dsp:cNvPr id="0" name=""/>
        <dsp:cNvSpPr/>
      </dsp:nvSpPr>
      <dsp:spPr>
        <a:xfrm>
          <a:off x="354022" y="43705"/>
          <a:ext cx="4956313" cy="295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l" defTabSz="1066800">
            <a:lnSpc>
              <a:spcPct val="90000"/>
            </a:lnSpc>
            <a:spcBef>
              <a:spcPct val="0"/>
            </a:spcBef>
            <a:spcAft>
              <a:spcPct val="35000"/>
            </a:spcAft>
          </a:pPr>
          <a:r>
            <a:rPr lang="el-GR" sz="2400" b="1" kern="1200" dirty="0" smtClean="0">
              <a:latin typeface="+mn-lt"/>
            </a:rPr>
            <a:t>1</a:t>
          </a:r>
          <a:r>
            <a:rPr lang="el-GR" sz="2400" b="1" kern="1200" baseline="30000" dirty="0" smtClean="0">
              <a:latin typeface="+mn-lt"/>
            </a:rPr>
            <a:t>η</a:t>
          </a:r>
          <a:r>
            <a:rPr lang="el-GR" sz="2400" b="1" kern="1200" dirty="0" smtClean="0">
              <a:latin typeface="+mn-lt"/>
            </a:rPr>
            <a:t> Φάση</a:t>
          </a:r>
          <a:r>
            <a:rPr lang="el-GR" sz="2400" kern="1200" dirty="0" smtClean="0">
              <a:latin typeface="+mn-lt"/>
            </a:rPr>
            <a:t>:</a:t>
          </a:r>
          <a:endParaRPr lang="el-GR" sz="2400" kern="1200" dirty="0">
            <a:latin typeface="+mn-lt"/>
          </a:endParaRPr>
        </a:p>
      </dsp:txBody>
      <dsp:txXfrm>
        <a:off x="368432" y="58115"/>
        <a:ext cx="4927493" cy="266380"/>
      </dsp:txXfrm>
    </dsp:sp>
    <dsp:sp modelId="{27AF7195-76D0-42E2-8678-73403E4A39CC}">
      <dsp:nvSpPr>
        <dsp:cNvPr id="0" name=""/>
        <dsp:cNvSpPr/>
      </dsp:nvSpPr>
      <dsp:spPr>
        <a:xfrm>
          <a:off x="0" y="1196155"/>
          <a:ext cx="7080448" cy="1197000"/>
        </a:xfrm>
        <a:prstGeom prst="rect">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9521" tIns="208280" rIns="549521" bIns="199136" numCol="1" spcCol="1270" anchor="t" anchorCtr="0">
          <a:noAutofit/>
        </a:bodyPr>
        <a:lstStyle/>
        <a:p>
          <a:pPr marL="285750" lvl="1" indent="-285750" algn="l" defTabSz="1244600">
            <a:lnSpc>
              <a:spcPct val="90000"/>
            </a:lnSpc>
            <a:spcBef>
              <a:spcPct val="0"/>
            </a:spcBef>
            <a:spcAft>
              <a:spcPct val="15000"/>
            </a:spcAft>
            <a:buChar char="••"/>
          </a:pPr>
          <a:r>
            <a:rPr lang="el-GR" sz="2800" kern="1200" dirty="0" smtClean="0">
              <a:latin typeface="+mn-lt"/>
              <a:cs typeface="Times New Roman" panose="02020603050405020304" pitchFamily="18" charset="0"/>
            </a:rPr>
            <a:t>Σχεδιασμός και δημιουργία ψηφιακού εξ αποστάσεως Ε.Υ.</a:t>
          </a:r>
        </a:p>
      </dsp:txBody>
      <dsp:txXfrm>
        <a:off x="0" y="1196155"/>
        <a:ext cx="7080448" cy="1197000"/>
      </dsp:txXfrm>
    </dsp:sp>
    <dsp:sp modelId="{2BB3D394-E615-4365-A102-EA9D9D7A005F}">
      <dsp:nvSpPr>
        <dsp:cNvPr id="0" name=""/>
        <dsp:cNvSpPr/>
      </dsp:nvSpPr>
      <dsp:spPr>
        <a:xfrm>
          <a:off x="354022" y="1048555"/>
          <a:ext cx="4956313" cy="295200"/>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l" defTabSz="1066800">
            <a:lnSpc>
              <a:spcPct val="90000"/>
            </a:lnSpc>
            <a:spcBef>
              <a:spcPct val="0"/>
            </a:spcBef>
            <a:spcAft>
              <a:spcPct val="35000"/>
            </a:spcAft>
          </a:pPr>
          <a:r>
            <a:rPr lang="el-GR" sz="2400" b="1" kern="1200" dirty="0" smtClean="0">
              <a:latin typeface="+mn-lt"/>
            </a:rPr>
            <a:t>2</a:t>
          </a:r>
          <a:r>
            <a:rPr lang="el-GR" sz="2400" b="1" kern="1200" baseline="30000" dirty="0" smtClean="0">
              <a:latin typeface="+mn-lt"/>
            </a:rPr>
            <a:t>η</a:t>
          </a:r>
          <a:r>
            <a:rPr lang="el-GR" sz="2400" b="1" kern="1200" dirty="0" smtClean="0">
              <a:latin typeface="+mn-lt"/>
            </a:rPr>
            <a:t> Φάση</a:t>
          </a:r>
          <a:r>
            <a:rPr lang="el-GR" sz="2400" kern="1200" dirty="0" smtClean="0">
              <a:latin typeface="+mn-lt"/>
            </a:rPr>
            <a:t>:</a:t>
          </a:r>
        </a:p>
      </dsp:txBody>
      <dsp:txXfrm>
        <a:off x="368432" y="1062965"/>
        <a:ext cx="4927493" cy="266380"/>
      </dsp:txXfrm>
    </dsp:sp>
    <dsp:sp modelId="{A0BD5D9E-0362-4710-AE30-FC65147021A2}">
      <dsp:nvSpPr>
        <dsp:cNvPr id="0" name=""/>
        <dsp:cNvSpPr/>
      </dsp:nvSpPr>
      <dsp:spPr>
        <a:xfrm>
          <a:off x="0" y="2594756"/>
          <a:ext cx="7080448" cy="803250"/>
        </a:xfrm>
        <a:prstGeom prst="rect">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9521" tIns="208280" rIns="549521" bIns="199136" numCol="1" spcCol="1270" anchor="t" anchorCtr="0">
          <a:noAutofit/>
        </a:bodyPr>
        <a:lstStyle/>
        <a:p>
          <a:pPr marL="285750" lvl="1" indent="-285750" algn="l" defTabSz="1244600">
            <a:lnSpc>
              <a:spcPct val="90000"/>
            </a:lnSpc>
            <a:spcBef>
              <a:spcPct val="0"/>
            </a:spcBef>
            <a:spcAft>
              <a:spcPct val="15000"/>
            </a:spcAft>
            <a:buChar char="••"/>
          </a:pPr>
          <a:r>
            <a:rPr lang="el-GR" sz="2800" kern="1200" dirty="0" smtClean="0">
              <a:latin typeface="+mn-lt"/>
              <a:cs typeface="Times New Roman" panose="02020603050405020304" pitchFamily="18" charset="0"/>
            </a:rPr>
            <a:t>Αποτίμηση εξ αποστάσεως Ε.Υ</a:t>
          </a:r>
          <a:r>
            <a:rPr lang="el-GR" sz="2800" kern="1200" dirty="0" smtClean="0">
              <a:latin typeface="+mn-lt"/>
            </a:rPr>
            <a:t>.</a:t>
          </a:r>
          <a:endParaRPr lang="en-US" sz="2800" kern="1200" dirty="0" smtClean="0">
            <a:latin typeface="+mn-lt"/>
          </a:endParaRPr>
        </a:p>
      </dsp:txBody>
      <dsp:txXfrm>
        <a:off x="0" y="2594756"/>
        <a:ext cx="7080448" cy="803250"/>
      </dsp:txXfrm>
    </dsp:sp>
    <dsp:sp modelId="{CE508CC2-DFF6-4200-9FFC-9A1C423C58D4}">
      <dsp:nvSpPr>
        <dsp:cNvPr id="0" name=""/>
        <dsp:cNvSpPr/>
      </dsp:nvSpPr>
      <dsp:spPr>
        <a:xfrm>
          <a:off x="354022" y="2447155"/>
          <a:ext cx="4956313" cy="295200"/>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l" defTabSz="1066800">
            <a:lnSpc>
              <a:spcPct val="90000"/>
            </a:lnSpc>
            <a:spcBef>
              <a:spcPct val="0"/>
            </a:spcBef>
            <a:spcAft>
              <a:spcPct val="35000"/>
            </a:spcAft>
          </a:pPr>
          <a:r>
            <a:rPr lang="el-GR" sz="2400" b="1" kern="1200" dirty="0" smtClean="0">
              <a:latin typeface="+mn-lt"/>
            </a:rPr>
            <a:t>3η Φάση</a:t>
          </a:r>
          <a:r>
            <a:rPr lang="el-GR" sz="2400" kern="1200" dirty="0" smtClean="0">
              <a:latin typeface="+mn-lt"/>
            </a:rPr>
            <a:t>:</a:t>
          </a:r>
          <a:endParaRPr lang="en-US" sz="2400" kern="1200" dirty="0" smtClean="0">
            <a:latin typeface="+mn-lt"/>
          </a:endParaRPr>
        </a:p>
      </dsp:txBody>
      <dsp:txXfrm>
        <a:off x="368432" y="2461565"/>
        <a:ext cx="4927493" cy="266380"/>
      </dsp:txXfrm>
    </dsp:sp>
    <dsp:sp modelId="{6670B0D0-366D-46EE-827B-CD226EB1C924}">
      <dsp:nvSpPr>
        <dsp:cNvPr id="0" name=""/>
        <dsp:cNvSpPr/>
      </dsp:nvSpPr>
      <dsp:spPr>
        <a:xfrm>
          <a:off x="0" y="3599606"/>
          <a:ext cx="7080448" cy="1197000"/>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9521" tIns="208280" rIns="549521" bIns="199136" numCol="1" spcCol="1270" anchor="t" anchorCtr="0">
          <a:noAutofit/>
        </a:bodyPr>
        <a:lstStyle/>
        <a:p>
          <a:pPr marL="285750" lvl="1" indent="-285750" algn="l" defTabSz="1244600">
            <a:lnSpc>
              <a:spcPct val="90000"/>
            </a:lnSpc>
            <a:spcBef>
              <a:spcPct val="0"/>
            </a:spcBef>
            <a:spcAft>
              <a:spcPct val="15000"/>
            </a:spcAft>
            <a:buChar char="••"/>
          </a:pPr>
          <a:r>
            <a:rPr lang="el-GR" sz="2800" kern="1200" dirty="0" smtClean="0">
              <a:latin typeface="+mn-lt"/>
              <a:cs typeface="Times New Roman" panose="02020603050405020304" pitchFamily="18" charset="0"/>
            </a:rPr>
            <a:t>Εξαγωγή συμπερασμάτων και απάντηση ερευνητικών ερωτημάτων. </a:t>
          </a:r>
          <a:endParaRPr lang="el-GR" sz="2800" kern="1200" dirty="0">
            <a:latin typeface="+mn-lt"/>
            <a:cs typeface="Times New Roman" panose="02020603050405020304" pitchFamily="18" charset="0"/>
          </a:endParaRPr>
        </a:p>
      </dsp:txBody>
      <dsp:txXfrm>
        <a:off x="0" y="3599606"/>
        <a:ext cx="7080448" cy="1197000"/>
      </dsp:txXfrm>
    </dsp:sp>
    <dsp:sp modelId="{5A4A4B49-57C3-489E-8DAA-2F7C8D16BC31}">
      <dsp:nvSpPr>
        <dsp:cNvPr id="0" name=""/>
        <dsp:cNvSpPr/>
      </dsp:nvSpPr>
      <dsp:spPr>
        <a:xfrm>
          <a:off x="354022" y="3452006"/>
          <a:ext cx="4956313" cy="29520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l" defTabSz="1066800">
            <a:lnSpc>
              <a:spcPct val="90000"/>
            </a:lnSpc>
            <a:spcBef>
              <a:spcPct val="0"/>
            </a:spcBef>
            <a:spcAft>
              <a:spcPct val="35000"/>
            </a:spcAft>
          </a:pPr>
          <a:r>
            <a:rPr lang="el-GR" sz="2400" b="1" kern="1200" dirty="0" smtClean="0">
              <a:latin typeface="+mn-lt"/>
            </a:rPr>
            <a:t>4η Φάση</a:t>
          </a:r>
          <a:r>
            <a:rPr lang="el-GR" sz="2400" kern="1200" dirty="0" smtClean="0">
              <a:latin typeface="+mn-lt"/>
            </a:rPr>
            <a:t>:</a:t>
          </a:r>
          <a:endParaRPr lang="el-GR" sz="2400" kern="1200" dirty="0">
            <a:latin typeface="+mn-lt"/>
          </a:endParaRPr>
        </a:p>
      </dsp:txBody>
      <dsp:txXfrm>
        <a:off x="368432" y="3466416"/>
        <a:ext cx="4927493"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A0D75-2234-4174-A21C-FE6D853CBB7C}">
      <dsp:nvSpPr>
        <dsp:cNvPr id="0" name=""/>
        <dsp:cNvSpPr/>
      </dsp:nvSpPr>
      <dsp:spPr>
        <a:xfrm rot="16200000">
          <a:off x="636245" y="-636245"/>
          <a:ext cx="2426401" cy="3698892"/>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t>Κριτήρια Εξ αποστάσεως Ε.Υ</a:t>
          </a:r>
          <a:endParaRPr lang="el-GR" sz="2800" kern="1200" dirty="0"/>
        </a:p>
      </dsp:txBody>
      <dsp:txXfrm rot="5400000">
        <a:off x="-1" y="1"/>
        <a:ext cx="3698892" cy="1819800"/>
      </dsp:txXfrm>
    </dsp:sp>
    <dsp:sp modelId="{C0750448-5F8C-4D26-88E3-7DD308B098FA}">
      <dsp:nvSpPr>
        <dsp:cNvPr id="0" name=""/>
        <dsp:cNvSpPr/>
      </dsp:nvSpPr>
      <dsp:spPr>
        <a:xfrm>
          <a:off x="3698892" y="0"/>
          <a:ext cx="3698892" cy="2426401"/>
        </a:xfrm>
        <a:prstGeom prst="round1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t>Σχολική ΕξΑΕ</a:t>
          </a:r>
          <a:endParaRPr lang="el-GR" sz="2800" kern="1200" dirty="0"/>
        </a:p>
      </dsp:txBody>
      <dsp:txXfrm>
        <a:off x="3698892" y="0"/>
        <a:ext cx="3698892" cy="1819800"/>
      </dsp:txXfrm>
    </dsp:sp>
    <dsp:sp modelId="{2672B7FB-37DF-47FC-BC08-00DFB569D17C}">
      <dsp:nvSpPr>
        <dsp:cNvPr id="0" name=""/>
        <dsp:cNvSpPr/>
      </dsp:nvSpPr>
      <dsp:spPr>
        <a:xfrm rot="10800000">
          <a:off x="0" y="2426401"/>
          <a:ext cx="3698892" cy="2426401"/>
        </a:xfrm>
        <a:prstGeom prst="round1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t>Εκπαίδευση για το Περιβάλλον και την Αειφορία</a:t>
          </a:r>
          <a:endParaRPr lang="el-GR" sz="2800" kern="1200" dirty="0"/>
        </a:p>
      </dsp:txBody>
      <dsp:txXfrm rot="10800000">
        <a:off x="0" y="3033001"/>
        <a:ext cx="3698892" cy="1819800"/>
      </dsp:txXfrm>
    </dsp:sp>
    <dsp:sp modelId="{B909B03F-2619-40AF-A027-21A859B45E7A}">
      <dsp:nvSpPr>
        <dsp:cNvPr id="0" name=""/>
        <dsp:cNvSpPr/>
      </dsp:nvSpPr>
      <dsp:spPr>
        <a:xfrm rot="5400000">
          <a:off x="4335137" y="1790155"/>
          <a:ext cx="2426401" cy="3698892"/>
        </a:xfrm>
        <a:prstGeom prst="round1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t>Εκπαίδευση για την προστασία της βιοποικιλότητας</a:t>
          </a:r>
          <a:endParaRPr lang="el-GR" sz="2800" kern="1200" dirty="0"/>
        </a:p>
      </dsp:txBody>
      <dsp:txXfrm rot="-5400000">
        <a:off x="3698891" y="3033001"/>
        <a:ext cx="3698892" cy="1819800"/>
      </dsp:txXfrm>
    </dsp:sp>
    <dsp:sp modelId="{9BB9F17C-56F2-48E6-9E3E-C2E092D8A450}">
      <dsp:nvSpPr>
        <dsp:cNvPr id="0" name=""/>
        <dsp:cNvSpPr/>
      </dsp:nvSpPr>
      <dsp:spPr>
        <a:xfrm>
          <a:off x="2357226" y="1728191"/>
          <a:ext cx="2683331" cy="1396418"/>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Εξ αποστάσεως πολυμορφικό Ε.Υ.</a:t>
          </a:r>
          <a:endParaRPr lang="el-GR" sz="2400" kern="1200" dirty="0"/>
        </a:p>
      </dsp:txBody>
      <dsp:txXfrm>
        <a:off x="2425394" y="1796359"/>
        <a:ext cx="2546995" cy="12600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042C0D-4AB7-4AD0-9AB9-E04B0E1BCD39}">
      <dsp:nvSpPr>
        <dsp:cNvPr id="0" name=""/>
        <dsp:cNvSpPr/>
      </dsp:nvSpPr>
      <dsp:spPr>
        <a:xfrm>
          <a:off x="27" y="16031"/>
          <a:ext cx="2624565" cy="1049826"/>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b="1" kern="1200" dirty="0" smtClean="0"/>
            <a:t>Μαθαίνω για τα απειλούμενα ζώα της Κρήτης</a:t>
          </a:r>
          <a:endParaRPr lang="el-GR" sz="2400" kern="1200" dirty="0"/>
        </a:p>
      </dsp:txBody>
      <dsp:txXfrm>
        <a:off x="27" y="16031"/>
        <a:ext cx="2624565" cy="1049826"/>
      </dsp:txXfrm>
    </dsp:sp>
    <dsp:sp modelId="{0D27F297-DD8C-481C-90B0-B11D50B5707A}">
      <dsp:nvSpPr>
        <dsp:cNvPr id="0" name=""/>
        <dsp:cNvSpPr/>
      </dsp:nvSpPr>
      <dsp:spPr>
        <a:xfrm>
          <a:off x="27" y="1065857"/>
          <a:ext cx="2624565" cy="1976400"/>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l-GR" sz="2400" kern="1200" dirty="0" smtClean="0"/>
            <a:t>Οικοδόμηση της γνώσης</a:t>
          </a:r>
          <a:r>
            <a:rPr lang="el-GR" sz="2200" kern="1200" dirty="0" smtClean="0"/>
            <a:t>.</a:t>
          </a:r>
          <a:endParaRPr lang="el-GR" sz="2400" kern="1200" dirty="0" smtClean="0"/>
        </a:p>
      </dsp:txBody>
      <dsp:txXfrm>
        <a:off x="27" y="1065857"/>
        <a:ext cx="2624565" cy="1976400"/>
      </dsp:txXfrm>
    </dsp:sp>
    <dsp:sp modelId="{BE91AE73-2754-4077-8727-338A4C4739B6}">
      <dsp:nvSpPr>
        <dsp:cNvPr id="0" name=""/>
        <dsp:cNvSpPr/>
      </dsp:nvSpPr>
      <dsp:spPr>
        <a:xfrm>
          <a:off x="2992031" y="16031"/>
          <a:ext cx="2624565" cy="1049826"/>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b="1" kern="1200" dirty="0" smtClean="0"/>
            <a:t>Ψάχνοντας τον Πάρη</a:t>
          </a:r>
          <a:endParaRPr lang="el-GR" sz="2400" kern="1200" dirty="0"/>
        </a:p>
      </dsp:txBody>
      <dsp:txXfrm>
        <a:off x="2992031" y="16031"/>
        <a:ext cx="2624565" cy="1049826"/>
      </dsp:txXfrm>
    </dsp:sp>
    <dsp:sp modelId="{AB3775FC-4A09-4CDD-BC5D-F9D1F2922514}">
      <dsp:nvSpPr>
        <dsp:cNvPr id="0" name=""/>
        <dsp:cNvSpPr/>
      </dsp:nvSpPr>
      <dsp:spPr>
        <a:xfrm>
          <a:off x="2992031" y="1065857"/>
          <a:ext cx="2624565" cy="1976400"/>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l-GR" sz="2400" kern="1200" dirty="0" smtClean="0"/>
            <a:t>Περιβαλλοντική δράση</a:t>
          </a:r>
          <a:endParaRPr lang="el-GR" sz="2400" kern="1200" dirty="0"/>
        </a:p>
      </dsp:txBody>
      <dsp:txXfrm>
        <a:off x="2992031" y="1065857"/>
        <a:ext cx="2624565" cy="1976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01417-56B8-4E82-85F7-41F35B59516E}">
      <dsp:nvSpPr>
        <dsp:cNvPr id="0" name=""/>
        <dsp:cNvSpPr/>
      </dsp:nvSpPr>
      <dsp:spPr>
        <a:xfrm rot="5400000">
          <a:off x="-200132" y="209754"/>
          <a:ext cx="1334217" cy="933951"/>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Εισαγωγή</a:t>
          </a:r>
          <a:endParaRPr lang="el-GR" sz="1600" kern="1200" dirty="0"/>
        </a:p>
      </dsp:txBody>
      <dsp:txXfrm rot="-5400000">
        <a:off x="2" y="476597"/>
        <a:ext cx="933951" cy="400266"/>
      </dsp:txXfrm>
    </dsp:sp>
    <dsp:sp modelId="{0AF2FE36-01D5-4E8D-A1F0-A1E6F5C0FD29}">
      <dsp:nvSpPr>
        <dsp:cNvPr id="0" name=""/>
        <dsp:cNvSpPr/>
      </dsp:nvSpPr>
      <dsp:spPr>
        <a:xfrm rot="5400000">
          <a:off x="4054135" y="-3110561"/>
          <a:ext cx="867241" cy="7107609"/>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Εισαγωγικό βίντεο.</a:t>
          </a:r>
          <a:endParaRPr lang="el-GR" sz="2000" kern="1200" dirty="0"/>
        </a:p>
      </dsp:txBody>
      <dsp:txXfrm rot="-5400000">
        <a:off x="933952" y="51957"/>
        <a:ext cx="7065274" cy="782571"/>
      </dsp:txXfrm>
    </dsp:sp>
    <dsp:sp modelId="{A4474EF8-3248-4CA4-B49B-5EAC314402C5}">
      <dsp:nvSpPr>
        <dsp:cNvPr id="0" name=""/>
        <dsp:cNvSpPr/>
      </dsp:nvSpPr>
      <dsp:spPr>
        <a:xfrm rot="5400000">
          <a:off x="-200132" y="1405217"/>
          <a:ext cx="1334217" cy="933951"/>
        </a:xfrm>
        <a:prstGeom prst="chevron">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l-GR" sz="1200" kern="1200" dirty="0" smtClean="0"/>
            <a:t>1</a:t>
          </a:r>
          <a:r>
            <a:rPr lang="el-GR" sz="1200" kern="1200" baseline="30000" dirty="0" smtClean="0"/>
            <a:t>η</a:t>
          </a:r>
          <a:r>
            <a:rPr lang="el-GR" sz="1200" kern="1200" dirty="0" smtClean="0"/>
            <a:t> Ενότητα: Τα ζώα και το σπίτι τους</a:t>
          </a:r>
          <a:endParaRPr lang="el-GR" sz="1200" kern="1200" dirty="0"/>
        </a:p>
      </dsp:txBody>
      <dsp:txXfrm rot="-5400000">
        <a:off x="2" y="1672060"/>
        <a:ext cx="933951" cy="400266"/>
      </dsp:txXfrm>
    </dsp:sp>
    <dsp:sp modelId="{D72381FC-A88F-4964-87CC-1AA387102CC2}">
      <dsp:nvSpPr>
        <dsp:cNvPr id="0" name=""/>
        <dsp:cNvSpPr/>
      </dsp:nvSpPr>
      <dsp:spPr>
        <a:xfrm rot="5400000">
          <a:off x="4053907" y="-1914870"/>
          <a:ext cx="867697" cy="7107609"/>
        </a:xfrm>
        <a:prstGeom prst="round2SameRect">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Προβολή βασικών περιβαλλοντικών εννοιών σχετικές με τα ζώα.</a:t>
          </a:r>
          <a:endParaRPr lang="el-GR" sz="2000" kern="1200" dirty="0"/>
        </a:p>
        <a:p>
          <a:pPr marL="228600" lvl="1" indent="-228600" algn="l" defTabSz="889000">
            <a:lnSpc>
              <a:spcPct val="90000"/>
            </a:lnSpc>
            <a:spcBef>
              <a:spcPct val="0"/>
            </a:spcBef>
            <a:spcAft>
              <a:spcPct val="15000"/>
            </a:spcAft>
            <a:buChar char="••"/>
          </a:pPr>
          <a:r>
            <a:rPr lang="el-GR" sz="2000" kern="1200" dirty="0" smtClean="0"/>
            <a:t>Σημαντικότητα της βιοποικιλότητας για τον άνθρωπο.</a:t>
          </a:r>
          <a:endParaRPr lang="el-GR" sz="2000" kern="1200" dirty="0"/>
        </a:p>
      </dsp:txBody>
      <dsp:txXfrm rot="-5400000">
        <a:off x="933952" y="1247442"/>
        <a:ext cx="7065252" cy="782983"/>
      </dsp:txXfrm>
    </dsp:sp>
    <dsp:sp modelId="{803E428A-766C-43AC-9F91-342116AA84E0}">
      <dsp:nvSpPr>
        <dsp:cNvPr id="0" name=""/>
        <dsp:cNvSpPr/>
      </dsp:nvSpPr>
      <dsp:spPr>
        <a:xfrm rot="5400000">
          <a:off x="-200132" y="2600680"/>
          <a:ext cx="1334217" cy="933951"/>
        </a:xfrm>
        <a:prstGeom prst="chevron">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l-GR" sz="1200" kern="1200" dirty="0" smtClean="0"/>
            <a:t>2</a:t>
          </a:r>
          <a:r>
            <a:rPr lang="el-GR" sz="1200" kern="1200" baseline="30000" dirty="0" smtClean="0"/>
            <a:t>η</a:t>
          </a:r>
          <a:r>
            <a:rPr lang="el-GR" sz="1200" kern="1200" dirty="0" smtClean="0"/>
            <a:t> Ενότητα: Τα απειλούμενα ζώα της Κρήτης</a:t>
          </a:r>
          <a:endParaRPr lang="el-GR" sz="1200" kern="1200" dirty="0"/>
        </a:p>
      </dsp:txBody>
      <dsp:txXfrm rot="-5400000">
        <a:off x="2" y="2867523"/>
        <a:ext cx="933951" cy="400266"/>
      </dsp:txXfrm>
    </dsp:sp>
    <dsp:sp modelId="{40010C35-4715-41F1-8FC8-96E43860CF5E}">
      <dsp:nvSpPr>
        <dsp:cNvPr id="0" name=""/>
        <dsp:cNvSpPr/>
      </dsp:nvSpPr>
      <dsp:spPr>
        <a:xfrm rot="5400000">
          <a:off x="4054135" y="-719635"/>
          <a:ext cx="867241" cy="7107609"/>
        </a:xfrm>
        <a:prstGeom prst="round2SameRect">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Παρουσίαση απειλούμενων ζώων της Κρήτης</a:t>
          </a:r>
          <a:endParaRPr lang="el-GR" sz="2000" kern="1200" dirty="0"/>
        </a:p>
      </dsp:txBody>
      <dsp:txXfrm rot="-5400000">
        <a:off x="933952" y="2442883"/>
        <a:ext cx="7065274" cy="782571"/>
      </dsp:txXfrm>
    </dsp:sp>
    <dsp:sp modelId="{7A005358-9C65-4846-B13F-90FCD903F605}">
      <dsp:nvSpPr>
        <dsp:cNvPr id="0" name=""/>
        <dsp:cNvSpPr/>
      </dsp:nvSpPr>
      <dsp:spPr>
        <a:xfrm rot="5400000">
          <a:off x="-200132" y="4007230"/>
          <a:ext cx="1334217" cy="933951"/>
        </a:xfrm>
        <a:prstGeom prst="chevron">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l-GR" sz="1050" kern="1200" dirty="0" smtClean="0"/>
            <a:t>3</a:t>
          </a:r>
          <a:r>
            <a:rPr lang="el-GR" sz="1050" kern="1200" baseline="30000" dirty="0" smtClean="0"/>
            <a:t>η</a:t>
          </a:r>
          <a:r>
            <a:rPr lang="el-GR" sz="1050" kern="1200" dirty="0" smtClean="0"/>
            <a:t> Ενότητα: Πώς να προστατέψω τα απειλούμενα ζώα</a:t>
          </a:r>
          <a:endParaRPr lang="el-GR" sz="1050" kern="1200" dirty="0"/>
        </a:p>
      </dsp:txBody>
      <dsp:txXfrm rot="-5400000">
        <a:off x="2" y="4274073"/>
        <a:ext cx="933951" cy="400266"/>
      </dsp:txXfrm>
    </dsp:sp>
    <dsp:sp modelId="{B40A2EC3-9D64-463E-8A90-C5E2DA913104}">
      <dsp:nvSpPr>
        <dsp:cNvPr id="0" name=""/>
        <dsp:cNvSpPr/>
      </dsp:nvSpPr>
      <dsp:spPr>
        <a:xfrm rot="5400000">
          <a:off x="3843049" y="686913"/>
          <a:ext cx="1289414" cy="7107609"/>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Τρόποι αντιμετώπισης του προβλήματος της απειλής των ζώων.</a:t>
          </a:r>
          <a:endParaRPr lang="el-GR" sz="1800" kern="1200" dirty="0"/>
        </a:p>
        <a:p>
          <a:pPr marL="171450" lvl="1" indent="-171450" algn="l" defTabSz="800100">
            <a:lnSpc>
              <a:spcPct val="90000"/>
            </a:lnSpc>
            <a:spcBef>
              <a:spcPct val="0"/>
            </a:spcBef>
            <a:spcAft>
              <a:spcPct val="15000"/>
            </a:spcAft>
            <a:buChar char="••"/>
          </a:pPr>
          <a:r>
            <a:rPr lang="el-GR" sz="1800" kern="1200" dirty="0" smtClean="0"/>
            <a:t>Συνδυασμός των δυο προηγούμενων ενοτήτων.</a:t>
          </a:r>
          <a:endParaRPr lang="el-GR" sz="1800" kern="1200" dirty="0"/>
        </a:p>
        <a:p>
          <a:pPr marL="171450" lvl="1" indent="-171450" algn="l" defTabSz="800100">
            <a:lnSpc>
              <a:spcPct val="90000"/>
            </a:lnSpc>
            <a:spcBef>
              <a:spcPct val="0"/>
            </a:spcBef>
            <a:spcAft>
              <a:spcPct val="15000"/>
            </a:spcAft>
            <a:buChar char="••"/>
          </a:pPr>
          <a:r>
            <a:rPr lang="el-GR" sz="1800" kern="1200" dirty="0" smtClean="0"/>
            <a:t>Προσπάθεια ευαισθητοποίησης στο θέμα της προστασίας των ζώων. </a:t>
          </a:r>
          <a:endParaRPr lang="el-GR" sz="1800" kern="1200" dirty="0"/>
        </a:p>
      </dsp:txBody>
      <dsp:txXfrm rot="-5400000">
        <a:off x="933952" y="3658954"/>
        <a:ext cx="7044665" cy="11635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0AA47-DDB5-4F70-A6A4-E3D58A28BA8B}">
      <dsp:nvSpPr>
        <dsp:cNvPr id="0" name=""/>
        <dsp:cNvSpPr/>
      </dsp:nvSpPr>
      <dsp:spPr>
        <a:xfrm rot="5400000">
          <a:off x="4596044" y="-1661222"/>
          <a:ext cx="1280954" cy="4928491"/>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Απάντηση ερευνητικών ερωτημάτων.</a:t>
          </a:r>
          <a:endParaRPr lang="el-GR" sz="2400" kern="1200" dirty="0"/>
        </a:p>
        <a:p>
          <a:pPr marL="228600" lvl="1" indent="-228600" algn="l" defTabSz="1066800" rtl="0">
            <a:lnSpc>
              <a:spcPct val="90000"/>
            </a:lnSpc>
            <a:spcBef>
              <a:spcPct val="0"/>
            </a:spcBef>
            <a:spcAft>
              <a:spcPct val="15000"/>
            </a:spcAft>
            <a:buChar char="••"/>
          </a:pPr>
          <a:r>
            <a:rPr lang="el-GR" sz="2400" kern="1200" dirty="0" smtClean="0"/>
            <a:t>Απάντηση στόχου εργασίας. </a:t>
          </a:r>
          <a:endParaRPr lang="el-GR" sz="2400" kern="1200" dirty="0"/>
        </a:p>
      </dsp:txBody>
      <dsp:txXfrm rot="-5400000">
        <a:off x="2772276" y="225077"/>
        <a:ext cx="4865960" cy="1155892"/>
      </dsp:txXfrm>
    </dsp:sp>
    <dsp:sp modelId="{779A477F-FFCF-4EEE-9C39-E835C39218FF}">
      <dsp:nvSpPr>
        <dsp:cNvPr id="0" name=""/>
        <dsp:cNvSpPr/>
      </dsp:nvSpPr>
      <dsp:spPr>
        <a:xfrm>
          <a:off x="0" y="2426"/>
          <a:ext cx="2772276" cy="1601193"/>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el-GR" sz="3300" b="1" kern="1200" dirty="0" smtClean="0"/>
            <a:t>Σκοπός</a:t>
          </a:r>
          <a:r>
            <a:rPr lang="el-GR" sz="3300" kern="1200" dirty="0" smtClean="0"/>
            <a:t>:</a:t>
          </a:r>
          <a:r>
            <a:rPr lang="en-US" sz="3300" kern="1200" dirty="0" smtClean="0"/>
            <a:t> </a:t>
          </a:r>
          <a:endParaRPr lang="el-GR" sz="3300" kern="1200" dirty="0"/>
        </a:p>
      </dsp:txBody>
      <dsp:txXfrm>
        <a:off x="78164" y="80590"/>
        <a:ext cx="2615948" cy="1444865"/>
      </dsp:txXfrm>
    </dsp:sp>
    <dsp:sp modelId="{3121E948-F479-420E-93D2-BA1C78A13F76}">
      <dsp:nvSpPr>
        <dsp:cNvPr id="0" name=""/>
        <dsp:cNvSpPr/>
      </dsp:nvSpPr>
      <dsp:spPr>
        <a:xfrm rot="5400000">
          <a:off x="4596044" y="20030"/>
          <a:ext cx="1280954" cy="4928491"/>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Μαθαίνω για τα απειλούμενα ζώα της Κρήτης</a:t>
          </a:r>
          <a:endParaRPr lang="el-GR" sz="2400" kern="1200" dirty="0"/>
        </a:p>
        <a:p>
          <a:pPr marL="228600" lvl="1" indent="-228600" algn="l" defTabSz="1066800" rtl="0">
            <a:lnSpc>
              <a:spcPct val="90000"/>
            </a:lnSpc>
            <a:spcBef>
              <a:spcPct val="0"/>
            </a:spcBef>
            <a:spcAft>
              <a:spcPct val="15000"/>
            </a:spcAft>
            <a:buChar char="••"/>
          </a:pPr>
          <a:r>
            <a:rPr lang="el-GR" sz="2400" kern="1200" dirty="0" smtClean="0"/>
            <a:t>Ψάχνοντας τον Πάρη</a:t>
          </a:r>
          <a:endParaRPr lang="el-GR" sz="2400" kern="1200" dirty="0"/>
        </a:p>
      </dsp:txBody>
      <dsp:txXfrm rot="-5400000">
        <a:off x="2772276" y="1906330"/>
        <a:ext cx="4865960" cy="1155892"/>
      </dsp:txXfrm>
    </dsp:sp>
    <dsp:sp modelId="{CC1E357D-6DE6-4D94-9345-8D7EC29E63A5}">
      <dsp:nvSpPr>
        <dsp:cNvPr id="0" name=""/>
        <dsp:cNvSpPr/>
      </dsp:nvSpPr>
      <dsp:spPr>
        <a:xfrm>
          <a:off x="0" y="1683679"/>
          <a:ext cx="2772276" cy="1601193"/>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el-GR" sz="3300" b="1" kern="1200" dirty="0" smtClean="0"/>
            <a:t>Αντικείμενο</a:t>
          </a:r>
          <a:r>
            <a:rPr lang="el-GR" sz="3300" kern="1200" dirty="0" smtClean="0"/>
            <a:t>: </a:t>
          </a:r>
          <a:endParaRPr lang="el-GR" sz="3300" kern="1200" dirty="0"/>
        </a:p>
      </dsp:txBody>
      <dsp:txXfrm>
        <a:off x="78164" y="1761843"/>
        <a:ext cx="2615948" cy="1444865"/>
      </dsp:txXfrm>
    </dsp:sp>
    <dsp:sp modelId="{AF72A5C6-525E-4E08-BB5A-B57347A10866}">
      <dsp:nvSpPr>
        <dsp:cNvPr id="0" name=""/>
        <dsp:cNvSpPr/>
      </dsp:nvSpPr>
      <dsp:spPr>
        <a:xfrm rot="5400000">
          <a:off x="4455370" y="1701283"/>
          <a:ext cx="1562303" cy="4928491"/>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Γενικές αρχές αξιολόγησης εκπαιδευτικού υλικού</a:t>
          </a:r>
          <a:endParaRPr lang="el-GR" sz="2400" kern="1200" dirty="0"/>
        </a:p>
        <a:p>
          <a:pPr marL="228600" lvl="1" indent="-228600" algn="l" defTabSz="1066800" rtl="0">
            <a:lnSpc>
              <a:spcPct val="90000"/>
            </a:lnSpc>
            <a:spcBef>
              <a:spcPct val="0"/>
            </a:spcBef>
            <a:spcAft>
              <a:spcPct val="15000"/>
            </a:spcAft>
            <a:buChar char="••"/>
          </a:pPr>
          <a:r>
            <a:rPr lang="el-GR" sz="2400" kern="1200" dirty="0" smtClean="0"/>
            <a:t>Ιδεώδη της ΕξΑΕ</a:t>
          </a:r>
          <a:endParaRPr lang="el-GR" sz="2400" kern="1200" dirty="0"/>
        </a:p>
        <a:p>
          <a:pPr marL="228600" lvl="1" indent="-228600" algn="l" defTabSz="1066800" rtl="0">
            <a:lnSpc>
              <a:spcPct val="90000"/>
            </a:lnSpc>
            <a:spcBef>
              <a:spcPct val="0"/>
            </a:spcBef>
            <a:spcAft>
              <a:spcPct val="15000"/>
            </a:spcAft>
            <a:buChar char="••"/>
          </a:pPr>
          <a:r>
            <a:rPr lang="el-GR" sz="2400" kern="1200" dirty="0" smtClean="0"/>
            <a:t>Εκπαιδευτικό λογισμικό (Ε.Λ.)</a:t>
          </a:r>
          <a:endParaRPr lang="el-GR" sz="2400" kern="1200" dirty="0"/>
        </a:p>
      </dsp:txBody>
      <dsp:txXfrm rot="-5400000">
        <a:off x="2772277" y="3460642"/>
        <a:ext cx="4852226" cy="1409773"/>
      </dsp:txXfrm>
    </dsp:sp>
    <dsp:sp modelId="{A1797A65-DF0E-4465-B69D-840CB57E5B8A}">
      <dsp:nvSpPr>
        <dsp:cNvPr id="0" name=""/>
        <dsp:cNvSpPr/>
      </dsp:nvSpPr>
      <dsp:spPr>
        <a:xfrm>
          <a:off x="0" y="3364932"/>
          <a:ext cx="2772276" cy="1601193"/>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rtl="0">
            <a:lnSpc>
              <a:spcPct val="90000"/>
            </a:lnSpc>
            <a:spcBef>
              <a:spcPct val="0"/>
            </a:spcBef>
            <a:spcAft>
              <a:spcPct val="35000"/>
            </a:spcAft>
          </a:pPr>
          <a:r>
            <a:rPr lang="el-GR" sz="3300" b="1" kern="1200" dirty="0" smtClean="0"/>
            <a:t>Κριτήρια</a:t>
          </a:r>
          <a:r>
            <a:rPr lang="el-GR" sz="3300" kern="1200" dirty="0" smtClean="0"/>
            <a:t>:</a:t>
          </a:r>
          <a:endParaRPr lang="el-GR" sz="3300" kern="1200" dirty="0"/>
        </a:p>
      </dsp:txBody>
      <dsp:txXfrm>
        <a:off x="78164" y="3443096"/>
        <a:ext cx="2615948" cy="14448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EA76A-DB85-4AB5-BFA8-7E002CB3E6FD}">
      <dsp:nvSpPr>
        <dsp:cNvPr id="0" name=""/>
        <dsp:cNvSpPr/>
      </dsp:nvSpPr>
      <dsp:spPr>
        <a:xfrm>
          <a:off x="0" y="0"/>
          <a:ext cx="5544616" cy="89565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latin typeface="Times New Roman" charset="0"/>
              <a:ea typeface="Times New Roman" charset="0"/>
              <a:cs typeface="Times New Roman" charset="0"/>
            </a:rPr>
            <a:t>1. Εύρεση κατάλληλων κριτικών φίλων</a:t>
          </a:r>
          <a:endParaRPr lang="el-GR" sz="2400" kern="1200" dirty="0"/>
        </a:p>
      </dsp:txBody>
      <dsp:txXfrm>
        <a:off x="26233" y="26233"/>
        <a:ext cx="4473340" cy="843190"/>
      </dsp:txXfrm>
    </dsp:sp>
    <dsp:sp modelId="{CAA7CEC9-B46F-49D4-848E-97899911AC04}">
      <dsp:nvSpPr>
        <dsp:cNvPr id="0" name=""/>
        <dsp:cNvSpPr/>
      </dsp:nvSpPr>
      <dsp:spPr>
        <a:xfrm>
          <a:off x="414046" y="1020053"/>
          <a:ext cx="5544616" cy="89565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latin typeface="Times New Roman" charset="0"/>
              <a:ea typeface="Times New Roman" charset="0"/>
              <a:cs typeface="Times New Roman" charset="0"/>
            </a:rPr>
            <a:t>2. Επικοινωνία με τους κριτικούς φίλους</a:t>
          </a:r>
        </a:p>
      </dsp:txBody>
      <dsp:txXfrm>
        <a:off x="440279" y="1046286"/>
        <a:ext cx="4495927" cy="843190"/>
      </dsp:txXfrm>
    </dsp:sp>
    <dsp:sp modelId="{05208154-7C34-47A4-A534-E0AABA56AC5D}">
      <dsp:nvSpPr>
        <dsp:cNvPr id="0" name=""/>
        <dsp:cNvSpPr/>
      </dsp:nvSpPr>
      <dsp:spPr>
        <a:xfrm>
          <a:off x="828091" y="2040107"/>
          <a:ext cx="5544616" cy="89565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latin typeface="Times New Roman" charset="0"/>
              <a:ea typeface="Times New Roman" charset="0"/>
              <a:cs typeface="Times New Roman" charset="0"/>
            </a:rPr>
            <a:t>3. Αρχικές παρατηρήσεις</a:t>
          </a:r>
        </a:p>
      </dsp:txBody>
      <dsp:txXfrm>
        <a:off x="854324" y="2066340"/>
        <a:ext cx="4495927" cy="843190"/>
      </dsp:txXfrm>
    </dsp:sp>
    <dsp:sp modelId="{90EBBF9C-CF98-456E-AAA0-349548515B35}">
      <dsp:nvSpPr>
        <dsp:cNvPr id="0" name=""/>
        <dsp:cNvSpPr/>
      </dsp:nvSpPr>
      <dsp:spPr>
        <a:xfrm>
          <a:off x="1242137" y="3060160"/>
          <a:ext cx="5544616" cy="89565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latin typeface="Times New Roman" charset="0"/>
              <a:ea typeface="Times New Roman" charset="0"/>
              <a:cs typeface="Times New Roman" charset="0"/>
            </a:rPr>
            <a:t>4. Ανάλυση περιεχομένου</a:t>
          </a:r>
        </a:p>
      </dsp:txBody>
      <dsp:txXfrm>
        <a:off x="1268370" y="3086393"/>
        <a:ext cx="4495927" cy="843190"/>
      </dsp:txXfrm>
    </dsp:sp>
    <dsp:sp modelId="{7D368224-2BA8-40F1-BB83-3230D2C8B2FE}">
      <dsp:nvSpPr>
        <dsp:cNvPr id="0" name=""/>
        <dsp:cNvSpPr/>
      </dsp:nvSpPr>
      <dsp:spPr>
        <a:xfrm>
          <a:off x="1656183" y="4080214"/>
          <a:ext cx="5544616" cy="895656"/>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latin typeface="Times New Roman" charset="0"/>
              <a:ea typeface="Times New Roman" charset="0"/>
              <a:cs typeface="Times New Roman" charset="0"/>
            </a:rPr>
            <a:t>5. Συμπεράσματα</a:t>
          </a:r>
          <a:endParaRPr lang="el-GR" sz="2400" kern="1200" dirty="0">
            <a:latin typeface="Times New Roman" charset="0"/>
            <a:ea typeface="Times New Roman" charset="0"/>
            <a:cs typeface="Times New Roman" charset="0"/>
          </a:endParaRPr>
        </a:p>
      </dsp:txBody>
      <dsp:txXfrm>
        <a:off x="1682416" y="4106447"/>
        <a:ext cx="4495927" cy="843190"/>
      </dsp:txXfrm>
    </dsp:sp>
    <dsp:sp modelId="{980BBFDB-6EAD-4CD1-AF0F-54D6171C5195}">
      <dsp:nvSpPr>
        <dsp:cNvPr id="0" name=""/>
        <dsp:cNvSpPr/>
      </dsp:nvSpPr>
      <dsp:spPr>
        <a:xfrm>
          <a:off x="4962439" y="654327"/>
          <a:ext cx="582176" cy="582176"/>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l-GR" sz="2600" kern="1200"/>
        </a:p>
      </dsp:txBody>
      <dsp:txXfrm>
        <a:off x="5093429" y="654327"/>
        <a:ext cx="320196" cy="438087"/>
      </dsp:txXfrm>
    </dsp:sp>
    <dsp:sp modelId="{8B867E9A-9FB8-49AA-A6CA-F40F36E28512}">
      <dsp:nvSpPr>
        <dsp:cNvPr id="0" name=""/>
        <dsp:cNvSpPr/>
      </dsp:nvSpPr>
      <dsp:spPr>
        <a:xfrm>
          <a:off x="5376485" y="1674380"/>
          <a:ext cx="582176" cy="582176"/>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l-GR" sz="2600" kern="1200"/>
        </a:p>
      </dsp:txBody>
      <dsp:txXfrm>
        <a:off x="5507475" y="1674380"/>
        <a:ext cx="320196" cy="438087"/>
      </dsp:txXfrm>
    </dsp:sp>
    <dsp:sp modelId="{9C2B0272-2807-491A-8D8B-151FB69CA4E3}">
      <dsp:nvSpPr>
        <dsp:cNvPr id="0" name=""/>
        <dsp:cNvSpPr/>
      </dsp:nvSpPr>
      <dsp:spPr>
        <a:xfrm>
          <a:off x="5790531" y="2679506"/>
          <a:ext cx="582176" cy="582176"/>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l-GR" sz="2600" kern="1200"/>
        </a:p>
      </dsp:txBody>
      <dsp:txXfrm>
        <a:off x="5921521" y="2679506"/>
        <a:ext cx="320196" cy="438087"/>
      </dsp:txXfrm>
    </dsp:sp>
    <dsp:sp modelId="{6EA37D10-3F90-43B1-AA73-F9658C1AE9CA}">
      <dsp:nvSpPr>
        <dsp:cNvPr id="0" name=""/>
        <dsp:cNvSpPr/>
      </dsp:nvSpPr>
      <dsp:spPr>
        <a:xfrm>
          <a:off x="6204577" y="3709511"/>
          <a:ext cx="582176" cy="582176"/>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l-GR" sz="2600" kern="1200"/>
        </a:p>
      </dsp:txBody>
      <dsp:txXfrm>
        <a:off x="6335567" y="3709511"/>
        <a:ext cx="320196" cy="43808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6DABE-5DD1-4C15-BE47-C696B4E3BA3C}">
      <dsp:nvSpPr>
        <dsp:cNvPr id="0" name=""/>
        <dsp:cNvSpPr/>
      </dsp:nvSpPr>
      <dsp:spPr>
        <a:xfrm rot="5400000">
          <a:off x="-105306" y="110874"/>
          <a:ext cx="702042" cy="491429"/>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1</a:t>
          </a:r>
          <a:r>
            <a:rPr lang="el-GR" sz="2200" kern="1200" baseline="30000" dirty="0" smtClean="0">
              <a:latin typeface="Times New Roman" charset="0"/>
              <a:ea typeface="Times New Roman" charset="0"/>
              <a:cs typeface="Times New Roman" charset="0"/>
            </a:rPr>
            <a:t>ος</a:t>
          </a:r>
          <a:endParaRPr lang="el-GR" sz="2200" kern="1200" dirty="0"/>
        </a:p>
      </dsp:txBody>
      <dsp:txXfrm rot="-5400000">
        <a:off x="1" y="251283"/>
        <a:ext cx="491429" cy="210613"/>
      </dsp:txXfrm>
    </dsp:sp>
    <dsp:sp modelId="{0ADD7C83-4396-4CEC-AFF6-63830ECDE578}">
      <dsp:nvSpPr>
        <dsp:cNvPr id="0" name=""/>
        <dsp:cNvSpPr/>
      </dsp:nvSpPr>
      <dsp:spPr>
        <a:xfrm rot="5400000">
          <a:off x="4074215" y="-3577218"/>
          <a:ext cx="456567" cy="7622139"/>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Επιστημονική συνοχή και Τεκμηρίωση Ε.Υ.</a:t>
          </a:r>
          <a:endParaRPr lang="el-GR" sz="2200" kern="1200" dirty="0"/>
        </a:p>
      </dsp:txBody>
      <dsp:txXfrm rot="-5400000">
        <a:off x="491429" y="27856"/>
        <a:ext cx="7599851" cy="411991"/>
      </dsp:txXfrm>
    </dsp:sp>
    <dsp:sp modelId="{27D0AB16-433E-40CE-8015-BBF326A9D53D}">
      <dsp:nvSpPr>
        <dsp:cNvPr id="0" name=""/>
        <dsp:cNvSpPr/>
      </dsp:nvSpPr>
      <dsp:spPr>
        <a:xfrm rot="5400000">
          <a:off x="-105306" y="739358"/>
          <a:ext cx="702042" cy="491429"/>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2</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879767"/>
        <a:ext cx="491429" cy="210613"/>
      </dsp:txXfrm>
    </dsp:sp>
    <dsp:sp modelId="{E2EE1498-C782-4F3F-BDFD-C3E3F227C6AD}">
      <dsp:nvSpPr>
        <dsp:cNvPr id="0" name=""/>
        <dsp:cNvSpPr/>
      </dsp:nvSpPr>
      <dsp:spPr>
        <a:xfrm rot="5400000">
          <a:off x="4074335" y="-2948853"/>
          <a:ext cx="456327" cy="7622139"/>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Απλή και κατανοητή παρουσίαση του Γνωστικού Αντικειμένου</a:t>
          </a:r>
          <a:endParaRPr lang="el-GR" sz="2200" kern="1200" dirty="0">
            <a:latin typeface="Times New Roman" charset="0"/>
            <a:ea typeface="Times New Roman" charset="0"/>
            <a:cs typeface="Times New Roman" charset="0"/>
          </a:endParaRPr>
        </a:p>
      </dsp:txBody>
      <dsp:txXfrm rot="-5400000">
        <a:off x="491429" y="656329"/>
        <a:ext cx="7599863" cy="411775"/>
      </dsp:txXfrm>
    </dsp:sp>
    <dsp:sp modelId="{89CA7872-0245-4507-9EAC-7586A1FA4CF0}">
      <dsp:nvSpPr>
        <dsp:cNvPr id="0" name=""/>
        <dsp:cNvSpPr/>
      </dsp:nvSpPr>
      <dsp:spPr>
        <a:xfrm rot="5400000">
          <a:off x="-105306" y="1367842"/>
          <a:ext cx="702042" cy="491429"/>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3</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1508251"/>
        <a:ext cx="491429" cy="210613"/>
      </dsp:txXfrm>
    </dsp:sp>
    <dsp:sp modelId="{689253CA-0B9A-448F-BF01-56B1A5AB2273}">
      <dsp:nvSpPr>
        <dsp:cNvPr id="0" name=""/>
        <dsp:cNvSpPr/>
      </dsp:nvSpPr>
      <dsp:spPr>
        <a:xfrm rot="5400000">
          <a:off x="4074335" y="-2320369"/>
          <a:ext cx="456327" cy="7622139"/>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Ευχρηστία Ε.Υ.</a:t>
          </a:r>
          <a:endParaRPr lang="el-GR" sz="2200" kern="1200" dirty="0">
            <a:latin typeface="Times New Roman" charset="0"/>
            <a:ea typeface="Times New Roman" charset="0"/>
            <a:cs typeface="Times New Roman" charset="0"/>
          </a:endParaRPr>
        </a:p>
      </dsp:txBody>
      <dsp:txXfrm rot="-5400000">
        <a:off x="491429" y="1284813"/>
        <a:ext cx="7599863" cy="411775"/>
      </dsp:txXfrm>
    </dsp:sp>
    <dsp:sp modelId="{89951612-5ECA-4474-B166-5F2A92DC1F67}">
      <dsp:nvSpPr>
        <dsp:cNvPr id="0" name=""/>
        <dsp:cNvSpPr/>
      </dsp:nvSpPr>
      <dsp:spPr>
        <a:xfrm rot="5400000">
          <a:off x="-105306" y="1996326"/>
          <a:ext cx="702042" cy="491429"/>
        </a:xfrm>
        <a:prstGeom prst="chevr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4</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2136735"/>
        <a:ext cx="491429" cy="210613"/>
      </dsp:txXfrm>
    </dsp:sp>
    <dsp:sp modelId="{DBA351A5-2476-4796-AF4C-EE1090D9C191}">
      <dsp:nvSpPr>
        <dsp:cNvPr id="0" name=""/>
        <dsp:cNvSpPr/>
      </dsp:nvSpPr>
      <dsp:spPr>
        <a:xfrm rot="5400000">
          <a:off x="4074335" y="-1691885"/>
          <a:ext cx="456327" cy="7622139"/>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Υποστήριξη - καθοδήγηση του εκπαιδευόμενου</a:t>
          </a:r>
          <a:endParaRPr lang="el-GR" sz="2200" kern="1200" dirty="0">
            <a:latin typeface="Times New Roman" charset="0"/>
            <a:ea typeface="Times New Roman" charset="0"/>
            <a:cs typeface="Times New Roman" charset="0"/>
          </a:endParaRPr>
        </a:p>
      </dsp:txBody>
      <dsp:txXfrm rot="-5400000">
        <a:off x="491429" y="1913297"/>
        <a:ext cx="7599863" cy="411775"/>
      </dsp:txXfrm>
    </dsp:sp>
    <dsp:sp modelId="{63038136-E014-4BEB-AB8D-DD70821F5A46}">
      <dsp:nvSpPr>
        <dsp:cNvPr id="0" name=""/>
        <dsp:cNvSpPr/>
      </dsp:nvSpPr>
      <dsp:spPr>
        <a:xfrm rot="5400000">
          <a:off x="-105306" y="2624810"/>
          <a:ext cx="702042" cy="491429"/>
        </a:xfrm>
        <a:prstGeom prst="chevron">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5</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2765219"/>
        <a:ext cx="491429" cy="210613"/>
      </dsp:txXfrm>
    </dsp:sp>
    <dsp:sp modelId="{60A2B808-323C-4C41-99FE-138E922045CF}">
      <dsp:nvSpPr>
        <dsp:cNvPr id="0" name=""/>
        <dsp:cNvSpPr/>
      </dsp:nvSpPr>
      <dsp:spPr>
        <a:xfrm rot="5400000">
          <a:off x="4074335" y="-1063401"/>
          <a:ext cx="456327" cy="7622139"/>
        </a:xfrm>
        <a:prstGeom prst="round2Same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Αλληλεπίδραση του εκπαιδευόμενου  με το Ε.Υ.</a:t>
          </a:r>
          <a:endParaRPr lang="el-GR" sz="2200" kern="1200" dirty="0">
            <a:latin typeface="Times New Roman" charset="0"/>
            <a:ea typeface="Times New Roman" charset="0"/>
            <a:cs typeface="Times New Roman" charset="0"/>
          </a:endParaRPr>
        </a:p>
      </dsp:txBody>
      <dsp:txXfrm rot="-5400000">
        <a:off x="491429" y="2541781"/>
        <a:ext cx="7599863" cy="411775"/>
      </dsp:txXfrm>
    </dsp:sp>
    <dsp:sp modelId="{143E8F8C-AC8E-46BD-A252-0FCCE8AE446A}">
      <dsp:nvSpPr>
        <dsp:cNvPr id="0" name=""/>
        <dsp:cNvSpPr/>
      </dsp:nvSpPr>
      <dsp:spPr>
        <a:xfrm rot="5400000">
          <a:off x="-105306" y="3253294"/>
          <a:ext cx="702042" cy="491429"/>
        </a:xfrm>
        <a:prstGeom prst="chevr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6</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3393703"/>
        <a:ext cx="491429" cy="210613"/>
      </dsp:txXfrm>
    </dsp:sp>
    <dsp:sp modelId="{1942199B-2A07-493D-AD25-12FBAEE26CE4}">
      <dsp:nvSpPr>
        <dsp:cNvPr id="0" name=""/>
        <dsp:cNvSpPr/>
      </dsp:nvSpPr>
      <dsp:spPr>
        <a:xfrm rot="5400000">
          <a:off x="4074335" y="-434917"/>
          <a:ext cx="456327" cy="7622139"/>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err="1" smtClean="0">
              <a:latin typeface="Times New Roman" charset="0"/>
              <a:ea typeface="Times New Roman" charset="0"/>
              <a:cs typeface="Times New Roman" charset="0"/>
            </a:rPr>
            <a:t>Αναστοχασμός</a:t>
          </a:r>
          <a:r>
            <a:rPr lang="el-GR" sz="2200" kern="1200" dirty="0" smtClean="0">
              <a:latin typeface="Times New Roman" charset="0"/>
              <a:ea typeface="Times New Roman" charset="0"/>
              <a:cs typeface="Times New Roman" charset="0"/>
            </a:rPr>
            <a:t> - </a:t>
          </a:r>
          <a:r>
            <a:rPr lang="el-GR" sz="2200" kern="1200" dirty="0" err="1" smtClean="0">
              <a:latin typeface="Times New Roman" charset="0"/>
              <a:ea typeface="Times New Roman" charset="0"/>
              <a:cs typeface="Times New Roman" charset="0"/>
            </a:rPr>
            <a:t>Αυτοαξιολόγηση</a:t>
          </a:r>
          <a:r>
            <a:rPr lang="el-GR" sz="2200" kern="1200" dirty="0" smtClean="0">
              <a:latin typeface="Times New Roman" charset="0"/>
              <a:ea typeface="Times New Roman" charset="0"/>
              <a:cs typeface="Times New Roman" charset="0"/>
            </a:rPr>
            <a:t> του εκπαιδευόμενου</a:t>
          </a:r>
          <a:endParaRPr lang="el-GR" sz="2200" kern="1200" dirty="0">
            <a:latin typeface="Times New Roman" charset="0"/>
            <a:ea typeface="Times New Roman" charset="0"/>
            <a:cs typeface="Times New Roman" charset="0"/>
          </a:endParaRPr>
        </a:p>
      </dsp:txBody>
      <dsp:txXfrm rot="-5400000">
        <a:off x="491429" y="3170265"/>
        <a:ext cx="7599863" cy="411775"/>
      </dsp:txXfrm>
    </dsp:sp>
    <dsp:sp modelId="{25F991C5-D691-433E-BBC5-F87D45A298FC}">
      <dsp:nvSpPr>
        <dsp:cNvPr id="0" name=""/>
        <dsp:cNvSpPr/>
      </dsp:nvSpPr>
      <dsp:spPr>
        <a:xfrm rot="5400000">
          <a:off x="-105306" y="3881779"/>
          <a:ext cx="702042" cy="491429"/>
        </a:xfrm>
        <a:prstGeom prst="chevr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7</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4022188"/>
        <a:ext cx="491429" cy="210613"/>
      </dsp:txXfrm>
    </dsp:sp>
    <dsp:sp modelId="{122F4C05-5DD3-4347-9A69-E24F5B72AC73}">
      <dsp:nvSpPr>
        <dsp:cNvPr id="0" name=""/>
        <dsp:cNvSpPr/>
      </dsp:nvSpPr>
      <dsp:spPr>
        <a:xfrm rot="5400000">
          <a:off x="4074335" y="193566"/>
          <a:ext cx="456327" cy="7622139"/>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smtClean="0">
              <a:latin typeface="Times New Roman" charset="0"/>
              <a:ea typeface="Times New Roman" charset="0"/>
              <a:cs typeface="Times New Roman" charset="0"/>
            </a:rPr>
            <a:t>Σκοπός και Προσδοκώμενα Αποτελέσματα</a:t>
          </a:r>
          <a:endParaRPr lang="el-GR" sz="2200" kern="1200" dirty="0">
            <a:latin typeface="Times New Roman" charset="0"/>
            <a:ea typeface="Times New Roman" charset="0"/>
            <a:cs typeface="Times New Roman" charset="0"/>
          </a:endParaRPr>
        </a:p>
      </dsp:txBody>
      <dsp:txXfrm rot="-5400000">
        <a:off x="491429" y="3798748"/>
        <a:ext cx="7599863" cy="411775"/>
      </dsp:txXfrm>
    </dsp:sp>
    <dsp:sp modelId="{A935480C-B898-45A8-AC9A-F266FFF0673D}">
      <dsp:nvSpPr>
        <dsp:cNvPr id="0" name=""/>
        <dsp:cNvSpPr/>
      </dsp:nvSpPr>
      <dsp:spPr>
        <a:xfrm rot="5400000">
          <a:off x="-105306" y="4510263"/>
          <a:ext cx="702042" cy="491429"/>
        </a:xfrm>
        <a:prstGeom prst="chevr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l-GR" sz="2200" kern="1200" dirty="0" smtClean="0">
              <a:latin typeface="Times New Roman" charset="0"/>
              <a:ea typeface="Times New Roman" charset="0"/>
              <a:cs typeface="Times New Roman" charset="0"/>
            </a:rPr>
            <a:t>8</a:t>
          </a:r>
          <a:r>
            <a:rPr lang="el-GR" sz="2200" kern="1200" baseline="30000" dirty="0" smtClean="0">
              <a:latin typeface="Times New Roman" charset="0"/>
              <a:ea typeface="Times New Roman" charset="0"/>
              <a:cs typeface="Times New Roman" charset="0"/>
            </a:rPr>
            <a:t>ος</a:t>
          </a:r>
          <a:endParaRPr lang="el-GR" sz="2200" kern="1200" dirty="0">
            <a:latin typeface="Times New Roman" charset="0"/>
            <a:ea typeface="Times New Roman" charset="0"/>
            <a:cs typeface="Times New Roman" charset="0"/>
          </a:endParaRPr>
        </a:p>
      </dsp:txBody>
      <dsp:txXfrm rot="-5400000">
        <a:off x="1" y="4650672"/>
        <a:ext cx="491429" cy="210613"/>
      </dsp:txXfrm>
    </dsp:sp>
    <dsp:sp modelId="{CE82149F-DE83-492E-B75E-E63FD503789E}">
      <dsp:nvSpPr>
        <dsp:cNvPr id="0" name=""/>
        <dsp:cNvSpPr/>
      </dsp:nvSpPr>
      <dsp:spPr>
        <a:xfrm rot="5400000">
          <a:off x="4074335" y="822050"/>
          <a:ext cx="456327" cy="7622139"/>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l-GR" sz="2200" kern="1200" smtClean="0">
              <a:latin typeface="Times New Roman" charset="0"/>
              <a:ea typeface="Times New Roman" charset="0"/>
              <a:cs typeface="Times New Roman" charset="0"/>
            </a:rPr>
            <a:t>Αρχές </a:t>
          </a:r>
          <a:r>
            <a:rPr lang="el-GR" sz="2200" kern="1200" dirty="0" smtClean="0">
              <a:latin typeface="Times New Roman" charset="0"/>
              <a:ea typeface="Times New Roman" charset="0"/>
              <a:cs typeface="Times New Roman" charset="0"/>
            </a:rPr>
            <a:t>της Πολυμεσικής Μάθησης</a:t>
          </a:r>
          <a:endParaRPr lang="el-GR" sz="2200" kern="1200" dirty="0">
            <a:latin typeface="Times New Roman" charset="0"/>
            <a:ea typeface="Times New Roman" charset="0"/>
            <a:cs typeface="Times New Roman" charset="0"/>
          </a:endParaRPr>
        </a:p>
      </dsp:txBody>
      <dsp:txXfrm rot="-5400000">
        <a:off x="491429" y="4427232"/>
        <a:ext cx="7599863" cy="41177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682429"/>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054918"/>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Θέση αριθμού διαφάνειας 5"/>
          <p:cNvSpPr>
            <a:spLocks noGrp="1"/>
          </p:cNvSpPr>
          <p:nvPr>
            <p:ph type="sldNum" sz="quarter" idx="12"/>
          </p:nvPr>
        </p:nvSpPr>
        <p:spPr>
          <a:xfrm>
            <a:off x="539923" y="2284038"/>
            <a:ext cx="360040" cy="333848"/>
          </a:xfrm>
        </p:spPr>
        <p:txBody>
          <a:bodyPr/>
          <a:lstStyle>
            <a:lvl1pPr>
              <a:defRPr sz="1050" b="1">
                <a:solidFill>
                  <a:schemeClr val="tx1"/>
                </a:solidFill>
              </a:defRPr>
            </a:lvl1pPr>
          </a:lstStyle>
          <a:p>
            <a:pPr>
              <a:defRPr/>
            </a:pPr>
            <a:fld id="{AA02484D-3F63-488A-990A-36E3F22D10C7}" type="slidenum">
              <a:rPr lang="de-DE" smtClean="0"/>
              <a:pPr>
                <a:defRPr/>
              </a:pPr>
              <a:t>‹#›</a:t>
            </a:fld>
            <a:endParaRPr lang="de-DE" dirty="0"/>
          </a:p>
        </p:txBody>
      </p:sp>
    </p:spTree>
    <p:extLst>
      <p:ext uri="{BB962C8B-B14F-4D97-AF65-F5344CB8AC3E}">
        <p14:creationId xmlns:p14="http://schemas.microsoft.com/office/powerpoint/2010/main" val="31312477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6"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593968"/>
            <a:ext cx="568357"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805045"/>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Θέση αριθμού διαφάνειας 4"/>
          <p:cNvSpPr>
            <a:spLocks noGrp="1"/>
          </p:cNvSpPr>
          <p:nvPr>
            <p:ph type="sldNum" sz="quarter" idx="12"/>
          </p:nvPr>
        </p:nvSpPr>
        <p:spPr>
          <a:xfrm>
            <a:off x="526182" y="917394"/>
            <a:ext cx="356642" cy="567391"/>
          </a:xfrm>
        </p:spPr>
        <p:txBody>
          <a:bodyPr/>
          <a:lstStyle>
            <a:lvl1pPr>
              <a:defRPr sz="1050" b="1">
                <a:solidFill>
                  <a:schemeClr val="tx1"/>
                </a:solidFill>
              </a:defRPr>
            </a:lvl1pPr>
          </a:lstStyle>
          <a:p>
            <a:fld id="{D57F1E4F-1CFF-5643-939E-217C01CDF565}" type="slidenum">
              <a:rPr lang="en-US" smtClean="0"/>
              <a:pPr/>
              <a:t>‹#›</a:t>
            </a:fld>
            <a:endParaRPr lang="en-US" dirty="0"/>
          </a:p>
        </p:txBody>
      </p:sp>
      <p:sp>
        <p:nvSpPr>
          <p:cNvPr id="11" name="Θέση περιεχομένου 2"/>
          <p:cNvSpPr>
            <a:spLocks noGrp="1"/>
          </p:cNvSpPr>
          <p:nvPr>
            <p:ph idx="1"/>
          </p:nvPr>
        </p:nvSpPr>
        <p:spPr>
          <a:xfrm>
            <a:off x="1285528" y="805044"/>
            <a:ext cx="7462936" cy="5288251"/>
          </a:xfrm>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Tree>
    <p:extLst>
      <p:ext uri="{BB962C8B-B14F-4D97-AF65-F5344CB8AC3E}">
        <p14:creationId xmlns:p14="http://schemas.microsoft.com/office/powerpoint/2010/main" val="2489709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8433" y="697690"/>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7364"/>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Θέση αριθμού διαφάνειας 5"/>
          <p:cNvSpPr>
            <a:spLocks noGrp="1"/>
          </p:cNvSpPr>
          <p:nvPr>
            <p:ph type="sldNum" sz="quarter" idx="12"/>
          </p:nvPr>
        </p:nvSpPr>
        <p:spPr>
          <a:xfrm>
            <a:off x="566047" y="764704"/>
            <a:ext cx="356880" cy="437042"/>
          </a:xfrm>
        </p:spPr>
        <p:txBody>
          <a:bodyPr/>
          <a:lstStyle>
            <a:lvl1pPr>
              <a:defRPr sz="1050" b="1">
                <a:solidFill>
                  <a:schemeClr val="tx1"/>
                </a:solidFill>
              </a:defRPr>
            </a:lvl1pPr>
          </a:lstStyle>
          <a:p>
            <a:fld id="{D57F1E4F-1CFF-5643-939E-217C01CDF565}" type="slidenum">
              <a:rPr lang="en-US" smtClean="0"/>
              <a:pPr/>
              <a:t>‹#›</a:t>
            </a:fld>
            <a:endParaRPr lang="en-US"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82" r:id="rId2"/>
    <p:sldLayoutId id="2147484472" r:id="rId3"/>
    <p:sldLayoutId id="2147484473" r:id="rId4"/>
    <p:sldLayoutId id="2147484474" r:id="rId5"/>
    <p:sldLayoutId id="2147484475" r:id="rId6"/>
    <p:sldLayoutId id="2147484476" r:id="rId7"/>
    <p:sldLayoutId id="2147484477" r:id="rId8"/>
    <p:sldLayoutId id="2147484478" r:id="rId9"/>
    <p:sldLayoutId id="2147484479" r:id="rId10"/>
    <p:sldLayoutId id="2147484480" r:id="rId11"/>
    <p:sldLayoutId id="2147484481"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hyperlink" Target="http://chamilo.datacenter.uoc.gr/metchamilo/courses/MA8AINWGIATAAPEILOYMENAZWA/index.php?id_session=0" TargetMode="Externa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hyperlink" Target="http://www.pi-schools.gr/perivalontik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80257" y="989612"/>
            <a:ext cx="7636317" cy="2203207"/>
          </a:xfrm>
        </p:spPr>
        <p:txBody>
          <a:bodyPr>
            <a:noAutofit/>
          </a:bodyPr>
          <a:lstStyle/>
          <a:p>
            <a:r>
              <a:rPr lang="el-GR" sz="2400" dirty="0">
                <a:latin typeface="Times New Roman" charset="0"/>
                <a:ea typeface="Times New Roman" charset="0"/>
                <a:cs typeface="Times New Roman" charset="0"/>
              </a:rPr>
              <a:t>Σχεδιασμός, υλοποίηση και αποτίμηση διαδραστικού εκπαιδευτικού υλικού με τη μέθοδο της ΕξΑΕ με θέμα, την προστασία της βιοποικιλότητας και την εξαφάνιση των </a:t>
            </a:r>
            <a:r>
              <a:rPr lang="el-GR" sz="2400" dirty="0" smtClean="0">
                <a:latin typeface="Times New Roman" charset="0"/>
                <a:ea typeface="Times New Roman" charset="0"/>
                <a:cs typeface="Times New Roman" charset="0"/>
              </a:rPr>
              <a:t>απειλούμενων </a:t>
            </a:r>
            <a:r>
              <a:rPr lang="el-GR" sz="2400" dirty="0">
                <a:latin typeface="Times New Roman" charset="0"/>
                <a:ea typeface="Times New Roman" charset="0"/>
                <a:cs typeface="Times New Roman" charset="0"/>
              </a:rPr>
              <a:t>ζώων, σε μαθητές δημοτικού σχολείου. Το παράδειγμα της θαλάσσιας χελώνας Καρέτα-Καρέτα.</a:t>
            </a:r>
            <a:endParaRPr lang="el-GR" sz="2400" b="1" dirty="0">
              <a:solidFill>
                <a:srgbClr val="C00000"/>
              </a:solidFill>
              <a:latin typeface="Times New Roman" charset="0"/>
              <a:ea typeface="Times New Roman" charset="0"/>
              <a:cs typeface="Times New Roman" charset="0"/>
            </a:endParaRPr>
          </a:p>
        </p:txBody>
      </p:sp>
      <p:cxnSp>
        <p:nvCxnSpPr>
          <p:cNvPr id="16" name="15 - Ευθεία γραμμή σύνδεσης"/>
          <p:cNvCxnSpPr/>
          <p:nvPr/>
        </p:nvCxnSpPr>
        <p:spPr bwMode="auto">
          <a:xfrm>
            <a:off x="1581325" y="3400876"/>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509948" y="387129"/>
            <a:ext cx="7105559" cy="492443"/>
          </a:xfrm>
          <a:prstGeom prst="rect">
            <a:avLst/>
          </a:prstGeom>
          <a:noFill/>
          <a:ln w="9525">
            <a:noFill/>
            <a:miter lim="800000"/>
            <a:headEnd/>
            <a:tailEnd/>
          </a:ln>
        </p:spPr>
        <p:txBody>
          <a:bodyPr wrap="square">
            <a:spAutoFit/>
          </a:bodyPr>
          <a:lstStyle/>
          <a:p>
            <a:pPr algn="ctr"/>
            <a:r>
              <a:rPr lang="el-GR" sz="1300" dirty="0" smtClean="0">
                <a:latin typeface="Book Antiqua" panose="02040602050305030304" pitchFamily="18" charset="0"/>
              </a:rPr>
              <a:t>Πρόγραμμα Μεταπτυχιακών Σπουδών: </a:t>
            </a:r>
            <a:endParaRPr lang="en-US" sz="1300" dirty="0" smtClean="0">
              <a:latin typeface="Book Antiqua" panose="02040602050305030304" pitchFamily="18" charset="0"/>
            </a:endParaRPr>
          </a:p>
          <a:p>
            <a:pPr algn="ctr"/>
            <a:r>
              <a:rPr lang="el-GR" sz="1300" dirty="0" smtClean="0">
                <a:latin typeface="Book Antiqua" panose="02040602050305030304" pitchFamily="18" charset="0"/>
              </a:rPr>
              <a:t>«Επιστήμες της Αγωγής - Εξ Αποστάσεως Εκπαίδευση  με την χρήση των ΤΠΕ (e-Learning)»</a:t>
            </a:r>
            <a:endParaRPr lang="el-GR" sz="1300" dirty="0">
              <a:latin typeface="Book Antiqua" panose="02040602050305030304" pitchFamily="18" charset="0"/>
            </a:endParaRPr>
          </a:p>
        </p:txBody>
      </p:sp>
      <p:sp>
        <p:nvSpPr>
          <p:cNvPr id="11" name="Rectangle 1"/>
          <p:cNvSpPr>
            <a:spLocks noChangeArrowheads="1"/>
          </p:cNvSpPr>
          <p:nvPr/>
        </p:nvSpPr>
        <p:spPr bwMode="auto">
          <a:xfrm>
            <a:off x="1474005" y="6129503"/>
            <a:ext cx="703418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2021</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524847" y="967373"/>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524846" y="588489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585125" y="3505866"/>
            <a:ext cx="7034182" cy="523220"/>
          </a:xfrm>
          <a:prstGeom prst="rect">
            <a:avLst/>
          </a:prstGeom>
        </p:spPr>
        <p:txBody>
          <a:bodyPr wrap="square">
            <a:spAutoFit/>
          </a:bodyPr>
          <a:lstStyle/>
          <a:p>
            <a:pPr algn="ctr"/>
            <a:r>
              <a:rPr lang="el-GR" sz="2800" dirty="0" smtClean="0"/>
              <a:t>Μεταπτυχιακός Φοιτητής: Άγγελος Π. Ριτσάτος</a:t>
            </a:r>
            <a:endParaRPr lang="el-GR" sz="2800" dirty="0"/>
          </a:p>
        </p:txBody>
      </p:sp>
      <p:graphicFrame>
        <p:nvGraphicFramePr>
          <p:cNvPr id="2" name="Πίνακας 1"/>
          <p:cNvGraphicFramePr>
            <a:graphicFrameLocks noGrp="1"/>
          </p:cNvGraphicFramePr>
          <p:nvPr>
            <p:extLst>
              <p:ext uri="{D42A27DB-BD31-4B8C-83A1-F6EECF244321}">
                <p14:modId xmlns:p14="http://schemas.microsoft.com/office/powerpoint/2010/main" val="3592971097"/>
              </p:ext>
            </p:extLst>
          </p:nvPr>
        </p:nvGraphicFramePr>
        <p:xfrm>
          <a:off x="2051720" y="4727726"/>
          <a:ext cx="6096000" cy="925532"/>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144464">
                  <a:extLst>
                    <a:ext uri="{9D8B030D-6E8A-4147-A177-3AD203B41FA5}">
                      <a16:colId xmlns="" xmlns:a16="http://schemas.microsoft.com/office/drawing/2014/main" val="20001"/>
                    </a:ext>
                  </a:extLst>
                </a:gridCol>
                <a:gridCol w="1919536">
                  <a:extLst>
                    <a:ext uri="{9D8B030D-6E8A-4147-A177-3AD203B41FA5}">
                      <a16:colId xmlns="" xmlns:a16="http://schemas.microsoft.com/office/drawing/2014/main" val="20002"/>
                    </a:ext>
                  </a:extLst>
                </a:gridCol>
              </a:tblGrid>
              <a:tr h="925532">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2000" b="1" kern="1200" dirty="0" smtClean="0">
                          <a:solidFill>
                            <a:schemeClr val="tx1"/>
                          </a:solidFill>
                          <a:effectLst/>
                          <a:latin typeface="Times New Roman" charset="0"/>
                          <a:ea typeface="Times New Roman" charset="0"/>
                          <a:cs typeface="Times New Roman" charset="0"/>
                        </a:rPr>
                        <a:t>Ιβρίντελη </a:t>
                      </a:r>
                      <a:br>
                        <a:rPr lang="el-GR" sz="2000" b="1" kern="1200" dirty="0" smtClean="0">
                          <a:solidFill>
                            <a:schemeClr val="tx1"/>
                          </a:solidFill>
                          <a:effectLst/>
                          <a:latin typeface="Times New Roman" charset="0"/>
                          <a:ea typeface="Times New Roman" charset="0"/>
                          <a:cs typeface="Times New Roman" charset="0"/>
                        </a:rPr>
                      </a:br>
                      <a:r>
                        <a:rPr lang="el-GR" sz="2000" b="1" kern="1200" dirty="0" smtClean="0">
                          <a:solidFill>
                            <a:schemeClr val="tx1"/>
                          </a:solidFill>
                          <a:effectLst/>
                          <a:latin typeface="Times New Roman" charset="0"/>
                          <a:ea typeface="Times New Roman" charset="0"/>
                          <a:cs typeface="Times New Roman" charset="0"/>
                        </a:rPr>
                        <a:t>Μαρία</a:t>
                      </a:r>
                      <a:endParaRPr lang="el-GR" sz="2800" b="1" kern="1200" dirty="0" smtClean="0">
                        <a:solidFill>
                          <a:schemeClr val="tx1"/>
                        </a:solidFill>
                        <a:latin typeface="Times New Roman" charset="0"/>
                        <a:ea typeface="Times New Roman" charset="0"/>
                        <a:cs typeface="Times New Roman"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2000" b="1" kern="1200" dirty="0" smtClean="0">
                          <a:solidFill>
                            <a:schemeClr val="tx1"/>
                          </a:solidFill>
                          <a:effectLst/>
                          <a:latin typeface="Times New Roman" charset="0"/>
                          <a:ea typeface="Times New Roman" charset="0"/>
                          <a:cs typeface="Times New Roman" charset="0"/>
                        </a:rPr>
                        <a:t>Μανούσου</a:t>
                      </a:r>
                      <a:r>
                        <a:rPr lang="en-US" sz="2000" b="1" kern="1200" dirty="0" smtClean="0">
                          <a:solidFill>
                            <a:schemeClr val="tx1"/>
                          </a:solidFill>
                          <a:effectLst/>
                          <a:latin typeface="Times New Roman" charset="0"/>
                          <a:ea typeface="Times New Roman" charset="0"/>
                          <a:cs typeface="Times New Roman" charset="0"/>
                        </a:rPr>
                        <a:t> </a:t>
                      </a:r>
                      <a:r>
                        <a:rPr lang="el-GR" sz="2000" b="1" kern="1200" dirty="0" smtClean="0">
                          <a:solidFill>
                            <a:schemeClr val="tx1"/>
                          </a:solidFill>
                          <a:effectLst/>
                          <a:latin typeface="Times New Roman" charset="0"/>
                          <a:ea typeface="Times New Roman" charset="0"/>
                          <a:cs typeface="Times New Roman" charset="0"/>
                        </a:rPr>
                        <a:t>Ευαγγελία</a:t>
                      </a:r>
                      <a:endParaRPr lang="el-GR" sz="2800" b="1" kern="1200" dirty="0" smtClean="0">
                        <a:solidFill>
                          <a:schemeClr val="tx1"/>
                        </a:solidFill>
                        <a:latin typeface="Times New Roman" charset="0"/>
                        <a:ea typeface="Times New Roman" charset="0"/>
                        <a:cs typeface="Times New Roman"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2000" b="1" kern="1200" dirty="0" smtClean="0">
                          <a:solidFill>
                            <a:schemeClr val="tx1"/>
                          </a:solidFill>
                          <a:effectLst/>
                          <a:latin typeface="Times New Roman" charset="0"/>
                          <a:ea typeface="Times New Roman" charset="0"/>
                          <a:cs typeface="Times New Roman" charset="0"/>
                        </a:rPr>
                        <a:t>Μουζάκης</a:t>
                      </a:r>
                      <a:r>
                        <a:rPr lang="en-US" sz="2000" b="1" kern="1200" dirty="0" smtClean="0">
                          <a:solidFill>
                            <a:schemeClr val="tx1"/>
                          </a:solidFill>
                          <a:effectLst/>
                          <a:latin typeface="Times New Roman" charset="0"/>
                          <a:ea typeface="Times New Roman" charset="0"/>
                          <a:cs typeface="Times New Roman" charset="0"/>
                        </a:rPr>
                        <a:t> </a:t>
                      </a:r>
                      <a:r>
                        <a:rPr lang="el-GR" sz="2000" b="1" kern="1200" dirty="0" smtClean="0">
                          <a:solidFill>
                            <a:schemeClr val="tx1"/>
                          </a:solidFill>
                          <a:effectLst/>
                          <a:latin typeface="Times New Roman" charset="0"/>
                          <a:ea typeface="Times New Roman" charset="0"/>
                          <a:cs typeface="Times New Roman" charset="0"/>
                        </a:rPr>
                        <a:t>Χαράλαμπος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789758" y="4196068"/>
            <a:ext cx="7034183" cy="369332"/>
          </a:xfrm>
          <a:prstGeom prst="rect">
            <a:avLst/>
          </a:prstGeom>
        </p:spPr>
        <p:txBody>
          <a:bodyPr wrap="square">
            <a:spAutoFit/>
          </a:bodyPr>
          <a:lstStyle/>
          <a:p>
            <a:pPr algn="ctr"/>
            <a:r>
              <a:rPr lang="el-GR" sz="1800" dirty="0"/>
              <a:t>Επιτροπή Κρίσης ΔΕ</a:t>
            </a:r>
          </a:p>
        </p:txBody>
      </p:sp>
      <p:sp>
        <p:nvSpPr>
          <p:cNvPr id="3" name="Θέση αριθμού διαφάνειας 2"/>
          <p:cNvSpPr>
            <a:spLocks noGrp="1"/>
          </p:cNvSpPr>
          <p:nvPr>
            <p:ph type="sldNum" sz="quarter" idx="12"/>
          </p:nvPr>
        </p:nvSpPr>
        <p:spPr/>
        <p:txBody>
          <a:bodyPr/>
          <a:lstStyle/>
          <a:p>
            <a:pPr>
              <a:defRPr/>
            </a:pPr>
            <a:fld id="{AA02484D-3F63-488A-990A-36E3F22D10C7}" type="slidenum">
              <a:rPr lang="de-DE" smtClean="0"/>
              <a:pPr>
                <a:defRPr/>
              </a:pPr>
              <a:t>1</a:t>
            </a:fld>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10</a:t>
            </a:fld>
            <a:endParaRPr lang="en-US" dirty="0"/>
          </a:p>
        </p:txBody>
      </p:sp>
      <p:sp>
        <p:nvSpPr>
          <p:cNvPr id="4" name="Τίτλος 3"/>
          <p:cNvSpPr>
            <a:spLocks noGrp="1"/>
          </p:cNvSpPr>
          <p:nvPr>
            <p:ph type="title"/>
          </p:nvPr>
        </p:nvSpPr>
        <p:spPr>
          <a:xfrm>
            <a:off x="2861555" y="227009"/>
            <a:ext cx="4896544" cy="1075390"/>
          </a:xfrm>
        </p:spPr>
        <p:txBody>
          <a:bodyPr>
            <a:normAutofit/>
          </a:bodyPr>
          <a:lstStyle/>
          <a:p>
            <a:r>
              <a:rPr lang="el-GR" dirty="0" smtClean="0"/>
              <a:t>Δομή-Περιεχόμενο</a:t>
            </a:r>
            <a:endParaRPr lang="el-GR" dirty="0"/>
          </a:p>
        </p:txBody>
      </p:sp>
      <p:sp>
        <p:nvSpPr>
          <p:cNvPr id="2" name="Θέση περιεχομένου 1"/>
          <p:cNvSpPr>
            <a:spLocks noGrp="1"/>
          </p:cNvSpPr>
          <p:nvPr>
            <p:ph idx="1"/>
          </p:nvPr>
        </p:nvSpPr>
        <p:spPr>
          <a:xfrm>
            <a:off x="1475655" y="1201746"/>
            <a:ext cx="7668345" cy="5358662"/>
          </a:xfrm>
        </p:spPr>
        <p:txBody>
          <a:bodyPr>
            <a:noAutofit/>
          </a:bodyPr>
          <a:lstStyle/>
          <a:p>
            <a:pPr>
              <a:lnSpc>
                <a:spcPct val="100000"/>
              </a:lnSpc>
            </a:pPr>
            <a:r>
              <a:rPr lang="el-GR" sz="2400" b="1" dirty="0" smtClean="0">
                <a:latin typeface="Times New Roman" panose="02020603050405020304" pitchFamily="18" charset="0"/>
                <a:cs typeface="Times New Roman" panose="02020603050405020304" pitchFamily="18" charset="0"/>
              </a:rPr>
              <a:t>Ψηφιακό υλικό:</a:t>
            </a:r>
            <a:endParaRPr lang="en-US" sz="2400" b="1" dirty="0" smtClean="0">
              <a:latin typeface="Times New Roman" panose="02020603050405020304" pitchFamily="18" charset="0"/>
              <a:cs typeface="Times New Roman" panose="02020603050405020304" pitchFamily="18" charset="0"/>
            </a:endParaRPr>
          </a:p>
          <a:p>
            <a:pPr lvl="1">
              <a:lnSpc>
                <a:spcPct val="100000"/>
              </a:lnSpc>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CMS</a:t>
            </a:r>
            <a:r>
              <a:rPr lang="el-GR" sz="2400" dirty="0" smtClean="0">
                <a:latin typeface="Times New Roman" panose="02020603050405020304" pitchFamily="18" charset="0"/>
                <a:cs typeface="Times New Roman" panose="02020603050405020304" pitchFamily="18" charset="0"/>
              </a:rPr>
              <a:t> Wordpress</a:t>
            </a:r>
            <a:r>
              <a:rPr lang="el-GR"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H5P®</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lvl="1">
              <a:lnSpc>
                <a:spcPct val="100000"/>
              </a:lnSpc>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Padlet</a:t>
            </a:r>
            <a:r>
              <a:rPr lang="el-GR"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BeFunky</a:t>
            </a:r>
            <a:r>
              <a:rPr lang="en-US" sz="2400" dirty="0" smtClean="0">
                <a:latin typeface="Times New Roman" panose="02020603050405020304" pitchFamily="18" charset="0"/>
                <a:cs typeface="Times New Roman" panose="02020603050405020304" pitchFamily="18" charset="0"/>
              </a:rPr>
              <a:t>, Power Point, Movie Maker</a:t>
            </a:r>
          </a:p>
          <a:p>
            <a:pPr lvl="1">
              <a:lnSpc>
                <a:spcPct val="100000"/>
              </a:lnSpc>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LMS </a:t>
            </a:r>
            <a:r>
              <a:rPr lang="el-GR" sz="2400" dirty="0">
                <a:latin typeface="Times New Roman" panose="02020603050405020304" pitchFamily="18" charset="0"/>
                <a:cs typeface="Times New Roman" panose="02020603050405020304" pitchFamily="18" charset="0"/>
              </a:rPr>
              <a:t>Chamilo</a:t>
            </a:r>
            <a:r>
              <a:rPr lang="el-GR"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lvl="1">
              <a:lnSpc>
                <a:spcPct val="100000"/>
              </a:lnSpc>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Actionbound® - Blippar®</a:t>
            </a:r>
            <a:endParaRPr lang="en-US" sz="2400" dirty="0" smtClean="0">
              <a:latin typeface="Times New Roman" panose="02020603050405020304" pitchFamily="18" charset="0"/>
              <a:cs typeface="Times New Roman" panose="02020603050405020304" pitchFamily="18" charset="0"/>
            </a:endParaRPr>
          </a:p>
          <a:p>
            <a:pPr>
              <a:lnSpc>
                <a:spcPct val="100000"/>
              </a:lnSpc>
            </a:pPr>
            <a:r>
              <a:rPr lang="el-GR" sz="2400" b="1" dirty="0" smtClean="0">
                <a:latin typeface="Times New Roman" panose="02020603050405020304" pitchFamily="18" charset="0"/>
                <a:cs typeface="Times New Roman" panose="02020603050405020304" pitchFamily="18" charset="0"/>
              </a:rPr>
              <a:t>Μοντέλα Σχεδιασμού:</a:t>
            </a:r>
          </a:p>
          <a:p>
            <a:pPr lvl="1">
              <a:lnSpc>
                <a:spcPct val="100000"/>
              </a:lnSpc>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Μοντέλο </a:t>
            </a:r>
            <a:r>
              <a:rPr lang="en-US" sz="2400" dirty="0" smtClean="0">
                <a:latin typeface="Times New Roman" panose="02020603050405020304" pitchFamily="18" charset="0"/>
                <a:cs typeface="Times New Roman" panose="02020603050405020304" pitchFamily="18" charset="0"/>
              </a:rPr>
              <a:t>ADDIE</a:t>
            </a:r>
            <a:r>
              <a:rPr lang="el-GR" sz="24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(Analyze, Design, Develop, Implement, Evaluate)</a:t>
            </a:r>
            <a:endParaRPr lang="en-US" sz="1800" dirty="0" smtClean="0">
              <a:latin typeface="Times New Roman" panose="02020603050405020304" pitchFamily="18" charset="0"/>
              <a:cs typeface="Times New Roman" panose="02020603050405020304" pitchFamily="18" charset="0"/>
            </a:endParaRPr>
          </a:p>
          <a:p>
            <a:pPr lvl="1">
              <a:lnSpc>
                <a:spcPct val="100000"/>
              </a:lnSpc>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Μοντέλο </a:t>
            </a:r>
            <a:r>
              <a:rPr lang="en-US" sz="2400" dirty="0" smtClean="0">
                <a:latin typeface="Times New Roman" panose="02020603050405020304" pitchFamily="18" charset="0"/>
                <a:cs typeface="Times New Roman" panose="02020603050405020304" pitchFamily="18" charset="0"/>
              </a:rPr>
              <a:t>West-</a:t>
            </a:r>
            <a:r>
              <a:rPr lang="el-GR" sz="2400" dirty="0" smtClean="0">
                <a:latin typeface="Times New Roman" panose="02020603050405020304" pitchFamily="18" charset="0"/>
                <a:cs typeface="Times New Roman" panose="02020603050405020304" pitchFamily="18" charset="0"/>
              </a:rPr>
              <a:t>Λιοναράκης</a:t>
            </a:r>
          </a:p>
          <a:p>
            <a:pPr>
              <a:lnSpc>
                <a:spcPct val="100000"/>
              </a:lnSpc>
            </a:pPr>
            <a:r>
              <a:rPr lang="el-GR" sz="2400" b="1" dirty="0">
                <a:latin typeface="Times New Roman" panose="02020603050405020304" pitchFamily="18" charset="0"/>
                <a:cs typeface="Times New Roman" panose="02020603050405020304" pitchFamily="18" charset="0"/>
              </a:rPr>
              <a:t>Θεωρία της Πολυμεσικής Μάθησης (Mayer, 2001</a:t>
            </a:r>
            <a:r>
              <a:rPr lang="el-GR" sz="2400" b="1" dirty="0" smtClean="0">
                <a:latin typeface="Times New Roman" panose="02020603050405020304" pitchFamily="18" charset="0"/>
                <a:cs typeface="Times New Roman" panose="02020603050405020304" pitchFamily="18" charset="0"/>
              </a:rPr>
              <a:t>)</a:t>
            </a:r>
          </a:p>
          <a:p>
            <a:pPr>
              <a:lnSpc>
                <a:spcPct val="100000"/>
              </a:lnSpc>
            </a:pPr>
            <a:r>
              <a:rPr lang="el-GR" sz="2400" b="1" dirty="0" smtClean="0">
                <a:latin typeface="Times New Roman" panose="02020603050405020304" pitchFamily="18" charset="0"/>
                <a:cs typeface="Times New Roman" panose="02020603050405020304" pitchFamily="18" charset="0"/>
              </a:rPr>
              <a:t>Μάθηση μέσω κινητών συσκευών (Μ-</a:t>
            </a:r>
            <a:r>
              <a:rPr lang="en-US" sz="2400" b="1" dirty="0">
                <a:latin typeface="Times New Roman" panose="02020603050405020304" pitchFamily="18" charset="0"/>
                <a:cs typeface="Times New Roman" panose="02020603050405020304" pitchFamily="18" charset="0"/>
              </a:rPr>
              <a:t>Learning</a:t>
            </a:r>
            <a:r>
              <a:rPr lang="el-GR" sz="2400" b="1" dirty="0" smtClean="0">
                <a:latin typeface="Times New Roman" panose="02020603050405020304" pitchFamily="18" charset="0"/>
                <a:cs typeface="Times New Roman" panose="02020603050405020304" pitchFamily="18" charset="0"/>
              </a:rPr>
              <a:t>):</a:t>
            </a:r>
          </a:p>
          <a:p>
            <a:pPr lvl="1">
              <a:lnSpc>
                <a:spcPct val="100000"/>
              </a:lnSpc>
              <a:buFont typeface="Wingdings" panose="05000000000000000000" pitchFamily="2" charset="2"/>
              <a:buChar char="Ø"/>
            </a:pPr>
            <a:r>
              <a:rPr lang="el-GR" sz="2400" dirty="0" err="1" smtClean="0">
                <a:latin typeface="Times New Roman" panose="02020603050405020304" pitchFamily="18" charset="0"/>
                <a:cs typeface="Times New Roman" panose="02020603050405020304" pitchFamily="18" charset="0"/>
              </a:rPr>
              <a:t>Χωροευαίσθητο</a:t>
            </a:r>
            <a:r>
              <a:rPr lang="el-GR" sz="2400" dirty="0" smtClean="0">
                <a:latin typeface="Times New Roman" panose="02020603050405020304" pitchFamily="18" charset="0"/>
                <a:cs typeface="Times New Roman" panose="02020603050405020304" pitchFamily="18" charset="0"/>
              </a:rPr>
              <a:t> παιχνίδι</a:t>
            </a:r>
          </a:p>
          <a:p>
            <a:pPr lvl="1">
              <a:lnSpc>
                <a:spcPct val="100000"/>
              </a:lnSpc>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Ε</a:t>
            </a:r>
            <a:r>
              <a:rPr lang="el-GR" sz="2400" dirty="0" smtClean="0">
                <a:latin typeface="Times New Roman" panose="02020603050405020304" pitchFamily="18" charset="0"/>
                <a:cs typeface="Times New Roman" panose="02020603050405020304" pitchFamily="18" charset="0"/>
              </a:rPr>
              <a:t>παυξημένη </a:t>
            </a:r>
            <a:r>
              <a:rPr lang="el-GR" sz="2400" dirty="0">
                <a:latin typeface="Times New Roman" panose="02020603050405020304" pitchFamily="18" charset="0"/>
                <a:cs typeface="Times New Roman" panose="02020603050405020304" pitchFamily="18" charset="0"/>
              </a:rPr>
              <a:t>πραγματικότητα (Augmented </a:t>
            </a:r>
            <a:r>
              <a:rPr lang="el-GR" sz="2400" dirty="0" smtClean="0">
                <a:latin typeface="Times New Roman" panose="02020603050405020304" pitchFamily="18" charset="0"/>
                <a:cs typeface="Times New Roman" panose="02020603050405020304" pitchFamily="18" charset="0"/>
              </a:rPr>
              <a:t>Reality, </a:t>
            </a:r>
            <a:r>
              <a:rPr lang="en-US" sz="2400" dirty="0" smtClean="0">
                <a:latin typeface="Times New Roman" panose="02020603050405020304" pitchFamily="18" charset="0"/>
                <a:cs typeface="Times New Roman" panose="02020603050405020304" pitchFamily="18" charset="0"/>
              </a:rPr>
              <a:t>AR</a:t>
            </a:r>
            <a:r>
              <a:rPr lang="el-GR" sz="2400" dirty="0" smtClean="0">
                <a:latin typeface="Times New Roman" panose="02020603050405020304" pitchFamily="18" charset="0"/>
                <a:cs typeface="Times New Roman" panose="02020603050405020304" pitchFamily="18" charset="0"/>
              </a:rPr>
              <a:t>) </a:t>
            </a:r>
          </a:p>
          <a:p>
            <a:pPr>
              <a:lnSpc>
                <a:spcPct val="100000"/>
              </a:lnSpc>
            </a:pP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0805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13"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9327" y="1476991"/>
            <a:ext cx="2290454" cy="1836203"/>
          </a:xfrm>
          <a:prstGeom prst="rect">
            <a:avLst/>
          </a:prstGeom>
        </p:spPr>
      </p:pic>
      <p:pic>
        <p:nvPicPr>
          <p:cNvPr id="14"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3729" y="1499205"/>
            <a:ext cx="2487482" cy="1836203"/>
          </a:xfrm>
          <a:prstGeom prst="rect">
            <a:avLst/>
          </a:prstGeom>
        </p:spPr>
      </p:pic>
      <p:sp>
        <p:nvSpPr>
          <p:cNvPr id="15" name="TextBox 14"/>
          <p:cNvSpPr txBox="1"/>
          <p:nvPr/>
        </p:nvSpPr>
        <p:spPr>
          <a:xfrm>
            <a:off x="1619672" y="400601"/>
            <a:ext cx="2942511" cy="1015663"/>
          </a:xfrm>
          <a:prstGeom prst="rect">
            <a:avLst/>
          </a:prstGeom>
          <a:noFill/>
        </p:spPr>
        <p:txBody>
          <a:bodyPr wrap="square" rtlCol="0">
            <a:spAutoFit/>
          </a:bodyPr>
          <a:lstStyle/>
          <a:p>
            <a:pPr algn="ctr"/>
            <a:r>
              <a:rPr lang="el-GR" sz="2000" i="1" dirty="0" smtClean="0"/>
              <a:t>1</a:t>
            </a:r>
            <a:r>
              <a:rPr lang="el-GR" sz="2000" i="1" baseline="30000" dirty="0" smtClean="0"/>
              <a:t>ο</a:t>
            </a:r>
            <a:r>
              <a:rPr lang="el-GR" sz="2000" i="1" dirty="0" smtClean="0"/>
              <a:t> Μέρος: Μαθαίνω για τα απειλούμενα ζώα της Κρήτης</a:t>
            </a:r>
            <a:endParaRPr lang="el-GR" sz="2000" i="1" dirty="0"/>
          </a:p>
        </p:txBody>
      </p:sp>
      <p:sp>
        <p:nvSpPr>
          <p:cNvPr id="16" name="TextBox 15"/>
          <p:cNvSpPr txBox="1"/>
          <p:nvPr/>
        </p:nvSpPr>
        <p:spPr>
          <a:xfrm>
            <a:off x="5566402" y="400600"/>
            <a:ext cx="2162136" cy="1015663"/>
          </a:xfrm>
          <a:prstGeom prst="rect">
            <a:avLst/>
          </a:prstGeom>
          <a:noFill/>
        </p:spPr>
        <p:txBody>
          <a:bodyPr wrap="square" rtlCol="0">
            <a:spAutoFit/>
          </a:bodyPr>
          <a:lstStyle/>
          <a:p>
            <a:pPr algn="ctr"/>
            <a:r>
              <a:rPr lang="el-GR" sz="2000" i="1" dirty="0" smtClean="0"/>
              <a:t>2</a:t>
            </a:r>
            <a:r>
              <a:rPr lang="el-GR" sz="2000" i="1" baseline="30000" dirty="0" smtClean="0"/>
              <a:t>ο</a:t>
            </a:r>
            <a:r>
              <a:rPr lang="el-GR" sz="2000" i="1" dirty="0" smtClean="0"/>
              <a:t> Μέρος: Ψάχνοντας τον Πάρη</a:t>
            </a:r>
            <a:endParaRPr lang="el-GR" sz="2000" i="1" dirty="0"/>
          </a:p>
        </p:txBody>
      </p:sp>
      <p:sp>
        <p:nvSpPr>
          <p:cNvPr id="17" name="Rounded Rectangle 5"/>
          <p:cNvSpPr/>
          <p:nvPr/>
        </p:nvSpPr>
        <p:spPr>
          <a:xfrm>
            <a:off x="2555775" y="5297727"/>
            <a:ext cx="4315676" cy="11855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latin typeface="Times New Roman" panose="02020603050405020304" pitchFamily="18" charset="0"/>
                <a:cs typeface="Times New Roman" panose="02020603050405020304" pitchFamily="18" charset="0"/>
              </a:rPr>
              <a:t>Εξ Αποστάσεως Πολυμορφικό Εκπαιδευτικό </a:t>
            </a:r>
            <a:r>
              <a:rPr lang="el-GR" sz="2000" dirty="0">
                <a:latin typeface="Times New Roman" panose="02020603050405020304" pitchFamily="18" charset="0"/>
                <a:cs typeface="Times New Roman" panose="02020603050405020304" pitchFamily="18" charset="0"/>
              </a:rPr>
              <a:t>Υλικό - </a:t>
            </a:r>
            <a:r>
              <a:rPr lang="el-GR" sz="2000" dirty="0" smtClean="0">
                <a:latin typeface="Times New Roman" panose="02020603050405020304" pitchFamily="18" charset="0"/>
                <a:cs typeface="Times New Roman" panose="02020603050405020304" pitchFamily="18" charset="0"/>
              </a:rPr>
              <a:t>Εκπαίδευση </a:t>
            </a:r>
            <a:r>
              <a:rPr lang="el-GR" sz="2000" dirty="0">
                <a:latin typeface="Times New Roman" panose="02020603050405020304" pitchFamily="18" charset="0"/>
                <a:cs typeface="Times New Roman" panose="02020603050405020304" pitchFamily="18" charset="0"/>
              </a:rPr>
              <a:t>για το </a:t>
            </a:r>
            <a:r>
              <a:rPr lang="el-GR" sz="2000" dirty="0" smtClean="0">
                <a:latin typeface="Times New Roman" panose="02020603050405020304" pitchFamily="18" charset="0"/>
                <a:cs typeface="Times New Roman" panose="02020603050405020304" pitchFamily="18" charset="0"/>
              </a:rPr>
              <a:t>περιβάλλον</a:t>
            </a:r>
            <a:endParaRPr lang="el-GR" sz="2000" dirty="0">
              <a:latin typeface="Times New Roman" panose="02020603050405020304" pitchFamily="18" charset="0"/>
              <a:cs typeface="Times New Roman" panose="02020603050405020304" pitchFamily="18" charset="0"/>
            </a:endParaRPr>
          </a:p>
        </p:txBody>
      </p:sp>
      <p:sp>
        <p:nvSpPr>
          <p:cNvPr id="19" name="Right Arrow 8"/>
          <p:cNvSpPr/>
          <p:nvPr/>
        </p:nvSpPr>
        <p:spPr>
          <a:xfrm rot="5400000">
            <a:off x="4177815" y="4235111"/>
            <a:ext cx="1071597" cy="8651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0" name="TextBox 19"/>
          <p:cNvSpPr txBox="1"/>
          <p:nvPr/>
        </p:nvSpPr>
        <p:spPr>
          <a:xfrm>
            <a:off x="1619672" y="3441925"/>
            <a:ext cx="3475244" cy="1015663"/>
          </a:xfrm>
          <a:prstGeom prst="rect">
            <a:avLst/>
          </a:prstGeom>
          <a:noFill/>
        </p:spPr>
        <p:txBody>
          <a:bodyPr wrap="square" rtlCol="0">
            <a:spAutoFit/>
          </a:bodyPr>
          <a:lstStyle/>
          <a:p>
            <a:r>
              <a:rPr lang="el-GR" sz="2000" dirty="0"/>
              <a:t>Εκπαίδευση γύρω από το περιβάλλον / Εκπαίδευση βασισμένη στον τόπο </a:t>
            </a:r>
          </a:p>
        </p:txBody>
      </p:sp>
      <p:sp>
        <p:nvSpPr>
          <p:cNvPr id="21" name="TextBox 20"/>
          <p:cNvSpPr txBox="1"/>
          <p:nvPr/>
        </p:nvSpPr>
        <p:spPr>
          <a:xfrm>
            <a:off x="5403729" y="3498400"/>
            <a:ext cx="3152320" cy="1323439"/>
          </a:xfrm>
          <a:prstGeom prst="rect">
            <a:avLst/>
          </a:prstGeom>
          <a:noFill/>
        </p:spPr>
        <p:txBody>
          <a:bodyPr wrap="square" rtlCol="0">
            <a:spAutoFit/>
          </a:bodyPr>
          <a:lstStyle/>
          <a:p>
            <a:r>
              <a:rPr lang="el-GR" sz="2000" dirty="0"/>
              <a:t>Εκπαίδευση μέσα στο περιβάλλον / Αστική Περιβαλλοντική εκπαίδευση</a:t>
            </a:r>
          </a:p>
          <a:p>
            <a:endParaRPr lang="el-GR" sz="2000" dirty="0"/>
          </a:p>
        </p:txBody>
      </p:sp>
    </p:spTree>
    <p:extLst>
      <p:ext uri="{BB962C8B-B14F-4D97-AF65-F5344CB8AC3E}">
        <p14:creationId xmlns:p14="http://schemas.microsoft.com/office/powerpoint/2010/main" val="310761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12</a:t>
            </a:fld>
            <a:endParaRPr lang="en-US" dirty="0"/>
          </a:p>
        </p:txBody>
      </p:sp>
      <p:sp>
        <p:nvSpPr>
          <p:cNvPr id="4" name="Τίτλος 3"/>
          <p:cNvSpPr>
            <a:spLocks noGrp="1"/>
          </p:cNvSpPr>
          <p:nvPr>
            <p:ph type="title"/>
          </p:nvPr>
        </p:nvSpPr>
        <p:spPr>
          <a:xfrm>
            <a:off x="1259632" y="0"/>
            <a:ext cx="7372350" cy="1251877"/>
          </a:xfrm>
        </p:spPr>
        <p:txBody>
          <a:bodyPr>
            <a:noAutofit/>
          </a:bodyPr>
          <a:lstStyle/>
          <a:p>
            <a:pPr algn="ctr"/>
            <a:r>
              <a:rPr lang="el-GR" sz="3200" dirty="0"/>
              <a:t>Εξ Αποστάσεως Πολυμορφικό Εκπαιδευτικό Υλικό</a:t>
            </a:r>
          </a:p>
        </p:txBody>
      </p:sp>
      <p:graphicFrame>
        <p:nvGraphicFramePr>
          <p:cNvPr id="7" name="Diagram 1"/>
          <p:cNvGraphicFramePr/>
          <p:nvPr>
            <p:extLst>
              <p:ext uri="{D42A27DB-BD31-4B8C-83A1-F6EECF244321}">
                <p14:modId xmlns:p14="http://schemas.microsoft.com/office/powerpoint/2010/main" val="4178603647"/>
              </p:ext>
            </p:extLst>
          </p:nvPr>
        </p:nvGraphicFramePr>
        <p:xfrm>
          <a:off x="2137494" y="1684620"/>
          <a:ext cx="5616624" cy="3058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2"/>
          <p:cNvSpPr/>
          <p:nvPr/>
        </p:nvSpPr>
        <p:spPr>
          <a:xfrm>
            <a:off x="2382255" y="5491343"/>
            <a:ext cx="5127103" cy="8693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Περιβαλλοντικό </a:t>
            </a:r>
            <a:r>
              <a:rPr lang="el-GR" dirty="0"/>
              <a:t>ή</a:t>
            </a:r>
            <a:r>
              <a:rPr lang="el-GR" dirty="0" smtClean="0"/>
              <a:t>θος</a:t>
            </a:r>
          </a:p>
          <a:p>
            <a:pPr algn="ctr"/>
            <a:r>
              <a:rPr lang="el-GR" dirty="0" smtClean="0"/>
              <a:t>Ανάπτυξη τεχνολογικών δεξιοτήτων</a:t>
            </a:r>
            <a:endParaRPr lang="el-GR" dirty="0"/>
          </a:p>
        </p:txBody>
      </p:sp>
      <p:sp>
        <p:nvSpPr>
          <p:cNvPr id="9" name="Down Arrow 3"/>
          <p:cNvSpPr/>
          <p:nvPr/>
        </p:nvSpPr>
        <p:spPr>
          <a:xfrm>
            <a:off x="4325592" y="4894587"/>
            <a:ext cx="1240428" cy="578067"/>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Διάγραμμα ροής: Εξαγωγή 9"/>
          <p:cNvSpPr/>
          <p:nvPr/>
        </p:nvSpPr>
        <p:spPr>
          <a:xfrm rot="5400000">
            <a:off x="4657774" y="3727428"/>
            <a:ext cx="576063" cy="592428"/>
          </a:xfrm>
          <a:prstGeom prst="flowChartExtract">
            <a:avLst/>
          </a:prstGeom>
          <a:solidFill>
            <a:schemeClr val="accent6"/>
          </a:solidFill>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 name="TextBox 1"/>
          <p:cNvSpPr txBox="1"/>
          <p:nvPr/>
        </p:nvSpPr>
        <p:spPr>
          <a:xfrm>
            <a:off x="2195736" y="1202231"/>
            <a:ext cx="2281852" cy="830997"/>
          </a:xfrm>
          <a:prstGeom prst="rect">
            <a:avLst/>
          </a:prstGeom>
          <a:noFill/>
        </p:spPr>
        <p:txBody>
          <a:bodyPr wrap="square" rtlCol="0">
            <a:spAutoFit/>
          </a:bodyPr>
          <a:lstStyle/>
          <a:p>
            <a:pPr lvl="0" algn="ctr"/>
            <a:r>
              <a:rPr lang="el-GR" i="1" dirty="0"/>
              <a:t>Χρήση Η/Υ</a:t>
            </a:r>
          </a:p>
          <a:p>
            <a:pPr algn="ctr"/>
            <a:endParaRPr lang="el-GR" i="1" dirty="0"/>
          </a:p>
        </p:txBody>
      </p:sp>
      <p:sp>
        <p:nvSpPr>
          <p:cNvPr id="5" name="TextBox 4"/>
          <p:cNvSpPr txBox="1"/>
          <p:nvPr/>
        </p:nvSpPr>
        <p:spPr>
          <a:xfrm>
            <a:off x="5186633" y="1217460"/>
            <a:ext cx="2736304" cy="830997"/>
          </a:xfrm>
          <a:prstGeom prst="rect">
            <a:avLst/>
          </a:prstGeom>
          <a:noFill/>
        </p:spPr>
        <p:txBody>
          <a:bodyPr wrap="square" rtlCol="0">
            <a:spAutoFit/>
          </a:bodyPr>
          <a:lstStyle/>
          <a:p>
            <a:pPr lvl="0" algn="ctr"/>
            <a:r>
              <a:rPr lang="en-US" i="1" dirty="0"/>
              <a:t>Mobile </a:t>
            </a:r>
            <a:r>
              <a:rPr lang="el-GR" i="1" dirty="0"/>
              <a:t>εφαρμογής</a:t>
            </a:r>
          </a:p>
          <a:p>
            <a:pPr algn="ctr"/>
            <a:endParaRPr lang="el-GR" i="1" dirty="0"/>
          </a:p>
        </p:txBody>
      </p:sp>
    </p:spTree>
    <p:extLst>
      <p:ext uri="{BB962C8B-B14F-4D97-AF65-F5344CB8AC3E}">
        <p14:creationId xmlns:p14="http://schemas.microsoft.com/office/powerpoint/2010/main" val="457632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13</a:t>
            </a:fld>
            <a:endParaRPr lang="en-US" dirty="0"/>
          </a:p>
        </p:txBody>
      </p:sp>
      <p:sp>
        <p:nvSpPr>
          <p:cNvPr id="4" name="Τίτλος 3"/>
          <p:cNvSpPr>
            <a:spLocks noGrp="1"/>
          </p:cNvSpPr>
          <p:nvPr>
            <p:ph type="title"/>
          </p:nvPr>
        </p:nvSpPr>
        <p:spPr>
          <a:xfrm>
            <a:off x="1403648" y="332655"/>
            <a:ext cx="7372350" cy="969743"/>
          </a:xfrm>
        </p:spPr>
        <p:txBody>
          <a:bodyPr>
            <a:noAutofit/>
          </a:bodyPr>
          <a:lstStyle/>
          <a:p>
            <a:pPr algn="ctr"/>
            <a:r>
              <a:rPr lang="el-GR" sz="3600" dirty="0"/>
              <a:t>Μαθαίνω για τα απειλούμενα ζώα της </a:t>
            </a:r>
            <a:r>
              <a:rPr lang="el-GR" sz="3600" dirty="0" smtClean="0"/>
              <a:t>Κρήτης (</a:t>
            </a:r>
            <a:r>
              <a:rPr lang="en-US" sz="3600" dirty="0" smtClean="0">
                <a:hlinkClick r:id="rId2"/>
              </a:rPr>
              <a:t>link</a:t>
            </a:r>
            <a:r>
              <a:rPr lang="en-US" sz="3600" dirty="0" smtClean="0"/>
              <a:t>)</a:t>
            </a:r>
            <a:r>
              <a:rPr lang="el-GR" sz="3600" dirty="0"/>
              <a:t/>
            </a:r>
            <a:br>
              <a:rPr lang="el-GR" sz="3600" dirty="0"/>
            </a:br>
            <a:endParaRPr lang="el-GR" sz="3600" dirty="0"/>
          </a:p>
        </p:txBody>
      </p:sp>
      <p:graphicFrame>
        <p:nvGraphicFramePr>
          <p:cNvPr id="6" name="Diagram 1"/>
          <p:cNvGraphicFramePr>
            <a:graphicFrameLocks noGrp="1"/>
          </p:cNvGraphicFramePr>
          <p:nvPr>
            <p:ph idx="1"/>
            <p:extLst>
              <p:ext uri="{D42A27DB-BD31-4B8C-83A1-F6EECF244321}">
                <p14:modId xmlns:p14="http://schemas.microsoft.com/office/powerpoint/2010/main" val="1846985272"/>
              </p:ext>
            </p:extLst>
          </p:nvPr>
        </p:nvGraphicFramePr>
        <p:xfrm>
          <a:off x="922926" y="1302398"/>
          <a:ext cx="8041561" cy="5150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77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14</a:t>
            </a:fld>
            <a:endParaRPr lang="en-US" dirty="0"/>
          </a:p>
        </p:txBody>
      </p:sp>
      <p:sp>
        <p:nvSpPr>
          <p:cNvPr id="4" name="Τίτλος 3"/>
          <p:cNvSpPr>
            <a:spLocks noGrp="1"/>
          </p:cNvSpPr>
          <p:nvPr>
            <p:ph type="title"/>
          </p:nvPr>
        </p:nvSpPr>
        <p:spPr>
          <a:xfrm>
            <a:off x="2483768" y="260647"/>
            <a:ext cx="6292230" cy="1041751"/>
          </a:xfrm>
        </p:spPr>
        <p:txBody>
          <a:bodyPr/>
          <a:lstStyle/>
          <a:p>
            <a:r>
              <a:rPr lang="el-GR" dirty="0"/>
              <a:t>Ψάχνοντας τον Πάρη</a:t>
            </a:r>
          </a:p>
        </p:txBody>
      </p:sp>
      <p:grpSp>
        <p:nvGrpSpPr>
          <p:cNvPr id="5" name="Group 13"/>
          <p:cNvGrpSpPr/>
          <p:nvPr/>
        </p:nvGrpSpPr>
        <p:grpSpPr>
          <a:xfrm>
            <a:off x="730868" y="3368721"/>
            <a:ext cx="5112568" cy="2664296"/>
            <a:chOff x="898378" y="323230"/>
            <a:chExt cx="10528820" cy="5969062"/>
          </a:xfrm>
        </p:grpSpPr>
        <p:pic>
          <p:nvPicPr>
            <p:cNvPr id="6" name="Picture 1"/>
            <p:cNvPicPr>
              <a:picLocks noChangeAspect="1"/>
            </p:cNvPicPr>
            <p:nvPr/>
          </p:nvPicPr>
          <p:blipFill>
            <a:blip r:embed="rId2"/>
            <a:stretch>
              <a:fillRect/>
            </a:stretch>
          </p:blipFill>
          <p:spPr>
            <a:xfrm>
              <a:off x="6178222" y="323230"/>
              <a:ext cx="5248976" cy="2664000"/>
            </a:xfrm>
            <a:prstGeom prst="rect">
              <a:avLst/>
            </a:prstGeom>
          </p:spPr>
        </p:pic>
        <p:pic>
          <p:nvPicPr>
            <p:cNvPr id="7" name="Picture 2"/>
            <p:cNvPicPr>
              <a:picLocks noChangeAspect="1"/>
            </p:cNvPicPr>
            <p:nvPr/>
          </p:nvPicPr>
          <p:blipFill>
            <a:blip r:embed="rId3"/>
            <a:stretch>
              <a:fillRect/>
            </a:stretch>
          </p:blipFill>
          <p:spPr>
            <a:xfrm>
              <a:off x="898378" y="2404292"/>
              <a:ext cx="9147143" cy="3888000"/>
            </a:xfrm>
            <a:prstGeom prst="rect">
              <a:avLst/>
            </a:prstGeom>
          </p:spPr>
        </p:pic>
        <p:sp>
          <p:nvSpPr>
            <p:cNvPr id="8" name="Oval 3"/>
            <p:cNvSpPr/>
            <p:nvPr/>
          </p:nvSpPr>
          <p:spPr>
            <a:xfrm>
              <a:off x="10174311" y="1013711"/>
              <a:ext cx="476518" cy="4507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9" name="Straight Connector 5"/>
            <p:cNvCxnSpPr/>
            <p:nvPr/>
          </p:nvCxnSpPr>
          <p:spPr>
            <a:xfrm flipH="1">
              <a:off x="9594761" y="1432571"/>
              <a:ext cx="651302" cy="97172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1584162" y="1280754"/>
            <a:ext cx="6961714" cy="1938992"/>
          </a:xfrm>
          <a:prstGeom prst="rect">
            <a:avLst/>
          </a:prstGeom>
          <a:noFill/>
        </p:spPr>
        <p:txBody>
          <a:bodyPr wrap="square" rtlCol="0">
            <a:spAutoFit/>
          </a:bodyPr>
          <a:lstStyle/>
          <a:p>
            <a:r>
              <a:rPr lang="en-US" dirty="0"/>
              <a:t>M</a:t>
            </a:r>
            <a:r>
              <a:rPr lang="el-GR" dirty="0" smtClean="0"/>
              <a:t>ελέτη </a:t>
            </a:r>
            <a:r>
              <a:rPr lang="el-GR" dirty="0"/>
              <a:t>περίπτωσης για την προστασία της θαλάσσιας χελώνας Καρέτα – </a:t>
            </a:r>
            <a:r>
              <a:rPr lang="el-GR" dirty="0" smtClean="0"/>
              <a:t>Καρέτα</a:t>
            </a:r>
            <a:endParaRPr lang="en-US" dirty="0" smtClean="0"/>
          </a:p>
          <a:p>
            <a:pPr marL="342900" indent="-342900">
              <a:buFont typeface="Wingdings" charset="2"/>
              <a:buChar char="Ø"/>
            </a:pPr>
            <a:r>
              <a:rPr lang="el-GR" dirty="0" err="1" smtClean="0"/>
              <a:t>Χωροευαίσθητο</a:t>
            </a:r>
            <a:r>
              <a:rPr lang="el-GR" dirty="0" smtClean="0"/>
              <a:t> παιχνίδι</a:t>
            </a:r>
            <a:endParaRPr lang="en-US" dirty="0" smtClean="0"/>
          </a:p>
          <a:p>
            <a:pPr marL="342900" indent="-342900">
              <a:buFont typeface="Wingdings" charset="2"/>
              <a:buChar char="Ø"/>
            </a:pPr>
            <a:r>
              <a:rPr lang="el-GR" dirty="0" smtClean="0"/>
              <a:t>Ψηφιακή Αφήγηση </a:t>
            </a:r>
            <a:r>
              <a:rPr lang="el-GR" dirty="0"/>
              <a:t>(Digital Storytelling</a:t>
            </a:r>
            <a:r>
              <a:rPr lang="el-GR" dirty="0" smtClean="0"/>
              <a:t>)</a:t>
            </a:r>
            <a:endParaRPr lang="en-US" dirty="0" smtClean="0"/>
          </a:p>
          <a:p>
            <a:endParaRPr lang="el-GR" dirty="0"/>
          </a:p>
        </p:txBody>
      </p:sp>
      <p:pic>
        <p:nvPicPr>
          <p:cNvPr id="11" name="Εικόνα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849" y="3863876"/>
            <a:ext cx="2278027" cy="2278027"/>
          </a:xfrm>
          <a:prstGeom prst="rect">
            <a:avLst/>
          </a:prstGeom>
        </p:spPr>
      </p:pic>
      <p:sp>
        <p:nvSpPr>
          <p:cNvPr id="12" name="TextBox 11"/>
          <p:cNvSpPr txBox="1"/>
          <p:nvPr/>
        </p:nvSpPr>
        <p:spPr>
          <a:xfrm>
            <a:off x="6493637" y="3378134"/>
            <a:ext cx="2282361" cy="461665"/>
          </a:xfrm>
          <a:prstGeom prst="rect">
            <a:avLst/>
          </a:prstGeom>
          <a:noFill/>
        </p:spPr>
        <p:txBody>
          <a:bodyPr wrap="square" rtlCol="0">
            <a:spAutoFit/>
          </a:bodyPr>
          <a:lstStyle/>
          <a:p>
            <a:r>
              <a:rPr lang="el-GR" i="1" dirty="0"/>
              <a:t>Actionbound®</a:t>
            </a:r>
          </a:p>
        </p:txBody>
      </p:sp>
    </p:spTree>
    <p:extLst>
      <p:ext uri="{BB962C8B-B14F-4D97-AF65-F5344CB8AC3E}">
        <p14:creationId xmlns:p14="http://schemas.microsoft.com/office/powerpoint/2010/main" val="2346174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92988"/>
            <a:ext cx="7776864" cy="576064"/>
          </a:xfrm>
        </p:spPr>
        <p:txBody>
          <a:bodyPr>
            <a:noAutofit/>
          </a:bodyPr>
          <a:lstStyle/>
          <a:p>
            <a:r>
              <a:rPr lang="el-GR" dirty="0" smtClean="0"/>
              <a:t>3</a:t>
            </a:r>
            <a:r>
              <a:rPr lang="el-GR" baseline="30000" dirty="0" smtClean="0"/>
              <a:t>η</a:t>
            </a:r>
            <a:r>
              <a:rPr lang="el-GR" dirty="0" smtClean="0"/>
              <a:t> Φάση: Αποτίμηση</a:t>
            </a:r>
            <a:endParaRPr lang="el-GR" sz="4800" dirty="0"/>
          </a:p>
        </p:txBody>
      </p:sp>
      <p:graphicFrame>
        <p:nvGraphicFramePr>
          <p:cNvPr id="5" name="Διάγραμμα 4"/>
          <p:cNvGraphicFramePr/>
          <p:nvPr>
            <p:extLst>
              <p:ext uri="{D42A27DB-BD31-4B8C-83A1-F6EECF244321}">
                <p14:modId xmlns:p14="http://schemas.microsoft.com/office/powerpoint/2010/main" val="3794200619"/>
              </p:ext>
            </p:extLst>
          </p:nvPr>
        </p:nvGraphicFramePr>
        <p:xfrm>
          <a:off x="931271" y="1340768"/>
          <a:ext cx="770076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475656" y="1700808"/>
            <a:ext cx="7039694" cy="4752528"/>
          </a:xfrm>
        </p:spPr>
        <p:txBody>
          <a:bodyPr>
            <a:normAutofit/>
          </a:bodyPr>
          <a:lstStyle/>
          <a:p>
            <a:pPr marL="0" indent="0" algn="just">
              <a:lnSpc>
                <a:spcPct val="100000"/>
              </a:lnSpc>
              <a:buNone/>
            </a:pPr>
            <a:r>
              <a:rPr lang="el-GR" sz="2400" b="1" dirty="0" smtClean="0">
                <a:latin typeface="Times New Roman" charset="0"/>
                <a:ea typeface="Times New Roman" charset="0"/>
                <a:cs typeface="Times New Roman" charset="0"/>
              </a:rPr>
              <a:t>Εργαλεία </a:t>
            </a:r>
            <a:r>
              <a:rPr lang="el-GR" sz="2400" b="1" dirty="0">
                <a:latin typeface="Times New Roman" charset="0"/>
                <a:ea typeface="Times New Roman" charset="0"/>
                <a:cs typeface="Times New Roman" charset="0"/>
              </a:rPr>
              <a:t>Συλλογής Δεδομένων:</a:t>
            </a:r>
          </a:p>
          <a:p>
            <a:pPr algn="just">
              <a:lnSpc>
                <a:spcPct val="100000"/>
              </a:lnSpc>
              <a:buFont typeface="Wingdings" charset="2"/>
              <a:buChar char="Ø"/>
            </a:pPr>
            <a:r>
              <a:rPr lang="el-GR" sz="2400" dirty="0" smtClean="0">
                <a:latin typeface="Times New Roman" charset="0"/>
                <a:ea typeface="Times New Roman" charset="0"/>
                <a:cs typeface="Times New Roman" charset="0"/>
              </a:rPr>
              <a:t>Ερωτηματολόγιο</a:t>
            </a:r>
            <a:endParaRPr lang="el-GR" sz="2400" dirty="0">
              <a:latin typeface="Times New Roman" charset="0"/>
              <a:ea typeface="Times New Roman" charset="0"/>
              <a:cs typeface="Times New Roman" charset="0"/>
            </a:endParaRPr>
          </a:p>
          <a:p>
            <a:pPr algn="just">
              <a:lnSpc>
                <a:spcPct val="100000"/>
              </a:lnSpc>
              <a:buFont typeface="Wingdings" charset="2"/>
              <a:buChar char="Ø"/>
            </a:pPr>
            <a:r>
              <a:rPr lang="el-GR" sz="2400" dirty="0">
                <a:latin typeface="Times New Roman" charset="0"/>
                <a:ea typeface="Times New Roman" charset="0"/>
                <a:cs typeface="Times New Roman" charset="0"/>
              </a:rPr>
              <a:t>Μη δομημένες </a:t>
            </a:r>
            <a:r>
              <a:rPr lang="el-GR" sz="2400" dirty="0" smtClean="0">
                <a:latin typeface="Times New Roman" charset="0"/>
                <a:ea typeface="Times New Roman" charset="0"/>
                <a:cs typeface="Times New Roman" charset="0"/>
              </a:rPr>
              <a:t>συνεντεύξεις</a:t>
            </a:r>
          </a:p>
          <a:p>
            <a:pPr marL="0" indent="0" algn="just">
              <a:lnSpc>
                <a:spcPct val="100000"/>
              </a:lnSpc>
              <a:buNone/>
            </a:pPr>
            <a:r>
              <a:rPr lang="el-GR" sz="2400" b="1" dirty="0" smtClean="0">
                <a:latin typeface="Times New Roman" charset="0"/>
                <a:ea typeface="Times New Roman" charset="0"/>
                <a:cs typeface="Times New Roman" charset="0"/>
              </a:rPr>
              <a:t>Συμμετέχοντες </a:t>
            </a:r>
            <a:r>
              <a:rPr lang="el-GR" sz="2400" dirty="0" smtClean="0">
                <a:latin typeface="Times New Roman" charset="0"/>
                <a:ea typeface="Times New Roman" charset="0"/>
                <a:cs typeface="Times New Roman" charset="0"/>
              </a:rPr>
              <a:t>(</a:t>
            </a:r>
            <a:r>
              <a:rPr lang="el-GR" sz="2400" dirty="0">
                <a:latin typeface="Times New Roman" charset="0"/>
                <a:ea typeface="Times New Roman" charset="0"/>
                <a:cs typeface="Times New Roman" charset="0"/>
              </a:rPr>
              <a:t>5 </a:t>
            </a:r>
            <a:r>
              <a:rPr lang="el-GR" sz="2400" dirty="0" smtClean="0">
                <a:latin typeface="Times New Roman" charset="0"/>
                <a:ea typeface="Times New Roman" charset="0"/>
                <a:cs typeface="Times New Roman" charset="0"/>
              </a:rPr>
              <a:t>κριτικοί φίλοι): </a:t>
            </a:r>
          </a:p>
          <a:p>
            <a:pPr algn="just">
              <a:lnSpc>
                <a:spcPct val="100000"/>
              </a:lnSpc>
              <a:buFont typeface="Wingdings" charset="2"/>
              <a:buChar char="Ø"/>
            </a:pPr>
            <a:r>
              <a:rPr lang="el-GR" sz="2400" dirty="0" smtClean="0">
                <a:latin typeface="Times New Roman" charset="0"/>
                <a:ea typeface="Times New Roman" charset="0"/>
                <a:cs typeface="Times New Roman" charset="0"/>
              </a:rPr>
              <a:t>Δάσκαλοι/ες</a:t>
            </a:r>
            <a:r>
              <a:rPr lang="el-GR" sz="2400" dirty="0">
                <a:latin typeface="Times New Roman" charset="0"/>
                <a:ea typeface="Times New Roman" charset="0"/>
                <a:cs typeface="Times New Roman" charset="0"/>
              </a:rPr>
              <a:t> </a:t>
            </a:r>
            <a:r>
              <a:rPr lang="el-GR" sz="2400" dirty="0" smtClean="0">
                <a:latin typeface="Times New Roman" charset="0"/>
                <a:ea typeface="Times New Roman" charset="0"/>
                <a:cs typeface="Times New Roman" charset="0"/>
              </a:rPr>
              <a:t>πρωτοβάθμιας εκπαίδευσης</a:t>
            </a:r>
          </a:p>
          <a:p>
            <a:pPr algn="just">
              <a:lnSpc>
                <a:spcPct val="100000"/>
              </a:lnSpc>
              <a:buFont typeface="Wingdings" charset="2"/>
              <a:buChar char="Ø"/>
            </a:pPr>
            <a:r>
              <a:rPr lang="el-GR" sz="2400" dirty="0" smtClean="0">
                <a:latin typeface="Times New Roman" charset="0"/>
                <a:ea typeface="Times New Roman" charset="0"/>
                <a:cs typeface="Times New Roman" charset="0"/>
              </a:rPr>
              <a:t>Υπεύθυνοι/νες </a:t>
            </a:r>
            <a:r>
              <a:rPr lang="el-GR" sz="2400" dirty="0">
                <a:latin typeface="Times New Roman" charset="0"/>
                <a:ea typeface="Times New Roman" charset="0"/>
                <a:cs typeface="Times New Roman" charset="0"/>
              </a:rPr>
              <a:t>Κέντρων Περιβαλλοντικής Εκπαίδευσης.</a:t>
            </a:r>
          </a:p>
          <a:p>
            <a:pPr marL="0" indent="0" algn="just">
              <a:lnSpc>
                <a:spcPct val="100000"/>
              </a:lnSpc>
              <a:buNone/>
            </a:pPr>
            <a:r>
              <a:rPr lang="el-GR" sz="2400" b="1" dirty="0">
                <a:latin typeface="Times New Roman" charset="0"/>
                <a:ea typeface="Times New Roman" charset="0"/>
                <a:cs typeface="Times New Roman" charset="0"/>
              </a:rPr>
              <a:t>Αξιολογητής: </a:t>
            </a:r>
            <a:endParaRPr lang="el-GR" sz="2400" b="1" dirty="0" smtClean="0">
              <a:latin typeface="Times New Roman" charset="0"/>
              <a:ea typeface="Times New Roman" charset="0"/>
              <a:cs typeface="Times New Roman" charset="0"/>
            </a:endParaRPr>
          </a:p>
          <a:p>
            <a:pPr algn="just">
              <a:lnSpc>
                <a:spcPct val="100000"/>
              </a:lnSpc>
              <a:buFont typeface="Wingdings" charset="2"/>
              <a:buChar char="Ø"/>
            </a:pPr>
            <a:r>
              <a:rPr lang="el-GR" sz="2400" dirty="0" smtClean="0">
                <a:latin typeface="Times New Roman" charset="0"/>
                <a:ea typeface="Times New Roman" charset="0"/>
                <a:cs typeface="Times New Roman" charset="0"/>
              </a:rPr>
              <a:t>Δημιουργός </a:t>
            </a:r>
            <a:r>
              <a:rPr lang="el-GR" sz="2400" dirty="0">
                <a:latin typeface="Times New Roman" charset="0"/>
                <a:ea typeface="Times New Roman" charset="0"/>
                <a:cs typeface="Times New Roman" charset="0"/>
              </a:rPr>
              <a:t>υλικού</a:t>
            </a:r>
          </a:p>
          <a:p>
            <a:pPr marL="0" indent="0" algn="just">
              <a:lnSpc>
                <a:spcPct val="100000"/>
              </a:lnSpc>
              <a:buNone/>
            </a:pPr>
            <a:endParaRPr lang="el-GR" sz="2400" dirty="0" smtClean="0">
              <a:latin typeface="Times New Roman" charset="0"/>
              <a:ea typeface="Times New Roman" charset="0"/>
              <a:cs typeface="Times New Roman" charset="0"/>
            </a:endParaRPr>
          </a:p>
          <a:p>
            <a:pPr marL="0" indent="0" algn="just">
              <a:lnSpc>
                <a:spcPct val="100000"/>
              </a:lnSpc>
              <a:buNone/>
            </a:pPr>
            <a:endParaRPr lang="el-GR" sz="2400" dirty="0">
              <a:latin typeface="Times New Roman" charset="0"/>
              <a:ea typeface="Times New Roman" charset="0"/>
              <a:cs typeface="Times New Roman" charset="0"/>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16</a:t>
            </a:fld>
            <a:endParaRPr lang="en-US" dirty="0"/>
          </a:p>
        </p:txBody>
      </p:sp>
      <p:sp>
        <p:nvSpPr>
          <p:cNvPr id="4" name="Τίτλος 3"/>
          <p:cNvSpPr>
            <a:spLocks noGrp="1"/>
          </p:cNvSpPr>
          <p:nvPr>
            <p:ph type="title"/>
          </p:nvPr>
        </p:nvSpPr>
        <p:spPr>
          <a:xfrm>
            <a:off x="1475656" y="404664"/>
            <a:ext cx="7039694" cy="963844"/>
          </a:xfrm>
        </p:spPr>
        <p:txBody>
          <a:bodyPr>
            <a:normAutofit fontScale="90000"/>
          </a:bodyPr>
          <a:lstStyle/>
          <a:p>
            <a:r>
              <a:rPr lang="el-GR" dirty="0" smtClean="0"/>
              <a:t>Διαμορφωτική Ποιοτική έρευνα</a:t>
            </a:r>
            <a:endParaRPr lang="el-GR" dirty="0"/>
          </a:p>
        </p:txBody>
      </p:sp>
    </p:spTree>
    <p:extLst>
      <p:ext uri="{BB962C8B-B14F-4D97-AF65-F5344CB8AC3E}">
        <p14:creationId xmlns:p14="http://schemas.microsoft.com/office/powerpoint/2010/main" val="3528731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176845146"/>
              </p:ext>
            </p:extLst>
          </p:nvPr>
        </p:nvGraphicFramePr>
        <p:xfrm>
          <a:off x="1187624" y="1340768"/>
          <a:ext cx="7200800" cy="4975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17</a:t>
            </a:fld>
            <a:endParaRPr lang="en-US" dirty="0"/>
          </a:p>
        </p:txBody>
      </p:sp>
      <p:sp>
        <p:nvSpPr>
          <p:cNvPr id="4" name="Τίτλος 3"/>
          <p:cNvSpPr>
            <a:spLocks noGrp="1"/>
          </p:cNvSpPr>
          <p:nvPr>
            <p:ph type="title"/>
          </p:nvPr>
        </p:nvSpPr>
        <p:spPr>
          <a:xfrm>
            <a:off x="2771800" y="332656"/>
            <a:ext cx="5743550" cy="1107861"/>
          </a:xfrm>
        </p:spPr>
        <p:txBody>
          <a:bodyPr/>
          <a:lstStyle/>
          <a:p>
            <a:r>
              <a:rPr lang="el-GR" dirty="0" smtClean="0"/>
              <a:t>Στάδια διεξαγωγής </a:t>
            </a:r>
            <a:endParaRPr lang="el-GR" dirty="0"/>
          </a:p>
        </p:txBody>
      </p:sp>
    </p:spTree>
    <p:extLst>
      <p:ext uri="{BB962C8B-B14F-4D97-AF65-F5344CB8AC3E}">
        <p14:creationId xmlns:p14="http://schemas.microsoft.com/office/powerpoint/2010/main" val="1795235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18</a:t>
            </a:fld>
            <a:endParaRPr lang="en-US" dirty="0"/>
          </a:p>
        </p:txBody>
      </p:sp>
      <p:sp>
        <p:nvSpPr>
          <p:cNvPr id="4" name="Τίτλος 3"/>
          <p:cNvSpPr>
            <a:spLocks noGrp="1"/>
          </p:cNvSpPr>
          <p:nvPr>
            <p:ph type="title"/>
          </p:nvPr>
        </p:nvSpPr>
        <p:spPr>
          <a:xfrm>
            <a:off x="3779912" y="260648"/>
            <a:ext cx="1800200" cy="1179869"/>
          </a:xfrm>
        </p:spPr>
        <p:txBody>
          <a:bodyPr/>
          <a:lstStyle/>
          <a:p>
            <a:r>
              <a:rPr lang="el-GR" dirty="0" smtClean="0"/>
              <a:t>Άξονες </a:t>
            </a:r>
            <a:endParaRPr lang="el-GR"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362890375"/>
              </p:ext>
            </p:extLst>
          </p:nvPr>
        </p:nvGraphicFramePr>
        <p:xfrm>
          <a:off x="755576" y="1407823"/>
          <a:ext cx="8113569" cy="5112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8567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259632" y="1052736"/>
            <a:ext cx="7200800" cy="5256584"/>
          </a:xfrm>
        </p:spPr>
        <p:txBody>
          <a:bodyPr>
            <a:normAutofit fontScale="85000" lnSpcReduction="20000"/>
          </a:bodyPr>
          <a:lstStyle/>
          <a:p>
            <a:pPr marL="0" indent="0" algn="just">
              <a:buNone/>
            </a:pPr>
            <a:r>
              <a:rPr lang="el-GR" sz="2800" b="1" dirty="0" smtClean="0">
                <a:latin typeface="Times New Roman" charset="0"/>
                <a:ea typeface="Times New Roman" charset="0"/>
                <a:cs typeface="Times New Roman" charset="0"/>
              </a:rPr>
              <a:t>Θετικές απόψεις: </a:t>
            </a:r>
          </a:p>
          <a:p>
            <a:pPr algn="just">
              <a:buFont typeface="Wingdings" panose="05000000000000000000" pitchFamily="2" charset="2"/>
              <a:buChar char="Ø"/>
            </a:pPr>
            <a:r>
              <a:rPr lang="el-GR" sz="2800" dirty="0">
                <a:latin typeface="Times New Roman" charset="0"/>
                <a:ea typeface="Times New Roman" charset="0"/>
                <a:cs typeface="Times New Roman" charset="0"/>
              </a:rPr>
              <a:t>Ε</a:t>
            </a:r>
            <a:r>
              <a:rPr lang="el-GR" sz="2800" dirty="0" smtClean="0">
                <a:latin typeface="Times New Roman" charset="0"/>
                <a:ea typeface="Times New Roman" charset="0"/>
                <a:cs typeface="Times New Roman" charset="0"/>
              </a:rPr>
              <a:t>πιστημονική </a:t>
            </a:r>
            <a:r>
              <a:rPr lang="el-GR" sz="2800" dirty="0">
                <a:latin typeface="Times New Roman" charset="0"/>
                <a:ea typeface="Times New Roman" charset="0"/>
                <a:cs typeface="Times New Roman" charset="0"/>
              </a:rPr>
              <a:t>συνοχή / τεκμηρίωση  του </a:t>
            </a:r>
            <a:r>
              <a:rPr lang="el-GR" sz="2800" dirty="0" smtClean="0">
                <a:latin typeface="Times New Roman" charset="0"/>
                <a:ea typeface="Times New Roman" charset="0"/>
                <a:cs typeface="Times New Roman" charset="0"/>
              </a:rPr>
              <a:t>Ε.Υ</a:t>
            </a:r>
          </a:p>
          <a:p>
            <a:pPr algn="just">
              <a:buFont typeface="Wingdings" panose="05000000000000000000" pitchFamily="2" charset="2"/>
              <a:buChar char="Ø"/>
            </a:pPr>
            <a:r>
              <a:rPr lang="el-GR" sz="2800" dirty="0" smtClean="0">
                <a:latin typeface="Times New Roman" charset="0"/>
                <a:ea typeface="Times New Roman" charset="0"/>
                <a:cs typeface="Times New Roman" charset="0"/>
              </a:rPr>
              <a:t>Απλή </a:t>
            </a:r>
            <a:r>
              <a:rPr lang="el-GR" sz="2800" dirty="0">
                <a:latin typeface="Times New Roman" charset="0"/>
                <a:ea typeface="Times New Roman" charset="0"/>
                <a:cs typeface="Times New Roman" charset="0"/>
              </a:rPr>
              <a:t>και κατανοητή </a:t>
            </a:r>
            <a:r>
              <a:rPr lang="el-GR" sz="2800" dirty="0" smtClean="0">
                <a:latin typeface="Times New Roman" charset="0"/>
                <a:ea typeface="Times New Roman" charset="0"/>
                <a:cs typeface="Times New Roman" charset="0"/>
              </a:rPr>
              <a:t>παρουσίαση του θέματος</a:t>
            </a:r>
          </a:p>
          <a:p>
            <a:pPr algn="just">
              <a:buFont typeface="Wingdings" panose="05000000000000000000" pitchFamily="2" charset="2"/>
              <a:buChar char="Ø"/>
            </a:pPr>
            <a:r>
              <a:rPr lang="el-GR" sz="2800" dirty="0" smtClean="0">
                <a:latin typeface="Times New Roman" charset="0"/>
                <a:ea typeface="Times New Roman" charset="0"/>
                <a:cs typeface="Times New Roman" charset="0"/>
              </a:rPr>
              <a:t>Χρήση </a:t>
            </a:r>
            <a:r>
              <a:rPr lang="el-GR" sz="2800" dirty="0">
                <a:latin typeface="Times New Roman" charset="0"/>
                <a:ea typeface="Times New Roman" charset="0"/>
                <a:cs typeface="Times New Roman" charset="0"/>
              </a:rPr>
              <a:t>της εφαρμογής </a:t>
            </a:r>
            <a:r>
              <a:rPr lang="en-US" sz="2800" dirty="0" smtClean="0">
                <a:latin typeface="Times New Roman" charset="0"/>
                <a:ea typeface="Times New Roman" charset="0"/>
                <a:cs typeface="Times New Roman" charset="0"/>
              </a:rPr>
              <a:t>Actionbound</a:t>
            </a:r>
            <a:endParaRPr lang="el-GR" sz="2800" dirty="0" smtClean="0">
              <a:latin typeface="Times New Roman" charset="0"/>
              <a:ea typeface="Times New Roman" charset="0"/>
              <a:cs typeface="Times New Roman" charset="0"/>
            </a:endParaRPr>
          </a:p>
          <a:p>
            <a:pPr lvl="1" algn="just">
              <a:buFont typeface="Wingdings" panose="05000000000000000000" pitchFamily="2" charset="2"/>
              <a:buChar char="Ø"/>
            </a:pPr>
            <a:r>
              <a:rPr lang="en-US" sz="2400" dirty="0" smtClean="0">
                <a:latin typeface="Times New Roman" charset="0"/>
                <a:ea typeface="Times New Roman" charset="0"/>
                <a:cs typeface="Times New Roman" charset="0"/>
              </a:rPr>
              <a:t> </a:t>
            </a:r>
            <a:r>
              <a:rPr lang="el-GR" sz="2400" dirty="0" err="1" smtClean="0">
                <a:latin typeface="Times New Roman" charset="0"/>
                <a:ea typeface="Times New Roman" charset="0"/>
                <a:cs typeface="Times New Roman" charset="0"/>
              </a:rPr>
              <a:t>Αναστοχασμός</a:t>
            </a:r>
            <a:r>
              <a:rPr lang="el-GR" sz="2400" dirty="0" smtClean="0">
                <a:latin typeface="Times New Roman" charset="0"/>
                <a:ea typeface="Times New Roman" charset="0"/>
                <a:cs typeface="Times New Roman" charset="0"/>
              </a:rPr>
              <a:t> –</a:t>
            </a:r>
            <a:r>
              <a:rPr lang="el-GR" sz="2400" dirty="0" err="1" smtClean="0">
                <a:latin typeface="Times New Roman" charset="0"/>
                <a:ea typeface="Times New Roman" charset="0"/>
                <a:cs typeface="Times New Roman" charset="0"/>
              </a:rPr>
              <a:t>Αυτοαξιολόγηση</a:t>
            </a:r>
            <a:r>
              <a:rPr lang="el-GR" sz="2400" dirty="0" smtClean="0">
                <a:latin typeface="Times New Roman" charset="0"/>
                <a:ea typeface="Times New Roman" charset="0"/>
                <a:cs typeface="Times New Roman" charset="0"/>
              </a:rPr>
              <a:t> εκπαιδευόμενου </a:t>
            </a:r>
          </a:p>
          <a:p>
            <a:pPr lvl="1" algn="just">
              <a:buFont typeface="Wingdings" panose="05000000000000000000" pitchFamily="2" charset="2"/>
              <a:buChar char="Ø"/>
            </a:pPr>
            <a:r>
              <a:rPr lang="el-GR" sz="2400" dirty="0" smtClean="0">
                <a:latin typeface="Times New Roman" charset="0"/>
                <a:ea typeface="Times New Roman" charset="0"/>
                <a:cs typeface="Times New Roman" charset="0"/>
              </a:rPr>
              <a:t>Ευχρηστία</a:t>
            </a:r>
          </a:p>
          <a:p>
            <a:pPr algn="just">
              <a:buFont typeface="Wingdings" panose="05000000000000000000" pitchFamily="2" charset="2"/>
              <a:buChar char="Ø"/>
            </a:pPr>
            <a:r>
              <a:rPr lang="el-GR" sz="2800" dirty="0">
                <a:latin typeface="Times New Roman" charset="0"/>
                <a:ea typeface="Times New Roman" charset="0"/>
                <a:cs typeface="Times New Roman" charset="0"/>
              </a:rPr>
              <a:t>Χρήση </a:t>
            </a:r>
            <a:r>
              <a:rPr lang="en-US" sz="2800" dirty="0" err="1" smtClean="0">
                <a:latin typeface="Times New Roman" charset="0"/>
                <a:ea typeface="Times New Roman" charset="0"/>
                <a:cs typeface="Times New Roman" charset="0"/>
              </a:rPr>
              <a:t>padlet</a:t>
            </a:r>
            <a:endParaRPr lang="el-GR" sz="2800" dirty="0" smtClean="0">
              <a:latin typeface="Times New Roman" charset="0"/>
              <a:ea typeface="Times New Roman" charset="0"/>
              <a:cs typeface="Times New Roman" charset="0"/>
            </a:endParaRPr>
          </a:p>
          <a:p>
            <a:pPr lvl="1" algn="just">
              <a:buFont typeface="Wingdings" panose="05000000000000000000" pitchFamily="2" charset="2"/>
              <a:buChar char="Ø"/>
            </a:pPr>
            <a:r>
              <a:rPr lang="el-GR" sz="2400" dirty="0" smtClean="0">
                <a:latin typeface="Times New Roman" charset="0"/>
                <a:ea typeface="Times New Roman" charset="0"/>
                <a:cs typeface="Times New Roman" charset="0"/>
              </a:rPr>
              <a:t>Υποστήριξη – Καθοδήγηση εκπαιδευόμενου</a:t>
            </a:r>
          </a:p>
          <a:p>
            <a:pPr lvl="1" algn="just">
              <a:buFont typeface="Wingdings" panose="05000000000000000000" pitchFamily="2" charset="2"/>
              <a:buChar char="Ø"/>
            </a:pPr>
            <a:r>
              <a:rPr lang="el-GR" sz="2400" dirty="0" smtClean="0">
                <a:latin typeface="Times New Roman" charset="0"/>
                <a:ea typeface="Times New Roman" charset="0"/>
                <a:cs typeface="Times New Roman" charset="0"/>
              </a:rPr>
              <a:t>Αλληλεπίδραση εκπαιδευόμενου </a:t>
            </a:r>
            <a:endParaRPr lang="el-GR" sz="2800" dirty="0" smtClean="0">
              <a:latin typeface="Times New Roman" charset="0"/>
              <a:ea typeface="Times New Roman" charset="0"/>
              <a:cs typeface="Times New Roman" charset="0"/>
            </a:endParaRPr>
          </a:p>
          <a:p>
            <a:pPr algn="just">
              <a:buFont typeface="Wingdings" panose="05000000000000000000" pitchFamily="2" charset="2"/>
              <a:buChar char="Ø"/>
            </a:pPr>
            <a:r>
              <a:rPr lang="el-GR" sz="2800" dirty="0" smtClean="0">
                <a:latin typeface="Times New Roman" charset="0"/>
                <a:ea typeface="Times New Roman" charset="0"/>
                <a:cs typeface="Times New Roman" charset="0"/>
              </a:rPr>
              <a:t>Σκοπός – Προσδοκώμενα αποτελέσματα</a:t>
            </a:r>
            <a:endParaRPr lang="el-GR" sz="2800" dirty="0">
              <a:latin typeface="Times New Roman" charset="0"/>
              <a:ea typeface="Times New Roman" charset="0"/>
              <a:cs typeface="Times New Roman" charset="0"/>
            </a:endParaRPr>
          </a:p>
          <a:p>
            <a:pPr marL="0" indent="0" algn="just">
              <a:buNone/>
            </a:pPr>
            <a:endParaRPr lang="el-GR" sz="2800" dirty="0" smtClean="0">
              <a:latin typeface="Times New Roman" charset="0"/>
              <a:ea typeface="Times New Roman" charset="0"/>
              <a:cs typeface="Times New Roman" charset="0"/>
            </a:endParaRPr>
          </a:p>
          <a:p>
            <a:pPr marL="0" indent="0" algn="just">
              <a:buNone/>
            </a:pPr>
            <a:endParaRPr lang="el-GR" sz="2400" dirty="0">
              <a:latin typeface="Times New Roman" charset="0"/>
              <a:ea typeface="Times New Roman" charset="0"/>
              <a:cs typeface="Times New Roman" charset="0"/>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19</a:t>
            </a:fld>
            <a:endParaRPr lang="en-US" dirty="0"/>
          </a:p>
        </p:txBody>
      </p:sp>
      <p:sp>
        <p:nvSpPr>
          <p:cNvPr id="4" name="Τίτλος 3"/>
          <p:cNvSpPr>
            <a:spLocks noGrp="1"/>
          </p:cNvSpPr>
          <p:nvPr>
            <p:ph type="title"/>
          </p:nvPr>
        </p:nvSpPr>
        <p:spPr>
          <a:xfrm>
            <a:off x="2213738" y="253713"/>
            <a:ext cx="5796644" cy="1021982"/>
          </a:xfrm>
        </p:spPr>
        <p:txBody>
          <a:bodyPr>
            <a:normAutofit/>
          </a:bodyPr>
          <a:lstStyle/>
          <a:p>
            <a:pPr algn="ctr"/>
            <a:r>
              <a:rPr lang="el-GR" dirty="0" smtClean="0"/>
              <a:t>Αποτελέσματα 1/2 </a:t>
            </a:r>
            <a:endParaRPr lang="el-GR" dirty="0"/>
          </a:p>
        </p:txBody>
      </p:sp>
    </p:spTree>
    <p:extLst>
      <p:ext uri="{BB962C8B-B14F-4D97-AF65-F5344CB8AC3E}">
        <p14:creationId xmlns:p14="http://schemas.microsoft.com/office/powerpoint/2010/main" val="2018095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14272"/>
            <a:ext cx="7199240" cy="765652"/>
          </a:xfrm>
        </p:spPr>
        <p:txBody>
          <a:bodyPr>
            <a:noAutofit/>
          </a:bodyPr>
          <a:lstStyle/>
          <a:p>
            <a:r>
              <a:rPr lang="el-GR" dirty="0"/>
              <a:t>1. </a:t>
            </a:r>
            <a:r>
              <a:rPr lang="el-GR" dirty="0" smtClean="0"/>
              <a:t>Σκοπός</a:t>
            </a:r>
            <a:endParaRPr lang="el-GR" b="1"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2</a:t>
            </a:fld>
            <a:endParaRPr lang="en-US" dirty="0"/>
          </a:p>
        </p:txBody>
      </p:sp>
      <p:sp>
        <p:nvSpPr>
          <p:cNvPr id="6" name="TextBox 5"/>
          <p:cNvSpPr txBox="1"/>
          <p:nvPr/>
        </p:nvSpPr>
        <p:spPr>
          <a:xfrm>
            <a:off x="1403648" y="1916832"/>
            <a:ext cx="7199240" cy="3539430"/>
          </a:xfrm>
          <a:prstGeom prst="rect">
            <a:avLst/>
          </a:prstGeom>
          <a:noFill/>
        </p:spPr>
        <p:txBody>
          <a:bodyPr wrap="square" rtlCol="0">
            <a:spAutoFit/>
          </a:bodyPr>
          <a:lstStyle/>
          <a:p>
            <a:pPr lvl="0" algn="just"/>
            <a:r>
              <a:rPr lang="el-GR" sz="2800" dirty="0"/>
              <a:t>Ο</a:t>
            </a:r>
            <a:r>
              <a:rPr lang="el-GR" sz="2800" dirty="0" smtClean="0"/>
              <a:t> </a:t>
            </a:r>
            <a:r>
              <a:rPr lang="el-GR" sz="2800" dirty="0"/>
              <a:t>σχεδιασμός, η υλοποίηση και η αποτίμηση εξ αποστάσεως εκπαιδευτικού υλικού (Ε.Υ.), </a:t>
            </a:r>
            <a:r>
              <a:rPr lang="el-GR" sz="2800" dirty="0" smtClean="0"/>
              <a:t>με θέμα </a:t>
            </a:r>
            <a:r>
              <a:rPr lang="el-GR" sz="2800" dirty="0"/>
              <a:t>την προστασία της βιοποικιλότητας και την εξαφάνιση των απειλούμενων ζώων </a:t>
            </a:r>
            <a:r>
              <a:rPr lang="el-GR" sz="2800" dirty="0" smtClean="0"/>
              <a:t>της </a:t>
            </a:r>
            <a:r>
              <a:rPr lang="el-GR" sz="2800" dirty="0"/>
              <a:t>Κρήτης </a:t>
            </a:r>
            <a:endParaRPr lang="el-GR" sz="2800" dirty="0" smtClean="0"/>
          </a:p>
          <a:p>
            <a:pPr lvl="0" algn="just"/>
            <a:endParaRPr lang="el-GR" sz="2800" dirty="0" smtClean="0"/>
          </a:p>
          <a:p>
            <a:pPr marL="457200" lvl="0" indent="-457200" algn="just">
              <a:buFont typeface="Wingdings" panose="05000000000000000000" pitchFamily="2" charset="2"/>
              <a:buChar char="ü"/>
            </a:pPr>
            <a:r>
              <a:rPr lang="el-GR" sz="2800" i="1" dirty="0" smtClean="0"/>
              <a:t>Μελέτη περίπτωσης: θαλάσσιας </a:t>
            </a:r>
            <a:r>
              <a:rPr lang="el-GR" sz="2800" i="1" dirty="0"/>
              <a:t>χελώνας Καρέτα – Καρέτα. </a:t>
            </a:r>
            <a:endParaRPr lang="el-GR" sz="2800" i="1" dirty="0" smtClean="0"/>
          </a:p>
          <a:p>
            <a:endParaRPr lang="el-GR" sz="2800" dirty="0"/>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547664" y="1201746"/>
            <a:ext cx="7128792" cy="5467614"/>
          </a:xfrm>
        </p:spPr>
        <p:txBody>
          <a:bodyPr>
            <a:normAutofit/>
          </a:bodyPr>
          <a:lstStyle/>
          <a:p>
            <a:pPr marL="0" indent="0" algn="just">
              <a:buNone/>
            </a:pPr>
            <a:r>
              <a:rPr lang="el-GR" sz="2400" b="1" dirty="0" smtClean="0">
                <a:latin typeface="Times New Roman" charset="0"/>
                <a:ea typeface="Times New Roman" charset="0"/>
                <a:cs typeface="Times New Roman" charset="0"/>
              </a:rPr>
              <a:t>Αλλαγές:</a:t>
            </a:r>
          </a:p>
          <a:p>
            <a:pPr algn="just">
              <a:buFont typeface="Wingdings" panose="05000000000000000000" pitchFamily="2" charset="2"/>
              <a:buChar char="Ø"/>
            </a:pPr>
            <a:r>
              <a:rPr lang="el-GR" sz="2400" dirty="0">
                <a:latin typeface="Times New Roman" charset="0"/>
                <a:ea typeface="Times New Roman" charset="0"/>
                <a:cs typeface="Times New Roman" charset="0"/>
              </a:rPr>
              <a:t>Π</a:t>
            </a:r>
            <a:r>
              <a:rPr lang="el-GR" sz="2400" dirty="0" smtClean="0">
                <a:latin typeface="Times New Roman" charset="0"/>
                <a:ea typeface="Times New Roman" charset="0"/>
                <a:cs typeface="Times New Roman" charset="0"/>
              </a:rPr>
              <a:t>ερισσότερες </a:t>
            </a:r>
            <a:r>
              <a:rPr lang="el-GR" sz="2400" dirty="0">
                <a:latin typeface="Times New Roman" charset="0"/>
                <a:ea typeface="Times New Roman" charset="0"/>
                <a:cs typeface="Times New Roman" charset="0"/>
              </a:rPr>
              <a:t>πηγές από επιστημονικά άρθρα και συνέδρια</a:t>
            </a:r>
          </a:p>
          <a:p>
            <a:pPr algn="just">
              <a:buFont typeface="Wingdings" panose="05000000000000000000" pitchFamily="2" charset="2"/>
              <a:buChar char="Ø"/>
            </a:pPr>
            <a:r>
              <a:rPr lang="el-GR" sz="2400" dirty="0">
                <a:latin typeface="Times New Roman" charset="0"/>
                <a:ea typeface="Times New Roman" charset="0"/>
                <a:cs typeface="Times New Roman" charset="0"/>
              </a:rPr>
              <a:t>Χ</a:t>
            </a:r>
            <a:r>
              <a:rPr lang="el-GR" sz="2400" dirty="0" smtClean="0">
                <a:latin typeface="Times New Roman" charset="0"/>
                <a:ea typeface="Times New Roman" charset="0"/>
                <a:cs typeface="Times New Roman" charset="0"/>
              </a:rPr>
              <a:t>ρήση </a:t>
            </a:r>
            <a:r>
              <a:rPr lang="el-GR" sz="2400" dirty="0">
                <a:latin typeface="Times New Roman" charset="0"/>
                <a:ea typeface="Times New Roman" charset="0"/>
                <a:cs typeface="Times New Roman" charset="0"/>
              </a:rPr>
              <a:t>περισσότερων </a:t>
            </a:r>
            <a:r>
              <a:rPr lang="el-GR" sz="2400" dirty="0" smtClean="0">
                <a:latin typeface="Times New Roman" charset="0"/>
                <a:ea typeface="Times New Roman" charset="0"/>
                <a:cs typeface="Times New Roman" charset="0"/>
              </a:rPr>
              <a:t>δραστηριοτήτων</a:t>
            </a:r>
          </a:p>
          <a:p>
            <a:pPr algn="just">
              <a:buFont typeface="Wingdings" panose="05000000000000000000" pitchFamily="2" charset="2"/>
              <a:buChar char="Ø"/>
            </a:pPr>
            <a:r>
              <a:rPr lang="el-GR" sz="2400" dirty="0">
                <a:latin typeface="Times New Roman" charset="0"/>
                <a:ea typeface="Times New Roman" charset="0"/>
                <a:cs typeface="Times New Roman" charset="0"/>
              </a:rPr>
              <a:t>Χ</a:t>
            </a:r>
            <a:r>
              <a:rPr lang="el-GR" sz="2400" dirty="0" smtClean="0">
                <a:latin typeface="Times New Roman" charset="0"/>
                <a:ea typeface="Times New Roman" charset="0"/>
                <a:cs typeface="Times New Roman" charset="0"/>
              </a:rPr>
              <a:t>ρήση ηχητικών ντοκουμέντων – ηχητικής αφήγησης</a:t>
            </a:r>
          </a:p>
          <a:p>
            <a:pPr algn="just">
              <a:buFont typeface="Wingdings" panose="05000000000000000000" pitchFamily="2" charset="2"/>
              <a:buChar char="Ø"/>
            </a:pPr>
            <a:r>
              <a:rPr lang="el-GR" sz="2400" dirty="0" smtClean="0">
                <a:latin typeface="Times New Roman" charset="0"/>
                <a:ea typeface="Times New Roman" charset="0"/>
                <a:cs typeface="Times New Roman" charset="0"/>
              </a:rPr>
              <a:t>Προσθήκη λεξικού </a:t>
            </a:r>
            <a:r>
              <a:rPr lang="el-GR" sz="2400" dirty="0">
                <a:latin typeface="Times New Roman" charset="0"/>
                <a:ea typeface="Times New Roman" charset="0"/>
                <a:cs typeface="Times New Roman" charset="0"/>
              </a:rPr>
              <a:t>όρων</a:t>
            </a:r>
            <a:endParaRPr lang="el-GR" sz="2400" dirty="0" smtClean="0">
              <a:latin typeface="Times New Roman" charset="0"/>
              <a:ea typeface="Times New Roman" charset="0"/>
              <a:cs typeface="Times New Roman" charset="0"/>
            </a:endParaRPr>
          </a:p>
          <a:p>
            <a:pPr marL="0" indent="0" algn="just">
              <a:buNone/>
            </a:pPr>
            <a:endParaRPr lang="el-GR" sz="2400" dirty="0" smtClean="0">
              <a:latin typeface="Times New Roman" charset="0"/>
              <a:ea typeface="Times New Roman" charset="0"/>
              <a:cs typeface="Times New Roman" charset="0"/>
            </a:endParaRPr>
          </a:p>
          <a:p>
            <a:pPr marL="0" indent="0" algn="just">
              <a:buNone/>
            </a:pPr>
            <a:endParaRPr lang="el-GR" sz="2400" dirty="0">
              <a:latin typeface="Times New Roman" charset="0"/>
              <a:ea typeface="Times New Roman" charset="0"/>
              <a:cs typeface="Times New Roman" charset="0"/>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20</a:t>
            </a:fld>
            <a:endParaRPr lang="en-US" dirty="0"/>
          </a:p>
        </p:txBody>
      </p:sp>
      <p:sp>
        <p:nvSpPr>
          <p:cNvPr id="4" name="Τίτλος 3"/>
          <p:cNvSpPr>
            <a:spLocks noGrp="1"/>
          </p:cNvSpPr>
          <p:nvPr>
            <p:ph type="title"/>
          </p:nvPr>
        </p:nvSpPr>
        <p:spPr>
          <a:xfrm>
            <a:off x="2249742" y="253713"/>
            <a:ext cx="5724636" cy="1021982"/>
          </a:xfrm>
        </p:spPr>
        <p:txBody>
          <a:bodyPr>
            <a:normAutofit/>
          </a:bodyPr>
          <a:lstStyle/>
          <a:p>
            <a:pPr algn="ctr"/>
            <a:r>
              <a:rPr lang="el-GR" dirty="0" smtClean="0"/>
              <a:t>Αποτελέσματα 2/2 </a:t>
            </a:r>
            <a:endParaRPr lang="el-GR" dirty="0"/>
          </a:p>
        </p:txBody>
      </p:sp>
    </p:spTree>
    <p:extLst>
      <p:ext uri="{BB962C8B-B14F-4D97-AF65-F5344CB8AC3E}">
        <p14:creationId xmlns:p14="http://schemas.microsoft.com/office/powerpoint/2010/main" val="3313255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76672"/>
            <a:ext cx="7344816" cy="725074"/>
          </a:xfrm>
        </p:spPr>
        <p:txBody>
          <a:bodyPr>
            <a:noAutofit/>
          </a:bodyPr>
          <a:lstStyle/>
          <a:p>
            <a:r>
              <a:rPr lang="el-GR" sz="3600" dirty="0" smtClean="0"/>
              <a:t>4</a:t>
            </a:r>
            <a:r>
              <a:rPr lang="el-GR" sz="3600" baseline="30000" dirty="0" smtClean="0"/>
              <a:t>η</a:t>
            </a:r>
            <a:r>
              <a:rPr lang="el-GR" sz="3600" dirty="0" smtClean="0"/>
              <a:t> Φάση: Συμπεράσματα 1/2</a:t>
            </a:r>
            <a:endParaRPr lang="el-GR" sz="4000" b="1" dirty="0"/>
          </a:p>
        </p:txBody>
      </p:sp>
      <p:sp>
        <p:nvSpPr>
          <p:cNvPr id="4" name="9 - Ορθογώνιο"/>
          <p:cNvSpPr/>
          <p:nvPr/>
        </p:nvSpPr>
        <p:spPr>
          <a:xfrm>
            <a:off x="1259632" y="1201746"/>
            <a:ext cx="7272808" cy="5966452"/>
          </a:xfrm>
          <a:prstGeom prst="rect">
            <a:avLst/>
          </a:prstGeom>
        </p:spPr>
        <p:txBody>
          <a:bodyPr wrap="square">
            <a:spAutoFit/>
          </a:bodyPr>
          <a:lstStyle/>
          <a:p>
            <a:pPr algn="just"/>
            <a:r>
              <a:rPr lang="el-GR" sz="3200" dirty="0" smtClean="0">
                <a:hlinkClick r:id="rId2" action="ppaction://hlinksldjump"/>
              </a:rPr>
              <a:t>1</a:t>
            </a:r>
            <a:r>
              <a:rPr lang="el-GR" sz="3200" baseline="30000" dirty="0" smtClean="0">
                <a:hlinkClick r:id="rId2" action="ppaction://hlinksldjump"/>
              </a:rPr>
              <a:t>ο</a:t>
            </a:r>
            <a:r>
              <a:rPr lang="el-GR" sz="3200" dirty="0" smtClean="0">
                <a:hlinkClick r:id="rId2" action="ppaction://hlinksldjump"/>
              </a:rPr>
              <a:t> ερευνητικό ερώτημα</a:t>
            </a:r>
            <a:endParaRPr lang="el-GR" sz="3200" dirty="0" smtClean="0"/>
          </a:p>
          <a:p>
            <a:pPr algn="just"/>
            <a:endParaRPr lang="el-GR" dirty="0" smtClean="0"/>
          </a:p>
          <a:p>
            <a:pPr algn="just"/>
            <a:r>
              <a:rPr lang="el-GR" b="1" dirty="0"/>
              <a:t>Για </a:t>
            </a:r>
            <a:r>
              <a:rPr lang="el-GR" b="1" dirty="0" smtClean="0"/>
              <a:t>τη </a:t>
            </a:r>
            <a:r>
              <a:rPr lang="el-GR" b="1" dirty="0"/>
              <a:t>δημιουργία του </a:t>
            </a:r>
            <a:r>
              <a:rPr lang="el-GR" b="1" dirty="0" smtClean="0"/>
              <a:t>υλικού:</a:t>
            </a:r>
          </a:p>
          <a:p>
            <a:pPr marL="342900" indent="-342900" algn="just">
              <a:buFont typeface="Wingdings" charset="2"/>
              <a:buChar char="Ø"/>
            </a:pPr>
            <a:r>
              <a:rPr lang="el-GR" dirty="0" smtClean="0"/>
              <a:t>Συνδυασμός μοντέλου εξ αποστάσεως εκπαίδευσης με πολυμεσικές αρχές.</a:t>
            </a:r>
          </a:p>
          <a:p>
            <a:pPr marL="342900" indent="-342900" algn="just">
              <a:buFont typeface="Wingdings" charset="2"/>
              <a:buChar char="Ø"/>
            </a:pPr>
            <a:r>
              <a:rPr lang="el-GR" dirty="0"/>
              <a:t>Χ</a:t>
            </a:r>
            <a:r>
              <a:rPr lang="el-GR" dirty="0" smtClean="0"/>
              <a:t>ρήση </a:t>
            </a:r>
            <a:r>
              <a:rPr lang="el-GR" dirty="0" err="1"/>
              <a:t>διαδραστικών</a:t>
            </a:r>
            <a:r>
              <a:rPr lang="el-GR" dirty="0"/>
              <a:t> </a:t>
            </a:r>
            <a:r>
              <a:rPr lang="el-GR" dirty="0" smtClean="0"/>
              <a:t>βίντεο και δραστηριοτήτων</a:t>
            </a:r>
            <a:endParaRPr lang="en-US" dirty="0" smtClean="0"/>
          </a:p>
          <a:p>
            <a:pPr marL="342900" indent="-342900" algn="just">
              <a:buFont typeface="Wingdings" charset="2"/>
              <a:buChar char="Ø"/>
            </a:pPr>
            <a:r>
              <a:rPr lang="el-GR" dirty="0" smtClean="0"/>
              <a:t>Φιλικό ύφος γραφής – Σωστή χρήση εικόνων</a:t>
            </a:r>
          </a:p>
          <a:p>
            <a:pPr marL="342900" indent="-342900" algn="just">
              <a:buFont typeface="Wingdings" charset="2"/>
              <a:buChar char="Ø"/>
            </a:pPr>
            <a:r>
              <a:rPr lang="el-GR" dirty="0" smtClean="0"/>
              <a:t>Χαρακτήρα</a:t>
            </a:r>
            <a:r>
              <a:rPr lang="el-GR" dirty="0"/>
              <a:t>ς</a:t>
            </a:r>
            <a:r>
              <a:rPr lang="el-GR" dirty="0" smtClean="0"/>
              <a:t> </a:t>
            </a:r>
            <a:r>
              <a:rPr lang="en-US" dirty="0"/>
              <a:t>Avatar</a:t>
            </a:r>
            <a:endParaRPr lang="el-GR" dirty="0" smtClean="0"/>
          </a:p>
          <a:p>
            <a:pPr algn="just"/>
            <a:endParaRPr lang="el-GR" dirty="0" smtClean="0"/>
          </a:p>
          <a:p>
            <a:pPr algn="just"/>
            <a:r>
              <a:rPr lang="el-GR" b="1" dirty="0" smtClean="0"/>
              <a:t>Ως </a:t>
            </a:r>
            <a:r>
              <a:rPr lang="el-GR" b="1" dirty="0"/>
              <a:t>προς το θέμα της </a:t>
            </a:r>
            <a:r>
              <a:rPr lang="el-GR" b="1" dirty="0" smtClean="0"/>
              <a:t>εργασίας</a:t>
            </a:r>
            <a:r>
              <a:rPr lang="el-GR" dirty="0" smtClean="0"/>
              <a:t>:</a:t>
            </a:r>
          </a:p>
          <a:p>
            <a:pPr marL="342900" indent="-342900" algn="just">
              <a:buFont typeface="Wingdings" charset="2"/>
              <a:buChar char="Ø"/>
            </a:pPr>
            <a:r>
              <a:rPr lang="el-GR" dirty="0" smtClean="0"/>
              <a:t>Οικοδόμηση γνώσης σημαντικών εννοιών </a:t>
            </a:r>
          </a:p>
          <a:p>
            <a:pPr marL="342900" indent="-342900" algn="just">
              <a:buFont typeface="Wingdings" charset="2"/>
              <a:buChar char="Ø"/>
            </a:pPr>
            <a:r>
              <a:rPr lang="el-GR" dirty="0" smtClean="0"/>
              <a:t>Ευαισθητοποίηση εκπαιδευομένων</a:t>
            </a:r>
          </a:p>
          <a:p>
            <a:pPr marL="342900" indent="-342900" algn="just">
              <a:buFont typeface="Wingdings" charset="2"/>
              <a:buChar char="Ø"/>
            </a:pPr>
            <a:r>
              <a:rPr lang="el-GR" dirty="0" smtClean="0"/>
              <a:t>Μελέτη περίπτωσης μέσω περιβαλλοντικής δράσης.</a:t>
            </a:r>
          </a:p>
          <a:p>
            <a:pPr algn="just"/>
            <a:endParaRPr lang="el-GR" dirty="0" smtClean="0"/>
          </a:p>
          <a:p>
            <a:pPr algn="just"/>
            <a:endParaRPr lang="el-GR"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76672"/>
            <a:ext cx="7344816" cy="725074"/>
          </a:xfrm>
        </p:spPr>
        <p:txBody>
          <a:bodyPr>
            <a:noAutofit/>
          </a:bodyPr>
          <a:lstStyle/>
          <a:p>
            <a:r>
              <a:rPr lang="el-GR" sz="3600" dirty="0" smtClean="0"/>
              <a:t>4</a:t>
            </a:r>
            <a:r>
              <a:rPr lang="el-GR" sz="3600" baseline="30000" dirty="0" smtClean="0"/>
              <a:t>η</a:t>
            </a:r>
            <a:r>
              <a:rPr lang="el-GR" sz="3600" dirty="0" smtClean="0"/>
              <a:t> Φάση: Συμπεράσματα 2/2</a:t>
            </a:r>
            <a:endParaRPr lang="el-GR" sz="4000" b="1" dirty="0"/>
          </a:p>
        </p:txBody>
      </p:sp>
      <p:sp>
        <p:nvSpPr>
          <p:cNvPr id="4" name="9 - Ορθογώνιο"/>
          <p:cNvSpPr/>
          <p:nvPr/>
        </p:nvSpPr>
        <p:spPr>
          <a:xfrm>
            <a:off x="1259632" y="1201746"/>
            <a:ext cx="7272808" cy="5960606"/>
          </a:xfrm>
          <a:prstGeom prst="rect">
            <a:avLst/>
          </a:prstGeom>
        </p:spPr>
        <p:txBody>
          <a:bodyPr wrap="square">
            <a:spAutoFit/>
          </a:bodyPr>
          <a:lstStyle/>
          <a:p>
            <a:pPr lvl="0" algn="just" defTabSz="685800" fontAlgn="auto">
              <a:spcBef>
                <a:spcPts val="750"/>
              </a:spcBef>
              <a:spcAft>
                <a:spcPts val="0"/>
              </a:spcAft>
            </a:pPr>
            <a:r>
              <a:rPr lang="el-GR" sz="3200" dirty="0">
                <a:solidFill>
                  <a:prstClr val="black"/>
                </a:solidFill>
                <a:hlinkClick r:id="rId2" action="ppaction://hlinksldjump"/>
              </a:rPr>
              <a:t>2ο Ερευνητικό </a:t>
            </a:r>
            <a:r>
              <a:rPr lang="el-GR" sz="3200" dirty="0" smtClean="0">
                <a:solidFill>
                  <a:prstClr val="black"/>
                </a:solidFill>
                <a:hlinkClick r:id="rId2" action="ppaction://hlinksldjump"/>
              </a:rPr>
              <a:t>ερώτημα</a:t>
            </a:r>
            <a:endParaRPr lang="el-GR" sz="3200" dirty="0">
              <a:solidFill>
                <a:prstClr val="black"/>
              </a:solidFill>
            </a:endParaRPr>
          </a:p>
          <a:p>
            <a:pPr lvl="0" algn="just" defTabSz="685800" fontAlgn="auto">
              <a:spcBef>
                <a:spcPts val="750"/>
              </a:spcBef>
              <a:spcAft>
                <a:spcPts val="0"/>
              </a:spcAft>
            </a:pPr>
            <a:r>
              <a:rPr lang="el-GR" dirty="0" smtClean="0">
                <a:solidFill>
                  <a:prstClr val="black"/>
                </a:solidFill>
              </a:rPr>
              <a:t>Θετικές απόψεις βάση έρευνας:</a:t>
            </a:r>
            <a:endParaRPr lang="el-GR" dirty="0">
              <a:solidFill>
                <a:prstClr val="black"/>
              </a:solidFill>
            </a:endParaRPr>
          </a:p>
          <a:p>
            <a:pPr lvl="0" algn="just" defTabSz="685800" fontAlgn="auto">
              <a:spcBef>
                <a:spcPts val="750"/>
              </a:spcBef>
              <a:spcAft>
                <a:spcPts val="0"/>
              </a:spcAft>
            </a:pPr>
            <a:r>
              <a:rPr lang="el-GR" b="1" dirty="0">
                <a:solidFill>
                  <a:prstClr val="black"/>
                </a:solidFill>
              </a:rPr>
              <a:t>Αρχές </a:t>
            </a:r>
            <a:r>
              <a:rPr lang="el-GR" b="1" dirty="0" err="1">
                <a:solidFill>
                  <a:prstClr val="black"/>
                </a:solidFill>
              </a:rPr>
              <a:t>ΕξΑΕ</a:t>
            </a:r>
            <a:endParaRPr lang="en-US" b="1" dirty="0">
              <a:solidFill>
                <a:prstClr val="black"/>
              </a:solidFill>
            </a:endParaRPr>
          </a:p>
          <a:p>
            <a:pPr marL="171450" lvl="0" indent="-171450" algn="just" defTabSz="685800" fontAlgn="auto">
              <a:spcBef>
                <a:spcPts val="750"/>
              </a:spcBef>
              <a:spcAft>
                <a:spcPts val="0"/>
              </a:spcAft>
              <a:buFont typeface="Wingdings" panose="05000000000000000000" pitchFamily="2" charset="2"/>
              <a:buChar char="Ø"/>
            </a:pPr>
            <a:r>
              <a:rPr lang="el-GR" dirty="0">
                <a:solidFill>
                  <a:prstClr val="black"/>
                </a:solidFill>
              </a:rPr>
              <a:t>Αλληλεπίδραση Ε.Υ.</a:t>
            </a:r>
          </a:p>
          <a:p>
            <a:pPr marL="171450" lvl="0" indent="-171450" algn="just" defTabSz="685800" fontAlgn="auto">
              <a:spcBef>
                <a:spcPts val="750"/>
              </a:spcBef>
              <a:spcAft>
                <a:spcPts val="0"/>
              </a:spcAft>
              <a:buFont typeface="Wingdings" panose="05000000000000000000" pitchFamily="2" charset="2"/>
              <a:buChar char="Ø"/>
            </a:pPr>
            <a:r>
              <a:rPr lang="el-GR" dirty="0">
                <a:solidFill>
                  <a:prstClr val="black"/>
                </a:solidFill>
              </a:rPr>
              <a:t>Αυτονομία Ε.Υ. </a:t>
            </a:r>
          </a:p>
          <a:p>
            <a:pPr marL="171450" lvl="0" indent="-171450" algn="just" defTabSz="685800" fontAlgn="auto">
              <a:spcBef>
                <a:spcPts val="750"/>
              </a:spcBef>
              <a:spcAft>
                <a:spcPts val="0"/>
              </a:spcAft>
              <a:buFont typeface="Wingdings" panose="05000000000000000000" pitchFamily="2" charset="2"/>
              <a:buChar char="Ø"/>
            </a:pPr>
            <a:r>
              <a:rPr lang="el-GR" dirty="0">
                <a:solidFill>
                  <a:prstClr val="black"/>
                </a:solidFill>
              </a:rPr>
              <a:t>Πρόσβαση Ε.Υ.</a:t>
            </a:r>
          </a:p>
          <a:p>
            <a:pPr marL="171450" lvl="0" indent="-171450" algn="just" defTabSz="685800" fontAlgn="auto">
              <a:spcBef>
                <a:spcPts val="750"/>
              </a:spcBef>
              <a:spcAft>
                <a:spcPts val="0"/>
              </a:spcAft>
              <a:buFont typeface="Wingdings" charset="2"/>
              <a:buChar char="Ø"/>
            </a:pPr>
            <a:r>
              <a:rPr lang="el-GR" dirty="0">
                <a:solidFill>
                  <a:prstClr val="black"/>
                </a:solidFill>
              </a:rPr>
              <a:t>Συμφωνία με τις αρχές δημιουργίας εξ αποστάσεως Ε.Υ.</a:t>
            </a:r>
          </a:p>
          <a:p>
            <a:pPr lvl="0" algn="just" defTabSz="685800" fontAlgn="auto">
              <a:spcBef>
                <a:spcPts val="750"/>
              </a:spcBef>
              <a:spcAft>
                <a:spcPts val="0"/>
              </a:spcAft>
            </a:pPr>
            <a:r>
              <a:rPr lang="el-GR" b="1" dirty="0">
                <a:solidFill>
                  <a:prstClr val="black"/>
                </a:solidFill>
              </a:rPr>
              <a:t>Θέμα:</a:t>
            </a:r>
          </a:p>
          <a:p>
            <a:pPr marL="171450" lvl="0" indent="-171450" algn="just" defTabSz="685800" fontAlgn="auto">
              <a:spcBef>
                <a:spcPts val="750"/>
              </a:spcBef>
              <a:spcAft>
                <a:spcPts val="0"/>
              </a:spcAft>
              <a:buFont typeface="Wingdings" charset="2"/>
              <a:buChar char="Ø"/>
            </a:pPr>
            <a:r>
              <a:rPr lang="el-GR" dirty="0">
                <a:solidFill>
                  <a:prstClr val="black"/>
                </a:solidFill>
              </a:rPr>
              <a:t>Επίτευξη προσδοκώμενων μαθησιακών αποτελεσμάτων</a:t>
            </a:r>
          </a:p>
          <a:p>
            <a:pPr algn="just"/>
            <a:endParaRPr lang="el-GR" dirty="0" smtClean="0"/>
          </a:p>
          <a:p>
            <a:pPr algn="just"/>
            <a:endParaRPr lang="el-GR"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17849274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403648" y="1772815"/>
            <a:ext cx="6984776" cy="4404147"/>
          </a:xfrm>
        </p:spPr>
        <p:txBody>
          <a:bodyPr>
            <a:noAutofit/>
          </a:bodyPr>
          <a:lstStyle/>
          <a:p>
            <a:pPr marL="0" indent="0" algn="just">
              <a:lnSpc>
                <a:spcPct val="100000"/>
              </a:lnSpc>
              <a:buNone/>
            </a:pPr>
            <a:r>
              <a:rPr lang="el-GR" sz="2800" dirty="0">
                <a:latin typeface="Times New Roman" pitchFamily="18" charset="0"/>
              </a:rPr>
              <a:t>Το Ε.Υ. θα μπορεί να εφαρμοστεί σε μαθητές της Δ’ Τάξης Δημοτικού σχολείου, με σκοπό την εκμάθηση του ζητήματος της προστασίας της βιοποικιλότητας </a:t>
            </a:r>
            <a:r>
              <a:rPr lang="el-GR" sz="2800" dirty="0" smtClean="0">
                <a:latin typeface="Times New Roman" pitchFamily="18" charset="0"/>
              </a:rPr>
              <a:t>και </a:t>
            </a:r>
            <a:r>
              <a:rPr lang="el-GR" sz="2800" dirty="0">
                <a:latin typeface="Times New Roman" pitchFamily="18" charset="0"/>
              </a:rPr>
              <a:t>την αλλαγή στάσης τους απέναντι στο </a:t>
            </a:r>
            <a:r>
              <a:rPr lang="el-GR" sz="2800" dirty="0" smtClean="0">
                <a:latin typeface="Times New Roman" pitchFamily="18" charset="0"/>
              </a:rPr>
              <a:t>ζήτημα. </a:t>
            </a:r>
          </a:p>
          <a:p>
            <a:pPr marL="0" indent="0" algn="just">
              <a:lnSpc>
                <a:spcPct val="100000"/>
              </a:lnSpc>
              <a:buNone/>
            </a:pPr>
            <a:r>
              <a:rPr lang="el-GR" sz="2800" dirty="0" smtClean="0">
                <a:latin typeface="Times New Roman" pitchFamily="18" charset="0"/>
              </a:rPr>
              <a:t>Πρέπει </a:t>
            </a:r>
            <a:r>
              <a:rPr lang="el-GR" sz="2800" dirty="0">
                <a:latin typeface="Times New Roman" pitchFamily="18" charset="0"/>
              </a:rPr>
              <a:t>να λάβουμε υπόψη τις παρατηρήσεις που τέθηκαν από τους κριτικούς </a:t>
            </a:r>
            <a:r>
              <a:rPr lang="el-GR" sz="2800" dirty="0" smtClean="0">
                <a:latin typeface="Times New Roman" pitchFamily="18" charset="0"/>
              </a:rPr>
              <a:t>φίλους.</a:t>
            </a:r>
            <a:endParaRPr lang="el-GR" sz="2800" dirty="0">
              <a:latin typeface="Times New Roman" pitchFamily="18" charset="0"/>
            </a:endParaRPr>
          </a:p>
          <a:p>
            <a:pPr marL="0" indent="0" algn="just">
              <a:lnSpc>
                <a:spcPct val="100000"/>
              </a:lnSpc>
              <a:buNone/>
            </a:pPr>
            <a:endParaRPr lang="el-GR" sz="2800"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23</a:t>
            </a:fld>
            <a:endParaRPr lang="en-US" dirty="0"/>
          </a:p>
        </p:txBody>
      </p:sp>
      <p:sp>
        <p:nvSpPr>
          <p:cNvPr id="4" name="Τίτλος 3"/>
          <p:cNvSpPr>
            <a:spLocks noGrp="1"/>
          </p:cNvSpPr>
          <p:nvPr>
            <p:ph type="title"/>
          </p:nvPr>
        </p:nvSpPr>
        <p:spPr>
          <a:xfrm>
            <a:off x="2339752" y="332656"/>
            <a:ext cx="6175598" cy="1107861"/>
          </a:xfrm>
        </p:spPr>
        <p:txBody>
          <a:bodyPr/>
          <a:lstStyle/>
          <a:p>
            <a:r>
              <a:rPr lang="el-GR" dirty="0" smtClean="0"/>
              <a:t>Γενικές επισημάνσεις</a:t>
            </a:r>
            <a:endParaRPr lang="el-GR" dirty="0"/>
          </a:p>
        </p:txBody>
      </p:sp>
    </p:spTree>
    <p:extLst>
      <p:ext uri="{BB962C8B-B14F-4D97-AF65-F5344CB8AC3E}">
        <p14:creationId xmlns:p14="http://schemas.microsoft.com/office/powerpoint/2010/main" val="42770858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259632" y="1465147"/>
            <a:ext cx="7416824" cy="6068309"/>
          </a:xfrm>
        </p:spPr>
        <p:txBody>
          <a:bodyPr>
            <a:normAutofit/>
          </a:bodyPr>
          <a:lstStyle/>
          <a:p>
            <a:pPr algn="just">
              <a:buFont typeface="Wingdings" panose="05000000000000000000" pitchFamily="2" charset="2"/>
              <a:buChar char="Ø"/>
            </a:pPr>
            <a:r>
              <a:rPr lang="el-GR" sz="2400" dirty="0">
                <a:latin typeface="Times New Roman" pitchFamily="18" charset="0"/>
              </a:rPr>
              <a:t>Ε</a:t>
            </a:r>
            <a:r>
              <a:rPr lang="el-GR" sz="2400" dirty="0" smtClean="0">
                <a:latin typeface="Times New Roman" pitchFamily="18" charset="0"/>
              </a:rPr>
              <a:t>φαρμογή </a:t>
            </a:r>
            <a:r>
              <a:rPr lang="el-GR" sz="2400" dirty="0">
                <a:latin typeface="Times New Roman" pitchFamily="18" charset="0"/>
              </a:rPr>
              <a:t>του υλικού σε μαθητές της Δ’ τάξης Δημοτικού σχολείου στα πλαίσια της Ευέλικτης </a:t>
            </a:r>
            <a:r>
              <a:rPr lang="el-GR" sz="2400" dirty="0" smtClean="0">
                <a:latin typeface="Times New Roman" pitchFamily="18" charset="0"/>
              </a:rPr>
              <a:t>Ζώνης.</a:t>
            </a:r>
          </a:p>
          <a:p>
            <a:pPr algn="just">
              <a:buFont typeface="Wingdings" panose="05000000000000000000" pitchFamily="2" charset="2"/>
              <a:buChar char="Ø"/>
            </a:pPr>
            <a:r>
              <a:rPr lang="el-GR" sz="2400" dirty="0" smtClean="0">
                <a:latin typeface="Times New Roman" pitchFamily="18" charset="0"/>
              </a:rPr>
              <a:t>Διερεύνηση στάσης </a:t>
            </a:r>
            <a:r>
              <a:rPr lang="el-GR" sz="2400" dirty="0">
                <a:latin typeface="Times New Roman" pitchFamily="18" charset="0"/>
              </a:rPr>
              <a:t>των μαθητών πριν και μετά την εφαρμογή του υλικού σύμφωνα με την τυπολογία του Kellert (1996, όπ. αναφ. στη Λιαράκου, 2003</a:t>
            </a:r>
            <a:r>
              <a:rPr lang="el-GR" sz="2400" dirty="0" smtClean="0">
                <a:latin typeface="Times New Roman" pitchFamily="18" charset="0"/>
              </a:rPr>
              <a:t>).</a:t>
            </a:r>
          </a:p>
          <a:p>
            <a:pPr algn="just">
              <a:buFont typeface="Wingdings" panose="05000000000000000000" pitchFamily="2" charset="2"/>
              <a:buChar char="Ø"/>
            </a:pPr>
            <a:r>
              <a:rPr lang="el-GR" sz="2400" dirty="0">
                <a:latin typeface="Times New Roman" pitchFamily="18" charset="0"/>
              </a:rPr>
              <a:t>Διερεύνηση μαθησιακών αποτελεσμάτων </a:t>
            </a:r>
            <a:r>
              <a:rPr lang="el-GR" sz="2400" dirty="0" smtClean="0">
                <a:latin typeface="Times New Roman" pitchFamily="18" charset="0"/>
              </a:rPr>
              <a:t>σχετικά </a:t>
            </a:r>
            <a:r>
              <a:rPr lang="el-GR" sz="2400" dirty="0">
                <a:latin typeface="Times New Roman" pitchFamily="18" charset="0"/>
              </a:rPr>
              <a:t>με την εφαρμογή </a:t>
            </a:r>
            <a:r>
              <a:rPr lang="el-GR" sz="2400" dirty="0" err="1" smtClean="0">
                <a:latin typeface="Times New Roman" pitchFamily="18" charset="0"/>
              </a:rPr>
              <a:t>χωροευαίσθητων</a:t>
            </a:r>
            <a:r>
              <a:rPr lang="el-GR" sz="2400" dirty="0" smtClean="0">
                <a:latin typeface="Times New Roman" pitchFamily="18" charset="0"/>
              </a:rPr>
              <a:t> </a:t>
            </a:r>
            <a:r>
              <a:rPr lang="el-GR" sz="2400" dirty="0">
                <a:latin typeface="Times New Roman" pitchFamily="18" charset="0"/>
              </a:rPr>
              <a:t>παιχνιδιών σε φυσικό περιβάλλον.</a:t>
            </a: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24</a:t>
            </a:fld>
            <a:endParaRPr lang="en-US" dirty="0"/>
          </a:p>
        </p:txBody>
      </p:sp>
      <p:sp>
        <p:nvSpPr>
          <p:cNvPr id="4" name="Τίτλος 3"/>
          <p:cNvSpPr>
            <a:spLocks noGrp="1"/>
          </p:cNvSpPr>
          <p:nvPr>
            <p:ph type="title"/>
          </p:nvPr>
        </p:nvSpPr>
        <p:spPr>
          <a:xfrm>
            <a:off x="1367136" y="332656"/>
            <a:ext cx="7776864" cy="963845"/>
          </a:xfrm>
        </p:spPr>
        <p:txBody>
          <a:bodyPr>
            <a:normAutofit fontScale="90000"/>
          </a:bodyPr>
          <a:lstStyle/>
          <a:p>
            <a:r>
              <a:rPr lang="el-GR" dirty="0"/>
              <a:t>Θέματα για περαιτέρω διερεύνηση</a:t>
            </a:r>
          </a:p>
        </p:txBody>
      </p:sp>
    </p:spTree>
    <p:extLst>
      <p:ext uri="{BB962C8B-B14F-4D97-AF65-F5344CB8AC3E}">
        <p14:creationId xmlns:p14="http://schemas.microsoft.com/office/powerpoint/2010/main" val="265232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2051720" y="3212976"/>
            <a:ext cx="6626721" cy="584775"/>
          </a:xfrm>
          <a:prstGeom prst="rect">
            <a:avLst/>
          </a:prstGeom>
        </p:spPr>
        <p:txBody>
          <a:bodyPr wrap="square">
            <a:spAutoFit/>
          </a:bodyPr>
          <a:lstStyle/>
          <a:p>
            <a:r>
              <a:rPr lang="el-GR" sz="3200" dirty="0"/>
              <a:t>Σας ευχαριστώ για την προσοχή σας</a:t>
            </a:r>
          </a:p>
        </p:txBody>
      </p:sp>
      <p:sp>
        <p:nvSpPr>
          <p:cNvPr id="2" name="Θέση αριθμού διαφάνειας 1"/>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14272"/>
            <a:ext cx="7199240" cy="765652"/>
          </a:xfrm>
        </p:spPr>
        <p:txBody>
          <a:bodyPr>
            <a:noAutofit/>
          </a:bodyPr>
          <a:lstStyle/>
          <a:p>
            <a:r>
              <a:rPr lang="el-GR" dirty="0"/>
              <a:t>2</a:t>
            </a:r>
            <a:r>
              <a:rPr lang="el-GR" dirty="0" smtClean="0"/>
              <a:t>. Στόχο</a:t>
            </a:r>
            <a:r>
              <a:rPr lang="el-GR" dirty="0"/>
              <a:t>ι</a:t>
            </a:r>
            <a:endParaRPr lang="el-GR" b="1"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3</a:t>
            </a:fld>
            <a:endParaRPr lang="en-US" dirty="0"/>
          </a:p>
        </p:txBody>
      </p:sp>
      <p:sp>
        <p:nvSpPr>
          <p:cNvPr id="4" name="TextBox 3"/>
          <p:cNvSpPr txBox="1"/>
          <p:nvPr/>
        </p:nvSpPr>
        <p:spPr>
          <a:xfrm>
            <a:off x="1115616" y="2060848"/>
            <a:ext cx="7272808" cy="3539430"/>
          </a:xfrm>
          <a:prstGeom prst="rect">
            <a:avLst/>
          </a:prstGeom>
          <a:noFill/>
        </p:spPr>
        <p:txBody>
          <a:bodyPr wrap="square" rtlCol="0">
            <a:spAutoFit/>
          </a:bodyPr>
          <a:lstStyle/>
          <a:p>
            <a:pPr marL="342900" indent="-342900" algn="just">
              <a:buFont typeface="Wingdings" charset="2"/>
              <a:buChar char="Ø"/>
            </a:pPr>
            <a:r>
              <a:rPr lang="el-GR" sz="2800" dirty="0"/>
              <a:t>Παρουσίαση προδιαγραφών εξ αποστάσεως Ε.Υ. με θέμα τη βιοποικιλότητα και την προστασία των απειλούμενων ζώων της Κρήτης. </a:t>
            </a:r>
            <a:endParaRPr lang="el-GR" sz="2800" dirty="0" smtClean="0"/>
          </a:p>
          <a:p>
            <a:pPr algn="just"/>
            <a:endParaRPr lang="el-GR" sz="2800" dirty="0"/>
          </a:p>
          <a:p>
            <a:pPr marL="342900" indent="-342900" algn="just">
              <a:buFont typeface="Wingdings" charset="2"/>
              <a:buChar char="Ø"/>
            </a:pPr>
            <a:r>
              <a:rPr lang="el-GR" sz="2800" dirty="0"/>
              <a:t>Παρουσίαση αποτελεσμάτων αποτίμησης Ε.Υ</a:t>
            </a:r>
            <a:r>
              <a:rPr lang="el-GR" sz="2800" dirty="0" smtClean="0"/>
              <a:t>. από κριτικούς φίλους.</a:t>
            </a:r>
            <a:endParaRPr lang="el-GR" sz="2800" dirty="0"/>
          </a:p>
          <a:p>
            <a:pPr algn="just"/>
            <a:endParaRPr lang="el-GR" sz="2800" dirty="0"/>
          </a:p>
        </p:txBody>
      </p:sp>
    </p:spTree>
    <p:extLst>
      <p:ext uri="{BB962C8B-B14F-4D97-AF65-F5344CB8AC3E}">
        <p14:creationId xmlns:p14="http://schemas.microsoft.com/office/powerpoint/2010/main" val="237263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8557" y="608228"/>
            <a:ext cx="7776864" cy="576064"/>
          </a:xfrm>
        </p:spPr>
        <p:txBody>
          <a:bodyPr>
            <a:noAutofit/>
          </a:bodyPr>
          <a:lstStyle/>
          <a:p>
            <a:r>
              <a:rPr lang="el-GR" dirty="0"/>
              <a:t>3</a:t>
            </a:r>
            <a:r>
              <a:rPr lang="el-GR" dirty="0" smtClean="0"/>
              <a:t>. </a:t>
            </a:r>
            <a:r>
              <a:rPr lang="el-GR" dirty="0"/>
              <a:t>Ερευνητικά </a:t>
            </a:r>
            <a:r>
              <a:rPr lang="el-GR" dirty="0" smtClean="0"/>
              <a:t>Ερωτήματα 1/2</a:t>
            </a:r>
            <a:endParaRPr lang="el-GR" sz="4800" b="1"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4</a:t>
            </a:fld>
            <a:endParaRPr lang="en-US" dirty="0"/>
          </a:p>
        </p:txBody>
      </p:sp>
      <p:graphicFrame>
        <p:nvGraphicFramePr>
          <p:cNvPr id="4" name="Διάγραμμα 3"/>
          <p:cNvGraphicFramePr/>
          <p:nvPr>
            <p:extLst>
              <p:ext uri="{D42A27DB-BD31-4B8C-83A1-F6EECF244321}">
                <p14:modId xmlns:p14="http://schemas.microsoft.com/office/powerpoint/2010/main" val="3854005689"/>
              </p:ext>
            </p:extLst>
          </p:nvPr>
        </p:nvGraphicFramePr>
        <p:xfrm>
          <a:off x="566047" y="1201746"/>
          <a:ext cx="8326433" cy="5107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81058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8557" y="608228"/>
            <a:ext cx="7776864" cy="576064"/>
          </a:xfrm>
        </p:spPr>
        <p:txBody>
          <a:bodyPr>
            <a:noAutofit/>
          </a:bodyPr>
          <a:lstStyle/>
          <a:p>
            <a:r>
              <a:rPr lang="el-GR" dirty="0"/>
              <a:t>3</a:t>
            </a:r>
            <a:r>
              <a:rPr lang="el-GR" dirty="0" smtClean="0"/>
              <a:t>. </a:t>
            </a:r>
            <a:r>
              <a:rPr lang="el-GR" dirty="0"/>
              <a:t>Ερευνητικά </a:t>
            </a:r>
            <a:r>
              <a:rPr lang="el-GR" dirty="0" smtClean="0"/>
              <a:t>Ερωτήματα 2/2</a:t>
            </a:r>
            <a:endParaRPr lang="el-GR" sz="4800" b="1"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4" name="Διάγραμμα 3"/>
          <p:cNvGraphicFramePr/>
          <p:nvPr>
            <p:extLst>
              <p:ext uri="{D42A27DB-BD31-4B8C-83A1-F6EECF244321}">
                <p14:modId xmlns:p14="http://schemas.microsoft.com/office/powerpoint/2010/main" val="1277334329"/>
              </p:ext>
            </p:extLst>
          </p:nvPr>
        </p:nvGraphicFramePr>
        <p:xfrm>
          <a:off x="566048" y="1340768"/>
          <a:ext cx="832643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626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dirty="0"/>
              <a:t>4</a:t>
            </a:r>
            <a:r>
              <a:rPr lang="el-GR" dirty="0" smtClean="0"/>
              <a:t>. Μεθοδολογία</a:t>
            </a:r>
            <a:endParaRPr lang="el-GR"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6" name="Διάγραμμα 5"/>
          <p:cNvGraphicFramePr/>
          <p:nvPr>
            <p:extLst>
              <p:ext uri="{D42A27DB-BD31-4B8C-83A1-F6EECF244321}">
                <p14:modId xmlns:p14="http://schemas.microsoft.com/office/powerpoint/2010/main" val="131157223"/>
              </p:ext>
            </p:extLst>
          </p:nvPr>
        </p:nvGraphicFramePr>
        <p:xfrm>
          <a:off x="1524000" y="1397000"/>
          <a:ext cx="7080448"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dirty="0" smtClean="0"/>
              <a:t>1</a:t>
            </a:r>
            <a:r>
              <a:rPr lang="el-GR" baseline="30000" dirty="0" smtClean="0"/>
              <a:t>η</a:t>
            </a:r>
            <a:r>
              <a:rPr lang="el-GR" dirty="0" smtClean="0"/>
              <a:t> Φάση: </a:t>
            </a:r>
            <a:r>
              <a:rPr lang="el-GR" dirty="0"/>
              <a:t>Θεωρητικό </a:t>
            </a:r>
            <a:r>
              <a:rPr lang="el-GR" dirty="0" smtClean="0"/>
              <a:t>Πλαίσιο</a:t>
            </a:r>
            <a:endParaRPr lang="el-GR" dirty="0"/>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7</a:t>
            </a:fld>
            <a:endParaRPr lang="en-US" dirty="0"/>
          </a:p>
        </p:txBody>
      </p:sp>
      <p:sp>
        <p:nvSpPr>
          <p:cNvPr id="8" name="9 - Ορθογώνιο"/>
          <p:cNvSpPr/>
          <p:nvPr/>
        </p:nvSpPr>
        <p:spPr>
          <a:xfrm>
            <a:off x="1391888" y="1412776"/>
            <a:ext cx="7199240" cy="4893647"/>
          </a:xfrm>
          <a:prstGeom prst="rect">
            <a:avLst/>
          </a:prstGeom>
        </p:spPr>
        <p:txBody>
          <a:bodyPr wrap="square">
            <a:spAutoFit/>
          </a:bodyPr>
          <a:lstStyle/>
          <a:p>
            <a:pPr marL="342900" indent="-342900" algn="just">
              <a:buFont typeface="Arial" panose="020B0604020202020204" pitchFamily="34" charset="0"/>
              <a:buChar char="•"/>
            </a:pPr>
            <a:r>
              <a:rPr lang="el-GR" b="1" dirty="0" smtClean="0"/>
              <a:t>Παρόμοιες έρευνες</a:t>
            </a:r>
            <a:endParaRPr lang="el-GR" b="1" dirty="0"/>
          </a:p>
          <a:p>
            <a:pPr marL="342900" indent="-342900" algn="just">
              <a:buFont typeface="Arial" panose="020B0604020202020204" pitchFamily="34" charset="0"/>
              <a:buChar char="•"/>
            </a:pPr>
            <a:r>
              <a:rPr lang="el-GR" b="1" dirty="0" smtClean="0"/>
              <a:t>Σχολική ΕξΑΕ</a:t>
            </a:r>
            <a:endParaRPr lang="el-GR" b="1" dirty="0"/>
          </a:p>
          <a:p>
            <a:pPr marL="800100" lvl="1" indent="-342900" algn="just">
              <a:buFont typeface="Wingdings" panose="05000000000000000000" pitchFamily="2" charset="2"/>
              <a:buChar char="Ø"/>
            </a:pPr>
            <a:r>
              <a:rPr lang="el-GR" dirty="0"/>
              <a:t>Συμπληρωματική</a:t>
            </a:r>
            <a:endParaRPr lang="el-GR" dirty="0" smtClean="0"/>
          </a:p>
          <a:p>
            <a:pPr marL="342900" indent="-342900" algn="just">
              <a:buFont typeface="Arial" panose="020B0604020202020204" pitchFamily="34" charset="0"/>
              <a:buChar char="•"/>
            </a:pPr>
            <a:r>
              <a:rPr lang="el-GR" b="1" dirty="0" smtClean="0"/>
              <a:t>Εξ αποστάσεως εκπαιδευτικό υλικό</a:t>
            </a:r>
            <a:r>
              <a:rPr lang="el-GR" dirty="0" smtClean="0"/>
              <a:t> </a:t>
            </a:r>
          </a:p>
          <a:p>
            <a:pPr marL="800100" lvl="1" indent="-342900" algn="just">
              <a:buFont typeface="Wingdings" panose="05000000000000000000" pitchFamily="2" charset="2"/>
              <a:buChar char="Ø"/>
            </a:pPr>
            <a:r>
              <a:rPr lang="el-GR" dirty="0" smtClean="0"/>
              <a:t>Ρόλος</a:t>
            </a:r>
          </a:p>
          <a:p>
            <a:pPr marL="800100" lvl="1" indent="-342900" algn="just">
              <a:buFont typeface="Wingdings" panose="05000000000000000000" pitchFamily="2" charset="2"/>
              <a:buChar char="Ø"/>
            </a:pPr>
            <a:r>
              <a:rPr lang="el-GR" dirty="0" smtClean="0"/>
              <a:t>Αρχές-Μοντέλα</a:t>
            </a:r>
          </a:p>
          <a:p>
            <a:pPr marL="800100" lvl="1" indent="-342900" algn="just">
              <a:buFont typeface="Wingdings" panose="05000000000000000000" pitchFamily="2" charset="2"/>
              <a:buChar char="Ø"/>
            </a:pPr>
            <a:r>
              <a:rPr lang="el-GR" dirty="0" smtClean="0"/>
              <a:t>Περιβάλλοντα ΤΠΕ</a:t>
            </a:r>
            <a:endParaRPr lang="el-GR" dirty="0"/>
          </a:p>
          <a:p>
            <a:pPr marL="342900" indent="-342900" algn="just">
              <a:buFont typeface="Arial" panose="020B0604020202020204" pitchFamily="34" charset="0"/>
              <a:buChar char="•"/>
            </a:pPr>
            <a:r>
              <a:rPr lang="el-GR" b="1" dirty="0" smtClean="0"/>
              <a:t>Εκπαίδευση </a:t>
            </a:r>
            <a:r>
              <a:rPr lang="el-GR" b="1" dirty="0"/>
              <a:t>για το Περιβάλλον και την </a:t>
            </a:r>
            <a:r>
              <a:rPr lang="el-GR" b="1" dirty="0" smtClean="0"/>
              <a:t>Αειφορία</a:t>
            </a:r>
            <a:r>
              <a:rPr lang="en-US" b="1" dirty="0" smtClean="0"/>
              <a:t> (</a:t>
            </a:r>
            <a:r>
              <a:rPr lang="el-GR" b="1" dirty="0" smtClean="0"/>
              <a:t>ΕΠΑ)</a:t>
            </a:r>
          </a:p>
          <a:p>
            <a:pPr marL="800100" lvl="1" indent="-342900" algn="just">
              <a:buFont typeface="Wingdings" panose="05000000000000000000" pitchFamily="2" charset="2"/>
              <a:buChar char="Ø"/>
            </a:pPr>
            <a:r>
              <a:rPr lang="el-GR" dirty="0" smtClean="0"/>
              <a:t>Βιοποικιλότητα</a:t>
            </a:r>
          </a:p>
          <a:p>
            <a:pPr marL="800100" lvl="1" indent="-342900" algn="just">
              <a:buFont typeface="Wingdings" panose="05000000000000000000" pitchFamily="2" charset="2"/>
              <a:buChar char="Ø"/>
            </a:pPr>
            <a:r>
              <a:rPr lang="el-GR" dirty="0" smtClean="0"/>
              <a:t>Εκπαιδευτικό υλικό</a:t>
            </a:r>
          </a:p>
          <a:p>
            <a:pPr marL="800100" lvl="1" indent="-342900" algn="just">
              <a:buFont typeface="Wingdings" panose="05000000000000000000" pitchFamily="2" charset="2"/>
              <a:buChar char="Ø"/>
            </a:pPr>
            <a:r>
              <a:rPr lang="el-GR" dirty="0" smtClean="0"/>
              <a:t>Τρόποι προσέγγισης</a:t>
            </a:r>
          </a:p>
          <a:p>
            <a:pPr marL="800100" lvl="1" indent="-342900" algn="just">
              <a:buFont typeface="Wingdings" panose="05000000000000000000" pitchFamily="2" charset="2"/>
              <a:buChar char="Ø"/>
            </a:pPr>
            <a:r>
              <a:rPr lang="el-GR" dirty="0" smtClean="0"/>
              <a:t>Κοινά σημεία με ΕξΑΕ </a:t>
            </a:r>
            <a:endParaRPr lang="el-GR"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0"/>
            <a:ext cx="7884368" cy="1201746"/>
          </a:xfrm>
        </p:spPr>
        <p:txBody>
          <a:bodyPr>
            <a:noAutofit/>
          </a:bodyPr>
          <a:lstStyle/>
          <a:p>
            <a:pPr algn="just"/>
            <a:r>
              <a:rPr lang="el-GR" sz="2400" dirty="0"/>
              <a:t/>
            </a:r>
            <a:br>
              <a:rPr lang="el-GR" sz="2400" dirty="0"/>
            </a:br>
            <a:r>
              <a:rPr lang="el-GR" sz="2400" dirty="0" smtClean="0"/>
              <a:t>2</a:t>
            </a:r>
            <a:r>
              <a:rPr lang="el-GR" sz="2400" baseline="30000" dirty="0" smtClean="0"/>
              <a:t>η</a:t>
            </a:r>
            <a:r>
              <a:rPr lang="el-GR" sz="2400" dirty="0" smtClean="0"/>
              <a:t> Φάση: </a:t>
            </a:r>
            <a:r>
              <a:rPr lang="el-GR" sz="2400" dirty="0"/>
              <a:t>Παραγόμενο εκπαιδευτικό υλικό για την προστασία της βιοποικιλότητας και την εξαφάνιση των  απειλούμενων ζώων</a:t>
            </a:r>
            <a:endParaRPr lang="el-GR" sz="2400" b="1" dirty="0">
              <a:solidFill>
                <a:srgbClr val="FF00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5" name="Diagram 1"/>
          <p:cNvGraphicFramePr/>
          <p:nvPr>
            <p:extLst>
              <p:ext uri="{D42A27DB-BD31-4B8C-83A1-F6EECF244321}">
                <p14:modId xmlns:p14="http://schemas.microsoft.com/office/powerpoint/2010/main" val="536449336"/>
              </p:ext>
            </p:extLst>
          </p:nvPr>
        </p:nvGraphicFramePr>
        <p:xfrm>
          <a:off x="1403648" y="1412776"/>
          <a:ext cx="7397784" cy="48528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85006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57F1E4F-1CFF-5643-939E-217C01CDF565}" type="slidenum">
              <a:rPr lang="en-US" smtClean="0"/>
              <a:pPr/>
              <a:t>9</a:t>
            </a:fld>
            <a:endParaRPr lang="en-US" dirty="0"/>
          </a:p>
        </p:txBody>
      </p:sp>
      <p:sp>
        <p:nvSpPr>
          <p:cNvPr id="3" name="Θέση περιεχομένου 2"/>
          <p:cNvSpPr>
            <a:spLocks noGrp="1"/>
          </p:cNvSpPr>
          <p:nvPr>
            <p:ph idx="1"/>
          </p:nvPr>
        </p:nvSpPr>
        <p:spPr>
          <a:xfrm>
            <a:off x="1403648" y="521296"/>
            <a:ext cx="7416824" cy="6336704"/>
          </a:xfrm>
        </p:spPr>
        <p:txBody>
          <a:bodyPr>
            <a:normAutofit/>
          </a:bodyPr>
          <a:lstStyle/>
          <a:p>
            <a:pPr marL="0" indent="0" algn="just" defTabSz="914400" fontAlgn="base">
              <a:lnSpc>
                <a:spcPct val="100000"/>
              </a:lnSpc>
              <a:spcBef>
                <a:spcPct val="0"/>
              </a:spcBef>
              <a:spcAft>
                <a:spcPct val="0"/>
              </a:spcAft>
              <a:buNone/>
            </a:pPr>
            <a:r>
              <a:rPr lang="el-GR" sz="2400" b="1" dirty="0">
                <a:solidFill>
                  <a:prstClr val="black"/>
                </a:solidFill>
                <a:latin typeface="Times New Roman" pitchFamily="18" charset="0"/>
              </a:rPr>
              <a:t>Σκοπός:</a:t>
            </a:r>
            <a:r>
              <a:rPr lang="el-GR" sz="2400" dirty="0">
                <a:solidFill>
                  <a:prstClr val="black"/>
                </a:solidFill>
                <a:latin typeface="Times New Roman" pitchFamily="18" charset="0"/>
              </a:rPr>
              <a:t> </a:t>
            </a:r>
            <a:r>
              <a:rPr lang="el-GR" sz="2400" dirty="0" smtClean="0">
                <a:solidFill>
                  <a:prstClr val="black"/>
                </a:solidFill>
                <a:latin typeface="Times New Roman" pitchFamily="18" charset="0"/>
              </a:rPr>
              <a:t>Στήριξη ολοκληρωμένου περιβαλλοντικού προγράμματος </a:t>
            </a:r>
            <a:r>
              <a:rPr lang="el-GR" sz="2400" dirty="0">
                <a:solidFill>
                  <a:prstClr val="black"/>
                </a:solidFill>
                <a:latin typeface="Times New Roman" pitchFamily="18" charset="0"/>
              </a:rPr>
              <a:t>εξ αποστάσεως εκπαίδευσης </a:t>
            </a:r>
            <a:endParaRPr lang="el-GR" sz="2400" dirty="0" smtClean="0">
              <a:solidFill>
                <a:prstClr val="black"/>
              </a:solidFill>
              <a:latin typeface="Times New Roman" pitchFamily="18" charset="0"/>
            </a:endParaRPr>
          </a:p>
          <a:p>
            <a:pPr marL="0" indent="0" algn="just" defTabSz="914400" fontAlgn="base">
              <a:lnSpc>
                <a:spcPct val="100000"/>
              </a:lnSpc>
              <a:spcBef>
                <a:spcPct val="0"/>
              </a:spcBef>
              <a:spcAft>
                <a:spcPct val="0"/>
              </a:spcAft>
              <a:buNone/>
            </a:pPr>
            <a:r>
              <a:rPr lang="el-GR" sz="2400" b="1" dirty="0" smtClean="0">
                <a:solidFill>
                  <a:prstClr val="black"/>
                </a:solidFill>
                <a:latin typeface="Times New Roman" pitchFamily="18" charset="0"/>
              </a:rPr>
              <a:t>Πλαίσιο </a:t>
            </a:r>
            <a:r>
              <a:rPr lang="el-GR" sz="2400" b="1" dirty="0">
                <a:solidFill>
                  <a:prstClr val="black"/>
                </a:solidFill>
                <a:latin typeface="Times New Roman" pitchFamily="18" charset="0"/>
              </a:rPr>
              <a:t>δράσης:</a:t>
            </a:r>
            <a:r>
              <a:rPr lang="el-GR" sz="2400" dirty="0">
                <a:solidFill>
                  <a:prstClr val="black"/>
                </a:solidFill>
                <a:latin typeface="Times New Roman" pitchFamily="18" charset="0"/>
              </a:rPr>
              <a:t> Ευέλικτη Ζώνη – μαθητές/τριες Δ’ τάξης Δημοτικού.</a:t>
            </a:r>
          </a:p>
          <a:p>
            <a:pPr marL="0" indent="0" algn="just" defTabSz="914400" fontAlgn="base">
              <a:lnSpc>
                <a:spcPct val="100000"/>
              </a:lnSpc>
              <a:spcBef>
                <a:spcPct val="0"/>
              </a:spcBef>
              <a:spcAft>
                <a:spcPct val="0"/>
              </a:spcAft>
              <a:buNone/>
            </a:pPr>
            <a:r>
              <a:rPr lang="el-GR" sz="2400" b="1" dirty="0">
                <a:solidFill>
                  <a:prstClr val="black"/>
                </a:solidFill>
                <a:latin typeface="Times New Roman" pitchFamily="18" charset="0"/>
              </a:rPr>
              <a:t>Ρόλος εκπαιδευτή: </a:t>
            </a:r>
          </a:p>
          <a:p>
            <a:pPr marL="800100" lvl="1" indent="-342900" algn="just"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Οργανωτικός</a:t>
            </a:r>
          </a:p>
          <a:p>
            <a:pPr marL="800100" lvl="1" indent="-342900" algn="just"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Υποστηρικτικός</a:t>
            </a:r>
          </a:p>
          <a:p>
            <a:pPr marL="0" lvl="0" indent="0" defTabSz="914400" fontAlgn="base">
              <a:lnSpc>
                <a:spcPct val="100000"/>
              </a:lnSpc>
              <a:spcBef>
                <a:spcPct val="0"/>
              </a:spcBef>
              <a:spcAft>
                <a:spcPct val="0"/>
              </a:spcAft>
              <a:buNone/>
            </a:pPr>
            <a:r>
              <a:rPr lang="el-GR" sz="2400" b="1" dirty="0">
                <a:solidFill>
                  <a:prstClr val="black"/>
                </a:solidFill>
                <a:latin typeface="Times New Roman" pitchFamily="18" charset="0"/>
              </a:rPr>
              <a:t>Διδακτική μεθοδολογία:</a:t>
            </a:r>
          </a:p>
          <a:p>
            <a:pPr marL="800100" lvl="1" indent="-342900"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Μέθοδος Project </a:t>
            </a:r>
          </a:p>
          <a:p>
            <a:pPr marL="800100" lvl="1" indent="-342900"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Επίλυση προβλήματος</a:t>
            </a:r>
          </a:p>
          <a:p>
            <a:pPr marL="800100" lvl="1" indent="-342900"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Μελέτη Περίπτωσης μέσω περιβαλλοντικής δράσης</a:t>
            </a:r>
          </a:p>
          <a:p>
            <a:pPr marL="0" lvl="0" indent="0" defTabSz="914400" fontAlgn="base">
              <a:lnSpc>
                <a:spcPct val="100000"/>
              </a:lnSpc>
              <a:spcBef>
                <a:spcPct val="0"/>
              </a:spcBef>
              <a:spcAft>
                <a:spcPct val="0"/>
              </a:spcAft>
              <a:buNone/>
            </a:pPr>
            <a:r>
              <a:rPr lang="el-GR" sz="2400" b="1" dirty="0" smtClean="0">
                <a:solidFill>
                  <a:prstClr val="black"/>
                </a:solidFill>
                <a:latin typeface="Times New Roman" pitchFamily="18" charset="0"/>
              </a:rPr>
              <a:t>Στόχοι: </a:t>
            </a:r>
            <a:endParaRPr lang="el-GR" sz="2400" b="1" dirty="0">
              <a:solidFill>
                <a:prstClr val="black"/>
              </a:solidFill>
              <a:latin typeface="Times New Roman" pitchFamily="18" charset="0"/>
            </a:endParaRPr>
          </a:p>
          <a:p>
            <a:pPr marL="800100" lvl="1" indent="-342900"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Παιδαγωγικό Ινστιτούτο (</a:t>
            </a:r>
            <a:r>
              <a:rPr lang="el-GR" sz="2400" u="sng" dirty="0">
                <a:solidFill>
                  <a:prstClr val="black"/>
                </a:solidFill>
                <a:latin typeface="Times New Roman" pitchFamily="18" charset="0"/>
                <a:hlinkClick r:id="rId2"/>
              </a:rPr>
              <a:t>http://www.pi-schools.gr/perivalontiki/</a:t>
            </a:r>
            <a:r>
              <a:rPr lang="el-GR" sz="2400" dirty="0">
                <a:solidFill>
                  <a:prstClr val="black"/>
                </a:solidFill>
                <a:latin typeface="Times New Roman" pitchFamily="18" charset="0"/>
              </a:rPr>
              <a:t>) για την Περιβαλλοντική Εκπαίδευση</a:t>
            </a:r>
          </a:p>
          <a:p>
            <a:pPr marL="800100" lvl="1" indent="-342900" defTabSz="914400" fontAlgn="base">
              <a:lnSpc>
                <a:spcPct val="100000"/>
              </a:lnSpc>
              <a:spcBef>
                <a:spcPct val="0"/>
              </a:spcBef>
              <a:spcAft>
                <a:spcPct val="0"/>
              </a:spcAft>
              <a:buFont typeface="Wingdings" panose="05000000000000000000" pitchFamily="2" charset="2"/>
              <a:buChar char="Ø"/>
            </a:pPr>
            <a:r>
              <a:rPr lang="el-GR" sz="2400" dirty="0">
                <a:solidFill>
                  <a:prstClr val="black"/>
                </a:solidFill>
                <a:latin typeface="Times New Roman" pitchFamily="18" charset="0"/>
              </a:rPr>
              <a:t>Τεχνολογικές δεξιότητες</a:t>
            </a:r>
          </a:p>
          <a:p>
            <a:pPr marL="0" indent="0">
              <a:buNone/>
            </a:pPr>
            <a:endParaRPr lang="el-GR" sz="2200" dirty="0"/>
          </a:p>
        </p:txBody>
      </p:sp>
    </p:spTree>
    <p:extLst>
      <p:ext uri="{BB962C8B-B14F-4D97-AF65-F5344CB8AC3E}">
        <p14:creationId xmlns:p14="http://schemas.microsoft.com/office/powerpoint/2010/main" val="1174270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3530</TotalTime>
  <Words>996</Words>
  <Application>Microsoft Office PowerPoint</Application>
  <PresentationFormat>Προβολή στην οθόνη (4:3)</PresentationFormat>
  <Paragraphs>224</Paragraphs>
  <Slides>25</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Book Antiqua</vt:lpstr>
      <vt:lpstr>Calibri</vt:lpstr>
      <vt:lpstr>Calibri Light</vt:lpstr>
      <vt:lpstr>Times New Roman</vt:lpstr>
      <vt:lpstr>Wingdings</vt:lpstr>
      <vt:lpstr>Θέμα του Office</vt:lpstr>
      <vt:lpstr>Σχεδιασμός, υλοποίηση και αποτίμηση διαδραστικού εκπαιδευτικού υλικού με τη μέθοδο της ΕξΑΕ με θέμα, την προστασία της βιοποικιλότητας και την εξαφάνιση των απειλούμενων ζώων, σε μαθητές δημοτικού σχολείου. Το παράδειγμα της θαλάσσιας χελώνας Καρέτα-Καρέτα.</vt:lpstr>
      <vt:lpstr>1. Σκοπός</vt:lpstr>
      <vt:lpstr>2. Στόχοι</vt:lpstr>
      <vt:lpstr>3. Ερευνητικά Ερωτήματα 1/2</vt:lpstr>
      <vt:lpstr>3. Ερευνητικά Ερωτήματα 2/2</vt:lpstr>
      <vt:lpstr>4. Μεθοδολογία</vt:lpstr>
      <vt:lpstr>1η Φάση: Θεωρητικό Πλαίσιο</vt:lpstr>
      <vt:lpstr> 2η Φάση: Παραγόμενο εκπαιδευτικό υλικό για την προστασία της βιοποικιλότητας και την εξαφάνιση των  απειλούμενων ζώων</vt:lpstr>
      <vt:lpstr>Παρουσίαση του PowerPoint</vt:lpstr>
      <vt:lpstr>Δομή-Περιεχόμενο</vt:lpstr>
      <vt:lpstr>Παρουσίαση του PowerPoint</vt:lpstr>
      <vt:lpstr>Εξ Αποστάσεως Πολυμορφικό Εκπαιδευτικό Υλικό</vt:lpstr>
      <vt:lpstr>Μαθαίνω για τα απειλούμενα ζώα της Κρήτης (link) </vt:lpstr>
      <vt:lpstr>Ψάχνοντας τον Πάρη</vt:lpstr>
      <vt:lpstr>3η Φάση: Αποτίμηση</vt:lpstr>
      <vt:lpstr>Διαμορφωτική Ποιοτική έρευνα</vt:lpstr>
      <vt:lpstr>Στάδια διεξαγωγής </vt:lpstr>
      <vt:lpstr>Άξονες </vt:lpstr>
      <vt:lpstr>Αποτελέσματα 1/2 </vt:lpstr>
      <vt:lpstr>Αποτελέσματα 2/2 </vt:lpstr>
      <vt:lpstr>4η Φάση: Συμπεράσματα 1/2</vt:lpstr>
      <vt:lpstr>4η Φάση: Συμπεράσματα 2/2</vt:lpstr>
      <vt:lpstr>Γενικές επισημάνσεις</vt:lpstr>
      <vt:lpstr>Θέματα για περαιτέρω διερεύνηση</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angel</cp:lastModifiedBy>
  <cp:revision>1777</cp:revision>
  <dcterms:created xsi:type="dcterms:W3CDTF">2003-10-16T17:37:47Z</dcterms:created>
  <dcterms:modified xsi:type="dcterms:W3CDTF">2021-05-10T12:12:09Z</dcterms:modified>
</cp:coreProperties>
</file>