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D8FF-E322-41D2-839C-42322A60BB49}" type="datetimeFigureOut">
              <a:rPr lang="el-GR" smtClean="0"/>
              <a:t>16/5/2021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23ACA-2445-4382-B7B9-A690456453CE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Εικόνα" descr="001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0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1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2_6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3_6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4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5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6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7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8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19_Sli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02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03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04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05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06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07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08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009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Προβολή στην οθόνη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user1</dc:creator>
  <cp:lastModifiedBy>user1</cp:lastModifiedBy>
  <cp:revision>1</cp:revision>
  <dcterms:created xsi:type="dcterms:W3CDTF">2021-05-16T17:40:59Z</dcterms:created>
  <dcterms:modified xsi:type="dcterms:W3CDTF">2021-05-16T17:47:22Z</dcterms:modified>
</cp:coreProperties>
</file>