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3"/>
  </p:notesMasterIdLst>
  <p:sldIdLst>
    <p:sldId id="1482" r:id="rId2"/>
    <p:sldId id="2013" r:id="rId3"/>
    <p:sldId id="2021" r:id="rId4"/>
    <p:sldId id="2014" r:id="rId5"/>
    <p:sldId id="2023" r:id="rId6"/>
    <p:sldId id="2020" r:id="rId7"/>
    <p:sldId id="2012" r:id="rId8"/>
    <p:sldId id="2024" r:id="rId9"/>
    <p:sldId id="2016" r:id="rId10"/>
    <p:sldId id="2026" r:id="rId11"/>
    <p:sldId id="2025" r:id="rId12"/>
    <p:sldId id="2015" r:id="rId13"/>
    <p:sldId id="2017" r:id="rId14"/>
    <p:sldId id="2027" r:id="rId15"/>
    <p:sldId id="2018" r:id="rId16"/>
    <p:sldId id="2030" r:id="rId17"/>
    <p:sldId id="2029" r:id="rId18"/>
    <p:sldId id="2028" r:id="rId19"/>
    <p:sldId id="2031" r:id="rId20"/>
    <p:sldId id="2032" r:id="rId21"/>
    <p:sldId id="2019" r:id="rId22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>
        <p:scale>
          <a:sx n="111" d="100"/>
          <a:sy n="111" d="100"/>
        </p:scale>
        <p:origin x="-1614" y="-54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0394E0-DF5E-4F46-8821-DCCB87C452F8}" type="doc">
      <dgm:prSet loTypeId="urn:microsoft.com/office/officeart/2005/8/layout/matrix1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841C149-F2F2-4F71-9065-E4CA37A8B686}">
      <dgm:prSet phldrT="[Κείμενο]"/>
      <dgm:spPr/>
      <dgm:t>
        <a:bodyPr/>
        <a:lstStyle/>
        <a:p>
          <a:r>
            <a:rPr lang="el-GR" dirty="0" smtClean="0"/>
            <a:t>Ερευνητικά Ερωτήματα</a:t>
          </a:r>
          <a:endParaRPr lang="el-GR" dirty="0"/>
        </a:p>
      </dgm:t>
    </dgm:pt>
    <dgm:pt modelId="{791449F5-EF2E-4C2A-9A5C-725CA23994F7}" type="parTrans" cxnId="{D6AB49F8-7B07-4AD5-ABD7-3CAACF1CFF58}">
      <dgm:prSet/>
      <dgm:spPr/>
      <dgm:t>
        <a:bodyPr/>
        <a:lstStyle/>
        <a:p>
          <a:endParaRPr lang="el-GR"/>
        </a:p>
      </dgm:t>
    </dgm:pt>
    <dgm:pt modelId="{2E264300-03D0-4454-BB3F-80D72D4E8024}" type="sibTrans" cxnId="{D6AB49F8-7B07-4AD5-ABD7-3CAACF1CFF58}">
      <dgm:prSet/>
      <dgm:spPr/>
      <dgm:t>
        <a:bodyPr/>
        <a:lstStyle/>
        <a:p>
          <a:endParaRPr lang="el-GR"/>
        </a:p>
      </dgm:t>
    </dgm:pt>
    <dgm:pt modelId="{FF01170D-8C63-4567-9181-5771F86D5449}">
      <dgm:prSet phldrT="[Κείμενο]"/>
      <dgm:spPr/>
      <dgm:t>
        <a:bodyPr/>
        <a:lstStyle/>
        <a:p>
          <a:r>
            <a:rPr lang="el-GR" dirty="0" smtClean="0"/>
            <a:t>Υπάρχει Επιστημονική συνοχή και Τεκμηρίωση του ΕΥ;</a:t>
          </a:r>
          <a:endParaRPr lang="el-GR" dirty="0"/>
        </a:p>
      </dgm:t>
    </dgm:pt>
    <dgm:pt modelId="{D0394A4B-A3AE-4C27-8D6C-FF466B984987}" type="parTrans" cxnId="{F3724B6D-CFCE-4DEB-A23B-259D082F976F}">
      <dgm:prSet/>
      <dgm:spPr/>
      <dgm:t>
        <a:bodyPr/>
        <a:lstStyle/>
        <a:p>
          <a:endParaRPr lang="el-GR"/>
        </a:p>
      </dgm:t>
    </dgm:pt>
    <dgm:pt modelId="{00CF982A-904E-4D46-80BD-739EB3012183}" type="sibTrans" cxnId="{F3724B6D-CFCE-4DEB-A23B-259D082F976F}">
      <dgm:prSet/>
      <dgm:spPr/>
      <dgm:t>
        <a:bodyPr/>
        <a:lstStyle/>
        <a:p>
          <a:endParaRPr lang="el-GR"/>
        </a:p>
      </dgm:t>
    </dgm:pt>
    <dgm:pt modelId="{4F684A1E-FEB6-436E-B887-0299B4672534}">
      <dgm:prSet phldrT="[Κείμενο]"/>
      <dgm:spPr/>
      <dgm:t>
        <a:bodyPr/>
        <a:lstStyle/>
        <a:p>
          <a:r>
            <a:rPr lang="el-GR" dirty="0" smtClean="0"/>
            <a:t>Το ΕΥ συμβάλει στην απλή και κατανοητή παρουσίαση του Γνωστικού Αντικειμένου;</a:t>
          </a:r>
          <a:endParaRPr lang="el-GR" dirty="0"/>
        </a:p>
      </dgm:t>
    </dgm:pt>
    <dgm:pt modelId="{2905B53B-5104-47C1-8E01-14C98C834EE1}" type="parTrans" cxnId="{3D2B586A-FD9E-468A-9705-CA7BD958B25E}">
      <dgm:prSet/>
      <dgm:spPr/>
      <dgm:t>
        <a:bodyPr/>
        <a:lstStyle/>
        <a:p>
          <a:endParaRPr lang="el-GR"/>
        </a:p>
      </dgm:t>
    </dgm:pt>
    <dgm:pt modelId="{66A6BD50-31A0-4B2C-81CE-824BCD4A9631}" type="sibTrans" cxnId="{3D2B586A-FD9E-468A-9705-CA7BD958B25E}">
      <dgm:prSet/>
      <dgm:spPr/>
      <dgm:t>
        <a:bodyPr/>
        <a:lstStyle/>
        <a:p>
          <a:endParaRPr lang="el-GR"/>
        </a:p>
      </dgm:t>
    </dgm:pt>
    <dgm:pt modelId="{5A88DBE0-6381-43E0-A9E4-9B7ADABEBE84}">
      <dgm:prSet phldrT="[Κείμενο]"/>
      <dgm:spPr/>
      <dgm:t>
        <a:bodyPr/>
        <a:lstStyle/>
        <a:p>
          <a:r>
            <a:rPr lang="el-GR" dirty="0" smtClean="0"/>
            <a:t>Το ΕΥ είναι εύχρηστο;</a:t>
          </a:r>
          <a:endParaRPr lang="el-GR" dirty="0"/>
        </a:p>
      </dgm:t>
    </dgm:pt>
    <dgm:pt modelId="{59CFF1B0-BF66-46FC-A7D8-8213D3228E6F}" type="parTrans" cxnId="{8DB698E4-DE91-46DF-89AF-5D6202DA2DEF}">
      <dgm:prSet/>
      <dgm:spPr/>
      <dgm:t>
        <a:bodyPr/>
        <a:lstStyle/>
        <a:p>
          <a:endParaRPr lang="el-GR"/>
        </a:p>
      </dgm:t>
    </dgm:pt>
    <dgm:pt modelId="{6C6923C1-C570-4C49-B10D-3534AA895439}" type="sibTrans" cxnId="{8DB698E4-DE91-46DF-89AF-5D6202DA2DEF}">
      <dgm:prSet/>
      <dgm:spPr/>
      <dgm:t>
        <a:bodyPr/>
        <a:lstStyle/>
        <a:p>
          <a:endParaRPr lang="el-GR"/>
        </a:p>
      </dgm:t>
    </dgm:pt>
    <dgm:pt modelId="{52C80378-EAC7-4C6F-9464-97C4595AC0E6}">
      <dgm:prSet phldrT="[Κείμενο]"/>
      <dgm:spPr/>
      <dgm:t>
        <a:bodyPr/>
        <a:lstStyle/>
        <a:p>
          <a:r>
            <a:rPr lang="el-GR" dirty="0" smtClean="0"/>
            <a:t>Το ΕΥ υποστηρίζει – καθοδηγεί τον εκπαιδευόμενο στη μελέτη του;</a:t>
          </a:r>
          <a:endParaRPr lang="el-GR" dirty="0"/>
        </a:p>
      </dgm:t>
    </dgm:pt>
    <dgm:pt modelId="{469B5453-C0BB-4CB4-B452-92EC0C0BA138}" type="parTrans" cxnId="{BAE8CA89-A567-45AB-ABFD-AD980C3EFA28}">
      <dgm:prSet/>
      <dgm:spPr/>
      <dgm:t>
        <a:bodyPr/>
        <a:lstStyle/>
        <a:p>
          <a:endParaRPr lang="el-GR"/>
        </a:p>
      </dgm:t>
    </dgm:pt>
    <dgm:pt modelId="{4E358C1A-B897-4B5F-8016-E06D9F1A8EE9}" type="sibTrans" cxnId="{BAE8CA89-A567-45AB-ABFD-AD980C3EFA28}">
      <dgm:prSet/>
      <dgm:spPr/>
      <dgm:t>
        <a:bodyPr/>
        <a:lstStyle/>
        <a:p>
          <a:endParaRPr lang="el-GR"/>
        </a:p>
      </dgm:t>
    </dgm:pt>
    <dgm:pt modelId="{3D8976A9-6CB1-4D89-ADA7-AD71825D0132}" type="pres">
      <dgm:prSet presAssocID="{860394E0-DF5E-4F46-8821-DCCB87C452F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81D899D-A58F-46A4-877C-5CB7CC5FC13F}" type="pres">
      <dgm:prSet presAssocID="{860394E0-DF5E-4F46-8821-DCCB87C452F8}" presName="matrix" presStyleCnt="0"/>
      <dgm:spPr/>
    </dgm:pt>
    <dgm:pt modelId="{16C00E31-E9EA-4BD2-8EEB-CB1774D4ADD4}" type="pres">
      <dgm:prSet presAssocID="{860394E0-DF5E-4F46-8821-DCCB87C452F8}" presName="tile1" presStyleLbl="node1" presStyleIdx="0" presStyleCnt="4" custLinFactNeighborX="-8989"/>
      <dgm:spPr/>
      <dgm:t>
        <a:bodyPr/>
        <a:lstStyle/>
        <a:p>
          <a:endParaRPr lang="el-GR"/>
        </a:p>
      </dgm:t>
    </dgm:pt>
    <dgm:pt modelId="{35CDAE7A-112F-41B7-89DC-3C45083B32F6}" type="pres">
      <dgm:prSet presAssocID="{860394E0-DF5E-4F46-8821-DCCB87C452F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5225BFF-3437-48A4-B578-373A7EB29B30}" type="pres">
      <dgm:prSet presAssocID="{860394E0-DF5E-4F46-8821-DCCB87C452F8}" presName="tile2" presStyleLbl="node1" presStyleIdx="1" presStyleCnt="4" custLinFactNeighborX="7865" custLinFactNeighborY="-6223"/>
      <dgm:spPr/>
      <dgm:t>
        <a:bodyPr/>
        <a:lstStyle/>
        <a:p>
          <a:endParaRPr lang="el-GR"/>
        </a:p>
      </dgm:t>
    </dgm:pt>
    <dgm:pt modelId="{A164C677-0283-4061-8745-B6E06FE5E62A}" type="pres">
      <dgm:prSet presAssocID="{860394E0-DF5E-4F46-8821-DCCB87C452F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DCDC54-D460-4A07-BAFF-25048CAD49A7}" type="pres">
      <dgm:prSet presAssocID="{860394E0-DF5E-4F46-8821-DCCB87C452F8}" presName="tile3" presStyleLbl="node1" presStyleIdx="2" presStyleCnt="4"/>
      <dgm:spPr/>
      <dgm:t>
        <a:bodyPr/>
        <a:lstStyle/>
        <a:p>
          <a:endParaRPr lang="el-GR"/>
        </a:p>
      </dgm:t>
    </dgm:pt>
    <dgm:pt modelId="{A6924D5E-DBF4-4AC7-BC7B-91260A64C115}" type="pres">
      <dgm:prSet presAssocID="{860394E0-DF5E-4F46-8821-DCCB87C452F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1E9B3A1-D2D4-4E36-9EA8-BED8A997B339}" type="pres">
      <dgm:prSet presAssocID="{860394E0-DF5E-4F46-8821-DCCB87C452F8}" presName="tile4" presStyleLbl="node1" presStyleIdx="3" presStyleCnt="4"/>
      <dgm:spPr/>
      <dgm:t>
        <a:bodyPr/>
        <a:lstStyle/>
        <a:p>
          <a:endParaRPr lang="el-GR"/>
        </a:p>
      </dgm:t>
    </dgm:pt>
    <dgm:pt modelId="{5F225170-E82D-4A9D-AE8B-90C6E80AA1D2}" type="pres">
      <dgm:prSet presAssocID="{860394E0-DF5E-4F46-8821-DCCB87C452F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2993A7-A0C2-45EF-BA12-0236109B698E}" type="pres">
      <dgm:prSet presAssocID="{860394E0-DF5E-4F46-8821-DCCB87C452F8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3D2B586A-FD9E-468A-9705-CA7BD958B25E}" srcId="{4841C149-F2F2-4F71-9065-E4CA37A8B686}" destId="{4F684A1E-FEB6-436E-B887-0299B4672534}" srcOrd="1" destOrd="0" parTransId="{2905B53B-5104-47C1-8E01-14C98C834EE1}" sibTransId="{66A6BD50-31A0-4B2C-81CE-824BCD4A9631}"/>
    <dgm:cxn modelId="{8047094B-CF3E-4813-975B-405E9EEA2A6E}" type="presOf" srcId="{52C80378-EAC7-4C6F-9464-97C4595AC0E6}" destId="{5F225170-E82D-4A9D-AE8B-90C6E80AA1D2}" srcOrd="1" destOrd="0" presId="urn:microsoft.com/office/officeart/2005/8/layout/matrix1"/>
    <dgm:cxn modelId="{41163AD5-C86B-480F-995C-EE6E8DBF4F38}" type="presOf" srcId="{4841C149-F2F2-4F71-9065-E4CA37A8B686}" destId="{5C2993A7-A0C2-45EF-BA12-0236109B698E}" srcOrd="0" destOrd="0" presId="urn:microsoft.com/office/officeart/2005/8/layout/matrix1"/>
    <dgm:cxn modelId="{EDA1D289-C66F-497B-8A5F-A050C4DB3496}" type="presOf" srcId="{FF01170D-8C63-4567-9181-5771F86D5449}" destId="{16C00E31-E9EA-4BD2-8EEB-CB1774D4ADD4}" srcOrd="0" destOrd="0" presId="urn:microsoft.com/office/officeart/2005/8/layout/matrix1"/>
    <dgm:cxn modelId="{2D723CFE-A367-428E-8296-3396DBAA2080}" type="presOf" srcId="{5A88DBE0-6381-43E0-A9E4-9B7ADABEBE84}" destId="{1EDCDC54-D460-4A07-BAFF-25048CAD49A7}" srcOrd="0" destOrd="0" presId="urn:microsoft.com/office/officeart/2005/8/layout/matrix1"/>
    <dgm:cxn modelId="{8820E96F-5722-47CD-B7F6-4B186C2BEA48}" type="presOf" srcId="{FF01170D-8C63-4567-9181-5771F86D5449}" destId="{35CDAE7A-112F-41B7-89DC-3C45083B32F6}" srcOrd="1" destOrd="0" presId="urn:microsoft.com/office/officeart/2005/8/layout/matrix1"/>
    <dgm:cxn modelId="{F3724B6D-CFCE-4DEB-A23B-259D082F976F}" srcId="{4841C149-F2F2-4F71-9065-E4CA37A8B686}" destId="{FF01170D-8C63-4567-9181-5771F86D5449}" srcOrd="0" destOrd="0" parTransId="{D0394A4B-A3AE-4C27-8D6C-FF466B984987}" sibTransId="{00CF982A-904E-4D46-80BD-739EB3012183}"/>
    <dgm:cxn modelId="{D6AB49F8-7B07-4AD5-ABD7-3CAACF1CFF58}" srcId="{860394E0-DF5E-4F46-8821-DCCB87C452F8}" destId="{4841C149-F2F2-4F71-9065-E4CA37A8B686}" srcOrd="0" destOrd="0" parTransId="{791449F5-EF2E-4C2A-9A5C-725CA23994F7}" sibTransId="{2E264300-03D0-4454-BB3F-80D72D4E8024}"/>
    <dgm:cxn modelId="{8CC2FE3D-1F47-4166-B276-AC85D6FC3C40}" type="presOf" srcId="{4F684A1E-FEB6-436E-B887-0299B4672534}" destId="{A164C677-0283-4061-8745-B6E06FE5E62A}" srcOrd="1" destOrd="0" presId="urn:microsoft.com/office/officeart/2005/8/layout/matrix1"/>
    <dgm:cxn modelId="{5CEE70FA-9709-44F4-80BA-0E36DC58CB40}" type="presOf" srcId="{4F684A1E-FEB6-436E-B887-0299B4672534}" destId="{55225BFF-3437-48A4-B578-373A7EB29B30}" srcOrd="0" destOrd="0" presId="urn:microsoft.com/office/officeart/2005/8/layout/matrix1"/>
    <dgm:cxn modelId="{D98CA97F-E3EB-4C34-9600-35DC34836C8B}" type="presOf" srcId="{5A88DBE0-6381-43E0-A9E4-9B7ADABEBE84}" destId="{A6924D5E-DBF4-4AC7-BC7B-91260A64C115}" srcOrd="1" destOrd="0" presId="urn:microsoft.com/office/officeart/2005/8/layout/matrix1"/>
    <dgm:cxn modelId="{BAE8CA89-A567-45AB-ABFD-AD980C3EFA28}" srcId="{4841C149-F2F2-4F71-9065-E4CA37A8B686}" destId="{52C80378-EAC7-4C6F-9464-97C4595AC0E6}" srcOrd="3" destOrd="0" parTransId="{469B5453-C0BB-4CB4-B452-92EC0C0BA138}" sibTransId="{4E358C1A-B897-4B5F-8016-E06D9F1A8EE9}"/>
    <dgm:cxn modelId="{6E831E69-06F2-4622-85E6-5F49A30ABCAC}" type="presOf" srcId="{860394E0-DF5E-4F46-8821-DCCB87C452F8}" destId="{3D8976A9-6CB1-4D89-ADA7-AD71825D0132}" srcOrd="0" destOrd="0" presId="urn:microsoft.com/office/officeart/2005/8/layout/matrix1"/>
    <dgm:cxn modelId="{04303168-137E-4CA1-B182-88730BA66FB3}" type="presOf" srcId="{52C80378-EAC7-4C6F-9464-97C4595AC0E6}" destId="{61E9B3A1-D2D4-4E36-9EA8-BED8A997B339}" srcOrd="0" destOrd="0" presId="urn:microsoft.com/office/officeart/2005/8/layout/matrix1"/>
    <dgm:cxn modelId="{8DB698E4-DE91-46DF-89AF-5D6202DA2DEF}" srcId="{4841C149-F2F2-4F71-9065-E4CA37A8B686}" destId="{5A88DBE0-6381-43E0-A9E4-9B7ADABEBE84}" srcOrd="2" destOrd="0" parTransId="{59CFF1B0-BF66-46FC-A7D8-8213D3228E6F}" sibTransId="{6C6923C1-C570-4C49-B10D-3534AA895439}"/>
    <dgm:cxn modelId="{31EE998E-56AA-4EE4-BAA8-55CCFD2B6F36}" type="presParOf" srcId="{3D8976A9-6CB1-4D89-ADA7-AD71825D0132}" destId="{481D899D-A58F-46A4-877C-5CB7CC5FC13F}" srcOrd="0" destOrd="0" presId="urn:microsoft.com/office/officeart/2005/8/layout/matrix1"/>
    <dgm:cxn modelId="{B34FCBC7-A1D6-49D9-B850-052B1FAE18AB}" type="presParOf" srcId="{481D899D-A58F-46A4-877C-5CB7CC5FC13F}" destId="{16C00E31-E9EA-4BD2-8EEB-CB1774D4ADD4}" srcOrd="0" destOrd="0" presId="urn:microsoft.com/office/officeart/2005/8/layout/matrix1"/>
    <dgm:cxn modelId="{01048CF2-977B-4AA0-91AA-E3262C01B722}" type="presParOf" srcId="{481D899D-A58F-46A4-877C-5CB7CC5FC13F}" destId="{35CDAE7A-112F-41B7-89DC-3C45083B32F6}" srcOrd="1" destOrd="0" presId="urn:microsoft.com/office/officeart/2005/8/layout/matrix1"/>
    <dgm:cxn modelId="{2BBA2B1F-727F-4483-9A42-270076FAE0C1}" type="presParOf" srcId="{481D899D-A58F-46A4-877C-5CB7CC5FC13F}" destId="{55225BFF-3437-48A4-B578-373A7EB29B30}" srcOrd="2" destOrd="0" presId="urn:microsoft.com/office/officeart/2005/8/layout/matrix1"/>
    <dgm:cxn modelId="{0FEC477A-068A-4D5A-84BB-F0730A3B7CA7}" type="presParOf" srcId="{481D899D-A58F-46A4-877C-5CB7CC5FC13F}" destId="{A164C677-0283-4061-8745-B6E06FE5E62A}" srcOrd="3" destOrd="0" presId="urn:microsoft.com/office/officeart/2005/8/layout/matrix1"/>
    <dgm:cxn modelId="{6D56B940-FFA8-4F5A-A371-58FA13F84727}" type="presParOf" srcId="{481D899D-A58F-46A4-877C-5CB7CC5FC13F}" destId="{1EDCDC54-D460-4A07-BAFF-25048CAD49A7}" srcOrd="4" destOrd="0" presId="urn:microsoft.com/office/officeart/2005/8/layout/matrix1"/>
    <dgm:cxn modelId="{EE719122-C35A-4925-AD30-219DACD91AF1}" type="presParOf" srcId="{481D899D-A58F-46A4-877C-5CB7CC5FC13F}" destId="{A6924D5E-DBF4-4AC7-BC7B-91260A64C115}" srcOrd="5" destOrd="0" presId="urn:microsoft.com/office/officeart/2005/8/layout/matrix1"/>
    <dgm:cxn modelId="{7519D994-AE1F-434E-BA62-7DA3107E1FBE}" type="presParOf" srcId="{481D899D-A58F-46A4-877C-5CB7CC5FC13F}" destId="{61E9B3A1-D2D4-4E36-9EA8-BED8A997B339}" srcOrd="6" destOrd="0" presId="urn:microsoft.com/office/officeart/2005/8/layout/matrix1"/>
    <dgm:cxn modelId="{955D2A20-50AB-489A-89D2-676BD4FA0978}" type="presParOf" srcId="{481D899D-A58F-46A4-877C-5CB7CC5FC13F}" destId="{5F225170-E82D-4A9D-AE8B-90C6E80AA1D2}" srcOrd="7" destOrd="0" presId="urn:microsoft.com/office/officeart/2005/8/layout/matrix1"/>
    <dgm:cxn modelId="{E1417EE4-50F0-4785-B265-9E4FF9CCEA94}" type="presParOf" srcId="{3D8976A9-6CB1-4D89-ADA7-AD71825D0132}" destId="{5C2993A7-A0C2-45EF-BA12-0236109B698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1659D68-99F0-4D5E-AC98-97E365B288AE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D22DA568-D4FB-4EA1-BE92-43D59D5F1A06}">
      <dgm:prSet phldrT="[Κείμενο]"/>
      <dgm:spPr/>
      <dgm:t>
        <a:bodyPr/>
        <a:lstStyle/>
        <a:p>
          <a:r>
            <a:rPr lang="el-GR" dirty="0" smtClean="0"/>
            <a:t>Περισσότερες πηγές πληροφόρησης από επιστημονικά συνέδρια και βιβλία</a:t>
          </a:r>
          <a:endParaRPr lang="el-GR" dirty="0"/>
        </a:p>
      </dgm:t>
    </dgm:pt>
    <dgm:pt modelId="{B19209FF-BA93-4C55-911D-ECA9F77D4545}" type="parTrans" cxnId="{AC7CB56D-62D1-49B0-BBB4-3143BB5C6250}">
      <dgm:prSet/>
      <dgm:spPr/>
      <dgm:t>
        <a:bodyPr/>
        <a:lstStyle/>
        <a:p>
          <a:endParaRPr lang="el-GR"/>
        </a:p>
      </dgm:t>
    </dgm:pt>
    <dgm:pt modelId="{93BC3D02-2709-46BA-8A6A-9682F67EEB48}" type="sibTrans" cxnId="{AC7CB56D-62D1-49B0-BBB4-3143BB5C6250}">
      <dgm:prSet/>
      <dgm:spPr/>
      <dgm:t>
        <a:bodyPr/>
        <a:lstStyle/>
        <a:p>
          <a:endParaRPr lang="el-GR"/>
        </a:p>
      </dgm:t>
    </dgm:pt>
    <dgm:pt modelId="{E00C03C4-1E51-4862-AAEA-ADA4B1CB312F}">
      <dgm:prSet phldrT="[Κείμενο]"/>
      <dgm:spPr/>
      <dgm:t>
        <a:bodyPr/>
        <a:lstStyle/>
        <a:p>
          <a:r>
            <a:rPr lang="el-GR" dirty="0" smtClean="0"/>
            <a:t>Περισσότερες δραστηριότητες για τον εκπαιδευόμενο</a:t>
          </a:r>
          <a:endParaRPr lang="el-GR" dirty="0"/>
        </a:p>
      </dgm:t>
    </dgm:pt>
    <dgm:pt modelId="{8FF8397C-1BF4-4657-8283-08C288B79679}" type="parTrans" cxnId="{81A52ADF-C955-43E2-B59B-A8D677416778}">
      <dgm:prSet/>
      <dgm:spPr/>
      <dgm:t>
        <a:bodyPr/>
        <a:lstStyle/>
        <a:p>
          <a:endParaRPr lang="el-GR"/>
        </a:p>
      </dgm:t>
    </dgm:pt>
    <dgm:pt modelId="{2C3864D0-0028-4B01-B191-FEB1A9BE6EC5}" type="sibTrans" cxnId="{81A52ADF-C955-43E2-B59B-A8D677416778}">
      <dgm:prSet/>
      <dgm:spPr/>
      <dgm:t>
        <a:bodyPr/>
        <a:lstStyle/>
        <a:p>
          <a:endParaRPr lang="el-GR"/>
        </a:p>
      </dgm:t>
    </dgm:pt>
    <dgm:pt modelId="{4706C55F-CC74-4CD4-A6F5-8ED95B41A8A2}">
      <dgm:prSet phldrT="[Κείμενο]"/>
      <dgm:spPr/>
      <dgm:t>
        <a:bodyPr/>
        <a:lstStyle/>
        <a:p>
          <a:r>
            <a:rPr lang="el-GR" dirty="0" smtClean="0"/>
            <a:t>Προσθήκη ηχητικής αφήγησης του εκπαιδευτή με σύντομη σύνοψη για το τι θα ακολουθήσει</a:t>
          </a:r>
        </a:p>
      </dgm:t>
    </dgm:pt>
    <dgm:pt modelId="{CC6ACCA5-8A61-410A-B755-D6907FF8DE63}" type="parTrans" cxnId="{C51E37AF-41F7-488E-B8FD-8695241FD311}">
      <dgm:prSet/>
      <dgm:spPr/>
      <dgm:t>
        <a:bodyPr/>
        <a:lstStyle/>
        <a:p>
          <a:endParaRPr lang="el-GR"/>
        </a:p>
      </dgm:t>
    </dgm:pt>
    <dgm:pt modelId="{E2664C67-9865-4AFC-9F78-46D047B09826}" type="sibTrans" cxnId="{C51E37AF-41F7-488E-B8FD-8695241FD311}">
      <dgm:prSet/>
      <dgm:spPr/>
      <dgm:t>
        <a:bodyPr/>
        <a:lstStyle/>
        <a:p>
          <a:endParaRPr lang="el-GR"/>
        </a:p>
      </dgm:t>
    </dgm:pt>
    <dgm:pt modelId="{FDC7DFA9-CFFA-44BA-972B-56D7A1B633DD}">
      <dgm:prSet phldrT="[Κείμενο]"/>
      <dgm:spPr/>
      <dgm:t>
        <a:bodyPr/>
        <a:lstStyle/>
        <a:p>
          <a:r>
            <a:rPr lang="el-GR" dirty="0" smtClean="0"/>
            <a:t>Προσθήκη ενός λεξικού όρων </a:t>
          </a:r>
        </a:p>
      </dgm:t>
    </dgm:pt>
    <dgm:pt modelId="{3D907AF9-AEED-44F1-A0D1-CA592525ED53}" type="parTrans" cxnId="{338DF92A-21B9-46C9-AE5F-29667B5412E7}">
      <dgm:prSet/>
      <dgm:spPr/>
      <dgm:t>
        <a:bodyPr/>
        <a:lstStyle/>
        <a:p>
          <a:endParaRPr lang="el-GR"/>
        </a:p>
      </dgm:t>
    </dgm:pt>
    <dgm:pt modelId="{B96F5821-89FA-41F0-BFDC-005C11CC0FE9}" type="sibTrans" cxnId="{338DF92A-21B9-46C9-AE5F-29667B5412E7}">
      <dgm:prSet/>
      <dgm:spPr/>
      <dgm:t>
        <a:bodyPr/>
        <a:lstStyle/>
        <a:p>
          <a:endParaRPr lang="el-GR"/>
        </a:p>
      </dgm:t>
    </dgm:pt>
    <dgm:pt modelId="{9F9852E1-6160-4CD5-A89F-C357DA85B1FF}" type="pres">
      <dgm:prSet presAssocID="{71659D68-99F0-4D5E-AC98-97E365B288A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8047E57-B7CC-464F-A58B-67715C6EBD85}" type="pres">
      <dgm:prSet presAssocID="{71659D68-99F0-4D5E-AC98-97E365B288AE}" presName="dummyMaxCanvas" presStyleCnt="0">
        <dgm:presLayoutVars/>
      </dgm:prSet>
      <dgm:spPr/>
    </dgm:pt>
    <dgm:pt modelId="{1A782F50-C9E6-4A0D-A85B-D5886F5F313B}" type="pres">
      <dgm:prSet presAssocID="{71659D68-99F0-4D5E-AC98-97E365B288AE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74BC61-E608-4252-98CC-9BF930902C07}" type="pres">
      <dgm:prSet presAssocID="{71659D68-99F0-4D5E-AC98-97E365B288AE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49E9536-76A5-40AA-A60E-D78D80FD7BCE}" type="pres">
      <dgm:prSet presAssocID="{71659D68-99F0-4D5E-AC98-97E365B288AE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AACA506-60BE-4876-92AC-96C5CF07ADC5}" type="pres">
      <dgm:prSet presAssocID="{71659D68-99F0-4D5E-AC98-97E365B288AE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F908F25-DFA4-4D68-8180-9F4B5311B0C5}" type="pres">
      <dgm:prSet presAssocID="{71659D68-99F0-4D5E-AC98-97E365B288AE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D94BA81-1EE3-4747-BEF4-C62EDBC2806C}" type="pres">
      <dgm:prSet presAssocID="{71659D68-99F0-4D5E-AC98-97E365B288AE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B152E7-770F-4804-9C1A-EC58BDCD5DEF}" type="pres">
      <dgm:prSet presAssocID="{71659D68-99F0-4D5E-AC98-97E365B288AE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867BE0-C5AC-40C8-95F2-164D32801A16}" type="pres">
      <dgm:prSet presAssocID="{71659D68-99F0-4D5E-AC98-97E365B288AE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A4DA315-AF13-4D8F-8935-027EEA71C60A}" type="pres">
      <dgm:prSet presAssocID="{71659D68-99F0-4D5E-AC98-97E365B288AE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5B859C-E21A-4772-8A86-6E158A193DE5}" type="pres">
      <dgm:prSet presAssocID="{71659D68-99F0-4D5E-AC98-97E365B288AE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16FBB07-5DF8-40F8-807E-661002BA954C}" type="pres">
      <dgm:prSet presAssocID="{71659D68-99F0-4D5E-AC98-97E365B288AE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38DF92A-21B9-46C9-AE5F-29667B5412E7}" srcId="{71659D68-99F0-4D5E-AC98-97E365B288AE}" destId="{FDC7DFA9-CFFA-44BA-972B-56D7A1B633DD}" srcOrd="3" destOrd="0" parTransId="{3D907AF9-AEED-44F1-A0D1-CA592525ED53}" sibTransId="{B96F5821-89FA-41F0-BFDC-005C11CC0FE9}"/>
    <dgm:cxn modelId="{CEF94A48-448F-471A-8785-51F080F7D3DC}" type="presOf" srcId="{D22DA568-D4FB-4EA1-BE92-43D59D5F1A06}" destId="{1A782F50-C9E6-4A0D-A85B-D5886F5F313B}" srcOrd="0" destOrd="0" presId="urn:microsoft.com/office/officeart/2005/8/layout/vProcess5"/>
    <dgm:cxn modelId="{AF7A3C87-147A-4B24-A7C2-199CD6C07384}" type="presOf" srcId="{4706C55F-CC74-4CD4-A6F5-8ED95B41A8A2}" destId="{385B859C-E21A-4772-8A86-6E158A193DE5}" srcOrd="1" destOrd="0" presId="urn:microsoft.com/office/officeart/2005/8/layout/vProcess5"/>
    <dgm:cxn modelId="{0D557BBC-1AE0-4641-BF73-6D2F1EC11B75}" type="presOf" srcId="{FDC7DFA9-CFFA-44BA-972B-56D7A1B633DD}" destId="{616FBB07-5DF8-40F8-807E-661002BA954C}" srcOrd="1" destOrd="0" presId="urn:microsoft.com/office/officeart/2005/8/layout/vProcess5"/>
    <dgm:cxn modelId="{6F707AB1-C583-475E-9350-557BCFB54DE7}" type="presOf" srcId="{E2664C67-9865-4AFC-9F78-46D047B09826}" destId="{85B152E7-770F-4804-9C1A-EC58BDCD5DEF}" srcOrd="0" destOrd="0" presId="urn:microsoft.com/office/officeart/2005/8/layout/vProcess5"/>
    <dgm:cxn modelId="{3BA5EA1F-ABB7-4F10-B3A2-B6DFBAAA5838}" type="presOf" srcId="{FDC7DFA9-CFFA-44BA-972B-56D7A1B633DD}" destId="{1AACA506-60BE-4876-92AC-96C5CF07ADC5}" srcOrd="0" destOrd="0" presId="urn:microsoft.com/office/officeart/2005/8/layout/vProcess5"/>
    <dgm:cxn modelId="{07C1E7BC-A581-4522-ACB7-1F8023BD3D47}" type="presOf" srcId="{E00C03C4-1E51-4862-AAEA-ADA4B1CB312F}" destId="{1E74BC61-E608-4252-98CC-9BF930902C07}" srcOrd="0" destOrd="0" presId="urn:microsoft.com/office/officeart/2005/8/layout/vProcess5"/>
    <dgm:cxn modelId="{F3766A96-396F-4A1C-8CFD-3624518CF32A}" type="presOf" srcId="{2C3864D0-0028-4B01-B191-FEB1A9BE6EC5}" destId="{AD94BA81-1EE3-4747-BEF4-C62EDBC2806C}" srcOrd="0" destOrd="0" presId="urn:microsoft.com/office/officeart/2005/8/layout/vProcess5"/>
    <dgm:cxn modelId="{06DCBCF6-07D7-4CC5-BD9E-44CBD7722556}" type="presOf" srcId="{93BC3D02-2709-46BA-8A6A-9682F67EEB48}" destId="{1F908F25-DFA4-4D68-8180-9F4B5311B0C5}" srcOrd="0" destOrd="0" presId="urn:microsoft.com/office/officeart/2005/8/layout/vProcess5"/>
    <dgm:cxn modelId="{81A52ADF-C955-43E2-B59B-A8D677416778}" srcId="{71659D68-99F0-4D5E-AC98-97E365B288AE}" destId="{E00C03C4-1E51-4862-AAEA-ADA4B1CB312F}" srcOrd="1" destOrd="0" parTransId="{8FF8397C-1BF4-4657-8283-08C288B79679}" sibTransId="{2C3864D0-0028-4B01-B191-FEB1A9BE6EC5}"/>
    <dgm:cxn modelId="{AC7CB56D-62D1-49B0-BBB4-3143BB5C6250}" srcId="{71659D68-99F0-4D5E-AC98-97E365B288AE}" destId="{D22DA568-D4FB-4EA1-BE92-43D59D5F1A06}" srcOrd="0" destOrd="0" parTransId="{B19209FF-BA93-4C55-911D-ECA9F77D4545}" sibTransId="{93BC3D02-2709-46BA-8A6A-9682F67EEB48}"/>
    <dgm:cxn modelId="{C51E37AF-41F7-488E-B8FD-8695241FD311}" srcId="{71659D68-99F0-4D5E-AC98-97E365B288AE}" destId="{4706C55F-CC74-4CD4-A6F5-8ED95B41A8A2}" srcOrd="2" destOrd="0" parTransId="{CC6ACCA5-8A61-410A-B755-D6907FF8DE63}" sibTransId="{E2664C67-9865-4AFC-9F78-46D047B09826}"/>
    <dgm:cxn modelId="{5EED3EDD-333B-4BA9-A059-D8543133FAA3}" type="presOf" srcId="{D22DA568-D4FB-4EA1-BE92-43D59D5F1A06}" destId="{BF867BE0-C5AC-40C8-95F2-164D32801A16}" srcOrd="1" destOrd="0" presId="urn:microsoft.com/office/officeart/2005/8/layout/vProcess5"/>
    <dgm:cxn modelId="{85BE20E9-7FB2-485F-BE39-BE29E0A12F69}" type="presOf" srcId="{E00C03C4-1E51-4862-AAEA-ADA4B1CB312F}" destId="{0A4DA315-AF13-4D8F-8935-027EEA71C60A}" srcOrd="1" destOrd="0" presId="urn:microsoft.com/office/officeart/2005/8/layout/vProcess5"/>
    <dgm:cxn modelId="{0F30A82E-51FD-4E42-AAEE-18D248EC6736}" type="presOf" srcId="{4706C55F-CC74-4CD4-A6F5-8ED95B41A8A2}" destId="{149E9536-76A5-40AA-A60E-D78D80FD7BCE}" srcOrd="0" destOrd="0" presId="urn:microsoft.com/office/officeart/2005/8/layout/vProcess5"/>
    <dgm:cxn modelId="{38C24440-3DA1-4006-BB92-75F619788E45}" type="presOf" srcId="{71659D68-99F0-4D5E-AC98-97E365B288AE}" destId="{9F9852E1-6160-4CD5-A89F-C357DA85B1FF}" srcOrd="0" destOrd="0" presId="urn:microsoft.com/office/officeart/2005/8/layout/vProcess5"/>
    <dgm:cxn modelId="{D6DD45B8-CCA2-4539-A2E5-0F9A33BF8FC2}" type="presParOf" srcId="{9F9852E1-6160-4CD5-A89F-C357DA85B1FF}" destId="{48047E57-B7CC-464F-A58B-67715C6EBD85}" srcOrd="0" destOrd="0" presId="urn:microsoft.com/office/officeart/2005/8/layout/vProcess5"/>
    <dgm:cxn modelId="{D6399068-80D2-480B-932C-6524841B4B92}" type="presParOf" srcId="{9F9852E1-6160-4CD5-A89F-C357DA85B1FF}" destId="{1A782F50-C9E6-4A0D-A85B-D5886F5F313B}" srcOrd="1" destOrd="0" presId="urn:microsoft.com/office/officeart/2005/8/layout/vProcess5"/>
    <dgm:cxn modelId="{99171A98-F886-4634-B1BF-84FA999B7C89}" type="presParOf" srcId="{9F9852E1-6160-4CD5-A89F-C357DA85B1FF}" destId="{1E74BC61-E608-4252-98CC-9BF930902C07}" srcOrd="2" destOrd="0" presId="urn:microsoft.com/office/officeart/2005/8/layout/vProcess5"/>
    <dgm:cxn modelId="{159A6981-EA4B-4206-ACF5-5F9439446FE9}" type="presParOf" srcId="{9F9852E1-6160-4CD5-A89F-C357DA85B1FF}" destId="{149E9536-76A5-40AA-A60E-D78D80FD7BCE}" srcOrd="3" destOrd="0" presId="urn:microsoft.com/office/officeart/2005/8/layout/vProcess5"/>
    <dgm:cxn modelId="{3AF25C9E-4EBC-482C-A149-E214B29FB333}" type="presParOf" srcId="{9F9852E1-6160-4CD5-A89F-C357DA85B1FF}" destId="{1AACA506-60BE-4876-92AC-96C5CF07ADC5}" srcOrd="4" destOrd="0" presId="urn:microsoft.com/office/officeart/2005/8/layout/vProcess5"/>
    <dgm:cxn modelId="{6F3627B9-BFF1-4365-80A5-3EE3FFA78E64}" type="presParOf" srcId="{9F9852E1-6160-4CD5-A89F-C357DA85B1FF}" destId="{1F908F25-DFA4-4D68-8180-9F4B5311B0C5}" srcOrd="5" destOrd="0" presId="urn:microsoft.com/office/officeart/2005/8/layout/vProcess5"/>
    <dgm:cxn modelId="{2334F1E2-FB83-42A8-8764-F5F3FD468712}" type="presParOf" srcId="{9F9852E1-6160-4CD5-A89F-C357DA85B1FF}" destId="{AD94BA81-1EE3-4747-BEF4-C62EDBC2806C}" srcOrd="6" destOrd="0" presId="urn:microsoft.com/office/officeart/2005/8/layout/vProcess5"/>
    <dgm:cxn modelId="{825FB3B9-D095-484C-9BFD-E1C4CFDD31E7}" type="presParOf" srcId="{9F9852E1-6160-4CD5-A89F-C357DA85B1FF}" destId="{85B152E7-770F-4804-9C1A-EC58BDCD5DEF}" srcOrd="7" destOrd="0" presId="urn:microsoft.com/office/officeart/2005/8/layout/vProcess5"/>
    <dgm:cxn modelId="{D0E80F4B-DA38-4B5A-A78D-328468AAAEEF}" type="presParOf" srcId="{9F9852E1-6160-4CD5-A89F-C357DA85B1FF}" destId="{BF867BE0-C5AC-40C8-95F2-164D32801A16}" srcOrd="8" destOrd="0" presId="urn:microsoft.com/office/officeart/2005/8/layout/vProcess5"/>
    <dgm:cxn modelId="{8EBBFED5-E855-49CA-9B69-B6188B619DF7}" type="presParOf" srcId="{9F9852E1-6160-4CD5-A89F-C357DA85B1FF}" destId="{0A4DA315-AF13-4D8F-8935-027EEA71C60A}" srcOrd="9" destOrd="0" presId="urn:microsoft.com/office/officeart/2005/8/layout/vProcess5"/>
    <dgm:cxn modelId="{30DC41C8-1283-4563-9F73-6579C3A54A84}" type="presParOf" srcId="{9F9852E1-6160-4CD5-A89F-C357DA85B1FF}" destId="{385B859C-E21A-4772-8A86-6E158A193DE5}" srcOrd="10" destOrd="0" presId="urn:microsoft.com/office/officeart/2005/8/layout/vProcess5"/>
    <dgm:cxn modelId="{85DCEC1A-8F2D-4E03-8FB1-FDA2BE85CFA8}" type="presParOf" srcId="{9F9852E1-6160-4CD5-A89F-C357DA85B1FF}" destId="{616FBB07-5DF8-40F8-807E-661002BA954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3B9D724-4680-41D3-A07F-3B2A5CD558D6}" type="doc">
      <dgm:prSet loTypeId="urn:microsoft.com/office/officeart/2008/layout/VerticalAccentList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9E3AA90E-16BB-4968-ABFE-CB2AA9E0CDAD}">
      <dgm:prSet phldrT="[Κείμενο]"/>
      <dgm:spPr/>
      <dgm:t>
        <a:bodyPr/>
        <a:lstStyle/>
        <a:p>
          <a:r>
            <a:rPr lang="el-GR" dirty="0" smtClean="0"/>
            <a:t>1</a:t>
          </a:r>
          <a:r>
            <a:rPr lang="el-GR" baseline="30000" dirty="0" smtClean="0"/>
            <a:t>ο</a:t>
          </a:r>
          <a:r>
            <a:rPr lang="el-GR" dirty="0" smtClean="0"/>
            <a:t> Ερευνητικό ερώτημα:</a:t>
          </a:r>
          <a:endParaRPr lang="el-GR" dirty="0"/>
        </a:p>
      </dgm:t>
    </dgm:pt>
    <dgm:pt modelId="{A8444D11-6021-40FB-AB21-7236AD9998F3}" type="parTrans" cxnId="{F8926DB9-ED29-44F7-9CC5-041C7A5F552C}">
      <dgm:prSet/>
      <dgm:spPr/>
      <dgm:t>
        <a:bodyPr/>
        <a:lstStyle/>
        <a:p>
          <a:endParaRPr lang="el-GR"/>
        </a:p>
      </dgm:t>
    </dgm:pt>
    <dgm:pt modelId="{F928821E-A8E4-448C-9052-3533AF39EC13}" type="sibTrans" cxnId="{F8926DB9-ED29-44F7-9CC5-041C7A5F552C}">
      <dgm:prSet/>
      <dgm:spPr/>
      <dgm:t>
        <a:bodyPr/>
        <a:lstStyle/>
        <a:p>
          <a:endParaRPr lang="el-GR"/>
        </a:p>
      </dgm:t>
    </dgm:pt>
    <dgm:pt modelId="{E8925DA4-192B-4EA5-92BA-03D701CFED71}">
      <dgm:prSet phldrT="[Κείμενο]"/>
      <dgm:spPr/>
      <dgm:t>
        <a:bodyPr/>
        <a:lstStyle/>
        <a:p>
          <a:r>
            <a:rPr lang="el-GR" dirty="0" smtClean="0"/>
            <a:t>Το ΕΥ συντάθηκε με επιστημονική συνοχή και τεκμηρίωση</a:t>
          </a:r>
          <a:endParaRPr lang="el-GR" dirty="0"/>
        </a:p>
      </dgm:t>
    </dgm:pt>
    <dgm:pt modelId="{12946FA5-DEFD-496B-8C8E-D58E01D1ECEF}" type="parTrans" cxnId="{A56D9B1E-4DF6-4AE8-A2E4-A544D59AD17F}">
      <dgm:prSet/>
      <dgm:spPr/>
      <dgm:t>
        <a:bodyPr/>
        <a:lstStyle/>
        <a:p>
          <a:endParaRPr lang="el-GR"/>
        </a:p>
      </dgm:t>
    </dgm:pt>
    <dgm:pt modelId="{5503BFAD-0442-4469-AE75-B38E69B4CDB9}" type="sibTrans" cxnId="{A56D9B1E-4DF6-4AE8-A2E4-A544D59AD17F}">
      <dgm:prSet/>
      <dgm:spPr/>
      <dgm:t>
        <a:bodyPr/>
        <a:lstStyle/>
        <a:p>
          <a:endParaRPr lang="el-GR"/>
        </a:p>
      </dgm:t>
    </dgm:pt>
    <dgm:pt modelId="{E5DD16A9-4058-4714-904B-5CAE273035CF}">
      <dgm:prSet phldrT="[Κείμενο]"/>
      <dgm:spPr/>
      <dgm:t>
        <a:bodyPr/>
        <a:lstStyle/>
        <a:p>
          <a:r>
            <a:rPr lang="el-GR" dirty="0" smtClean="0"/>
            <a:t>2</a:t>
          </a:r>
          <a:r>
            <a:rPr lang="el-GR" baseline="30000" dirty="0" smtClean="0"/>
            <a:t>ο</a:t>
          </a:r>
          <a:r>
            <a:rPr lang="el-GR" dirty="0" smtClean="0"/>
            <a:t> ερευνητικό ερώτημα:</a:t>
          </a:r>
          <a:endParaRPr lang="el-GR" dirty="0"/>
        </a:p>
      </dgm:t>
    </dgm:pt>
    <dgm:pt modelId="{A05698BB-6229-4859-9B50-570303DA7FFB}" type="parTrans" cxnId="{0864A891-237E-42FE-B0A1-D28BD7F26209}">
      <dgm:prSet/>
      <dgm:spPr/>
      <dgm:t>
        <a:bodyPr/>
        <a:lstStyle/>
        <a:p>
          <a:endParaRPr lang="el-GR"/>
        </a:p>
      </dgm:t>
    </dgm:pt>
    <dgm:pt modelId="{B908E1B2-1B65-4448-AD82-81D170360CBB}" type="sibTrans" cxnId="{0864A891-237E-42FE-B0A1-D28BD7F26209}">
      <dgm:prSet/>
      <dgm:spPr/>
      <dgm:t>
        <a:bodyPr/>
        <a:lstStyle/>
        <a:p>
          <a:endParaRPr lang="el-GR"/>
        </a:p>
      </dgm:t>
    </dgm:pt>
    <dgm:pt modelId="{8F44AAFF-4F89-4BBC-8D71-D223B4C54338}">
      <dgm:prSet phldrT="[Κείμενο]"/>
      <dgm:spPr/>
      <dgm:t>
        <a:bodyPr/>
        <a:lstStyle/>
        <a:p>
          <a:r>
            <a:rPr lang="el-GR" dirty="0" smtClean="0"/>
            <a:t>Το ΕΥ συμβάλει θετικά στην απλή και κατανοητή παρουσίαση του Γνωστικού Αντικειμένου </a:t>
          </a:r>
          <a:endParaRPr lang="el-GR" dirty="0"/>
        </a:p>
      </dgm:t>
    </dgm:pt>
    <dgm:pt modelId="{059EEE2F-2D93-41FE-B0C5-ED3716ADA7D8}" type="parTrans" cxnId="{AD4970C0-0FC4-431B-B70D-73F4D2CA94DE}">
      <dgm:prSet/>
      <dgm:spPr/>
      <dgm:t>
        <a:bodyPr/>
        <a:lstStyle/>
        <a:p>
          <a:endParaRPr lang="el-GR"/>
        </a:p>
      </dgm:t>
    </dgm:pt>
    <dgm:pt modelId="{71A3A66A-F5FA-49E8-BF5D-90B7E40663A0}" type="sibTrans" cxnId="{AD4970C0-0FC4-431B-B70D-73F4D2CA94DE}">
      <dgm:prSet/>
      <dgm:spPr/>
      <dgm:t>
        <a:bodyPr/>
        <a:lstStyle/>
        <a:p>
          <a:endParaRPr lang="el-GR"/>
        </a:p>
      </dgm:t>
    </dgm:pt>
    <dgm:pt modelId="{85C2E6E2-42CB-422C-9838-4024392C3BBD}" type="pres">
      <dgm:prSet presAssocID="{D3B9D724-4680-41D3-A07F-3B2A5CD558D6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l-GR"/>
        </a:p>
      </dgm:t>
    </dgm:pt>
    <dgm:pt modelId="{5D031B10-8DC5-4D06-8099-06976AD962A0}" type="pres">
      <dgm:prSet presAssocID="{9E3AA90E-16BB-4968-ABFE-CB2AA9E0CDAD}" presName="parenttextcomposite" presStyleCnt="0"/>
      <dgm:spPr/>
    </dgm:pt>
    <dgm:pt modelId="{0887FB68-5E0D-45D3-B887-EF60C5B04A6F}" type="pres">
      <dgm:prSet presAssocID="{9E3AA90E-16BB-4968-ABFE-CB2AA9E0CDAD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0416C86-861A-4B96-BADA-76866A657D12}" type="pres">
      <dgm:prSet presAssocID="{9E3AA90E-16BB-4968-ABFE-CB2AA9E0CDAD}" presName="composite" presStyleCnt="0"/>
      <dgm:spPr/>
    </dgm:pt>
    <dgm:pt modelId="{6CE86B87-DA3E-4FBB-8609-FC86A6A35D42}" type="pres">
      <dgm:prSet presAssocID="{9E3AA90E-16BB-4968-ABFE-CB2AA9E0CDAD}" presName="chevron1" presStyleLbl="alignNode1" presStyleIdx="0" presStyleCnt="14"/>
      <dgm:spPr/>
    </dgm:pt>
    <dgm:pt modelId="{CD265934-550F-49D3-B602-A47F41018C08}" type="pres">
      <dgm:prSet presAssocID="{9E3AA90E-16BB-4968-ABFE-CB2AA9E0CDAD}" presName="chevron2" presStyleLbl="alignNode1" presStyleIdx="1" presStyleCnt="14"/>
      <dgm:spPr/>
    </dgm:pt>
    <dgm:pt modelId="{E9176B87-0866-4DB9-BB0B-1692B90DAE1F}" type="pres">
      <dgm:prSet presAssocID="{9E3AA90E-16BB-4968-ABFE-CB2AA9E0CDAD}" presName="chevron3" presStyleLbl="alignNode1" presStyleIdx="2" presStyleCnt="14"/>
      <dgm:spPr/>
    </dgm:pt>
    <dgm:pt modelId="{67C42B85-824B-4ACA-9CC7-4E09C1E1E6C1}" type="pres">
      <dgm:prSet presAssocID="{9E3AA90E-16BB-4968-ABFE-CB2AA9E0CDAD}" presName="chevron4" presStyleLbl="alignNode1" presStyleIdx="3" presStyleCnt="14"/>
      <dgm:spPr/>
    </dgm:pt>
    <dgm:pt modelId="{6EB4DB8F-D3B6-41BB-A295-00205587DF40}" type="pres">
      <dgm:prSet presAssocID="{9E3AA90E-16BB-4968-ABFE-CB2AA9E0CDAD}" presName="chevron5" presStyleLbl="alignNode1" presStyleIdx="4" presStyleCnt="14"/>
      <dgm:spPr/>
    </dgm:pt>
    <dgm:pt modelId="{DF6F818E-F093-4231-9F7F-D1F1DCF1EBAB}" type="pres">
      <dgm:prSet presAssocID="{9E3AA90E-16BB-4968-ABFE-CB2AA9E0CDAD}" presName="chevron6" presStyleLbl="alignNode1" presStyleIdx="5" presStyleCnt="14"/>
      <dgm:spPr/>
    </dgm:pt>
    <dgm:pt modelId="{9CD91AB4-CD78-4641-8184-F131621D3164}" type="pres">
      <dgm:prSet presAssocID="{9E3AA90E-16BB-4968-ABFE-CB2AA9E0CDAD}" presName="chevron7" presStyleLbl="alignNode1" presStyleIdx="6" presStyleCnt="14"/>
      <dgm:spPr/>
    </dgm:pt>
    <dgm:pt modelId="{BBEEB4F2-7212-41C3-A66E-64213EC3F63A}" type="pres">
      <dgm:prSet presAssocID="{9E3AA90E-16BB-4968-ABFE-CB2AA9E0CDAD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1ADF00-BB6D-420F-AD18-CEFA9615C4C7}" type="pres">
      <dgm:prSet presAssocID="{F928821E-A8E4-448C-9052-3533AF39EC13}" presName="sibTrans" presStyleCnt="0"/>
      <dgm:spPr/>
    </dgm:pt>
    <dgm:pt modelId="{DB0D8AAD-6564-4FE9-8C49-E014DD9D8DE5}" type="pres">
      <dgm:prSet presAssocID="{E5DD16A9-4058-4714-904B-5CAE273035CF}" presName="parenttextcomposite" presStyleCnt="0"/>
      <dgm:spPr/>
    </dgm:pt>
    <dgm:pt modelId="{2E72906A-D0D2-4A0B-84AC-00FD20DA6142}" type="pres">
      <dgm:prSet presAssocID="{E5DD16A9-4058-4714-904B-5CAE273035CF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AE19537-EFFB-47B0-8A46-2FAD6392B111}" type="pres">
      <dgm:prSet presAssocID="{E5DD16A9-4058-4714-904B-5CAE273035CF}" presName="composite" presStyleCnt="0"/>
      <dgm:spPr/>
    </dgm:pt>
    <dgm:pt modelId="{7AAE1CEB-B579-43CA-90B9-2473E0A8FD79}" type="pres">
      <dgm:prSet presAssocID="{E5DD16A9-4058-4714-904B-5CAE273035CF}" presName="chevron1" presStyleLbl="alignNode1" presStyleIdx="7" presStyleCnt="14"/>
      <dgm:spPr/>
    </dgm:pt>
    <dgm:pt modelId="{2C6AC7EB-9E01-49F7-89B2-0172C53BD234}" type="pres">
      <dgm:prSet presAssocID="{E5DD16A9-4058-4714-904B-5CAE273035CF}" presName="chevron2" presStyleLbl="alignNode1" presStyleIdx="8" presStyleCnt="14"/>
      <dgm:spPr/>
    </dgm:pt>
    <dgm:pt modelId="{CD09E6E1-1E66-4B96-83D5-6BAA72FA5275}" type="pres">
      <dgm:prSet presAssocID="{E5DD16A9-4058-4714-904B-5CAE273035CF}" presName="chevron3" presStyleLbl="alignNode1" presStyleIdx="9" presStyleCnt="14"/>
      <dgm:spPr/>
    </dgm:pt>
    <dgm:pt modelId="{E0DDE71F-35E3-417B-9EA8-022BFDE74774}" type="pres">
      <dgm:prSet presAssocID="{E5DD16A9-4058-4714-904B-5CAE273035CF}" presName="chevron4" presStyleLbl="alignNode1" presStyleIdx="10" presStyleCnt="14"/>
      <dgm:spPr/>
    </dgm:pt>
    <dgm:pt modelId="{4240F8FB-258B-440D-A24A-24236749E89C}" type="pres">
      <dgm:prSet presAssocID="{E5DD16A9-4058-4714-904B-5CAE273035CF}" presName="chevron5" presStyleLbl="alignNode1" presStyleIdx="11" presStyleCnt="14"/>
      <dgm:spPr/>
    </dgm:pt>
    <dgm:pt modelId="{FAF53551-552E-45AA-8726-DE9C77A052D7}" type="pres">
      <dgm:prSet presAssocID="{E5DD16A9-4058-4714-904B-5CAE273035CF}" presName="chevron6" presStyleLbl="alignNode1" presStyleIdx="12" presStyleCnt="14"/>
      <dgm:spPr/>
    </dgm:pt>
    <dgm:pt modelId="{DB01AF4D-C24F-4011-98F0-DA1C3E8ED6A1}" type="pres">
      <dgm:prSet presAssocID="{E5DD16A9-4058-4714-904B-5CAE273035CF}" presName="chevron7" presStyleLbl="alignNode1" presStyleIdx="13" presStyleCnt="14"/>
      <dgm:spPr/>
    </dgm:pt>
    <dgm:pt modelId="{939352B4-C1FA-4FE4-920E-28A0841E1E05}" type="pres">
      <dgm:prSet presAssocID="{E5DD16A9-4058-4714-904B-5CAE273035CF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2EC1D79-C681-48D9-804F-FA38A69DF092}" type="presOf" srcId="{9E3AA90E-16BB-4968-ABFE-CB2AA9E0CDAD}" destId="{0887FB68-5E0D-45D3-B887-EF60C5B04A6F}" srcOrd="0" destOrd="0" presId="urn:microsoft.com/office/officeart/2008/layout/VerticalAccentList"/>
    <dgm:cxn modelId="{F6FE91B4-5031-4905-B798-FBAF05C907EA}" type="presOf" srcId="{E8925DA4-192B-4EA5-92BA-03D701CFED71}" destId="{BBEEB4F2-7212-41C3-A66E-64213EC3F63A}" srcOrd="0" destOrd="0" presId="urn:microsoft.com/office/officeart/2008/layout/VerticalAccentList"/>
    <dgm:cxn modelId="{7513A1FA-FDCD-4387-A8F3-B3CB604746A0}" type="presOf" srcId="{D3B9D724-4680-41D3-A07F-3B2A5CD558D6}" destId="{85C2E6E2-42CB-422C-9838-4024392C3BBD}" srcOrd="0" destOrd="0" presId="urn:microsoft.com/office/officeart/2008/layout/VerticalAccentList"/>
    <dgm:cxn modelId="{0864A891-237E-42FE-B0A1-D28BD7F26209}" srcId="{D3B9D724-4680-41D3-A07F-3B2A5CD558D6}" destId="{E5DD16A9-4058-4714-904B-5CAE273035CF}" srcOrd="1" destOrd="0" parTransId="{A05698BB-6229-4859-9B50-570303DA7FFB}" sibTransId="{B908E1B2-1B65-4448-AD82-81D170360CBB}"/>
    <dgm:cxn modelId="{3B5C603C-7889-447B-B140-B5A3753218BC}" type="presOf" srcId="{8F44AAFF-4F89-4BBC-8D71-D223B4C54338}" destId="{939352B4-C1FA-4FE4-920E-28A0841E1E05}" srcOrd="0" destOrd="0" presId="urn:microsoft.com/office/officeart/2008/layout/VerticalAccentList"/>
    <dgm:cxn modelId="{F8926DB9-ED29-44F7-9CC5-041C7A5F552C}" srcId="{D3B9D724-4680-41D3-A07F-3B2A5CD558D6}" destId="{9E3AA90E-16BB-4968-ABFE-CB2AA9E0CDAD}" srcOrd="0" destOrd="0" parTransId="{A8444D11-6021-40FB-AB21-7236AD9998F3}" sibTransId="{F928821E-A8E4-448C-9052-3533AF39EC13}"/>
    <dgm:cxn modelId="{AD4970C0-0FC4-431B-B70D-73F4D2CA94DE}" srcId="{E5DD16A9-4058-4714-904B-5CAE273035CF}" destId="{8F44AAFF-4F89-4BBC-8D71-D223B4C54338}" srcOrd="0" destOrd="0" parTransId="{059EEE2F-2D93-41FE-B0C5-ED3716ADA7D8}" sibTransId="{71A3A66A-F5FA-49E8-BF5D-90B7E40663A0}"/>
    <dgm:cxn modelId="{A56D9B1E-4DF6-4AE8-A2E4-A544D59AD17F}" srcId="{9E3AA90E-16BB-4968-ABFE-CB2AA9E0CDAD}" destId="{E8925DA4-192B-4EA5-92BA-03D701CFED71}" srcOrd="0" destOrd="0" parTransId="{12946FA5-DEFD-496B-8C8E-D58E01D1ECEF}" sibTransId="{5503BFAD-0442-4469-AE75-B38E69B4CDB9}"/>
    <dgm:cxn modelId="{9D561052-38FD-4B6A-BCCF-83A0C047A5F8}" type="presOf" srcId="{E5DD16A9-4058-4714-904B-5CAE273035CF}" destId="{2E72906A-D0D2-4A0B-84AC-00FD20DA6142}" srcOrd="0" destOrd="0" presId="urn:microsoft.com/office/officeart/2008/layout/VerticalAccentList"/>
    <dgm:cxn modelId="{EC315295-D5BD-4FEF-92F1-574DE83A6C55}" type="presParOf" srcId="{85C2E6E2-42CB-422C-9838-4024392C3BBD}" destId="{5D031B10-8DC5-4D06-8099-06976AD962A0}" srcOrd="0" destOrd="0" presId="urn:microsoft.com/office/officeart/2008/layout/VerticalAccentList"/>
    <dgm:cxn modelId="{A8B463D8-B406-4513-A2C2-83D5A1991DE0}" type="presParOf" srcId="{5D031B10-8DC5-4D06-8099-06976AD962A0}" destId="{0887FB68-5E0D-45D3-B887-EF60C5B04A6F}" srcOrd="0" destOrd="0" presId="urn:microsoft.com/office/officeart/2008/layout/VerticalAccentList"/>
    <dgm:cxn modelId="{D8525FCD-7B61-40E6-BAEB-2AF15DAE38B5}" type="presParOf" srcId="{85C2E6E2-42CB-422C-9838-4024392C3BBD}" destId="{B0416C86-861A-4B96-BADA-76866A657D12}" srcOrd="1" destOrd="0" presId="urn:microsoft.com/office/officeart/2008/layout/VerticalAccentList"/>
    <dgm:cxn modelId="{6780421D-6FCC-4025-B517-CA18B69E1754}" type="presParOf" srcId="{B0416C86-861A-4B96-BADA-76866A657D12}" destId="{6CE86B87-DA3E-4FBB-8609-FC86A6A35D42}" srcOrd="0" destOrd="0" presId="urn:microsoft.com/office/officeart/2008/layout/VerticalAccentList"/>
    <dgm:cxn modelId="{8311BE31-C3FA-441C-8D45-71F2422E7FF3}" type="presParOf" srcId="{B0416C86-861A-4B96-BADA-76866A657D12}" destId="{CD265934-550F-49D3-B602-A47F41018C08}" srcOrd="1" destOrd="0" presId="urn:microsoft.com/office/officeart/2008/layout/VerticalAccentList"/>
    <dgm:cxn modelId="{26DC1C80-4EBA-4544-942A-5385400EEB3A}" type="presParOf" srcId="{B0416C86-861A-4B96-BADA-76866A657D12}" destId="{E9176B87-0866-4DB9-BB0B-1692B90DAE1F}" srcOrd="2" destOrd="0" presId="urn:microsoft.com/office/officeart/2008/layout/VerticalAccentList"/>
    <dgm:cxn modelId="{44ECEE9D-6493-4DDF-94ED-FF7B65880321}" type="presParOf" srcId="{B0416C86-861A-4B96-BADA-76866A657D12}" destId="{67C42B85-824B-4ACA-9CC7-4E09C1E1E6C1}" srcOrd="3" destOrd="0" presId="urn:microsoft.com/office/officeart/2008/layout/VerticalAccentList"/>
    <dgm:cxn modelId="{24F39CF7-4AD9-4DB7-B621-6E2953A86978}" type="presParOf" srcId="{B0416C86-861A-4B96-BADA-76866A657D12}" destId="{6EB4DB8F-D3B6-41BB-A295-00205587DF40}" srcOrd="4" destOrd="0" presId="urn:microsoft.com/office/officeart/2008/layout/VerticalAccentList"/>
    <dgm:cxn modelId="{EE4A8E14-2976-4E45-B726-EA4C2E6AC964}" type="presParOf" srcId="{B0416C86-861A-4B96-BADA-76866A657D12}" destId="{DF6F818E-F093-4231-9F7F-D1F1DCF1EBAB}" srcOrd="5" destOrd="0" presId="urn:microsoft.com/office/officeart/2008/layout/VerticalAccentList"/>
    <dgm:cxn modelId="{040206D6-24A6-451B-9282-3CC49FF24FB0}" type="presParOf" srcId="{B0416C86-861A-4B96-BADA-76866A657D12}" destId="{9CD91AB4-CD78-4641-8184-F131621D3164}" srcOrd="6" destOrd="0" presId="urn:microsoft.com/office/officeart/2008/layout/VerticalAccentList"/>
    <dgm:cxn modelId="{FD65677A-4C9C-46E0-B56A-4E3A769AB7DC}" type="presParOf" srcId="{B0416C86-861A-4B96-BADA-76866A657D12}" destId="{BBEEB4F2-7212-41C3-A66E-64213EC3F63A}" srcOrd="7" destOrd="0" presId="urn:microsoft.com/office/officeart/2008/layout/VerticalAccentList"/>
    <dgm:cxn modelId="{8812412C-EF51-48F5-A9FC-C57E544C3869}" type="presParOf" srcId="{85C2E6E2-42CB-422C-9838-4024392C3BBD}" destId="{091ADF00-BB6D-420F-AD18-CEFA9615C4C7}" srcOrd="2" destOrd="0" presId="urn:microsoft.com/office/officeart/2008/layout/VerticalAccentList"/>
    <dgm:cxn modelId="{60B93493-129D-4847-8A4A-2B547610F98D}" type="presParOf" srcId="{85C2E6E2-42CB-422C-9838-4024392C3BBD}" destId="{DB0D8AAD-6564-4FE9-8C49-E014DD9D8DE5}" srcOrd="3" destOrd="0" presId="urn:microsoft.com/office/officeart/2008/layout/VerticalAccentList"/>
    <dgm:cxn modelId="{4CB3A492-EE1A-4361-972C-8334673ABF95}" type="presParOf" srcId="{DB0D8AAD-6564-4FE9-8C49-E014DD9D8DE5}" destId="{2E72906A-D0D2-4A0B-84AC-00FD20DA6142}" srcOrd="0" destOrd="0" presId="urn:microsoft.com/office/officeart/2008/layout/VerticalAccentList"/>
    <dgm:cxn modelId="{ECAE6FCF-1B2E-4CE7-B83A-DA4D21FFE73D}" type="presParOf" srcId="{85C2E6E2-42CB-422C-9838-4024392C3BBD}" destId="{7AE19537-EFFB-47B0-8A46-2FAD6392B111}" srcOrd="4" destOrd="0" presId="urn:microsoft.com/office/officeart/2008/layout/VerticalAccentList"/>
    <dgm:cxn modelId="{627C8BE2-56A9-4764-8278-C87DCEEED50B}" type="presParOf" srcId="{7AE19537-EFFB-47B0-8A46-2FAD6392B111}" destId="{7AAE1CEB-B579-43CA-90B9-2473E0A8FD79}" srcOrd="0" destOrd="0" presId="urn:microsoft.com/office/officeart/2008/layout/VerticalAccentList"/>
    <dgm:cxn modelId="{0B325080-7153-4093-9861-9BF5932E3388}" type="presParOf" srcId="{7AE19537-EFFB-47B0-8A46-2FAD6392B111}" destId="{2C6AC7EB-9E01-49F7-89B2-0172C53BD234}" srcOrd="1" destOrd="0" presId="urn:microsoft.com/office/officeart/2008/layout/VerticalAccentList"/>
    <dgm:cxn modelId="{5A9936B4-CB09-4871-89D6-49FE7B146F0C}" type="presParOf" srcId="{7AE19537-EFFB-47B0-8A46-2FAD6392B111}" destId="{CD09E6E1-1E66-4B96-83D5-6BAA72FA5275}" srcOrd="2" destOrd="0" presId="urn:microsoft.com/office/officeart/2008/layout/VerticalAccentList"/>
    <dgm:cxn modelId="{FBBABFA7-242E-4C1A-8CA8-AA0400DFB8B4}" type="presParOf" srcId="{7AE19537-EFFB-47B0-8A46-2FAD6392B111}" destId="{E0DDE71F-35E3-417B-9EA8-022BFDE74774}" srcOrd="3" destOrd="0" presId="urn:microsoft.com/office/officeart/2008/layout/VerticalAccentList"/>
    <dgm:cxn modelId="{B05D2096-3100-471F-9A89-2358330CB1AF}" type="presParOf" srcId="{7AE19537-EFFB-47B0-8A46-2FAD6392B111}" destId="{4240F8FB-258B-440D-A24A-24236749E89C}" srcOrd="4" destOrd="0" presId="urn:microsoft.com/office/officeart/2008/layout/VerticalAccentList"/>
    <dgm:cxn modelId="{8307BC3B-9401-4170-AD83-E4F1704C174D}" type="presParOf" srcId="{7AE19537-EFFB-47B0-8A46-2FAD6392B111}" destId="{FAF53551-552E-45AA-8726-DE9C77A052D7}" srcOrd="5" destOrd="0" presId="urn:microsoft.com/office/officeart/2008/layout/VerticalAccentList"/>
    <dgm:cxn modelId="{AE99BE51-9528-4827-9C42-DAC389C05B55}" type="presParOf" srcId="{7AE19537-EFFB-47B0-8A46-2FAD6392B111}" destId="{DB01AF4D-C24F-4011-98F0-DA1C3E8ED6A1}" srcOrd="6" destOrd="0" presId="urn:microsoft.com/office/officeart/2008/layout/VerticalAccentList"/>
    <dgm:cxn modelId="{99E55F9F-49D0-42BD-B157-13859480785B}" type="presParOf" srcId="{7AE19537-EFFB-47B0-8A46-2FAD6392B111}" destId="{939352B4-C1FA-4FE4-920E-28A0841E1E05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EEE44D0-9F55-4EAD-95F7-8038628AEA0B}" type="doc">
      <dgm:prSet loTypeId="urn:microsoft.com/office/officeart/2008/layout/VerticalAccentList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1E0B67E9-8CB3-456E-B548-52EE81523880}">
      <dgm:prSet phldrT="[Κείμενο]"/>
      <dgm:spPr/>
      <dgm:t>
        <a:bodyPr/>
        <a:lstStyle/>
        <a:p>
          <a:r>
            <a:rPr lang="el-GR" dirty="0" smtClean="0"/>
            <a:t>3</a:t>
          </a:r>
          <a:r>
            <a:rPr lang="el-GR" baseline="30000" dirty="0" smtClean="0"/>
            <a:t>ο</a:t>
          </a:r>
          <a:r>
            <a:rPr lang="el-GR" dirty="0" smtClean="0"/>
            <a:t> Ερευνητικό ερώτημα:</a:t>
          </a:r>
          <a:endParaRPr lang="el-GR" dirty="0"/>
        </a:p>
      </dgm:t>
    </dgm:pt>
    <dgm:pt modelId="{3DEDE29E-1195-4FA1-9360-4B3F15627195}" type="parTrans" cxnId="{2F1D39FA-CF71-44C4-9B1E-414664EB3D4B}">
      <dgm:prSet/>
      <dgm:spPr/>
      <dgm:t>
        <a:bodyPr/>
        <a:lstStyle/>
        <a:p>
          <a:endParaRPr lang="el-GR"/>
        </a:p>
      </dgm:t>
    </dgm:pt>
    <dgm:pt modelId="{27B4362E-8DA1-43F6-963C-590E733BF5CE}" type="sibTrans" cxnId="{2F1D39FA-CF71-44C4-9B1E-414664EB3D4B}">
      <dgm:prSet/>
      <dgm:spPr/>
      <dgm:t>
        <a:bodyPr/>
        <a:lstStyle/>
        <a:p>
          <a:endParaRPr lang="el-GR"/>
        </a:p>
      </dgm:t>
    </dgm:pt>
    <dgm:pt modelId="{4D92D149-B41A-46AC-BE1F-E37ECFC77824}">
      <dgm:prSet phldrT="[Κείμενο]"/>
      <dgm:spPr/>
      <dgm:t>
        <a:bodyPr/>
        <a:lstStyle/>
        <a:p>
          <a:r>
            <a:rPr lang="el-GR" dirty="0" smtClean="0"/>
            <a:t>Το ΕΥ που δημιουργήθηκε ήταν εύχρηστο</a:t>
          </a:r>
          <a:endParaRPr lang="el-GR" dirty="0"/>
        </a:p>
      </dgm:t>
    </dgm:pt>
    <dgm:pt modelId="{38873815-DAED-4835-891F-C6A43931C6DA}" type="parTrans" cxnId="{937656A8-04A3-4F81-974C-1C8C2E5FB737}">
      <dgm:prSet/>
      <dgm:spPr/>
      <dgm:t>
        <a:bodyPr/>
        <a:lstStyle/>
        <a:p>
          <a:endParaRPr lang="el-GR"/>
        </a:p>
      </dgm:t>
    </dgm:pt>
    <dgm:pt modelId="{05068EA5-3AC4-434E-A64F-B787569EB280}" type="sibTrans" cxnId="{937656A8-04A3-4F81-974C-1C8C2E5FB737}">
      <dgm:prSet/>
      <dgm:spPr/>
      <dgm:t>
        <a:bodyPr/>
        <a:lstStyle/>
        <a:p>
          <a:endParaRPr lang="el-GR"/>
        </a:p>
      </dgm:t>
    </dgm:pt>
    <dgm:pt modelId="{5C836541-BCAE-4A8A-B40D-B40F686C9EF2}">
      <dgm:prSet phldrT="[Κείμενο]"/>
      <dgm:spPr/>
      <dgm:t>
        <a:bodyPr/>
        <a:lstStyle/>
        <a:p>
          <a:r>
            <a:rPr lang="el-GR" dirty="0" smtClean="0"/>
            <a:t>4</a:t>
          </a:r>
          <a:r>
            <a:rPr lang="el-GR" baseline="30000" dirty="0" smtClean="0"/>
            <a:t>ο</a:t>
          </a:r>
          <a:r>
            <a:rPr lang="el-GR" dirty="0" smtClean="0"/>
            <a:t> Ερευνητικό ερώτημα:</a:t>
          </a:r>
          <a:endParaRPr lang="el-GR" dirty="0"/>
        </a:p>
      </dgm:t>
    </dgm:pt>
    <dgm:pt modelId="{91CCB841-80F2-4646-8241-B2000DB9B50A}" type="parTrans" cxnId="{0331B289-F5EE-46C4-B47C-EAA0437FA930}">
      <dgm:prSet/>
      <dgm:spPr/>
      <dgm:t>
        <a:bodyPr/>
        <a:lstStyle/>
        <a:p>
          <a:endParaRPr lang="el-GR"/>
        </a:p>
      </dgm:t>
    </dgm:pt>
    <dgm:pt modelId="{6A518665-5E9B-41E6-A861-A874920E9F7E}" type="sibTrans" cxnId="{0331B289-F5EE-46C4-B47C-EAA0437FA930}">
      <dgm:prSet/>
      <dgm:spPr/>
      <dgm:t>
        <a:bodyPr/>
        <a:lstStyle/>
        <a:p>
          <a:endParaRPr lang="el-GR"/>
        </a:p>
      </dgm:t>
    </dgm:pt>
    <dgm:pt modelId="{786FBF1E-4C49-4C87-9CD8-6189087F8144}">
      <dgm:prSet phldrT="[Κείμενο]"/>
      <dgm:spPr/>
      <dgm:t>
        <a:bodyPr/>
        <a:lstStyle/>
        <a:p>
          <a:r>
            <a:rPr lang="el-GR" dirty="0" smtClean="0"/>
            <a:t>Το ΕΥ υποστηρίζει και καθοδηγεί θετικά τον εκπαιδευόμενο στη μελέτη του</a:t>
          </a:r>
          <a:endParaRPr lang="el-GR" dirty="0"/>
        </a:p>
      </dgm:t>
    </dgm:pt>
    <dgm:pt modelId="{15950D83-F0D7-4134-B7ED-EA59C9989233}" type="parTrans" cxnId="{481CD89D-E45F-4D2E-AD78-4113739C93FF}">
      <dgm:prSet/>
      <dgm:spPr/>
      <dgm:t>
        <a:bodyPr/>
        <a:lstStyle/>
        <a:p>
          <a:endParaRPr lang="el-GR"/>
        </a:p>
      </dgm:t>
    </dgm:pt>
    <dgm:pt modelId="{B491D7DA-8163-4304-BE04-29A4D1D2E4F4}" type="sibTrans" cxnId="{481CD89D-E45F-4D2E-AD78-4113739C93FF}">
      <dgm:prSet/>
      <dgm:spPr/>
      <dgm:t>
        <a:bodyPr/>
        <a:lstStyle/>
        <a:p>
          <a:endParaRPr lang="el-GR"/>
        </a:p>
      </dgm:t>
    </dgm:pt>
    <dgm:pt modelId="{99961CAC-5F47-4611-82AF-CD89090444AC}" type="pres">
      <dgm:prSet presAssocID="{CEEE44D0-9F55-4EAD-95F7-8038628AEA0B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l-GR"/>
        </a:p>
      </dgm:t>
    </dgm:pt>
    <dgm:pt modelId="{8AB00B02-2147-4C31-9B2B-2F1653849F08}" type="pres">
      <dgm:prSet presAssocID="{1E0B67E9-8CB3-456E-B548-52EE81523880}" presName="parenttextcomposite" presStyleCnt="0"/>
      <dgm:spPr/>
    </dgm:pt>
    <dgm:pt modelId="{2F492C89-FB49-41BC-9555-3AA64F4D1E2C}" type="pres">
      <dgm:prSet presAssocID="{1E0B67E9-8CB3-456E-B548-52EE81523880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9DE6EF9-84C2-4A20-A48D-508D5728FF71}" type="pres">
      <dgm:prSet presAssocID="{1E0B67E9-8CB3-456E-B548-52EE81523880}" presName="composite" presStyleCnt="0"/>
      <dgm:spPr/>
    </dgm:pt>
    <dgm:pt modelId="{BE48DBC4-0934-43EC-A4AA-4C453C4FF4C8}" type="pres">
      <dgm:prSet presAssocID="{1E0B67E9-8CB3-456E-B548-52EE81523880}" presName="chevron1" presStyleLbl="alignNode1" presStyleIdx="0" presStyleCnt="14"/>
      <dgm:spPr/>
    </dgm:pt>
    <dgm:pt modelId="{486BB3D8-C614-4FF2-85FF-C2871D00A3C6}" type="pres">
      <dgm:prSet presAssocID="{1E0B67E9-8CB3-456E-B548-52EE81523880}" presName="chevron2" presStyleLbl="alignNode1" presStyleIdx="1" presStyleCnt="14"/>
      <dgm:spPr/>
    </dgm:pt>
    <dgm:pt modelId="{529CDF39-64C1-4B9B-8E6C-99EA2D577161}" type="pres">
      <dgm:prSet presAssocID="{1E0B67E9-8CB3-456E-B548-52EE81523880}" presName="chevron3" presStyleLbl="alignNode1" presStyleIdx="2" presStyleCnt="14"/>
      <dgm:spPr/>
    </dgm:pt>
    <dgm:pt modelId="{D959BBE6-D8C0-42D1-A36E-7A9B1E17CBDD}" type="pres">
      <dgm:prSet presAssocID="{1E0B67E9-8CB3-456E-B548-52EE81523880}" presName="chevron4" presStyleLbl="alignNode1" presStyleIdx="3" presStyleCnt="14"/>
      <dgm:spPr/>
    </dgm:pt>
    <dgm:pt modelId="{9317FB9F-B464-46CA-B3A7-0079196FA420}" type="pres">
      <dgm:prSet presAssocID="{1E0B67E9-8CB3-456E-B548-52EE81523880}" presName="chevron5" presStyleLbl="alignNode1" presStyleIdx="4" presStyleCnt="14"/>
      <dgm:spPr/>
    </dgm:pt>
    <dgm:pt modelId="{2FEC5E98-9DA7-4A51-9420-350A554382AD}" type="pres">
      <dgm:prSet presAssocID="{1E0B67E9-8CB3-456E-B548-52EE81523880}" presName="chevron6" presStyleLbl="alignNode1" presStyleIdx="5" presStyleCnt="14"/>
      <dgm:spPr/>
    </dgm:pt>
    <dgm:pt modelId="{C91E374B-8808-446E-97E0-0219E84A2BD6}" type="pres">
      <dgm:prSet presAssocID="{1E0B67E9-8CB3-456E-B548-52EE81523880}" presName="chevron7" presStyleLbl="alignNode1" presStyleIdx="6" presStyleCnt="14"/>
      <dgm:spPr/>
    </dgm:pt>
    <dgm:pt modelId="{D120C499-8DB7-4CD4-9C35-38BF25265F55}" type="pres">
      <dgm:prSet presAssocID="{1E0B67E9-8CB3-456E-B548-52EE81523880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A35E36A-8AE2-40A3-AAA3-EB7C0A829AEA}" type="pres">
      <dgm:prSet presAssocID="{27B4362E-8DA1-43F6-963C-590E733BF5CE}" presName="sibTrans" presStyleCnt="0"/>
      <dgm:spPr/>
    </dgm:pt>
    <dgm:pt modelId="{10334D0C-3979-4A03-BF63-DA7DE36EF915}" type="pres">
      <dgm:prSet presAssocID="{5C836541-BCAE-4A8A-B40D-B40F686C9EF2}" presName="parenttextcomposite" presStyleCnt="0"/>
      <dgm:spPr/>
    </dgm:pt>
    <dgm:pt modelId="{2E99C1AF-7B50-4507-8ADC-487E6DE0E47A}" type="pres">
      <dgm:prSet presAssocID="{5C836541-BCAE-4A8A-B40D-B40F686C9EF2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0D95DC-19DD-413F-BF39-199B3B64421B}" type="pres">
      <dgm:prSet presAssocID="{5C836541-BCAE-4A8A-B40D-B40F686C9EF2}" presName="composite" presStyleCnt="0"/>
      <dgm:spPr/>
    </dgm:pt>
    <dgm:pt modelId="{F263F5A5-5D47-400F-BF9C-B9ACD0E78A00}" type="pres">
      <dgm:prSet presAssocID="{5C836541-BCAE-4A8A-B40D-B40F686C9EF2}" presName="chevron1" presStyleLbl="alignNode1" presStyleIdx="7" presStyleCnt="14"/>
      <dgm:spPr/>
    </dgm:pt>
    <dgm:pt modelId="{5961AE47-3533-4404-8C6A-BFD10868BD25}" type="pres">
      <dgm:prSet presAssocID="{5C836541-BCAE-4A8A-B40D-B40F686C9EF2}" presName="chevron2" presStyleLbl="alignNode1" presStyleIdx="8" presStyleCnt="14"/>
      <dgm:spPr/>
    </dgm:pt>
    <dgm:pt modelId="{9BA3609A-78B0-4327-B470-803B067B63DE}" type="pres">
      <dgm:prSet presAssocID="{5C836541-BCAE-4A8A-B40D-B40F686C9EF2}" presName="chevron3" presStyleLbl="alignNode1" presStyleIdx="9" presStyleCnt="14"/>
      <dgm:spPr/>
    </dgm:pt>
    <dgm:pt modelId="{B8C9F297-AFAA-46BE-8047-1D6D056C6F95}" type="pres">
      <dgm:prSet presAssocID="{5C836541-BCAE-4A8A-B40D-B40F686C9EF2}" presName="chevron4" presStyleLbl="alignNode1" presStyleIdx="10" presStyleCnt="14"/>
      <dgm:spPr/>
    </dgm:pt>
    <dgm:pt modelId="{414E1668-1B3F-41F3-838D-42DEB17162F5}" type="pres">
      <dgm:prSet presAssocID="{5C836541-BCAE-4A8A-B40D-B40F686C9EF2}" presName="chevron5" presStyleLbl="alignNode1" presStyleIdx="11" presStyleCnt="14"/>
      <dgm:spPr/>
    </dgm:pt>
    <dgm:pt modelId="{80151A16-2F90-4A16-A97F-AD191D9F99A3}" type="pres">
      <dgm:prSet presAssocID="{5C836541-BCAE-4A8A-B40D-B40F686C9EF2}" presName="chevron6" presStyleLbl="alignNode1" presStyleIdx="12" presStyleCnt="14"/>
      <dgm:spPr/>
    </dgm:pt>
    <dgm:pt modelId="{CE7E6B20-FD55-4B3F-9875-3CDCA6C0A0F4}" type="pres">
      <dgm:prSet presAssocID="{5C836541-BCAE-4A8A-B40D-B40F686C9EF2}" presName="chevron7" presStyleLbl="alignNode1" presStyleIdx="13" presStyleCnt="14"/>
      <dgm:spPr/>
    </dgm:pt>
    <dgm:pt modelId="{E40AD1D1-7481-48F1-B374-E6DD5E2FCF02}" type="pres">
      <dgm:prSet presAssocID="{5C836541-BCAE-4A8A-B40D-B40F686C9EF2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F1D39FA-CF71-44C4-9B1E-414664EB3D4B}" srcId="{CEEE44D0-9F55-4EAD-95F7-8038628AEA0B}" destId="{1E0B67E9-8CB3-456E-B548-52EE81523880}" srcOrd="0" destOrd="0" parTransId="{3DEDE29E-1195-4FA1-9360-4B3F15627195}" sibTransId="{27B4362E-8DA1-43F6-963C-590E733BF5CE}"/>
    <dgm:cxn modelId="{62344021-57D6-46FC-8EDE-3452B8539E44}" type="presOf" srcId="{1E0B67E9-8CB3-456E-B548-52EE81523880}" destId="{2F492C89-FB49-41BC-9555-3AA64F4D1E2C}" srcOrd="0" destOrd="0" presId="urn:microsoft.com/office/officeart/2008/layout/VerticalAccentList"/>
    <dgm:cxn modelId="{937656A8-04A3-4F81-974C-1C8C2E5FB737}" srcId="{1E0B67E9-8CB3-456E-B548-52EE81523880}" destId="{4D92D149-B41A-46AC-BE1F-E37ECFC77824}" srcOrd="0" destOrd="0" parTransId="{38873815-DAED-4835-891F-C6A43931C6DA}" sibTransId="{05068EA5-3AC4-434E-A64F-B787569EB280}"/>
    <dgm:cxn modelId="{959474A7-DC6C-45DC-A13F-1F7939EDFFDD}" type="presOf" srcId="{786FBF1E-4C49-4C87-9CD8-6189087F8144}" destId="{E40AD1D1-7481-48F1-B374-E6DD5E2FCF02}" srcOrd="0" destOrd="0" presId="urn:microsoft.com/office/officeart/2008/layout/VerticalAccentList"/>
    <dgm:cxn modelId="{35F90341-CB54-46DB-82DA-B78FE14534C6}" type="presOf" srcId="{4D92D149-B41A-46AC-BE1F-E37ECFC77824}" destId="{D120C499-8DB7-4CD4-9C35-38BF25265F55}" srcOrd="0" destOrd="0" presId="urn:microsoft.com/office/officeart/2008/layout/VerticalAccentList"/>
    <dgm:cxn modelId="{AFD8F066-6BC3-4FD8-8144-D22516E26C6C}" type="presOf" srcId="{5C836541-BCAE-4A8A-B40D-B40F686C9EF2}" destId="{2E99C1AF-7B50-4507-8ADC-487E6DE0E47A}" srcOrd="0" destOrd="0" presId="urn:microsoft.com/office/officeart/2008/layout/VerticalAccentList"/>
    <dgm:cxn modelId="{481CD89D-E45F-4D2E-AD78-4113739C93FF}" srcId="{5C836541-BCAE-4A8A-B40D-B40F686C9EF2}" destId="{786FBF1E-4C49-4C87-9CD8-6189087F8144}" srcOrd="0" destOrd="0" parTransId="{15950D83-F0D7-4134-B7ED-EA59C9989233}" sibTransId="{B491D7DA-8163-4304-BE04-29A4D1D2E4F4}"/>
    <dgm:cxn modelId="{0331B289-F5EE-46C4-B47C-EAA0437FA930}" srcId="{CEEE44D0-9F55-4EAD-95F7-8038628AEA0B}" destId="{5C836541-BCAE-4A8A-B40D-B40F686C9EF2}" srcOrd="1" destOrd="0" parTransId="{91CCB841-80F2-4646-8241-B2000DB9B50A}" sibTransId="{6A518665-5E9B-41E6-A861-A874920E9F7E}"/>
    <dgm:cxn modelId="{0A392330-B584-4D06-B65B-520A1AD55AE3}" type="presOf" srcId="{CEEE44D0-9F55-4EAD-95F7-8038628AEA0B}" destId="{99961CAC-5F47-4611-82AF-CD89090444AC}" srcOrd="0" destOrd="0" presId="urn:microsoft.com/office/officeart/2008/layout/VerticalAccentList"/>
    <dgm:cxn modelId="{257E6F6C-2131-41B7-8816-17EA3E93A054}" type="presParOf" srcId="{99961CAC-5F47-4611-82AF-CD89090444AC}" destId="{8AB00B02-2147-4C31-9B2B-2F1653849F08}" srcOrd="0" destOrd="0" presId="urn:microsoft.com/office/officeart/2008/layout/VerticalAccentList"/>
    <dgm:cxn modelId="{2CBFE422-05B2-45C0-A7D0-E5E9A34A3702}" type="presParOf" srcId="{8AB00B02-2147-4C31-9B2B-2F1653849F08}" destId="{2F492C89-FB49-41BC-9555-3AA64F4D1E2C}" srcOrd="0" destOrd="0" presId="urn:microsoft.com/office/officeart/2008/layout/VerticalAccentList"/>
    <dgm:cxn modelId="{90C2FB9F-36EC-41C9-BB23-A9C336ED0A1E}" type="presParOf" srcId="{99961CAC-5F47-4611-82AF-CD89090444AC}" destId="{49DE6EF9-84C2-4A20-A48D-508D5728FF71}" srcOrd="1" destOrd="0" presId="urn:microsoft.com/office/officeart/2008/layout/VerticalAccentList"/>
    <dgm:cxn modelId="{3136588E-50B3-424A-A943-7ADF5BD21EF9}" type="presParOf" srcId="{49DE6EF9-84C2-4A20-A48D-508D5728FF71}" destId="{BE48DBC4-0934-43EC-A4AA-4C453C4FF4C8}" srcOrd="0" destOrd="0" presId="urn:microsoft.com/office/officeart/2008/layout/VerticalAccentList"/>
    <dgm:cxn modelId="{28678C2E-7138-4DEA-958D-E3647E8E966E}" type="presParOf" srcId="{49DE6EF9-84C2-4A20-A48D-508D5728FF71}" destId="{486BB3D8-C614-4FF2-85FF-C2871D00A3C6}" srcOrd="1" destOrd="0" presId="urn:microsoft.com/office/officeart/2008/layout/VerticalAccentList"/>
    <dgm:cxn modelId="{139C777A-9A35-4401-999C-7732F60A4F83}" type="presParOf" srcId="{49DE6EF9-84C2-4A20-A48D-508D5728FF71}" destId="{529CDF39-64C1-4B9B-8E6C-99EA2D577161}" srcOrd="2" destOrd="0" presId="urn:microsoft.com/office/officeart/2008/layout/VerticalAccentList"/>
    <dgm:cxn modelId="{72071A36-FD0F-45C4-A4DC-CD73AD5C9CFA}" type="presParOf" srcId="{49DE6EF9-84C2-4A20-A48D-508D5728FF71}" destId="{D959BBE6-D8C0-42D1-A36E-7A9B1E17CBDD}" srcOrd="3" destOrd="0" presId="urn:microsoft.com/office/officeart/2008/layout/VerticalAccentList"/>
    <dgm:cxn modelId="{FDF37128-9C96-4CDE-9978-0145E92B6FD1}" type="presParOf" srcId="{49DE6EF9-84C2-4A20-A48D-508D5728FF71}" destId="{9317FB9F-B464-46CA-B3A7-0079196FA420}" srcOrd="4" destOrd="0" presId="urn:microsoft.com/office/officeart/2008/layout/VerticalAccentList"/>
    <dgm:cxn modelId="{6AD6E656-811B-480F-97F1-708019DE61B3}" type="presParOf" srcId="{49DE6EF9-84C2-4A20-A48D-508D5728FF71}" destId="{2FEC5E98-9DA7-4A51-9420-350A554382AD}" srcOrd="5" destOrd="0" presId="urn:microsoft.com/office/officeart/2008/layout/VerticalAccentList"/>
    <dgm:cxn modelId="{5C165465-74EB-4681-A329-AAC5C9F6026B}" type="presParOf" srcId="{49DE6EF9-84C2-4A20-A48D-508D5728FF71}" destId="{C91E374B-8808-446E-97E0-0219E84A2BD6}" srcOrd="6" destOrd="0" presId="urn:microsoft.com/office/officeart/2008/layout/VerticalAccentList"/>
    <dgm:cxn modelId="{72AFCDC4-169C-4F9E-9C35-C99F6C3BE49B}" type="presParOf" srcId="{49DE6EF9-84C2-4A20-A48D-508D5728FF71}" destId="{D120C499-8DB7-4CD4-9C35-38BF25265F55}" srcOrd="7" destOrd="0" presId="urn:microsoft.com/office/officeart/2008/layout/VerticalAccentList"/>
    <dgm:cxn modelId="{D4008498-62D2-4CF8-A9AC-F5BC7E52502A}" type="presParOf" srcId="{99961CAC-5F47-4611-82AF-CD89090444AC}" destId="{AA35E36A-8AE2-40A3-AAA3-EB7C0A829AEA}" srcOrd="2" destOrd="0" presId="urn:microsoft.com/office/officeart/2008/layout/VerticalAccentList"/>
    <dgm:cxn modelId="{E464BAF9-4CC6-4BF8-888A-36BAB285E92B}" type="presParOf" srcId="{99961CAC-5F47-4611-82AF-CD89090444AC}" destId="{10334D0C-3979-4A03-BF63-DA7DE36EF915}" srcOrd="3" destOrd="0" presId="urn:microsoft.com/office/officeart/2008/layout/VerticalAccentList"/>
    <dgm:cxn modelId="{5D72A8E5-8845-4F34-A5CE-A5F2D830937C}" type="presParOf" srcId="{10334D0C-3979-4A03-BF63-DA7DE36EF915}" destId="{2E99C1AF-7B50-4507-8ADC-487E6DE0E47A}" srcOrd="0" destOrd="0" presId="urn:microsoft.com/office/officeart/2008/layout/VerticalAccentList"/>
    <dgm:cxn modelId="{93EEDEDF-7AD9-424A-9A59-B1A2FEA9009C}" type="presParOf" srcId="{99961CAC-5F47-4611-82AF-CD89090444AC}" destId="{460D95DC-19DD-413F-BF39-199B3B64421B}" srcOrd="4" destOrd="0" presId="urn:microsoft.com/office/officeart/2008/layout/VerticalAccentList"/>
    <dgm:cxn modelId="{31C37ACA-BE24-433F-8607-622668BABAD1}" type="presParOf" srcId="{460D95DC-19DD-413F-BF39-199B3B64421B}" destId="{F263F5A5-5D47-400F-BF9C-B9ACD0E78A00}" srcOrd="0" destOrd="0" presId="urn:microsoft.com/office/officeart/2008/layout/VerticalAccentList"/>
    <dgm:cxn modelId="{6866CB94-87D0-4E82-89E4-76551BFCABC0}" type="presParOf" srcId="{460D95DC-19DD-413F-BF39-199B3B64421B}" destId="{5961AE47-3533-4404-8C6A-BFD10868BD25}" srcOrd="1" destOrd="0" presId="urn:microsoft.com/office/officeart/2008/layout/VerticalAccentList"/>
    <dgm:cxn modelId="{D92C2C3E-133A-4567-ABDA-24BDA7794754}" type="presParOf" srcId="{460D95DC-19DD-413F-BF39-199B3B64421B}" destId="{9BA3609A-78B0-4327-B470-803B067B63DE}" srcOrd="2" destOrd="0" presId="urn:microsoft.com/office/officeart/2008/layout/VerticalAccentList"/>
    <dgm:cxn modelId="{F67BCDD3-BF12-40FB-870C-C2B196EF9213}" type="presParOf" srcId="{460D95DC-19DD-413F-BF39-199B3B64421B}" destId="{B8C9F297-AFAA-46BE-8047-1D6D056C6F95}" srcOrd="3" destOrd="0" presId="urn:microsoft.com/office/officeart/2008/layout/VerticalAccentList"/>
    <dgm:cxn modelId="{01B5808A-7227-43EC-9347-B01ACD2E1531}" type="presParOf" srcId="{460D95DC-19DD-413F-BF39-199B3B64421B}" destId="{414E1668-1B3F-41F3-838D-42DEB17162F5}" srcOrd="4" destOrd="0" presId="urn:microsoft.com/office/officeart/2008/layout/VerticalAccentList"/>
    <dgm:cxn modelId="{5BDAFE77-7CEF-4D25-A229-607587783EB0}" type="presParOf" srcId="{460D95DC-19DD-413F-BF39-199B3B64421B}" destId="{80151A16-2F90-4A16-A97F-AD191D9F99A3}" srcOrd="5" destOrd="0" presId="urn:microsoft.com/office/officeart/2008/layout/VerticalAccentList"/>
    <dgm:cxn modelId="{BD3C9746-CD9C-423F-91BA-E5325C51721A}" type="presParOf" srcId="{460D95DC-19DD-413F-BF39-199B3B64421B}" destId="{CE7E6B20-FD55-4B3F-9875-3CDCA6C0A0F4}" srcOrd="6" destOrd="0" presId="urn:microsoft.com/office/officeart/2008/layout/VerticalAccentList"/>
    <dgm:cxn modelId="{AEE38BE7-F56B-48E1-8B47-AB7A8BCB366F}" type="presParOf" srcId="{460D95DC-19DD-413F-BF39-199B3B64421B}" destId="{E40AD1D1-7481-48F1-B374-E6DD5E2FCF02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E7201BD-3FDA-413F-9B2F-C0EFA2ACFE54}" type="doc">
      <dgm:prSet loTypeId="urn:microsoft.com/office/officeart/2008/layout/VerticalAccentList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A8A3C196-31B0-4694-A817-34542706D761}">
      <dgm:prSet phldrT="[Κείμενο]"/>
      <dgm:spPr/>
      <dgm:t>
        <a:bodyPr/>
        <a:lstStyle/>
        <a:p>
          <a:r>
            <a:rPr lang="el-GR" dirty="0" smtClean="0"/>
            <a:t>5</a:t>
          </a:r>
          <a:r>
            <a:rPr lang="el-GR" baseline="30000" dirty="0" smtClean="0"/>
            <a:t>ο</a:t>
          </a:r>
          <a:r>
            <a:rPr lang="el-GR" dirty="0" smtClean="0"/>
            <a:t> Ερευνητικό ερώτημα:</a:t>
          </a:r>
          <a:endParaRPr lang="el-GR" dirty="0"/>
        </a:p>
      </dgm:t>
    </dgm:pt>
    <dgm:pt modelId="{B1851060-13E8-4F10-8EEB-42B49476F30C}" type="parTrans" cxnId="{7116CA68-F22E-4AED-BFA6-AB6051833E0E}">
      <dgm:prSet/>
      <dgm:spPr/>
      <dgm:t>
        <a:bodyPr/>
        <a:lstStyle/>
        <a:p>
          <a:endParaRPr lang="el-GR"/>
        </a:p>
      </dgm:t>
    </dgm:pt>
    <dgm:pt modelId="{06A4A13A-BDD8-4ACA-8063-141207AC230B}" type="sibTrans" cxnId="{7116CA68-F22E-4AED-BFA6-AB6051833E0E}">
      <dgm:prSet/>
      <dgm:spPr/>
      <dgm:t>
        <a:bodyPr/>
        <a:lstStyle/>
        <a:p>
          <a:endParaRPr lang="el-GR"/>
        </a:p>
      </dgm:t>
    </dgm:pt>
    <dgm:pt modelId="{2A8EE540-E7DE-430B-B5AA-21E6312B007F}">
      <dgm:prSet phldrT="[Κείμενο]"/>
      <dgm:spPr/>
      <dgm:t>
        <a:bodyPr/>
        <a:lstStyle/>
        <a:p>
          <a:r>
            <a:rPr lang="el-GR" dirty="0" smtClean="0"/>
            <a:t>Το ΕΥ υποστηρίζει επί το πλείστον την αλληλεπίδραση με τον εκπαιδευόμενο στη μελέτη του</a:t>
          </a:r>
          <a:endParaRPr lang="el-GR" dirty="0"/>
        </a:p>
      </dgm:t>
    </dgm:pt>
    <dgm:pt modelId="{7FC6D6D3-44D5-493D-B8CC-9EA2FC635487}" type="parTrans" cxnId="{C6A156D3-7BC5-4CDF-9C49-E6C81EA32EE6}">
      <dgm:prSet/>
      <dgm:spPr/>
      <dgm:t>
        <a:bodyPr/>
        <a:lstStyle/>
        <a:p>
          <a:endParaRPr lang="el-GR"/>
        </a:p>
      </dgm:t>
    </dgm:pt>
    <dgm:pt modelId="{BC14A9AB-725C-4352-88C1-2DF06D0B4B79}" type="sibTrans" cxnId="{C6A156D3-7BC5-4CDF-9C49-E6C81EA32EE6}">
      <dgm:prSet/>
      <dgm:spPr/>
      <dgm:t>
        <a:bodyPr/>
        <a:lstStyle/>
        <a:p>
          <a:endParaRPr lang="el-GR"/>
        </a:p>
      </dgm:t>
    </dgm:pt>
    <dgm:pt modelId="{0657AAFD-009F-4815-A2C5-36343233DB4A}">
      <dgm:prSet phldrT="[Κείμενο]"/>
      <dgm:spPr/>
      <dgm:t>
        <a:bodyPr/>
        <a:lstStyle/>
        <a:p>
          <a:r>
            <a:rPr lang="el-GR" dirty="0" smtClean="0"/>
            <a:t>6</a:t>
          </a:r>
          <a:r>
            <a:rPr lang="el-GR" baseline="30000" dirty="0" smtClean="0"/>
            <a:t>ο</a:t>
          </a:r>
          <a:r>
            <a:rPr lang="el-GR" dirty="0" smtClean="0"/>
            <a:t> Ερευνητικό ερώτημα:</a:t>
          </a:r>
          <a:endParaRPr lang="el-GR" dirty="0"/>
        </a:p>
      </dgm:t>
    </dgm:pt>
    <dgm:pt modelId="{50CE5DA5-ED63-4BE2-A445-72891366990E}" type="parTrans" cxnId="{F29C183E-01AC-4AC7-957E-AB21389E1EF6}">
      <dgm:prSet/>
      <dgm:spPr/>
      <dgm:t>
        <a:bodyPr/>
        <a:lstStyle/>
        <a:p>
          <a:endParaRPr lang="el-GR"/>
        </a:p>
      </dgm:t>
    </dgm:pt>
    <dgm:pt modelId="{B3507738-97F4-46C4-BFDE-385712526805}" type="sibTrans" cxnId="{F29C183E-01AC-4AC7-957E-AB21389E1EF6}">
      <dgm:prSet/>
      <dgm:spPr/>
      <dgm:t>
        <a:bodyPr/>
        <a:lstStyle/>
        <a:p>
          <a:endParaRPr lang="el-GR"/>
        </a:p>
      </dgm:t>
    </dgm:pt>
    <dgm:pt modelId="{9A211952-3DFD-4B15-9489-908397058E5F}">
      <dgm:prSet phldrT="[Κείμενο]"/>
      <dgm:spPr/>
      <dgm:t>
        <a:bodyPr/>
        <a:lstStyle/>
        <a:p>
          <a:r>
            <a:rPr lang="el-GR" dirty="0" smtClean="0"/>
            <a:t>Στο ΕΥ παρέχεται η δυνατότητα αναστοχασμού και αυτοαξιολόγησης στο εκπαιδευόμενο με δραστηριότητες που έχει προσθέσει ο εκπαιδευτής</a:t>
          </a:r>
          <a:endParaRPr lang="el-GR" dirty="0"/>
        </a:p>
      </dgm:t>
    </dgm:pt>
    <dgm:pt modelId="{F8AFBA24-863C-46D0-972D-D7AC6E8D69D3}" type="parTrans" cxnId="{A0C3A363-5895-4B5C-9EB7-303F2674C1AE}">
      <dgm:prSet/>
      <dgm:spPr/>
      <dgm:t>
        <a:bodyPr/>
        <a:lstStyle/>
        <a:p>
          <a:endParaRPr lang="el-GR"/>
        </a:p>
      </dgm:t>
    </dgm:pt>
    <dgm:pt modelId="{9BB95754-AFA8-4B13-BE56-B9F8D815415B}" type="sibTrans" cxnId="{A0C3A363-5895-4B5C-9EB7-303F2674C1AE}">
      <dgm:prSet/>
      <dgm:spPr/>
      <dgm:t>
        <a:bodyPr/>
        <a:lstStyle/>
        <a:p>
          <a:endParaRPr lang="el-GR"/>
        </a:p>
      </dgm:t>
    </dgm:pt>
    <dgm:pt modelId="{543B5C35-336D-4E59-AED6-964E8F208659}" type="pres">
      <dgm:prSet presAssocID="{BE7201BD-3FDA-413F-9B2F-C0EFA2ACFE5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l-GR"/>
        </a:p>
      </dgm:t>
    </dgm:pt>
    <dgm:pt modelId="{8F5B2BDC-177A-4602-B968-55A3C3506DFA}" type="pres">
      <dgm:prSet presAssocID="{A8A3C196-31B0-4694-A817-34542706D761}" presName="parenttextcomposite" presStyleCnt="0"/>
      <dgm:spPr/>
    </dgm:pt>
    <dgm:pt modelId="{4D0C16F0-A1CA-4CE5-8270-8C4C4557D160}" type="pres">
      <dgm:prSet presAssocID="{A8A3C196-31B0-4694-A817-34542706D761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48F5B6-98E7-4D4A-AA1C-35B7752DA02D}" type="pres">
      <dgm:prSet presAssocID="{A8A3C196-31B0-4694-A817-34542706D761}" presName="composite" presStyleCnt="0"/>
      <dgm:spPr/>
    </dgm:pt>
    <dgm:pt modelId="{B86B5469-9669-4626-BB9C-180CBDB58A02}" type="pres">
      <dgm:prSet presAssocID="{A8A3C196-31B0-4694-A817-34542706D761}" presName="chevron1" presStyleLbl="alignNode1" presStyleIdx="0" presStyleCnt="14"/>
      <dgm:spPr/>
    </dgm:pt>
    <dgm:pt modelId="{766E94B1-E63E-4C8E-85F5-85FFA09F85CF}" type="pres">
      <dgm:prSet presAssocID="{A8A3C196-31B0-4694-A817-34542706D761}" presName="chevron2" presStyleLbl="alignNode1" presStyleIdx="1" presStyleCnt="14"/>
      <dgm:spPr/>
    </dgm:pt>
    <dgm:pt modelId="{8EAE0BF2-7753-49D9-99FB-EFC9719C063A}" type="pres">
      <dgm:prSet presAssocID="{A8A3C196-31B0-4694-A817-34542706D761}" presName="chevron3" presStyleLbl="alignNode1" presStyleIdx="2" presStyleCnt="14"/>
      <dgm:spPr/>
    </dgm:pt>
    <dgm:pt modelId="{A3E9E094-76A6-47AE-830B-A7B1EBAFB572}" type="pres">
      <dgm:prSet presAssocID="{A8A3C196-31B0-4694-A817-34542706D761}" presName="chevron4" presStyleLbl="alignNode1" presStyleIdx="3" presStyleCnt="14"/>
      <dgm:spPr/>
    </dgm:pt>
    <dgm:pt modelId="{0D1B256A-FA11-4525-9FB1-CD882F8F996C}" type="pres">
      <dgm:prSet presAssocID="{A8A3C196-31B0-4694-A817-34542706D761}" presName="chevron5" presStyleLbl="alignNode1" presStyleIdx="4" presStyleCnt="14"/>
      <dgm:spPr/>
    </dgm:pt>
    <dgm:pt modelId="{2C8A6FB4-AC0C-46D0-9BCD-0BC931BB5304}" type="pres">
      <dgm:prSet presAssocID="{A8A3C196-31B0-4694-A817-34542706D761}" presName="chevron6" presStyleLbl="alignNode1" presStyleIdx="5" presStyleCnt="14"/>
      <dgm:spPr/>
    </dgm:pt>
    <dgm:pt modelId="{7804F4C3-9995-4F0D-9A78-75F3BE5278B4}" type="pres">
      <dgm:prSet presAssocID="{A8A3C196-31B0-4694-A817-34542706D761}" presName="chevron7" presStyleLbl="alignNode1" presStyleIdx="6" presStyleCnt="14"/>
      <dgm:spPr/>
    </dgm:pt>
    <dgm:pt modelId="{780AA290-F17F-4A98-B195-880F01AB0582}" type="pres">
      <dgm:prSet presAssocID="{A8A3C196-31B0-4694-A817-34542706D761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792416-BFEE-4070-A3E6-FC2FDBB6727E}" type="pres">
      <dgm:prSet presAssocID="{06A4A13A-BDD8-4ACA-8063-141207AC230B}" presName="sibTrans" presStyleCnt="0"/>
      <dgm:spPr/>
    </dgm:pt>
    <dgm:pt modelId="{C945D6B9-BFA8-4728-AA31-5074DF7ECE06}" type="pres">
      <dgm:prSet presAssocID="{0657AAFD-009F-4815-A2C5-36343233DB4A}" presName="parenttextcomposite" presStyleCnt="0"/>
      <dgm:spPr/>
    </dgm:pt>
    <dgm:pt modelId="{E7149806-73CA-490B-9AE7-C8D7908445A8}" type="pres">
      <dgm:prSet presAssocID="{0657AAFD-009F-4815-A2C5-36343233DB4A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9E5312B-7ABE-41E8-8CDC-235A263D80AE}" type="pres">
      <dgm:prSet presAssocID="{0657AAFD-009F-4815-A2C5-36343233DB4A}" presName="composite" presStyleCnt="0"/>
      <dgm:spPr/>
    </dgm:pt>
    <dgm:pt modelId="{AC2FCB95-418E-47D4-AB82-825C9859532D}" type="pres">
      <dgm:prSet presAssocID="{0657AAFD-009F-4815-A2C5-36343233DB4A}" presName="chevron1" presStyleLbl="alignNode1" presStyleIdx="7" presStyleCnt="14"/>
      <dgm:spPr/>
    </dgm:pt>
    <dgm:pt modelId="{1660EF29-B896-4586-89C6-B086153976DE}" type="pres">
      <dgm:prSet presAssocID="{0657AAFD-009F-4815-A2C5-36343233DB4A}" presName="chevron2" presStyleLbl="alignNode1" presStyleIdx="8" presStyleCnt="14"/>
      <dgm:spPr/>
    </dgm:pt>
    <dgm:pt modelId="{C43945D4-18E2-4950-A35C-511E226CBC92}" type="pres">
      <dgm:prSet presAssocID="{0657AAFD-009F-4815-A2C5-36343233DB4A}" presName="chevron3" presStyleLbl="alignNode1" presStyleIdx="9" presStyleCnt="14"/>
      <dgm:spPr/>
    </dgm:pt>
    <dgm:pt modelId="{96E9A89B-D9EE-4CC2-AB35-A951E2A8480B}" type="pres">
      <dgm:prSet presAssocID="{0657AAFD-009F-4815-A2C5-36343233DB4A}" presName="chevron4" presStyleLbl="alignNode1" presStyleIdx="10" presStyleCnt="14"/>
      <dgm:spPr/>
    </dgm:pt>
    <dgm:pt modelId="{D2A17EBC-5BEC-4579-83DA-4A271E2FC5B1}" type="pres">
      <dgm:prSet presAssocID="{0657AAFD-009F-4815-A2C5-36343233DB4A}" presName="chevron5" presStyleLbl="alignNode1" presStyleIdx="11" presStyleCnt="14"/>
      <dgm:spPr/>
    </dgm:pt>
    <dgm:pt modelId="{5E417475-AD05-4B29-AF96-516BCF1D0F6F}" type="pres">
      <dgm:prSet presAssocID="{0657AAFD-009F-4815-A2C5-36343233DB4A}" presName="chevron6" presStyleLbl="alignNode1" presStyleIdx="12" presStyleCnt="14"/>
      <dgm:spPr/>
    </dgm:pt>
    <dgm:pt modelId="{2F2A6190-3FB3-4F75-A97E-777D0288C313}" type="pres">
      <dgm:prSet presAssocID="{0657AAFD-009F-4815-A2C5-36343233DB4A}" presName="chevron7" presStyleLbl="alignNode1" presStyleIdx="13" presStyleCnt="14"/>
      <dgm:spPr/>
    </dgm:pt>
    <dgm:pt modelId="{C70AB3AE-5F0A-416D-9311-E5A66B96F9FA}" type="pres">
      <dgm:prSet presAssocID="{0657AAFD-009F-4815-A2C5-36343233DB4A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116CA68-F22E-4AED-BFA6-AB6051833E0E}" srcId="{BE7201BD-3FDA-413F-9B2F-C0EFA2ACFE54}" destId="{A8A3C196-31B0-4694-A817-34542706D761}" srcOrd="0" destOrd="0" parTransId="{B1851060-13E8-4F10-8EEB-42B49476F30C}" sibTransId="{06A4A13A-BDD8-4ACA-8063-141207AC230B}"/>
    <dgm:cxn modelId="{C6A156D3-7BC5-4CDF-9C49-E6C81EA32EE6}" srcId="{A8A3C196-31B0-4694-A817-34542706D761}" destId="{2A8EE540-E7DE-430B-B5AA-21E6312B007F}" srcOrd="0" destOrd="0" parTransId="{7FC6D6D3-44D5-493D-B8CC-9EA2FC635487}" sibTransId="{BC14A9AB-725C-4352-88C1-2DF06D0B4B79}"/>
    <dgm:cxn modelId="{A0C3A363-5895-4B5C-9EB7-303F2674C1AE}" srcId="{0657AAFD-009F-4815-A2C5-36343233DB4A}" destId="{9A211952-3DFD-4B15-9489-908397058E5F}" srcOrd="0" destOrd="0" parTransId="{F8AFBA24-863C-46D0-972D-D7AC6E8D69D3}" sibTransId="{9BB95754-AFA8-4B13-BE56-B9F8D815415B}"/>
    <dgm:cxn modelId="{66F0478B-71CD-42D1-B1C5-8A2BB7E50084}" type="presOf" srcId="{A8A3C196-31B0-4694-A817-34542706D761}" destId="{4D0C16F0-A1CA-4CE5-8270-8C4C4557D160}" srcOrd="0" destOrd="0" presId="urn:microsoft.com/office/officeart/2008/layout/VerticalAccentList"/>
    <dgm:cxn modelId="{D82E6F6C-C4EC-4043-8717-62CBE19BB6C4}" type="presOf" srcId="{BE7201BD-3FDA-413F-9B2F-C0EFA2ACFE54}" destId="{543B5C35-336D-4E59-AED6-964E8F208659}" srcOrd="0" destOrd="0" presId="urn:microsoft.com/office/officeart/2008/layout/VerticalAccentList"/>
    <dgm:cxn modelId="{C4C40252-35FD-423D-903E-FE8275E19525}" type="presOf" srcId="{0657AAFD-009F-4815-A2C5-36343233DB4A}" destId="{E7149806-73CA-490B-9AE7-C8D7908445A8}" srcOrd="0" destOrd="0" presId="urn:microsoft.com/office/officeart/2008/layout/VerticalAccentList"/>
    <dgm:cxn modelId="{BDFC400E-4FFA-49E6-9C2E-0657EE4F433F}" type="presOf" srcId="{9A211952-3DFD-4B15-9489-908397058E5F}" destId="{C70AB3AE-5F0A-416D-9311-E5A66B96F9FA}" srcOrd="0" destOrd="0" presId="urn:microsoft.com/office/officeart/2008/layout/VerticalAccentList"/>
    <dgm:cxn modelId="{C006007A-642D-461A-8886-B7602934874C}" type="presOf" srcId="{2A8EE540-E7DE-430B-B5AA-21E6312B007F}" destId="{780AA290-F17F-4A98-B195-880F01AB0582}" srcOrd="0" destOrd="0" presId="urn:microsoft.com/office/officeart/2008/layout/VerticalAccentList"/>
    <dgm:cxn modelId="{F29C183E-01AC-4AC7-957E-AB21389E1EF6}" srcId="{BE7201BD-3FDA-413F-9B2F-C0EFA2ACFE54}" destId="{0657AAFD-009F-4815-A2C5-36343233DB4A}" srcOrd="1" destOrd="0" parTransId="{50CE5DA5-ED63-4BE2-A445-72891366990E}" sibTransId="{B3507738-97F4-46C4-BFDE-385712526805}"/>
    <dgm:cxn modelId="{800AD0EF-F1D9-4DB7-8139-97494CEEA29B}" type="presParOf" srcId="{543B5C35-336D-4E59-AED6-964E8F208659}" destId="{8F5B2BDC-177A-4602-B968-55A3C3506DFA}" srcOrd="0" destOrd="0" presId="urn:microsoft.com/office/officeart/2008/layout/VerticalAccentList"/>
    <dgm:cxn modelId="{A94358B1-E432-4CAF-B394-F6B922C73F74}" type="presParOf" srcId="{8F5B2BDC-177A-4602-B968-55A3C3506DFA}" destId="{4D0C16F0-A1CA-4CE5-8270-8C4C4557D160}" srcOrd="0" destOrd="0" presId="urn:microsoft.com/office/officeart/2008/layout/VerticalAccentList"/>
    <dgm:cxn modelId="{1D2642EE-9515-4B0A-A8EE-1E50A12C7910}" type="presParOf" srcId="{543B5C35-336D-4E59-AED6-964E8F208659}" destId="{9648F5B6-98E7-4D4A-AA1C-35B7752DA02D}" srcOrd="1" destOrd="0" presId="urn:microsoft.com/office/officeart/2008/layout/VerticalAccentList"/>
    <dgm:cxn modelId="{63C315E1-3C04-4D80-94A6-B87018346AED}" type="presParOf" srcId="{9648F5B6-98E7-4D4A-AA1C-35B7752DA02D}" destId="{B86B5469-9669-4626-BB9C-180CBDB58A02}" srcOrd="0" destOrd="0" presId="urn:microsoft.com/office/officeart/2008/layout/VerticalAccentList"/>
    <dgm:cxn modelId="{6F9A1182-25F2-48B5-9E11-00E4CC8ED26A}" type="presParOf" srcId="{9648F5B6-98E7-4D4A-AA1C-35B7752DA02D}" destId="{766E94B1-E63E-4C8E-85F5-85FFA09F85CF}" srcOrd="1" destOrd="0" presId="urn:microsoft.com/office/officeart/2008/layout/VerticalAccentList"/>
    <dgm:cxn modelId="{CFBBD639-0653-4E27-ACDA-38EAA9E90EDB}" type="presParOf" srcId="{9648F5B6-98E7-4D4A-AA1C-35B7752DA02D}" destId="{8EAE0BF2-7753-49D9-99FB-EFC9719C063A}" srcOrd="2" destOrd="0" presId="urn:microsoft.com/office/officeart/2008/layout/VerticalAccentList"/>
    <dgm:cxn modelId="{5199CAEA-1AAD-4E1D-B6B2-56C7B5404735}" type="presParOf" srcId="{9648F5B6-98E7-4D4A-AA1C-35B7752DA02D}" destId="{A3E9E094-76A6-47AE-830B-A7B1EBAFB572}" srcOrd="3" destOrd="0" presId="urn:microsoft.com/office/officeart/2008/layout/VerticalAccentList"/>
    <dgm:cxn modelId="{8945E869-E79A-41AE-AFD1-2206BBBAA822}" type="presParOf" srcId="{9648F5B6-98E7-4D4A-AA1C-35B7752DA02D}" destId="{0D1B256A-FA11-4525-9FB1-CD882F8F996C}" srcOrd="4" destOrd="0" presId="urn:microsoft.com/office/officeart/2008/layout/VerticalAccentList"/>
    <dgm:cxn modelId="{12144F6E-E697-4841-AC49-416F43E93526}" type="presParOf" srcId="{9648F5B6-98E7-4D4A-AA1C-35B7752DA02D}" destId="{2C8A6FB4-AC0C-46D0-9BCD-0BC931BB5304}" srcOrd="5" destOrd="0" presId="urn:microsoft.com/office/officeart/2008/layout/VerticalAccentList"/>
    <dgm:cxn modelId="{DE6CA5A5-D13B-450F-9ABC-CD1406749D35}" type="presParOf" srcId="{9648F5B6-98E7-4D4A-AA1C-35B7752DA02D}" destId="{7804F4C3-9995-4F0D-9A78-75F3BE5278B4}" srcOrd="6" destOrd="0" presId="urn:microsoft.com/office/officeart/2008/layout/VerticalAccentList"/>
    <dgm:cxn modelId="{98116ACE-E2AF-42CD-B6D5-89951D06D1FB}" type="presParOf" srcId="{9648F5B6-98E7-4D4A-AA1C-35B7752DA02D}" destId="{780AA290-F17F-4A98-B195-880F01AB0582}" srcOrd="7" destOrd="0" presId="urn:microsoft.com/office/officeart/2008/layout/VerticalAccentList"/>
    <dgm:cxn modelId="{6FA31FCA-3FCE-40A3-A2B4-975560087DEC}" type="presParOf" srcId="{543B5C35-336D-4E59-AED6-964E8F208659}" destId="{AF792416-BFEE-4070-A3E6-FC2FDBB6727E}" srcOrd="2" destOrd="0" presId="urn:microsoft.com/office/officeart/2008/layout/VerticalAccentList"/>
    <dgm:cxn modelId="{BA51701B-1B79-4E62-A26C-23B294FF46C3}" type="presParOf" srcId="{543B5C35-336D-4E59-AED6-964E8F208659}" destId="{C945D6B9-BFA8-4728-AA31-5074DF7ECE06}" srcOrd="3" destOrd="0" presId="urn:microsoft.com/office/officeart/2008/layout/VerticalAccentList"/>
    <dgm:cxn modelId="{0DFC765F-2146-4330-9E99-CC3D9C16967C}" type="presParOf" srcId="{C945D6B9-BFA8-4728-AA31-5074DF7ECE06}" destId="{E7149806-73CA-490B-9AE7-C8D7908445A8}" srcOrd="0" destOrd="0" presId="urn:microsoft.com/office/officeart/2008/layout/VerticalAccentList"/>
    <dgm:cxn modelId="{96143278-992E-4ED9-A0CC-6C7AC9BB0693}" type="presParOf" srcId="{543B5C35-336D-4E59-AED6-964E8F208659}" destId="{39E5312B-7ABE-41E8-8CDC-235A263D80AE}" srcOrd="4" destOrd="0" presId="urn:microsoft.com/office/officeart/2008/layout/VerticalAccentList"/>
    <dgm:cxn modelId="{25F745E7-6A54-4A3F-B1B4-90C777E148F2}" type="presParOf" srcId="{39E5312B-7ABE-41E8-8CDC-235A263D80AE}" destId="{AC2FCB95-418E-47D4-AB82-825C9859532D}" srcOrd="0" destOrd="0" presId="urn:microsoft.com/office/officeart/2008/layout/VerticalAccentList"/>
    <dgm:cxn modelId="{E63B3D4D-939D-40B9-ABEA-689FF47A4201}" type="presParOf" srcId="{39E5312B-7ABE-41E8-8CDC-235A263D80AE}" destId="{1660EF29-B896-4586-89C6-B086153976DE}" srcOrd="1" destOrd="0" presId="urn:microsoft.com/office/officeart/2008/layout/VerticalAccentList"/>
    <dgm:cxn modelId="{ECA8A4D1-0809-4DB5-8E77-C9E62811DB8F}" type="presParOf" srcId="{39E5312B-7ABE-41E8-8CDC-235A263D80AE}" destId="{C43945D4-18E2-4950-A35C-511E226CBC92}" srcOrd="2" destOrd="0" presId="urn:microsoft.com/office/officeart/2008/layout/VerticalAccentList"/>
    <dgm:cxn modelId="{88DA308E-4525-4B50-82C9-41F4B6B6D06A}" type="presParOf" srcId="{39E5312B-7ABE-41E8-8CDC-235A263D80AE}" destId="{96E9A89B-D9EE-4CC2-AB35-A951E2A8480B}" srcOrd="3" destOrd="0" presId="urn:microsoft.com/office/officeart/2008/layout/VerticalAccentList"/>
    <dgm:cxn modelId="{C140ABFC-89F1-4E2A-9195-6D7741858B3B}" type="presParOf" srcId="{39E5312B-7ABE-41E8-8CDC-235A263D80AE}" destId="{D2A17EBC-5BEC-4579-83DA-4A271E2FC5B1}" srcOrd="4" destOrd="0" presId="urn:microsoft.com/office/officeart/2008/layout/VerticalAccentList"/>
    <dgm:cxn modelId="{A0DA500D-A9FB-411A-BDD5-A31890C0018E}" type="presParOf" srcId="{39E5312B-7ABE-41E8-8CDC-235A263D80AE}" destId="{5E417475-AD05-4B29-AF96-516BCF1D0F6F}" srcOrd="5" destOrd="0" presId="urn:microsoft.com/office/officeart/2008/layout/VerticalAccentList"/>
    <dgm:cxn modelId="{348BF0B4-3D51-46B4-ACC2-54ECAA8971EA}" type="presParOf" srcId="{39E5312B-7ABE-41E8-8CDC-235A263D80AE}" destId="{2F2A6190-3FB3-4F75-A97E-777D0288C313}" srcOrd="6" destOrd="0" presId="urn:microsoft.com/office/officeart/2008/layout/VerticalAccentList"/>
    <dgm:cxn modelId="{5ADCB9BF-5251-4F08-8E3F-AF381309608A}" type="presParOf" srcId="{39E5312B-7ABE-41E8-8CDC-235A263D80AE}" destId="{C70AB3AE-5F0A-416D-9311-E5A66B96F9FA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A9A0AE8-C621-458D-95AB-9141ACA1F465}" type="doc">
      <dgm:prSet loTypeId="urn:microsoft.com/office/officeart/2008/layout/VerticalAccentList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C08C32FC-B417-4A36-8D75-2F756EB5F3E6}">
      <dgm:prSet phldrT="[Κείμενο]"/>
      <dgm:spPr/>
      <dgm:t>
        <a:bodyPr/>
        <a:lstStyle/>
        <a:p>
          <a:r>
            <a:rPr lang="el-GR" dirty="0" smtClean="0"/>
            <a:t>7</a:t>
          </a:r>
          <a:r>
            <a:rPr lang="el-GR" baseline="30000" dirty="0" smtClean="0"/>
            <a:t>ο</a:t>
          </a:r>
          <a:r>
            <a:rPr lang="el-GR" dirty="0" smtClean="0"/>
            <a:t> Ερευνητικό ερώτημα:</a:t>
          </a:r>
          <a:endParaRPr lang="el-GR" dirty="0"/>
        </a:p>
      </dgm:t>
    </dgm:pt>
    <dgm:pt modelId="{0DF28907-42F8-4624-A40B-BA4ADDB18A0B}" type="parTrans" cxnId="{99EF29E1-4FC6-4031-91B5-6D6E3AB57300}">
      <dgm:prSet/>
      <dgm:spPr/>
      <dgm:t>
        <a:bodyPr/>
        <a:lstStyle/>
        <a:p>
          <a:endParaRPr lang="el-GR"/>
        </a:p>
      </dgm:t>
    </dgm:pt>
    <dgm:pt modelId="{169CC13B-DC7C-4A1D-A343-949B669E43B0}" type="sibTrans" cxnId="{99EF29E1-4FC6-4031-91B5-6D6E3AB57300}">
      <dgm:prSet/>
      <dgm:spPr/>
      <dgm:t>
        <a:bodyPr/>
        <a:lstStyle/>
        <a:p>
          <a:endParaRPr lang="el-GR"/>
        </a:p>
      </dgm:t>
    </dgm:pt>
    <dgm:pt modelId="{FAC6339B-F51B-4DF8-B33F-210AEB31284E}">
      <dgm:prSet phldrT="[Κείμενο]"/>
      <dgm:spPr/>
      <dgm:t>
        <a:bodyPr/>
        <a:lstStyle/>
        <a:p>
          <a:r>
            <a:rPr lang="el-GR" dirty="0" smtClean="0"/>
            <a:t>Ο σκοπός και τα προσδοκώμενα αποτελέσματα στο ΕΥ προσδιορίζονται με απόλυτη σαφήνεια προς τον μαθητή</a:t>
          </a:r>
          <a:endParaRPr lang="el-GR" dirty="0"/>
        </a:p>
      </dgm:t>
    </dgm:pt>
    <dgm:pt modelId="{7296F92B-FD18-4EFC-A2FB-4AF39C002490}" type="parTrans" cxnId="{B96E2F06-C9E9-4C4E-9DCC-A285485906D1}">
      <dgm:prSet/>
      <dgm:spPr/>
      <dgm:t>
        <a:bodyPr/>
        <a:lstStyle/>
        <a:p>
          <a:endParaRPr lang="el-GR"/>
        </a:p>
      </dgm:t>
    </dgm:pt>
    <dgm:pt modelId="{5767F553-8791-498E-AF13-05FF5EC81E94}" type="sibTrans" cxnId="{B96E2F06-C9E9-4C4E-9DCC-A285485906D1}">
      <dgm:prSet/>
      <dgm:spPr/>
      <dgm:t>
        <a:bodyPr/>
        <a:lstStyle/>
        <a:p>
          <a:endParaRPr lang="el-GR"/>
        </a:p>
      </dgm:t>
    </dgm:pt>
    <dgm:pt modelId="{941FB69F-493D-4811-A247-E63DDD2614F4}">
      <dgm:prSet phldrT="[Κείμενο]"/>
      <dgm:spPr/>
      <dgm:t>
        <a:bodyPr/>
        <a:lstStyle/>
        <a:p>
          <a:r>
            <a:rPr lang="el-GR" dirty="0" smtClean="0"/>
            <a:t>8</a:t>
          </a:r>
          <a:r>
            <a:rPr lang="el-GR" baseline="30000" dirty="0" smtClean="0"/>
            <a:t>ο</a:t>
          </a:r>
          <a:r>
            <a:rPr lang="el-GR" dirty="0" smtClean="0"/>
            <a:t> Ερευνητικό ερώτημα:</a:t>
          </a:r>
          <a:endParaRPr lang="el-GR" dirty="0"/>
        </a:p>
      </dgm:t>
    </dgm:pt>
    <dgm:pt modelId="{C4BFD5D7-C7DC-43D3-8F1B-07E82CD7205B}" type="parTrans" cxnId="{E2C2B9EB-50F2-44F4-9925-75CAC951395C}">
      <dgm:prSet/>
      <dgm:spPr/>
      <dgm:t>
        <a:bodyPr/>
        <a:lstStyle/>
        <a:p>
          <a:endParaRPr lang="el-GR"/>
        </a:p>
      </dgm:t>
    </dgm:pt>
    <dgm:pt modelId="{87944F14-C3C4-47EB-BC4F-16CC87836C9F}" type="sibTrans" cxnId="{E2C2B9EB-50F2-44F4-9925-75CAC951395C}">
      <dgm:prSet/>
      <dgm:spPr/>
      <dgm:t>
        <a:bodyPr/>
        <a:lstStyle/>
        <a:p>
          <a:endParaRPr lang="el-GR"/>
        </a:p>
      </dgm:t>
    </dgm:pt>
    <dgm:pt modelId="{DA43DC9D-D31B-420D-B9F9-9CCB414F8E31}">
      <dgm:prSet phldrT="[Κείμενο]"/>
      <dgm:spPr/>
      <dgm:t>
        <a:bodyPr/>
        <a:lstStyle/>
        <a:p>
          <a:r>
            <a:rPr lang="el-GR" dirty="0" smtClean="0"/>
            <a:t>Το ΕΥ έχει δημιουργηθεί σύμφωνα με τις αρχές της Πολυμεσικής Μάθησης του </a:t>
          </a:r>
          <a:r>
            <a:rPr lang="en-GB" dirty="0" smtClean="0"/>
            <a:t>Mayer </a:t>
          </a:r>
          <a:r>
            <a:rPr lang="el-GR" dirty="0" smtClean="0"/>
            <a:t>ακριβώς όπως είχε σχεδιάσει ο ερευνητής</a:t>
          </a:r>
          <a:endParaRPr lang="el-GR" dirty="0"/>
        </a:p>
      </dgm:t>
    </dgm:pt>
    <dgm:pt modelId="{DF7CA725-8713-4D6B-96E8-830200A27BBB}" type="parTrans" cxnId="{C1D0C24E-0FB1-4565-9500-317779EF14CD}">
      <dgm:prSet/>
      <dgm:spPr/>
      <dgm:t>
        <a:bodyPr/>
        <a:lstStyle/>
        <a:p>
          <a:endParaRPr lang="el-GR"/>
        </a:p>
      </dgm:t>
    </dgm:pt>
    <dgm:pt modelId="{8023D83E-E28C-4CA5-A6DD-7833F2C0156C}" type="sibTrans" cxnId="{C1D0C24E-0FB1-4565-9500-317779EF14CD}">
      <dgm:prSet/>
      <dgm:spPr/>
      <dgm:t>
        <a:bodyPr/>
        <a:lstStyle/>
        <a:p>
          <a:endParaRPr lang="el-GR"/>
        </a:p>
      </dgm:t>
    </dgm:pt>
    <dgm:pt modelId="{9E160221-BC5C-4C7C-BDC5-F7F788F85B6B}" type="pres">
      <dgm:prSet presAssocID="{AA9A0AE8-C621-458D-95AB-9141ACA1F46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l-GR"/>
        </a:p>
      </dgm:t>
    </dgm:pt>
    <dgm:pt modelId="{F2427DAA-41FE-408A-9F07-91AEF42F4429}" type="pres">
      <dgm:prSet presAssocID="{C08C32FC-B417-4A36-8D75-2F756EB5F3E6}" presName="parenttextcomposite" presStyleCnt="0"/>
      <dgm:spPr/>
    </dgm:pt>
    <dgm:pt modelId="{CA46F3E8-BAFE-401C-A3B5-2EFE5D5DC57B}" type="pres">
      <dgm:prSet presAssocID="{C08C32FC-B417-4A36-8D75-2F756EB5F3E6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2372973-F2EA-406A-9984-3CB6E966EA94}" type="pres">
      <dgm:prSet presAssocID="{C08C32FC-B417-4A36-8D75-2F756EB5F3E6}" presName="composite" presStyleCnt="0"/>
      <dgm:spPr/>
    </dgm:pt>
    <dgm:pt modelId="{C122BF6A-2CEC-41F8-AFD7-19AA4BA0271C}" type="pres">
      <dgm:prSet presAssocID="{C08C32FC-B417-4A36-8D75-2F756EB5F3E6}" presName="chevron1" presStyleLbl="alignNode1" presStyleIdx="0" presStyleCnt="14"/>
      <dgm:spPr/>
    </dgm:pt>
    <dgm:pt modelId="{926D881F-FE32-48E6-9DB8-1F76145F6C1A}" type="pres">
      <dgm:prSet presAssocID="{C08C32FC-B417-4A36-8D75-2F756EB5F3E6}" presName="chevron2" presStyleLbl="alignNode1" presStyleIdx="1" presStyleCnt="14"/>
      <dgm:spPr/>
    </dgm:pt>
    <dgm:pt modelId="{9EEB05E9-ED58-47C4-9393-536AC458B1CC}" type="pres">
      <dgm:prSet presAssocID="{C08C32FC-B417-4A36-8D75-2F756EB5F3E6}" presName="chevron3" presStyleLbl="alignNode1" presStyleIdx="2" presStyleCnt="14"/>
      <dgm:spPr/>
    </dgm:pt>
    <dgm:pt modelId="{A1D743F9-3793-48B0-AF24-92DC9FCCD0AF}" type="pres">
      <dgm:prSet presAssocID="{C08C32FC-B417-4A36-8D75-2F756EB5F3E6}" presName="chevron4" presStyleLbl="alignNode1" presStyleIdx="3" presStyleCnt="14"/>
      <dgm:spPr/>
    </dgm:pt>
    <dgm:pt modelId="{11C1CDD3-66B2-42E2-941B-6D842F89C741}" type="pres">
      <dgm:prSet presAssocID="{C08C32FC-B417-4A36-8D75-2F756EB5F3E6}" presName="chevron5" presStyleLbl="alignNode1" presStyleIdx="4" presStyleCnt="14"/>
      <dgm:spPr/>
    </dgm:pt>
    <dgm:pt modelId="{A5D996CC-DD18-4712-8018-B439D37A7C42}" type="pres">
      <dgm:prSet presAssocID="{C08C32FC-B417-4A36-8D75-2F756EB5F3E6}" presName="chevron6" presStyleLbl="alignNode1" presStyleIdx="5" presStyleCnt="14"/>
      <dgm:spPr/>
    </dgm:pt>
    <dgm:pt modelId="{11F7C255-7795-44E2-B9FA-2D77A60F7059}" type="pres">
      <dgm:prSet presAssocID="{C08C32FC-B417-4A36-8D75-2F756EB5F3E6}" presName="chevron7" presStyleLbl="alignNode1" presStyleIdx="6" presStyleCnt="14"/>
      <dgm:spPr/>
    </dgm:pt>
    <dgm:pt modelId="{27F35B98-284B-42AB-B73A-6C09B2F0ECE4}" type="pres">
      <dgm:prSet presAssocID="{C08C32FC-B417-4A36-8D75-2F756EB5F3E6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8571C95-B156-4A39-9D04-9CBFCCC9E125}" type="pres">
      <dgm:prSet presAssocID="{169CC13B-DC7C-4A1D-A343-949B669E43B0}" presName="sibTrans" presStyleCnt="0"/>
      <dgm:spPr/>
    </dgm:pt>
    <dgm:pt modelId="{8D681BF9-F709-476B-A536-220E34CAA533}" type="pres">
      <dgm:prSet presAssocID="{941FB69F-493D-4811-A247-E63DDD2614F4}" presName="parenttextcomposite" presStyleCnt="0"/>
      <dgm:spPr/>
    </dgm:pt>
    <dgm:pt modelId="{7D8F7D63-C4C7-463F-98DC-F2C3E7CBC95C}" type="pres">
      <dgm:prSet presAssocID="{941FB69F-493D-4811-A247-E63DDD2614F4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BD17BF5-19E6-4AE9-8A17-12EB14DA59FD}" type="pres">
      <dgm:prSet presAssocID="{941FB69F-493D-4811-A247-E63DDD2614F4}" presName="composite" presStyleCnt="0"/>
      <dgm:spPr/>
    </dgm:pt>
    <dgm:pt modelId="{25DF02CA-2DF4-4945-99A1-BE76C6BFF7AA}" type="pres">
      <dgm:prSet presAssocID="{941FB69F-493D-4811-A247-E63DDD2614F4}" presName="chevron1" presStyleLbl="alignNode1" presStyleIdx="7" presStyleCnt="14"/>
      <dgm:spPr/>
    </dgm:pt>
    <dgm:pt modelId="{D958CDB3-62E3-4A10-903D-D02819F6C948}" type="pres">
      <dgm:prSet presAssocID="{941FB69F-493D-4811-A247-E63DDD2614F4}" presName="chevron2" presStyleLbl="alignNode1" presStyleIdx="8" presStyleCnt="14"/>
      <dgm:spPr/>
    </dgm:pt>
    <dgm:pt modelId="{2581B25B-9721-4BA3-BE43-7A3A2B232192}" type="pres">
      <dgm:prSet presAssocID="{941FB69F-493D-4811-A247-E63DDD2614F4}" presName="chevron3" presStyleLbl="alignNode1" presStyleIdx="9" presStyleCnt="14"/>
      <dgm:spPr/>
    </dgm:pt>
    <dgm:pt modelId="{89245B78-B7F8-45AA-84A5-EACB37954B75}" type="pres">
      <dgm:prSet presAssocID="{941FB69F-493D-4811-A247-E63DDD2614F4}" presName="chevron4" presStyleLbl="alignNode1" presStyleIdx="10" presStyleCnt="14"/>
      <dgm:spPr/>
    </dgm:pt>
    <dgm:pt modelId="{D6C18CD5-1590-4565-9E58-63F45F4EC8F6}" type="pres">
      <dgm:prSet presAssocID="{941FB69F-493D-4811-A247-E63DDD2614F4}" presName="chevron5" presStyleLbl="alignNode1" presStyleIdx="11" presStyleCnt="14"/>
      <dgm:spPr/>
    </dgm:pt>
    <dgm:pt modelId="{4212904A-5FAE-4B31-9895-FC7D662195C5}" type="pres">
      <dgm:prSet presAssocID="{941FB69F-493D-4811-A247-E63DDD2614F4}" presName="chevron6" presStyleLbl="alignNode1" presStyleIdx="12" presStyleCnt="14"/>
      <dgm:spPr/>
    </dgm:pt>
    <dgm:pt modelId="{FF76C6E5-EC96-41FA-BDEB-1DD3A53326FC}" type="pres">
      <dgm:prSet presAssocID="{941FB69F-493D-4811-A247-E63DDD2614F4}" presName="chevron7" presStyleLbl="alignNode1" presStyleIdx="13" presStyleCnt="14"/>
      <dgm:spPr/>
    </dgm:pt>
    <dgm:pt modelId="{06D5D925-472A-402B-AA18-1288391043B0}" type="pres">
      <dgm:prSet presAssocID="{941FB69F-493D-4811-A247-E63DDD2614F4}" presName="childtext" presStyleLbl="solidFgAcc1" presStyleIdx="1" presStyleCnt="2" custLinFactNeighborX="-355" custLinFactNeighborY="-1071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E62C238-7A61-4D52-AEB1-185E3AB0E25B}" type="presOf" srcId="{AA9A0AE8-C621-458D-95AB-9141ACA1F465}" destId="{9E160221-BC5C-4C7C-BDC5-F7F788F85B6B}" srcOrd="0" destOrd="0" presId="urn:microsoft.com/office/officeart/2008/layout/VerticalAccentList"/>
    <dgm:cxn modelId="{99EF29E1-4FC6-4031-91B5-6D6E3AB57300}" srcId="{AA9A0AE8-C621-458D-95AB-9141ACA1F465}" destId="{C08C32FC-B417-4A36-8D75-2F756EB5F3E6}" srcOrd="0" destOrd="0" parTransId="{0DF28907-42F8-4624-A40B-BA4ADDB18A0B}" sibTransId="{169CC13B-DC7C-4A1D-A343-949B669E43B0}"/>
    <dgm:cxn modelId="{C9B038CE-086F-4AA5-AB10-9CB17CA596C4}" type="presOf" srcId="{C08C32FC-B417-4A36-8D75-2F756EB5F3E6}" destId="{CA46F3E8-BAFE-401C-A3B5-2EFE5D5DC57B}" srcOrd="0" destOrd="0" presId="urn:microsoft.com/office/officeart/2008/layout/VerticalAccentList"/>
    <dgm:cxn modelId="{C1D0C24E-0FB1-4565-9500-317779EF14CD}" srcId="{941FB69F-493D-4811-A247-E63DDD2614F4}" destId="{DA43DC9D-D31B-420D-B9F9-9CCB414F8E31}" srcOrd="0" destOrd="0" parTransId="{DF7CA725-8713-4D6B-96E8-830200A27BBB}" sibTransId="{8023D83E-E28C-4CA5-A6DD-7833F2C0156C}"/>
    <dgm:cxn modelId="{CE8C9A9F-24BB-4AA8-A6FC-D7DB4DB2A6AE}" type="presOf" srcId="{FAC6339B-F51B-4DF8-B33F-210AEB31284E}" destId="{27F35B98-284B-42AB-B73A-6C09B2F0ECE4}" srcOrd="0" destOrd="0" presId="urn:microsoft.com/office/officeart/2008/layout/VerticalAccentList"/>
    <dgm:cxn modelId="{0CB6F0FB-0D9E-47E6-A116-DBE373AD9FE9}" type="presOf" srcId="{941FB69F-493D-4811-A247-E63DDD2614F4}" destId="{7D8F7D63-C4C7-463F-98DC-F2C3E7CBC95C}" srcOrd="0" destOrd="0" presId="urn:microsoft.com/office/officeart/2008/layout/VerticalAccentList"/>
    <dgm:cxn modelId="{B96E2F06-C9E9-4C4E-9DCC-A285485906D1}" srcId="{C08C32FC-B417-4A36-8D75-2F756EB5F3E6}" destId="{FAC6339B-F51B-4DF8-B33F-210AEB31284E}" srcOrd="0" destOrd="0" parTransId="{7296F92B-FD18-4EFC-A2FB-4AF39C002490}" sibTransId="{5767F553-8791-498E-AF13-05FF5EC81E94}"/>
    <dgm:cxn modelId="{6FA24F04-DADB-4DBB-98C0-B7A9BFBA85C1}" type="presOf" srcId="{DA43DC9D-D31B-420D-B9F9-9CCB414F8E31}" destId="{06D5D925-472A-402B-AA18-1288391043B0}" srcOrd="0" destOrd="0" presId="urn:microsoft.com/office/officeart/2008/layout/VerticalAccentList"/>
    <dgm:cxn modelId="{E2C2B9EB-50F2-44F4-9925-75CAC951395C}" srcId="{AA9A0AE8-C621-458D-95AB-9141ACA1F465}" destId="{941FB69F-493D-4811-A247-E63DDD2614F4}" srcOrd="1" destOrd="0" parTransId="{C4BFD5D7-C7DC-43D3-8F1B-07E82CD7205B}" sibTransId="{87944F14-C3C4-47EB-BC4F-16CC87836C9F}"/>
    <dgm:cxn modelId="{03854C1E-EDF4-4562-97B7-DF4C23D04402}" type="presParOf" srcId="{9E160221-BC5C-4C7C-BDC5-F7F788F85B6B}" destId="{F2427DAA-41FE-408A-9F07-91AEF42F4429}" srcOrd="0" destOrd="0" presId="urn:microsoft.com/office/officeart/2008/layout/VerticalAccentList"/>
    <dgm:cxn modelId="{98B74949-DE6E-4EAB-9665-DEEA16C15F84}" type="presParOf" srcId="{F2427DAA-41FE-408A-9F07-91AEF42F4429}" destId="{CA46F3E8-BAFE-401C-A3B5-2EFE5D5DC57B}" srcOrd="0" destOrd="0" presId="urn:microsoft.com/office/officeart/2008/layout/VerticalAccentList"/>
    <dgm:cxn modelId="{17A39CB8-1722-4866-98B9-C5A6D90EB271}" type="presParOf" srcId="{9E160221-BC5C-4C7C-BDC5-F7F788F85B6B}" destId="{22372973-F2EA-406A-9984-3CB6E966EA94}" srcOrd="1" destOrd="0" presId="urn:microsoft.com/office/officeart/2008/layout/VerticalAccentList"/>
    <dgm:cxn modelId="{D0E22E7E-79F4-4AFA-B57F-108112D0C097}" type="presParOf" srcId="{22372973-F2EA-406A-9984-3CB6E966EA94}" destId="{C122BF6A-2CEC-41F8-AFD7-19AA4BA0271C}" srcOrd="0" destOrd="0" presId="urn:microsoft.com/office/officeart/2008/layout/VerticalAccentList"/>
    <dgm:cxn modelId="{4C141C32-6C35-40A6-8813-FED6AFC2C0AB}" type="presParOf" srcId="{22372973-F2EA-406A-9984-3CB6E966EA94}" destId="{926D881F-FE32-48E6-9DB8-1F76145F6C1A}" srcOrd="1" destOrd="0" presId="urn:microsoft.com/office/officeart/2008/layout/VerticalAccentList"/>
    <dgm:cxn modelId="{3E80B84C-2C6D-4BBA-AC1D-822EDFFEE41E}" type="presParOf" srcId="{22372973-F2EA-406A-9984-3CB6E966EA94}" destId="{9EEB05E9-ED58-47C4-9393-536AC458B1CC}" srcOrd="2" destOrd="0" presId="urn:microsoft.com/office/officeart/2008/layout/VerticalAccentList"/>
    <dgm:cxn modelId="{18853778-B616-49B7-8072-90D723C5344B}" type="presParOf" srcId="{22372973-F2EA-406A-9984-3CB6E966EA94}" destId="{A1D743F9-3793-48B0-AF24-92DC9FCCD0AF}" srcOrd="3" destOrd="0" presId="urn:microsoft.com/office/officeart/2008/layout/VerticalAccentList"/>
    <dgm:cxn modelId="{838C1D11-5956-488F-ABE3-3CD944796A51}" type="presParOf" srcId="{22372973-F2EA-406A-9984-3CB6E966EA94}" destId="{11C1CDD3-66B2-42E2-941B-6D842F89C741}" srcOrd="4" destOrd="0" presId="urn:microsoft.com/office/officeart/2008/layout/VerticalAccentList"/>
    <dgm:cxn modelId="{23BEA77B-7DFE-4260-8DA9-2F739C00CC29}" type="presParOf" srcId="{22372973-F2EA-406A-9984-3CB6E966EA94}" destId="{A5D996CC-DD18-4712-8018-B439D37A7C42}" srcOrd="5" destOrd="0" presId="urn:microsoft.com/office/officeart/2008/layout/VerticalAccentList"/>
    <dgm:cxn modelId="{EED12E0E-5B3E-4E7E-9A8E-0F01E2D1243D}" type="presParOf" srcId="{22372973-F2EA-406A-9984-3CB6E966EA94}" destId="{11F7C255-7795-44E2-B9FA-2D77A60F7059}" srcOrd="6" destOrd="0" presId="urn:microsoft.com/office/officeart/2008/layout/VerticalAccentList"/>
    <dgm:cxn modelId="{ED913547-8DE8-4D53-901F-D8954711C1C2}" type="presParOf" srcId="{22372973-F2EA-406A-9984-3CB6E966EA94}" destId="{27F35B98-284B-42AB-B73A-6C09B2F0ECE4}" srcOrd="7" destOrd="0" presId="urn:microsoft.com/office/officeart/2008/layout/VerticalAccentList"/>
    <dgm:cxn modelId="{C657D4E1-BA0A-474C-B0DF-D903F21F1BDD}" type="presParOf" srcId="{9E160221-BC5C-4C7C-BDC5-F7F788F85B6B}" destId="{D8571C95-B156-4A39-9D04-9CBFCCC9E125}" srcOrd="2" destOrd="0" presId="urn:microsoft.com/office/officeart/2008/layout/VerticalAccentList"/>
    <dgm:cxn modelId="{3B20965F-911B-49A5-B833-B37EC0E1BBD7}" type="presParOf" srcId="{9E160221-BC5C-4C7C-BDC5-F7F788F85B6B}" destId="{8D681BF9-F709-476B-A536-220E34CAA533}" srcOrd="3" destOrd="0" presId="urn:microsoft.com/office/officeart/2008/layout/VerticalAccentList"/>
    <dgm:cxn modelId="{763F9308-695F-48FF-8AA0-D5C0E68AE44E}" type="presParOf" srcId="{8D681BF9-F709-476B-A536-220E34CAA533}" destId="{7D8F7D63-C4C7-463F-98DC-F2C3E7CBC95C}" srcOrd="0" destOrd="0" presId="urn:microsoft.com/office/officeart/2008/layout/VerticalAccentList"/>
    <dgm:cxn modelId="{4C0C83D8-A265-4128-8048-128F84D02695}" type="presParOf" srcId="{9E160221-BC5C-4C7C-BDC5-F7F788F85B6B}" destId="{CBD17BF5-19E6-4AE9-8A17-12EB14DA59FD}" srcOrd="4" destOrd="0" presId="urn:microsoft.com/office/officeart/2008/layout/VerticalAccentList"/>
    <dgm:cxn modelId="{E6099014-C085-4760-96B9-A04FCE8AD2F8}" type="presParOf" srcId="{CBD17BF5-19E6-4AE9-8A17-12EB14DA59FD}" destId="{25DF02CA-2DF4-4945-99A1-BE76C6BFF7AA}" srcOrd="0" destOrd="0" presId="urn:microsoft.com/office/officeart/2008/layout/VerticalAccentList"/>
    <dgm:cxn modelId="{A82E0648-A351-4DF9-A459-9A05EDCDFEED}" type="presParOf" srcId="{CBD17BF5-19E6-4AE9-8A17-12EB14DA59FD}" destId="{D958CDB3-62E3-4A10-903D-D02819F6C948}" srcOrd="1" destOrd="0" presId="urn:microsoft.com/office/officeart/2008/layout/VerticalAccentList"/>
    <dgm:cxn modelId="{17151EA3-2A51-4773-A364-1FD1D5CC8FB9}" type="presParOf" srcId="{CBD17BF5-19E6-4AE9-8A17-12EB14DA59FD}" destId="{2581B25B-9721-4BA3-BE43-7A3A2B232192}" srcOrd="2" destOrd="0" presId="urn:microsoft.com/office/officeart/2008/layout/VerticalAccentList"/>
    <dgm:cxn modelId="{B66BFA11-804D-4446-8B97-C1A11355BA82}" type="presParOf" srcId="{CBD17BF5-19E6-4AE9-8A17-12EB14DA59FD}" destId="{89245B78-B7F8-45AA-84A5-EACB37954B75}" srcOrd="3" destOrd="0" presId="urn:microsoft.com/office/officeart/2008/layout/VerticalAccentList"/>
    <dgm:cxn modelId="{CF944353-A3FC-47B2-8E7C-1EA425E4169E}" type="presParOf" srcId="{CBD17BF5-19E6-4AE9-8A17-12EB14DA59FD}" destId="{D6C18CD5-1590-4565-9E58-63F45F4EC8F6}" srcOrd="4" destOrd="0" presId="urn:microsoft.com/office/officeart/2008/layout/VerticalAccentList"/>
    <dgm:cxn modelId="{0061AA6C-EFDF-484E-AFD2-1157BB87A957}" type="presParOf" srcId="{CBD17BF5-19E6-4AE9-8A17-12EB14DA59FD}" destId="{4212904A-5FAE-4B31-9895-FC7D662195C5}" srcOrd="5" destOrd="0" presId="urn:microsoft.com/office/officeart/2008/layout/VerticalAccentList"/>
    <dgm:cxn modelId="{EBBC5911-4CB6-4C8D-A7AE-0BCFE91E1B76}" type="presParOf" srcId="{CBD17BF5-19E6-4AE9-8A17-12EB14DA59FD}" destId="{FF76C6E5-EC96-41FA-BDEB-1DD3A53326FC}" srcOrd="6" destOrd="0" presId="urn:microsoft.com/office/officeart/2008/layout/VerticalAccentList"/>
    <dgm:cxn modelId="{624B003D-C561-4F86-8CB2-CA0A4A9E41A4}" type="presParOf" srcId="{CBD17BF5-19E6-4AE9-8A17-12EB14DA59FD}" destId="{06D5D925-472A-402B-AA18-1288391043B0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75A8903-47FD-45BD-9304-67DFE9195796}" type="doc">
      <dgm:prSet loTypeId="urn:microsoft.com/office/officeart/2005/8/layout/hList3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DEA0B69A-DD6A-47CD-B11F-6ABE59F19D09}">
      <dgm:prSet phldrT="[Κείμενο]" custT="1"/>
      <dgm:spPr/>
      <dgm:t>
        <a:bodyPr/>
        <a:lstStyle/>
        <a:p>
          <a:r>
            <a:rPr lang="el-GR" sz="4000" dirty="0" smtClean="0"/>
            <a:t>Περιορισμοί έρευνας</a:t>
          </a:r>
          <a:endParaRPr lang="el-GR" sz="4000" dirty="0"/>
        </a:p>
      </dgm:t>
    </dgm:pt>
    <dgm:pt modelId="{9C61C013-B863-4AAF-A2B1-C86214562A36}" type="parTrans" cxnId="{4681DF95-D2B1-4938-B554-BE8499420793}">
      <dgm:prSet/>
      <dgm:spPr/>
      <dgm:t>
        <a:bodyPr/>
        <a:lstStyle/>
        <a:p>
          <a:endParaRPr lang="el-GR"/>
        </a:p>
      </dgm:t>
    </dgm:pt>
    <dgm:pt modelId="{27000B62-D4DE-44D6-9E52-DB68B26FFDD0}" type="sibTrans" cxnId="{4681DF95-D2B1-4938-B554-BE8499420793}">
      <dgm:prSet/>
      <dgm:spPr/>
      <dgm:t>
        <a:bodyPr/>
        <a:lstStyle/>
        <a:p>
          <a:endParaRPr lang="el-GR"/>
        </a:p>
      </dgm:t>
    </dgm:pt>
    <dgm:pt modelId="{CA156409-2FA9-471A-9F11-CE9A652046C3}">
      <dgm:prSet phldrT="[Κείμενο]" custT="1"/>
      <dgm:spPr/>
      <dgm:t>
        <a:bodyPr/>
        <a:lstStyle/>
        <a:p>
          <a:r>
            <a: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εύρεση πληθυσμιακού δείγματος για την εφαρμογή και αποτίμηση του εκπαιδευτικού υλικού</a:t>
          </a:r>
        </a:p>
        <a:p>
          <a:endParaRPr lang="el-GR" sz="2200" dirty="0"/>
        </a:p>
      </dgm:t>
    </dgm:pt>
    <dgm:pt modelId="{2852AAB7-CD6D-497A-9BD2-9BECB176EBE0}" type="parTrans" cxnId="{2C88F158-1CA5-4E88-A542-097DF311D246}">
      <dgm:prSet/>
      <dgm:spPr/>
      <dgm:t>
        <a:bodyPr/>
        <a:lstStyle/>
        <a:p>
          <a:endParaRPr lang="el-GR"/>
        </a:p>
      </dgm:t>
    </dgm:pt>
    <dgm:pt modelId="{1963AAE1-50B9-4223-8559-36E2A5F64E7A}" type="sibTrans" cxnId="{2C88F158-1CA5-4E88-A542-097DF311D246}">
      <dgm:prSet/>
      <dgm:spPr/>
      <dgm:t>
        <a:bodyPr/>
        <a:lstStyle/>
        <a:p>
          <a:endParaRPr lang="el-GR"/>
        </a:p>
      </dgm:t>
    </dgm:pt>
    <dgm:pt modelId="{B3C9656C-3167-4B7C-8D13-DBA9060FBC39}">
      <dgm:prSet phldrT="[Κείμενο]" custT="1"/>
      <dgm:spPr/>
      <dgm:t>
        <a:bodyPr/>
        <a:lstStyle/>
        <a:p>
          <a:r>
            <a: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Κλείσιμο πολλών παροχών πληροφοριών που οδήγησε σε μια δυσκολότερη εύρεση βιβλιογραφικών αναφορών και πληροφοριών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01D9C7-C061-4FC9-894C-7A000D6741B8}" type="parTrans" cxnId="{F2DBA87F-FDAC-4043-9006-A09FD96B90A4}">
      <dgm:prSet/>
      <dgm:spPr/>
      <dgm:t>
        <a:bodyPr/>
        <a:lstStyle/>
        <a:p>
          <a:endParaRPr lang="el-GR"/>
        </a:p>
      </dgm:t>
    </dgm:pt>
    <dgm:pt modelId="{E6A5EC4B-6C4F-49D1-8548-595A5D3F8B89}" type="sibTrans" cxnId="{F2DBA87F-FDAC-4043-9006-A09FD96B90A4}">
      <dgm:prSet/>
      <dgm:spPr/>
      <dgm:t>
        <a:bodyPr/>
        <a:lstStyle/>
        <a:p>
          <a:endParaRPr lang="el-GR"/>
        </a:p>
      </dgm:t>
    </dgm:pt>
    <dgm:pt modelId="{368A0456-A10D-49F1-A282-5A21250CB7A8}">
      <dgm:prSet phldrT="[Κείμενο]" custT="1"/>
      <dgm:spPr/>
      <dgm:t>
        <a:bodyPr/>
        <a:lstStyle/>
        <a:p>
          <a:r>
            <a: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Οι πολλές υποχρεώσεις και το πιεστικό χρονοδιάγραμμα του εκπαιδευτικού προσωπικού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0DC7C5-31A5-456E-ADC5-82AE8F1E5462}" type="parTrans" cxnId="{7F78C506-14A3-4EB4-A2D3-AEE9A7E4C426}">
      <dgm:prSet/>
      <dgm:spPr/>
      <dgm:t>
        <a:bodyPr/>
        <a:lstStyle/>
        <a:p>
          <a:endParaRPr lang="el-GR"/>
        </a:p>
      </dgm:t>
    </dgm:pt>
    <dgm:pt modelId="{50205152-AD36-47ED-833F-0869081237E2}" type="sibTrans" cxnId="{7F78C506-14A3-4EB4-A2D3-AEE9A7E4C426}">
      <dgm:prSet/>
      <dgm:spPr/>
      <dgm:t>
        <a:bodyPr/>
        <a:lstStyle/>
        <a:p>
          <a:endParaRPr lang="el-GR"/>
        </a:p>
      </dgm:t>
    </dgm:pt>
    <dgm:pt modelId="{FC514350-3DDE-424D-B67C-C2A032A7ED07}" type="pres">
      <dgm:prSet presAssocID="{775A8903-47FD-45BD-9304-67DFE919579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DC6E6A5-80E8-4BEA-ADBA-BF2C8BEFE037}" type="pres">
      <dgm:prSet presAssocID="{DEA0B69A-DD6A-47CD-B11F-6ABE59F19D09}" presName="roof" presStyleLbl="dkBgShp" presStyleIdx="0" presStyleCnt="2" custLinFactNeighborX="-202"/>
      <dgm:spPr/>
      <dgm:t>
        <a:bodyPr/>
        <a:lstStyle/>
        <a:p>
          <a:endParaRPr lang="el-GR"/>
        </a:p>
      </dgm:t>
    </dgm:pt>
    <dgm:pt modelId="{C6513717-976E-436C-B5EE-B00DC9E5C069}" type="pres">
      <dgm:prSet presAssocID="{DEA0B69A-DD6A-47CD-B11F-6ABE59F19D09}" presName="pillars" presStyleCnt="0"/>
      <dgm:spPr/>
    </dgm:pt>
    <dgm:pt modelId="{3AF0E425-47EE-45C5-9BC3-2159C150E78E}" type="pres">
      <dgm:prSet presAssocID="{DEA0B69A-DD6A-47CD-B11F-6ABE59F19D09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8855200-52F8-4B65-B017-8FB7B00C2488}" type="pres">
      <dgm:prSet presAssocID="{B3C9656C-3167-4B7C-8D13-DBA9060FBC39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692744-862D-4D77-A4DB-BF2AA091A829}" type="pres">
      <dgm:prSet presAssocID="{368A0456-A10D-49F1-A282-5A21250CB7A8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AE6F1F0-0029-4CAD-A99A-033BC600F41E}" type="pres">
      <dgm:prSet presAssocID="{DEA0B69A-DD6A-47CD-B11F-6ABE59F19D09}" presName="base" presStyleLbl="dkBgShp" presStyleIdx="1" presStyleCnt="2"/>
      <dgm:spPr/>
    </dgm:pt>
  </dgm:ptLst>
  <dgm:cxnLst>
    <dgm:cxn modelId="{419FBAD1-1EED-48AD-9314-D87083E8C917}" type="presOf" srcId="{DEA0B69A-DD6A-47CD-B11F-6ABE59F19D09}" destId="{3DC6E6A5-80E8-4BEA-ADBA-BF2C8BEFE037}" srcOrd="0" destOrd="0" presId="urn:microsoft.com/office/officeart/2005/8/layout/hList3"/>
    <dgm:cxn modelId="{2C88F158-1CA5-4E88-A542-097DF311D246}" srcId="{DEA0B69A-DD6A-47CD-B11F-6ABE59F19D09}" destId="{CA156409-2FA9-471A-9F11-CE9A652046C3}" srcOrd="0" destOrd="0" parTransId="{2852AAB7-CD6D-497A-9BD2-9BECB176EBE0}" sibTransId="{1963AAE1-50B9-4223-8559-36E2A5F64E7A}"/>
    <dgm:cxn modelId="{F2DBA87F-FDAC-4043-9006-A09FD96B90A4}" srcId="{DEA0B69A-DD6A-47CD-B11F-6ABE59F19D09}" destId="{B3C9656C-3167-4B7C-8D13-DBA9060FBC39}" srcOrd="1" destOrd="0" parTransId="{6D01D9C7-C061-4FC9-894C-7A000D6741B8}" sibTransId="{E6A5EC4B-6C4F-49D1-8548-595A5D3F8B89}"/>
    <dgm:cxn modelId="{DB83DA34-F363-4949-B68C-5F19402B67E7}" type="presOf" srcId="{CA156409-2FA9-471A-9F11-CE9A652046C3}" destId="{3AF0E425-47EE-45C5-9BC3-2159C150E78E}" srcOrd="0" destOrd="0" presId="urn:microsoft.com/office/officeart/2005/8/layout/hList3"/>
    <dgm:cxn modelId="{4681DF95-D2B1-4938-B554-BE8499420793}" srcId="{775A8903-47FD-45BD-9304-67DFE9195796}" destId="{DEA0B69A-DD6A-47CD-B11F-6ABE59F19D09}" srcOrd="0" destOrd="0" parTransId="{9C61C013-B863-4AAF-A2B1-C86214562A36}" sibTransId="{27000B62-D4DE-44D6-9E52-DB68B26FFDD0}"/>
    <dgm:cxn modelId="{9560C30B-1A3D-4C60-BD8A-5F04C652BE3E}" type="presOf" srcId="{368A0456-A10D-49F1-A282-5A21250CB7A8}" destId="{30692744-862D-4D77-A4DB-BF2AA091A829}" srcOrd="0" destOrd="0" presId="urn:microsoft.com/office/officeart/2005/8/layout/hList3"/>
    <dgm:cxn modelId="{7F78C506-14A3-4EB4-A2D3-AEE9A7E4C426}" srcId="{DEA0B69A-DD6A-47CD-B11F-6ABE59F19D09}" destId="{368A0456-A10D-49F1-A282-5A21250CB7A8}" srcOrd="2" destOrd="0" parTransId="{FA0DC7C5-31A5-456E-ADC5-82AE8F1E5462}" sibTransId="{50205152-AD36-47ED-833F-0869081237E2}"/>
    <dgm:cxn modelId="{70BFE8BB-084E-4840-AB9C-CCB02F67C17F}" type="presOf" srcId="{775A8903-47FD-45BD-9304-67DFE9195796}" destId="{FC514350-3DDE-424D-B67C-C2A032A7ED07}" srcOrd="0" destOrd="0" presId="urn:microsoft.com/office/officeart/2005/8/layout/hList3"/>
    <dgm:cxn modelId="{78BD467C-71ED-42D6-964E-CC2B941C98FB}" type="presOf" srcId="{B3C9656C-3167-4B7C-8D13-DBA9060FBC39}" destId="{B8855200-52F8-4B65-B017-8FB7B00C2488}" srcOrd="0" destOrd="0" presId="urn:microsoft.com/office/officeart/2005/8/layout/hList3"/>
    <dgm:cxn modelId="{6E84B30B-40C0-4BCE-A661-93DE16295801}" type="presParOf" srcId="{FC514350-3DDE-424D-B67C-C2A032A7ED07}" destId="{3DC6E6A5-80E8-4BEA-ADBA-BF2C8BEFE037}" srcOrd="0" destOrd="0" presId="urn:microsoft.com/office/officeart/2005/8/layout/hList3"/>
    <dgm:cxn modelId="{D948D6B1-755C-4A19-A264-8DA17FD38559}" type="presParOf" srcId="{FC514350-3DDE-424D-B67C-C2A032A7ED07}" destId="{C6513717-976E-436C-B5EE-B00DC9E5C069}" srcOrd="1" destOrd="0" presId="urn:microsoft.com/office/officeart/2005/8/layout/hList3"/>
    <dgm:cxn modelId="{EA8FCCB8-3B6A-4C15-9943-AD2B2C24F7B2}" type="presParOf" srcId="{C6513717-976E-436C-B5EE-B00DC9E5C069}" destId="{3AF0E425-47EE-45C5-9BC3-2159C150E78E}" srcOrd="0" destOrd="0" presId="urn:microsoft.com/office/officeart/2005/8/layout/hList3"/>
    <dgm:cxn modelId="{E119F3CB-DE38-4F1C-A527-631A4FF27617}" type="presParOf" srcId="{C6513717-976E-436C-B5EE-B00DC9E5C069}" destId="{B8855200-52F8-4B65-B017-8FB7B00C2488}" srcOrd="1" destOrd="0" presId="urn:microsoft.com/office/officeart/2005/8/layout/hList3"/>
    <dgm:cxn modelId="{7CA5542B-BB88-4961-A637-E90CA72B5341}" type="presParOf" srcId="{C6513717-976E-436C-B5EE-B00DC9E5C069}" destId="{30692744-862D-4D77-A4DB-BF2AA091A829}" srcOrd="2" destOrd="0" presId="urn:microsoft.com/office/officeart/2005/8/layout/hList3"/>
    <dgm:cxn modelId="{34052483-486C-405C-9524-199BC9256ACD}" type="presParOf" srcId="{FC514350-3DDE-424D-B67C-C2A032A7ED07}" destId="{8AE6F1F0-0029-4CAD-A99A-033BC600F41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517FE03-2FEA-48DA-987A-3685191C667D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B65F6EB-C534-4EB4-BF3C-E46C2D6E8AA0}">
      <dgm:prSet phldrT="[Κείμενο]" custT="1"/>
      <dgm:spPr/>
      <dgm:t>
        <a:bodyPr/>
        <a:lstStyle/>
        <a:p>
          <a:r>
            <a:rPr lang="el-GR" sz="1400" dirty="0" smtClean="0"/>
            <a:t>Εφαρμογή προγράμματος συμπληρωματικής εξ αποστάσεως εκπαίδευσης σε μάθημα κατά τη διάρκεια του σχολικού έτους </a:t>
          </a:r>
          <a:endParaRPr lang="el-GR" sz="1400" dirty="0"/>
        </a:p>
      </dgm:t>
    </dgm:pt>
    <dgm:pt modelId="{1CE76628-9A0B-421B-B46E-49BBB5D6D10F}" type="parTrans" cxnId="{D1EF2857-86B3-4730-ACE5-8116167FC9C7}">
      <dgm:prSet/>
      <dgm:spPr/>
      <dgm:t>
        <a:bodyPr/>
        <a:lstStyle/>
        <a:p>
          <a:endParaRPr lang="el-GR"/>
        </a:p>
      </dgm:t>
    </dgm:pt>
    <dgm:pt modelId="{10F74BB3-C6C1-48C6-9A6E-5F1252604C27}" type="sibTrans" cxnId="{D1EF2857-86B3-4730-ACE5-8116167FC9C7}">
      <dgm:prSet/>
      <dgm:spPr/>
      <dgm:t>
        <a:bodyPr/>
        <a:lstStyle/>
        <a:p>
          <a:endParaRPr lang="el-GR"/>
        </a:p>
      </dgm:t>
    </dgm:pt>
    <dgm:pt modelId="{04E2E373-7D46-43A1-84E6-FF66F502E869}">
      <dgm:prSet phldrT="[Κείμενο]" custT="1"/>
      <dgm:spPr/>
      <dgm:t>
        <a:bodyPr/>
        <a:lstStyle/>
        <a:p>
          <a:r>
            <a:rPr lang="el-GR" sz="1600" dirty="0" smtClean="0"/>
            <a:t>Διερεύνηση στάσης των μαθητών πριν και μετά την εφαρμογή του εκπαιδευτικού υλικού και ανταλλαγή απόψεων μεταξύ των μαθητών</a:t>
          </a:r>
          <a:endParaRPr lang="el-GR" sz="1600" dirty="0"/>
        </a:p>
      </dgm:t>
    </dgm:pt>
    <dgm:pt modelId="{0B794094-6F4B-475F-9E92-A65F229A3FC3}" type="parTrans" cxnId="{75231FA2-30F5-40B6-81FD-EE12D5B2F8DD}">
      <dgm:prSet/>
      <dgm:spPr/>
      <dgm:t>
        <a:bodyPr/>
        <a:lstStyle/>
        <a:p>
          <a:endParaRPr lang="el-GR"/>
        </a:p>
      </dgm:t>
    </dgm:pt>
    <dgm:pt modelId="{7458E92E-3B7C-4A1B-86D0-010C9EE53A14}" type="sibTrans" cxnId="{75231FA2-30F5-40B6-81FD-EE12D5B2F8DD}">
      <dgm:prSet/>
      <dgm:spPr/>
      <dgm:t>
        <a:bodyPr/>
        <a:lstStyle/>
        <a:p>
          <a:endParaRPr lang="el-GR"/>
        </a:p>
      </dgm:t>
    </dgm:pt>
    <dgm:pt modelId="{6FD32AAD-4B72-4809-AF0F-3B15867BC7B1}" type="pres">
      <dgm:prSet presAssocID="{4517FE03-2FEA-48DA-987A-3685191C667D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14442A83-3A0C-435E-B709-CA6D45FA95C9}" type="pres">
      <dgm:prSet presAssocID="{2B65F6EB-C534-4EB4-BF3C-E46C2D6E8AA0}" presName="Accent1" presStyleCnt="0"/>
      <dgm:spPr/>
    </dgm:pt>
    <dgm:pt modelId="{CE03AD09-AB83-4553-A370-B499512D6A06}" type="pres">
      <dgm:prSet presAssocID="{2B65F6EB-C534-4EB4-BF3C-E46C2D6E8AA0}" presName="Accent" presStyleLbl="node1" presStyleIdx="0" presStyleCnt="2"/>
      <dgm:spPr/>
    </dgm:pt>
    <dgm:pt modelId="{A6738FE8-323F-40DD-8FB9-6F57EACDA4C0}" type="pres">
      <dgm:prSet presAssocID="{2B65F6EB-C534-4EB4-BF3C-E46C2D6E8AA0}" presName="Parent1" presStyleLbl="revTx" presStyleIdx="0" presStyleCnt="2" custScaleY="1323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A41945-2AE0-49C2-AB76-457D66EB0098}" type="pres">
      <dgm:prSet presAssocID="{04E2E373-7D46-43A1-84E6-FF66F502E869}" presName="Accent2" presStyleCnt="0"/>
      <dgm:spPr/>
    </dgm:pt>
    <dgm:pt modelId="{1D9E55FC-540B-4E3B-8A20-D32F42497DA6}" type="pres">
      <dgm:prSet presAssocID="{04E2E373-7D46-43A1-84E6-FF66F502E869}" presName="Accent" presStyleLbl="node1" presStyleIdx="1" presStyleCnt="2"/>
      <dgm:spPr/>
    </dgm:pt>
    <dgm:pt modelId="{58C73B29-1E26-4DCA-A247-D5D3FAD586B2}" type="pres">
      <dgm:prSet presAssocID="{04E2E373-7D46-43A1-84E6-FF66F502E869}" presName="Parent2" presStyleLbl="revTx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F57C238-A998-4508-85B2-016BCAECDA82}" type="presOf" srcId="{04E2E373-7D46-43A1-84E6-FF66F502E869}" destId="{58C73B29-1E26-4DCA-A247-D5D3FAD586B2}" srcOrd="0" destOrd="0" presId="urn:microsoft.com/office/officeart/2009/layout/CircleArrowProcess"/>
    <dgm:cxn modelId="{2C0281A6-65AC-4BE7-ABB9-769F78F0962F}" type="presOf" srcId="{4517FE03-2FEA-48DA-987A-3685191C667D}" destId="{6FD32AAD-4B72-4809-AF0F-3B15867BC7B1}" srcOrd="0" destOrd="0" presId="urn:microsoft.com/office/officeart/2009/layout/CircleArrowProcess"/>
    <dgm:cxn modelId="{D1EF2857-86B3-4730-ACE5-8116167FC9C7}" srcId="{4517FE03-2FEA-48DA-987A-3685191C667D}" destId="{2B65F6EB-C534-4EB4-BF3C-E46C2D6E8AA0}" srcOrd="0" destOrd="0" parTransId="{1CE76628-9A0B-421B-B46E-49BBB5D6D10F}" sibTransId="{10F74BB3-C6C1-48C6-9A6E-5F1252604C27}"/>
    <dgm:cxn modelId="{75231FA2-30F5-40B6-81FD-EE12D5B2F8DD}" srcId="{4517FE03-2FEA-48DA-987A-3685191C667D}" destId="{04E2E373-7D46-43A1-84E6-FF66F502E869}" srcOrd="1" destOrd="0" parTransId="{0B794094-6F4B-475F-9E92-A65F229A3FC3}" sibTransId="{7458E92E-3B7C-4A1B-86D0-010C9EE53A14}"/>
    <dgm:cxn modelId="{2730673B-E21B-404F-A398-742979B7BD70}" type="presOf" srcId="{2B65F6EB-C534-4EB4-BF3C-E46C2D6E8AA0}" destId="{A6738FE8-323F-40DD-8FB9-6F57EACDA4C0}" srcOrd="0" destOrd="0" presId="urn:microsoft.com/office/officeart/2009/layout/CircleArrowProcess"/>
    <dgm:cxn modelId="{31DCBAF1-8A6A-46E7-9FB6-65DF38A8ADB0}" type="presParOf" srcId="{6FD32AAD-4B72-4809-AF0F-3B15867BC7B1}" destId="{14442A83-3A0C-435E-B709-CA6D45FA95C9}" srcOrd="0" destOrd="0" presId="urn:microsoft.com/office/officeart/2009/layout/CircleArrowProcess"/>
    <dgm:cxn modelId="{3D4A4D4F-861F-4414-BFD5-79EBD2D73856}" type="presParOf" srcId="{14442A83-3A0C-435E-B709-CA6D45FA95C9}" destId="{CE03AD09-AB83-4553-A370-B499512D6A06}" srcOrd="0" destOrd="0" presId="urn:microsoft.com/office/officeart/2009/layout/CircleArrowProcess"/>
    <dgm:cxn modelId="{FEE25183-2C57-4A3A-AF10-8C394D5E6965}" type="presParOf" srcId="{6FD32AAD-4B72-4809-AF0F-3B15867BC7B1}" destId="{A6738FE8-323F-40DD-8FB9-6F57EACDA4C0}" srcOrd="1" destOrd="0" presId="urn:microsoft.com/office/officeart/2009/layout/CircleArrowProcess"/>
    <dgm:cxn modelId="{18A9BDF3-0446-4FA8-829E-CA2A6D4C33DB}" type="presParOf" srcId="{6FD32AAD-4B72-4809-AF0F-3B15867BC7B1}" destId="{FAA41945-2AE0-49C2-AB76-457D66EB0098}" srcOrd="2" destOrd="0" presId="urn:microsoft.com/office/officeart/2009/layout/CircleArrowProcess"/>
    <dgm:cxn modelId="{DB513EEF-DC0F-4BE5-912D-ECDF2B6FBDD8}" type="presParOf" srcId="{FAA41945-2AE0-49C2-AB76-457D66EB0098}" destId="{1D9E55FC-540B-4E3B-8A20-D32F42497DA6}" srcOrd="0" destOrd="0" presId="urn:microsoft.com/office/officeart/2009/layout/CircleArrowProcess"/>
    <dgm:cxn modelId="{068A16BF-09D3-424E-A05B-A34853E5D00B}" type="presParOf" srcId="{6FD32AAD-4B72-4809-AF0F-3B15867BC7B1}" destId="{58C73B29-1E26-4DCA-A247-D5D3FAD586B2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B13D80-383A-4A10-99E8-FB7400F01F0C}" type="doc">
      <dgm:prSet loTypeId="urn:microsoft.com/office/officeart/2005/8/layout/matrix1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8A4D282-88CC-4C46-B268-C86DA41B1AAF}">
      <dgm:prSet phldrT="[Κείμενο]"/>
      <dgm:spPr/>
      <dgm:t>
        <a:bodyPr/>
        <a:lstStyle/>
        <a:p>
          <a:r>
            <a:rPr lang="el-GR" dirty="0" smtClean="0"/>
            <a:t>Ερευνητικά Ερωτήματα</a:t>
          </a:r>
          <a:endParaRPr lang="el-GR" dirty="0"/>
        </a:p>
      </dgm:t>
    </dgm:pt>
    <dgm:pt modelId="{ECA1BAA3-19ED-4BA0-A935-0168B752EC63}" type="parTrans" cxnId="{7B94D194-C9D8-4F67-9006-A8F5AF9E5227}">
      <dgm:prSet/>
      <dgm:spPr/>
      <dgm:t>
        <a:bodyPr/>
        <a:lstStyle/>
        <a:p>
          <a:endParaRPr lang="el-GR"/>
        </a:p>
      </dgm:t>
    </dgm:pt>
    <dgm:pt modelId="{2A9F8A23-23E1-4D40-8D69-219DC0926761}" type="sibTrans" cxnId="{7B94D194-C9D8-4F67-9006-A8F5AF9E5227}">
      <dgm:prSet/>
      <dgm:spPr/>
      <dgm:t>
        <a:bodyPr/>
        <a:lstStyle/>
        <a:p>
          <a:endParaRPr lang="el-GR"/>
        </a:p>
      </dgm:t>
    </dgm:pt>
    <dgm:pt modelId="{19BD5A61-F4FD-457E-B1C1-1CDD87B84900}">
      <dgm:prSet phldrT="[Κείμενο]"/>
      <dgm:spPr/>
      <dgm:t>
        <a:bodyPr/>
        <a:lstStyle/>
        <a:p>
          <a:r>
            <a:rPr lang="el-GR" dirty="0" smtClean="0"/>
            <a:t>Ο εκπαιδευόμενος υποστηρίζεται στην αλληλεπίδραση με το ΕΥ στη μελέτη του;</a:t>
          </a:r>
          <a:endParaRPr lang="el-GR" dirty="0"/>
        </a:p>
      </dgm:t>
    </dgm:pt>
    <dgm:pt modelId="{0E4E1C02-C568-4D67-839B-8A7F9EA275F9}" type="parTrans" cxnId="{4F10DF81-8453-413D-B447-CE173B364643}">
      <dgm:prSet/>
      <dgm:spPr/>
      <dgm:t>
        <a:bodyPr/>
        <a:lstStyle/>
        <a:p>
          <a:endParaRPr lang="el-GR"/>
        </a:p>
      </dgm:t>
    </dgm:pt>
    <dgm:pt modelId="{6F7A0BBB-37E4-4E4B-83B3-A35DC198D6FD}" type="sibTrans" cxnId="{4F10DF81-8453-413D-B447-CE173B364643}">
      <dgm:prSet/>
      <dgm:spPr/>
      <dgm:t>
        <a:bodyPr/>
        <a:lstStyle/>
        <a:p>
          <a:endParaRPr lang="el-GR"/>
        </a:p>
      </dgm:t>
    </dgm:pt>
    <dgm:pt modelId="{9827843A-6D3F-42AD-824C-EE10502ADD8D}">
      <dgm:prSet phldrT="[Κείμενο]"/>
      <dgm:spPr/>
      <dgm:t>
        <a:bodyPr/>
        <a:lstStyle/>
        <a:p>
          <a:r>
            <a:rPr lang="el-GR" dirty="0" smtClean="0"/>
            <a:t>Το ΕΥ παρέχει τη δυνατότητα Αναστοχασμού – Αυτοαξιολόγησης στον εκπαιδευόμενο;</a:t>
          </a:r>
          <a:endParaRPr lang="el-GR" dirty="0"/>
        </a:p>
      </dgm:t>
    </dgm:pt>
    <dgm:pt modelId="{46F3FA41-9296-4CF9-82B9-E375605B6452}" type="parTrans" cxnId="{22393ADF-6F11-4AD0-99D9-F409CB9337E8}">
      <dgm:prSet/>
      <dgm:spPr/>
      <dgm:t>
        <a:bodyPr/>
        <a:lstStyle/>
        <a:p>
          <a:endParaRPr lang="el-GR"/>
        </a:p>
      </dgm:t>
    </dgm:pt>
    <dgm:pt modelId="{74326FBC-E6E9-431F-AE24-FAC87BC184B4}" type="sibTrans" cxnId="{22393ADF-6F11-4AD0-99D9-F409CB9337E8}">
      <dgm:prSet/>
      <dgm:spPr/>
      <dgm:t>
        <a:bodyPr/>
        <a:lstStyle/>
        <a:p>
          <a:endParaRPr lang="el-GR"/>
        </a:p>
      </dgm:t>
    </dgm:pt>
    <dgm:pt modelId="{27FD3E76-EFBC-46BD-AD04-5D9849E630BD}">
      <dgm:prSet phldrT="[Κείμενο]"/>
      <dgm:spPr/>
      <dgm:t>
        <a:bodyPr/>
        <a:lstStyle/>
        <a:p>
          <a:r>
            <a:rPr lang="el-GR" dirty="0" smtClean="0"/>
            <a:t>Στο ΕΥ προσδιορίζονται με σαφήνεια ο Σκοπός και τα Προσδοκώμενα Αποτελέσματα;</a:t>
          </a:r>
          <a:endParaRPr lang="el-GR" dirty="0"/>
        </a:p>
      </dgm:t>
    </dgm:pt>
    <dgm:pt modelId="{AB55096F-564E-41F1-886E-EC97DC71C6F6}" type="parTrans" cxnId="{F116102C-45EF-4EA7-86A7-4E52BAF62D8F}">
      <dgm:prSet/>
      <dgm:spPr/>
      <dgm:t>
        <a:bodyPr/>
        <a:lstStyle/>
        <a:p>
          <a:endParaRPr lang="el-GR"/>
        </a:p>
      </dgm:t>
    </dgm:pt>
    <dgm:pt modelId="{9A861E66-C3EC-43CE-AFD7-5B97DA61EC10}" type="sibTrans" cxnId="{F116102C-45EF-4EA7-86A7-4E52BAF62D8F}">
      <dgm:prSet/>
      <dgm:spPr/>
      <dgm:t>
        <a:bodyPr/>
        <a:lstStyle/>
        <a:p>
          <a:endParaRPr lang="el-GR"/>
        </a:p>
      </dgm:t>
    </dgm:pt>
    <dgm:pt modelId="{D3B68F05-1DB0-4534-A4F6-95E067C3E58F}">
      <dgm:prSet phldrT="[Κείμενο]"/>
      <dgm:spPr/>
      <dgm:t>
        <a:bodyPr/>
        <a:lstStyle/>
        <a:p>
          <a:r>
            <a:rPr lang="el-GR" dirty="0" smtClean="0"/>
            <a:t>Το ΕΥ έχει δημιουργηθεί σύμφωνα με τις αρχές της Πολυμεσικής Μάθησης;</a:t>
          </a:r>
          <a:endParaRPr lang="el-GR" dirty="0"/>
        </a:p>
      </dgm:t>
    </dgm:pt>
    <dgm:pt modelId="{CEA0CE19-C3B5-4DBF-A6EE-E53C8A9F09A2}" type="parTrans" cxnId="{3E32FDE3-F4FB-44C5-904A-05BBF5052634}">
      <dgm:prSet/>
      <dgm:spPr/>
      <dgm:t>
        <a:bodyPr/>
        <a:lstStyle/>
        <a:p>
          <a:endParaRPr lang="el-GR"/>
        </a:p>
      </dgm:t>
    </dgm:pt>
    <dgm:pt modelId="{8FD32E29-DDA2-4368-B77C-D8D25D77227B}" type="sibTrans" cxnId="{3E32FDE3-F4FB-44C5-904A-05BBF5052634}">
      <dgm:prSet/>
      <dgm:spPr/>
      <dgm:t>
        <a:bodyPr/>
        <a:lstStyle/>
        <a:p>
          <a:endParaRPr lang="el-GR"/>
        </a:p>
      </dgm:t>
    </dgm:pt>
    <dgm:pt modelId="{5E7A0196-B253-4A93-9DFF-93F3DD2E4B79}" type="pres">
      <dgm:prSet presAssocID="{42B13D80-383A-4A10-99E8-FB7400F01F0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4102316-AB63-468F-9F2B-99CEF9F93EB1}" type="pres">
      <dgm:prSet presAssocID="{42B13D80-383A-4A10-99E8-FB7400F01F0C}" presName="matrix" presStyleCnt="0"/>
      <dgm:spPr/>
    </dgm:pt>
    <dgm:pt modelId="{AED961C6-7AE0-4032-AB79-E430F63EEC76}" type="pres">
      <dgm:prSet presAssocID="{42B13D80-383A-4A10-99E8-FB7400F01F0C}" presName="tile1" presStyleLbl="node1" presStyleIdx="0" presStyleCnt="4"/>
      <dgm:spPr/>
      <dgm:t>
        <a:bodyPr/>
        <a:lstStyle/>
        <a:p>
          <a:endParaRPr lang="el-GR"/>
        </a:p>
      </dgm:t>
    </dgm:pt>
    <dgm:pt modelId="{71E8AF74-8C46-48DF-9096-BDEC77DEA13E}" type="pres">
      <dgm:prSet presAssocID="{42B13D80-383A-4A10-99E8-FB7400F01F0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55C91F9-CFA5-468E-A700-9219DD2DD0BA}" type="pres">
      <dgm:prSet presAssocID="{42B13D80-383A-4A10-99E8-FB7400F01F0C}" presName="tile2" presStyleLbl="node1" presStyleIdx="1" presStyleCnt="4"/>
      <dgm:spPr/>
      <dgm:t>
        <a:bodyPr/>
        <a:lstStyle/>
        <a:p>
          <a:endParaRPr lang="el-GR"/>
        </a:p>
      </dgm:t>
    </dgm:pt>
    <dgm:pt modelId="{EAE5D50A-8942-4967-8342-84CBBE918B09}" type="pres">
      <dgm:prSet presAssocID="{42B13D80-383A-4A10-99E8-FB7400F01F0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120D3D6-CC7C-4EB5-B2FF-8C39CA7E2929}" type="pres">
      <dgm:prSet presAssocID="{42B13D80-383A-4A10-99E8-FB7400F01F0C}" presName="tile3" presStyleLbl="node1" presStyleIdx="2" presStyleCnt="4"/>
      <dgm:spPr/>
      <dgm:t>
        <a:bodyPr/>
        <a:lstStyle/>
        <a:p>
          <a:endParaRPr lang="el-GR"/>
        </a:p>
      </dgm:t>
    </dgm:pt>
    <dgm:pt modelId="{F6C4C92F-6AD7-4EC2-B56A-428AB82B6229}" type="pres">
      <dgm:prSet presAssocID="{42B13D80-383A-4A10-99E8-FB7400F01F0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87A8F8-58E8-4014-AE8A-4E629BDBA496}" type="pres">
      <dgm:prSet presAssocID="{42B13D80-383A-4A10-99E8-FB7400F01F0C}" presName="tile4" presStyleLbl="node1" presStyleIdx="3" presStyleCnt="4"/>
      <dgm:spPr/>
      <dgm:t>
        <a:bodyPr/>
        <a:lstStyle/>
        <a:p>
          <a:endParaRPr lang="el-GR"/>
        </a:p>
      </dgm:t>
    </dgm:pt>
    <dgm:pt modelId="{FAA4E48C-2A42-4C37-999F-F827C31E8204}" type="pres">
      <dgm:prSet presAssocID="{42B13D80-383A-4A10-99E8-FB7400F01F0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182B9A0-A60A-4B10-905D-055E5252930C}" type="pres">
      <dgm:prSet presAssocID="{42B13D80-383A-4A10-99E8-FB7400F01F0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3B2BEA00-4667-448D-AF67-E1861900E73B}" type="presOf" srcId="{F8A4D282-88CC-4C46-B268-C86DA41B1AAF}" destId="{C182B9A0-A60A-4B10-905D-055E5252930C}" srcOrd="0" destOrd="0" presId="urn:microsoft.com/office/officeart/2005/8/layout/matrix1"/>
    <dgm:cxn modelId="{65D35FCD-FAE7-4065-9F97-DF4A59FDE08B}" type="presOf" srcId="{27FD3E76-EFBC-46BD-AD04-5D9849E630BD}" destId="{F6C4C92F-6AD7-4EC2-B56A-428AB82B6229}" srcOrd="1" destOrd="0" presId="urn:microsoft.com/office/officeart/2005/8/layout/matrix1"/>
    <dgm:cxn modelId="{2C02AB0D-9318-422A-96E4-1D77982E3DF0}" type="presOf" srcId="{19BD5A61-F4FD-457E-B1C1-1CDD87B84900}" destId="{AED961C6-7AE0-4032-AB79-E430F63EEC76}" srcOrd="0" destOrd="0" presId="urn:microsoft.com/office/officeart/2005/8/layout/matrix1"/>
    <dgm:cxn modelId="{4F10DF81-8453-413D-B447-CE173B364643}" srcId="{F8A4D282-88CC-4C46-B268-C86DA41B1AAF}" destId="{19BD5A61-F4FD-457E-B1C1-1CDD87B84900}" srcOrd="0" destOrd="0" parTransId="{0E4E1C02-C568-4D67-839B-8A7F9EA275F9}" sibTransId="{6F7A0BBB-37E4-4E4B-83B3-A35DC198D6FD}"/>
    <dgm:cxn modelId="{9E2291BD-D951-41E0-9A09-89D3B96A8669}" type="presOf" srcId="{19BD5A61-F4FD-457E-B1C1-1CDD87B84900}" destId="{71E8AF74-8C46-48DF-9096-BDEC77DEA13E}" srcOrd="1" destOrd="0" presId="urn:microsoft.com/office/officeart/2005/8/layout/matrix1"/>
    <dgm:cxn modelId="{22393ADF-6F11-4AD0-99D9-F409CB9337E8}" srcId="{F8A4D282-88CC-4C46-B268-C86DA41B1AAF}" destId="{9827843A-6D3F-42AD-824C-EE10502ADD8D}" srcOrd="1" destOrd="0" parTransId="{46F3FA41-9296-4CF9-82B9-E375605B6452}" sibTransId="{74326FBC-E6E9-431F-AE24-FAC87BC184B4}"/>
    <dgm:cxn modelId="{F116102C-45EF-4EA7-86A7-4E52BAF62D8F}" srcId="{F8A4D282-88CC-4C46-B268-C86DA41B1AAF}" destId="{27FD3E76-EFBC-46BD-AD04-5D9849E630BD}" srcOrd="2" destOrd="0" parTransId="{AB55096F-564E-41F1-886E-EC97DC71C6F6}" sibTransId="{9A861E66-C3EC-43CE-AFD7-5B97DA61EC10}"/>
    <dgm:cxn modelId="{FE55CB8E-958B-43DB-BFE0-2D921AB9CD06}" type="presOf" srcId="{27FD3E76-EFBC-46BD-AD04-5D9849E630BD}" destId="{4120D3D6-CC7C-4EB5-B2FF-8C39CA7E2929}" srcOrd="0" destOrd="0" presId="urn:microsoft.com/office/officeart/2005/8/layout/matrix1"/>
    <dgm:cxn modelId="{2BA78CEF-41BF-485C-B684-CB5F2CCFE579}" type="presOf" srcId="{9827843A-6D3F-42AD-824C-EE10502ADD8D}" destId="{C55C91F9-CFA5-468E-A700-9219DD2DD0BA}" srcOrd="0" destOrd="0" presId="urn:microsoft.com/office/officeart/2005/8/layout/matrix1"/>
    <dgm:cxn modelId="{7B94D194-C9D8-4F67-9006-A8F5AF9E5227}" srcId="{42B13D80-383A-4A10-99E8-FB7400F01F0C}" destId="{F8A4D282-88CC-4C46-B268-C86DA41B1AAF}" srcOrd="0" destOrd="0" parTransId="{ECA1BAA3-19ED-4BA0-A935-0168B752EC63}" sibTransId="{2A9F8A23-23E1-4D40-8D69-219DC0926761}"/>
    <dgm:cxn modelId="{3E32FDE3-F4FB-44C5-904A-05BBF5052634}" srcId="{F8A4D282-88CC-4C46-B268-C86DA41B1AAF}" destId="{D3B68F05-1DB0-4534-A4F6-95E067C3E58F}" srcOrd="3" destOrd="0" parTransId="{CEA0CE19-C3B5-4DBF-A6EE-E53C8A9F09A2}" sibTransId="{8FD32E29-DDA2-4368-B77C-D8D25D77227B}"/>
    <dgm:cxn modelId="{5BAB8B88-F701-4627-AAE7-BAF1CD07863C}" type="presOf" srcId="{9827843A-6D3F-42AD-824C-EE10502ADD8D}" destId="{EAE5D50A-8942-4967-8342-84CBBE918B09}" srcOrd="1" destOrd="0" presId="urn:microsoft.com/office/officeart/2005/8/layout/matrix1"/>
    <dgm:cxn modelId="{C2E77DDD-16AC-45B4-B111-C8A8888C20C5}" type="presOf" srcId="{D3B68F05-1DB0-4534-A4F6-95E067C3E58F}" destId="{FAA4E48C-2A42-4C37-999F-F827C31E8204}" srcOrd="1" destOrd="0" presId="urn:microsoft.com/office/officeart/2005/8/layout/matrix1"/>
    <dgm:cxn modelId="{1D4A2FC1-1239-4E0A-AF96-F62231F3A71A}" type="presOf" srcId="{D3B68F05-1DB0-4534-A4F6-95E067C3E58F}" destId="{5C87A8F8-58E8-4014-AE8A-4E629BDBA496}" srcOrd="0" destOrd="0" presId="urn:microsoft.com/office/officeart/2005/8/layout/matrix1"/>
    <dgm:cxn modelId="{143512EE-CD0F-43F1-8CDE-9D2C6BD46126}" type="presOf" srcId="{42B13D80-383A-4A10-99E8-FB7400F01F0C}" destId="{5E7A0196-B253-4A93-9DFF-93F3DD2E4B79}" srcOrd="0" destOrd="0" presId="urn:microsoft.com/office/officeart/2005/8/layout/matrix1"/>
    <dgm:cxn modelId="{E1CE61FE-6740-4385-A19F-AC4DCBEA2D38}" type="presParOf" srcId="{5E7A0196-B253-4A93-9DFF-93F3DD2E4B79}" destId="{E4102316-AB63-468F-9F2B-99CEF9F93EB1}" srcOrd="0" destOrd="0" presId="urn:microsoft.com/office/officeart/2005/8/layout/matrix1"/>
    <dgm:cxn modelId="{2692B15C-F133-441A-B6DE-F9DB123F007D}" type="presParOf" srcId="{E4102316-AB63-468F-9F2B-99CEF9F93EB1}" destId="{AED961C6-7AE0-4032-AB79-E430F63EEC76}" srcOrd="0" destOrd="0" presId="urn:microsoft.com/office/officeart/2005/8/layout/matrix1"/>
    <dgm:cxn modelId="{A43A5325-F61A-4676-B120-90FDCB3CCD82}" type="presParOf" srcId="{E4102316-AB63-468F-9F2B-99CEF9F93EB1}" destId="{71E8AF74-8C46-48DF-9096-BDEC77DEA13E}" srcOrd="1" destOrd="0" presId="urn:microsoft.com/office/officeart/2005/8/layout/matrix1"/>
    <dgm:cxn modelId="{4C78FD76-A593-48E1-BECA-FEDE2361CBF7}" type="presParOf" srcId="{E4102316-AB63-468F-9F2B-99CEF9F93EB1}" destId="{C55C91F9-CFA5-468E-A700-9219DD2DD0BA}" srcOrd="2" destOrd="0" presId="urn:microsoft.com/office/officeart/2005/8/layout/matrix1"/>
    <dgm:cxn modelId="{FD51D7D7-AC6D-4FCE-A847-FB043091C70B}" type="presParOf" srcId="{E4102316-AB63-468F-9F2B-99CEF9F93EB1}" destId="{EAE5D50A-8942-4967-8342-84CBBE918B09}" srcOrd="3" destOrd="0" presId="urn:microsoft.com/office/officeart/2005/8/layout/matrix1"/>
    <dgm:cxn modelId="{C7916FDC-0764-4A25-AF4A-6FD6705F9E1D}" type="presParOf" srcId="{E4102316-AB63-468F-9F2B-99CEF9F93EB1}" destId="{4120D3D6-CC7C-4EB5-B2FF-8C39CA7E2929}" srcOrd="4" destOrd="0" presId="urn:microsoft.com/office/officeart/2005/8/layout/matrix1"/>
    <dgm:cxn modelId="{5E856412-31F5-4D3C-994B-41FBD4D1F2F3}" type="presParOf" srcId="{E4102316-AB63-468F-9F2B-99CEF9F93EB1}" destId="{F6C4C92F-6AD7-4EC2-B56A-428AB82B6229}" srcOrd="5" destOrd="0" presId="urn:microsoft.com/office/officeart/2005/8/layout/matrix1"/>
    <dgm:cxn modelId="{44807EF9-2786-4FD6-A5D6-8661B428CA00}" type="presParOf" srcId="{E4102316-AB63-468F-9F2B-99CEF9F93EB1}" destId="{5C87A8F8-58E8-4014-AE8A-4E629BDBA496}" srcOrd="6" destOrd="0" presId="urn:microsoft.com/office/officeart/2005/8/layout/matrix1"/>
    <dgm:cxn modelId="{B6C59C2A-7FD4-454D-AB67-9E2ACC4398AA}" type="presParOf" srcId="{E4102316-AB63-468F-9F2B-99CEF9F93EB1}" destId="{FAA4E48C-2A42-4C37-999F-F827C31E8204}" srcOrd="7" destOrd="0" presId="urn:microsoft.com/office/officeart/2005/8/layout/matrix1"/>
    <dgm:cxn modelId="{9DCF9D83-D40D-4A56-A9E7-A33BC534E0A4}" type="presParOf" srcId="{5E7A0196-B253-4A93-9DFF-93F3DD2E4B79}" destId="{C182B9A0-A60A-4B10-905D-055E5252930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01DA99-459F-45BB-B791-4C843C1E8F66}" type="doc">
      <dgm:prSet loTypeId="urn:microsoft.com/office/officeart/2005/8/layout/matrix3" loCatId="matrix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l-GR"/>
        </a:p>
      </dgm:t>
    </dgm:pt>
    <dgm:pt modelId="{035A1A7F-7D7E-430E-85C9-7AC7DCE6CF35}">
      <dgm:prSet phldrT="[Κείμενο]"/>
      <dgm:spPr/>
      <dgm:t>
        <a:bodyPr/>
        <a:lstStyle/>
        <a:p>
          <a:r>
            <a:rPr lang="el-GR" dirty="0" smtClean="0"/>
            <a:t>1. Εισαγωγή</a:t>
          </a:r>
          <a:endParaRPr lang="el-GR" dirty="0"/>
        </a:p>
      </dgm:t>
    </dgm:pt>
    <dgm:pt modelId="{76233636-CB12-4C58-8BED-08F44140A28D}" type="parTrans" cxnId="{CB2EBC92-C859-48B3-ADBA-7C4453FB1488}">
      <dgm:prSet/>
      <dgm:spPr/>
      <dgm:t>
        <a:bodyPr/>
        <a:lstStyle/>
        <a:p>
          <a:endParaRPr lang="el-GR"/>
        </a:p>
      </dgm:t>
    </dgm:pt>
    <dgm:pt modelId="{71DD8FCD-A089-487F-A8B1-03D8C0ECDE80}" type="sibTrans" cxnId="{CB2EBC92-C859-48B3-ADBA-7C4453FB1488}">
      <dgm:prSet/>
      <dgm:spPr/>
      <dgm:t>
        <a:bodyPr/>
        <a:lstStyle/>
        <a:p>
          <a:endParaRPr lang="el-GR"/>
        </a:p>
      </dgm:t>
    </dgm:pt>
    <dgm:pt modelId="{53E27000-72C9-4F9F-A657-748E9CCF9765}">
      <dgm:prSet phldrT="[Κείμενο]"/>
      <dgm:spPr/>
      <dgm:t>
        <a:bodyPr/>
        <a:lstStyle/>
        <a:p>
          <a:r>
            <a:rPr lang="el-GR" dirty="0" smtClean="0"/>
            <a:t>2. Θεωρητικό πλαίσιο</a:t>
          </a:r>
          <a:endParaRPr lang="el-GR" dirty="0"/>
        </a:p>
      </dgm:t>
    </dgm:pt>
    <dgm:pt modelId="{424122D5-717B-4872-A10B-E512F531EE89}" type="parTrans" cxnId="{658D09E6-1993-4F23-9838-EED1AF96D798}">
      <dgm:prSet/>
      <dgm:spPr/>
      <dgm:t>
        <a:bodyPr/>
        <a:lstStyle/>
        <a:p>
          <a:endParaRPr lang="el-GR"/>
        </a:p>
      </dgm:t>
    </dgm:pt>
    <dgm:pt modelId="{EF34040D-1EB6-4896-AF25-45CC0AEE96ED}" type="sibTrans" cxnId="{658D09E6-1993-4F23-9838-EED1AF96D798}">
      <dgm:prSet/>
      <dgm:spPr/>
      <dgm:t>
        <a:bodyPr/>
        <a:lstStyle/>
        <a:p>
          <a:endParaRPr lang="el-GR"/>
        </a:p>
      </dgm:t>
    </dgm:pt>
    <dgm:pt modelId="{756B7555-AA92-4199-9B8A-F77A09EF00A3}">
      <dgm:prSet phldrT="[Κείμενο]"/>
      <dgm:spPr/>
      <dgm:t>
        <a:bodyPr/>
        <a:lstStyle/>
        <a:p>
          <a:r>
            <a:rPr lang="el-GR" dirty="0" smtClean="0"/>
            <a:t>3. Σχεδιασμός και δημιουργία του ΕΥ</a:t>
          </a:r>
          <a:endParaRPr lang="el-GR" dirty="0"/>
        </a:p>
      </dgm:t>
    </dgm:pt>
    <dgm:pt modelId="{BBD1B157-D49A-4312-A480-9F0D412D29F5}" type="parTrans" cxnId="{AB6BA3AA-9DAB-410F-9C60-8A822E119B0B}">
      <dgm:prSet/>
      <dgm:spPr/>
      <dgm:t>
        <a:bodyPr/>
        <a:lstStyle/>
        <a:p>
          <a:endParaRPr lang="el-GR"/>
        </a:p>
      </dgm:t>
    </dgm:pt>
    <dgm:pt modelId="{4A0E33A3-7F19-4327-8770-1C2E0C56537E}" type="sibTrans" cxnId="{AB6BA3AA-9DAB-410F-9C60-8A822E119B0B}">
      <dgm:prSet/>
      <dgm:spPr/>
      <dgm:t>
        <a:bodyPr/>
        <a:lstStyle/>
        <a:p>
          <a:endParaRPr lang="el-GR"/>
        </a:p>
      </dgm:t>
    </dgm:pt>
    <dgm:pt modelId="{952807BB-0DFC-4F72-8658-8CF2BA21B67D}">
      <dgm:prSet phldrT="[Κείμενο]"/>
      <dgm:spPr/>
      <dgm:t>
        <a:bodyPr/>
        <a:lstStyle/>
        <a:p>
          <a:r>
            <a:rPr lang="el-GR" dirty="0" smtClean="0"/>
            <a:t>4. Ανάλυση ερευνητικών δεδομένων και συμπεράσματα</a:t>
          </a:r>
          <a:endParaRPr lang="el-GR" dirty="0"/>
        </a:p>
      </dgm:t>
    </dgm:pt>
    <dgm:pt modelId="{C437EBC7-F6B7-427E-B51F-3DC59EA29895}" type="parTrans" cxnId="{4E187666-5492-43D0-AE6C-5ABB18E96785}">
      <dgm:prSet/>
      <dgm:spPr/>
      <dgm:t>
        <a:bodyPr/>
        <a:lstStyle/>
        <a:p>
          <a:endParaRPr lang="el-GR"/>
        </a:p>
      </dgm:t>
    </dgm:pt>
    <dgm:pt modelId="{55B09A1E-EB65-4C57-8806-075B094FF731}" type="sibTrans" cxnId="{4E187666-5492-43D0-AE6C-5ABB18E96785}">
      <dgm:prSet/>
      <dgm:spPr/>
      <dgm:t>
        <a:bodyPr/>
        <a:lstStyle/>
        <a:p>
          <a:endParaRPr lang="el-GR"/>
        </a:p>
      </dgm:t>
    </dgm:pt>
    <dgm:pt modelId="{3F0D6E34-15B9-4267-B439-8609D1C39588}" type="pres">
      <dgm:prSet presAssocID="{9F01DA99-459F-45BB-B791-4C843C1E8F6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DD16320-50C0-4466-8242-994372CDD59B}" type="pres">
      <dgm:prSet presAssocID="{9F01DA99-459F-45BB-B791-4C843C1E8F66}" presName="diamond" presStyleLbl="bgShp" presStyleIdx="0" presStyleCnt="1" custLinFactNeighborX="388" custLinFactNeighborY="2160"/>
      <dgm:spPr/>
    </dgm:pt>
    <dgm:pt modelId="{E525D9A1-0662-48F0-934D-F5BD77CC1057}" type="pres">
      <dgm:prSet presAssocID="{9F01DA99-459F-45BB-B791-4C843C1E8F66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4958A40-0F9C-4239-B630-3B12C5EB5C55}" type="pres">
      <dgm:prSet presAssocID="{9F01DA99-459F-45BB-B791-4C843C1E8F66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CC7079-AF47-499B-B443-1DE99BCD2B0D}" type="pres">
      <dgm:prSet presAssocID="{9F01DA99-459F-45BB-B791-4C843C1E8F66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BC223DC-3B3E-4437-B824-777003930445}" type="pres">
      <dgm:prSet presAssocID="{9F01DA99-459F-45BB-B791-4C843C1E8F66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B2EBC92-C859-48B3-ADBA-7C4453FB1488}" srcId="{9F01DA99-459F-45BB-B791-4C843C1E8F66}" destId="{035A1A7F-7D7E-430E-85C9-7AC7DCE6CF35}" srcOrd="0" destOrd="0" parTransId="{76233636-CB12-4C58-8BED-08F44140A28D}" sibTransId="{71DD8FCD-A089-487F-A8B1-03D8C0ECDE80}"/>
    <dgm:cxn modelId="{658D09E6-1993-4F23-9838-EED1AF96D798}" srcId="{9F01DA99-459F-45BB-B791-4C843C1E8F66}" destId="{53E27000-72C9-4F9F-A657-748E9CCF9765}" srcOrd="1" destOrd="0" parTransId="{424122D5-717B-4872-A10B-E512F531EE89}" sibTransId="{EF34040D-1EB6-4896-AF25-45CC0AEE96ED}"/>
    <dgm:cxn modelId="{EA34EAA7-2C72-4DAA-807C-37699E3D0EBF}" type="presOf" srcId="{53E27000-72C9-4F9F-A657-748E9CCF9765}" destId="{A4958A40-0F9C-4239-B630-3B12C5EB5C55}" srcOrd="0" destOrd="0" presId="urn:microsoft.com/office/officeart/2005/8/layout/matrix3"/>
    <dgm:cxn modelId="{3E4E0CB6-C283-4955-8F7B-87B285DD3B91}" type="presOf" srcId="{756B7555-AA92-4199-9B8A-F77A09EF00A3}" destId="{33CC7079-AF47-499B-B443-1DE99BCD2B0D}" srcOrd="0" destOrd="0" presId="urn:microsoft.com/office/officeart/2005/8/layout/matrix3"/>
    <dgm:cxn modelId="{45D60297-D95C-4DEF-8A00-1849E5EF5D7A}" type="presOf" srcId="{035A1A7F-7D7E-430E-85C9-7AC7DCE6CF35}" destId="{E525D9A1-0662-48F0-934D-F5BD77CC1057}" srcOrd="0" destOrd="0" presId="urn:microsoft.com/office/officeart/2005/8/layout/matrix3"/>
    <dgm:cxn modelId="{AB6BA3AA-9DAB-410F-9C60-8A822E119B0B}" srcId="{9F01DA99-459F-45BB-B791-4C843C1E8F66}" destId="{756B7555-AA92-4199-9B8A-F77A09EF00A3}" srcOrd="2" destOrd="0" parTransId="{BBD1B157-D49A-4312-A480-9F0D412D29F5}" sibTransId="{4A0E33A3-7F19-4327-8770-1C2E0C56537E}"/>
    <dgm:cxn modelId="{4E187666-5492-43D0-AE6C-5ABB18E96785}" srcId="{9F01DA99-459F-45BB-B791-4C843C1E8F66}" destId="{952807BB-0DFC-4F72-8658-8CF2BA21B67D}" srcOrd="3" destOrd="0" parTransId="{C437EBC7-F6B7-427E-B51F-3DC59EA29895}" sibTransId="{55B09A1E-EB65-4C57-8806-075B094FF731}"/>
    <dgm:cxn modelId="{25C4179A-787C-4492-8448-C697A18A9B11}" type="presOf" srcId="{952807BB-0DFC-4F72-8658-8CF2BA21B67D}" destId="{BBC223DC-3B3E-4437-B824-777003930445}" srcOrd="0" destOrd="0" presId="urn:microsoft.com/office/officeart/2005/8/layout/matrix3"/>
    <dgm:cxn modelId="{F241A9F7-F4F9-4B89-A59D-09FB287A0ED9}" type="presOf" srcId="{9F01DA99-459F-45BB-B791-4C843C1E8F66}" destId="{3F0D6E34-15B9-4267-B439-8609D1C39588}" srcOrd="0" destOrd="0" presId="urn:microsoft.com/office/officeart/2005/8/layout/matrix3"/>
    <dgm:cxn modelId="{7B2C9C55-E54B-41A9-B5EF-514F71E59937}" type="presParOf" srcId="{3F0D6E34-15B9-4267-B439-8609D1C39588}" destId="{EDD16320-50C0-4466-8242-994372CDD59B}" srcOrd="0" destOrd="0" presId="urn:microsoft.com/office/officeart/2005/8/layout/matrix3"/>
    <dgm:cxn modelId="{994DFD9B-D5A0-4995-BF63-EE19F7DA9DE5}" type="presParOf" srcId="{3F0D6E34-15B9-4267-B439-8609D1C39588}" destId="{E525D9A1-0662-48F0-934D-F5BD77CC1057}" srcOrd="1" destOrd="0" presId="urn:microsoft.com/office/officeart/2005/8/layout/matrix3"/>
    <dgm:cxn modelId="{718D4C91-2D8D-4718-82A1-4E5671C8B77F}" type="presParOf" srcId="{3F0D6E34-15B9-4267-B439-8609D1C39588}" destId="{A4958A40-0F9C-4239-B630-3B12C5EB5C55}" srcOrd="2" destOrd="0" presId="urn:microsoft.com/office/officeart/2005/8/layout/matrix3"/>
    <dgm:cxn modelId="{16668F35-71C1-424A-B2CF-AAC9FDF6E257}" type="presParOf" srcId="{3F0D6E34-15B9-4267-B439-8609D1C39588}" destId="{33CC7079-AF47-499B-B443-1DE99BCD2B0D}" srcOrd="3" destOrd="0" presId="urn:microsoft.com/office/officeart/2005/8/layout/matrix3"/>
    <dgm:cxn modelId="{D31534E8-C5EA-47C7-91D5-2630C4D00B6F}" type="presParOf" srcId="{3F0D6E34-15B9-4267-B439-8609D1C39588}" destId="{BBC223DC-3B3E-4437-B824-77700393044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EFC0A2-6370-491F-930E-ED9C8F4146CD}" type="doc">
      <dgm:prSet loTypeId="urn:microsoft.com/office/officeart/2005/8/layout/v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B2233DF7-8189-45F7-9588-EE5A17780049}">
      <dgm:prSet phldrT="[Κείμενο]"/>
      <dgm:spPr/>
      <dgm:t>
        <a:bodyPr/>
        <a:lstStyle/>
        <a:p>
          <a:r>
            <a:rPr lang="el-GR" dirty="0" smtClean="0"/>
            <a:t>Εξ αποστάσεως εκπαίδευση</a:t>
          </a:r>
          <a:endParaRPr lang="el-GR" dirty="0"/>
        </a:p>
      </dgm:t>
    </dgm:pt>
    <dgm:pt modelId="{BDEE2F3F-F98E-473E-A279-53EA65567F97}" type="parTrans" cxnId="{BF4486CD-B966-4EA0-9A38-09182064BD9C}">
      <dgm:prSet/>
      <dgm:spPr/>
      <dgm:t>
        <a:bodyPr/>
        <a:lstStyle/>
        <a:p>
          <a:endParaRPr lang="el-GR"/>
        </a:p>
      </dgm:t>
    </dgm:pt>
    <dgm:pt modelId="{62856F49-5809-4519-AFE4-5D72FAD51B41}" type="sibTrans" cxnId="{BF4486CD-B966-4EA0-9A38-09182064BD9C}">
      <dgm:prSet/>
      <dgm:spPr/>
      <dgm:t>
        <a:bodyPr/>
        <a:lstStyle/>
        <a:p>
          <a:endParaRPr lang="el-GR"/>
        </a:p>
      </dgm:t>
    </dgm:pt>
    <dgm:pt modelId="{D8066332-4CC2-4EAB-86F9-2AB00A75C0B5}">
      <dgm:prSet phldrT="[Κείμενο]"/>
      <dgm:spPr/>
      <dgm:t>
        <a:bodyPr/>
        <a:lstStyle/>
        <a:p>
          <a:r>
            <a:rPr lang="el-GR" dirty="0" smtClean="0"/>
            <a:t>Ιστορική Αναδρομή</a:t>
          </a:r>
          <a:endParaRPr lang="el-GR" dirty="0"/>
        </a:p>
      </dgm:t>
    </dgm:pt>
    <dgm:pt modelId="{0856B4AE-1958-474A-AF14-653DB2155A56}" type="parTrans" cxnId="{9FAB1A6B-5695-4BAD-880C-A001BAFA48E0}">
      <dgm:prSet/>
      <dgm:spPr/>
      <dgm:t>
        <a:bodyPr/>
        <a:lstStyle/>
        <a:p>
          <a:endParaRPr lang="el-GR"/>
        </a:p>
      </dgm:t>
    </dgm:pt>
    <dgm:pt modelId="{C29C77C1-6C48-4289-B1EB-F549195B661C}" type="sibTrans" cxnId="{9FAB1A6B-5695-4BAD-880C-A001BAFA48E0}">
      <dgm:prSet/>
      <dgm:spPr/>
      <dgm:t>
        <a:bodyPr/>
        <a:lstStyle/>
        <a:p>
          <a:endParaRPr lang="el-GR"/>
        </a:p>
      </dgm:t>
    </dgm:pt>
    <dgm:pt modelId="{76C89695-579C-4A7C-89BA-940CFB58776E}">
      <dgm:prSet phldrT="[Κείμενο]"/>
      <dgm:spPr/>
      <dgm:t>
        <a:bodyPr/>
        <a:lstStyle/>
        <a:p>
          <a:r>
            <a:rPr lang="el-GR" dirty="0" smtClean="0"/>
            <a:t>Εννοιολογική Οριοθέτηση</a:t>
          </a:r>
          <a:endParaRPr lang="el-GR" dirty="0"/>
        </a:p>
      </dgm:t>
    </dgm:pt>
    <dgm:pt modelId="{30D642A7-0475-436D-BA4F-B73D8A09C8AD}" type="parTrans" cxnId="{8724C1A4-47F3-4038-B4D6-0A3FADD9EF06}">
      <dgm:prSet/>
      <dgm:spPr/>
      <dgm:t>
        <a:bodyPr/>
        <a:lstStyle/>
        <a:p>
          <a:endParaRPr lang="el-GR"/>
        </a:p>
      </dgm:t>
    </dgm:pt>
    <dgm:pt modelId="{F16193E7-EA0F-4356-A64D-340F27ECBC40}" type="sibTrans" cxnId="{8724C1A4-47F3-4038-B4D6-0A3FADD9EF06}">
      <dgm:prSet/>
      <dgm:spPr/>
      <dgm:t>
        <a:bodyPr/>
        <a:lstStyle/>
        <a:p>
          <a:endParaRPr lang="el-GR"/>
        </a:p>
      </dgm:t>
    </dgm:pt>
    <dgm:pt modelId="{4B214972-BAA4-464F-8790-E16C21C92598}">
      <dgm:prSet phldrT="[Κείμενο]"/>
      <dgm:spPr/>
      <dgm:t>
        <a:bodyPr/>
        <a:lstStyle/>
        <a:p>
          <a:r>
            <a:rPr lang="el-GR" dirty="0" smtClean="0"/>
            <a:t>Εξ αποστάσεως εκπαιδευτικό υλικό</a:t>
          </a:r>
          <a:endParaRPr lang="el-GR" dirty="0"/>
        </a:p>
      </dgm:t>
    </dgm:pt>
    <dgm:pt modelId="{E353A83A-04D8-4184-BB19-BA9640A81530}" type="parTrans" cxnId="{3F072388-5745-489F-BC9C-487C95C2EEEB}">
      <dgm:prSet/>
      <dgm:spPr/>
      <dgm:t>
        <a:bodyPr/>
        <a:lstStyle/>
        <a:p>
          <a:endParaRPr lang="el-GR"/>
        </a:p>
      </dgm:t>
    </dgm:pt>
    <dgm:pt modelId="{CF3F4C01-37D9-499B-B70A-31EE5E98325A}" type="sibTrans" cxnId="{3F072388-5745-489F-BC9C-487C95C2EEEB}">
      <dgm:prSet/>
      <dgm:spPr/>
      <dgm:t>
        <a:bodyPr/>
        <a:lstStyle/>
        <a:p>
          <a:endParaRPr lang="el-GR"/>
        </a:p>
      </dgm:t>
    </dgm:pt>
    <dgm:pt modelId="{EB998626-9C83-4B40-B7C3-17E2CA410B58}">
      <dgm:prSet phldrT="[Κείμενο]"/>
      <dgm:spPr/>
      <dgm:t>
        <a:bodyPr/>
        <a:lstStyle/>
        <a:p>
          <a:r>
            <a:rPr lang="el-GR" dirty="0" smtClean="0"/>
            <a:t>Ο ρόλος του εκπαιδευτικού υλικού</a:t>
          </a:r>
          <a:endParaRPr lang="el-GR" dirty="0"/>
        </a:p>
      </dgm:t>
    </dgm:pt>
    <dgm:pt modelId="{A69641D8-703B-4FAB-876B-90D83184DCF6}" type="parTrans" cxnId="{B975CD6B-307F-42B5-B02E-C639DCD79561}">
      <dgm:prSet/>
      <dgm:spPr/>
      <dgm:t>
        <a:bodyPr/>
        <a:lstStyle/>
        <a:p>
          <a:endParaRPr lang="el-GR"/>
        </a:p>
      </dgm:t>
    </dgm:pt>
    <dgm:pt modelId="{6A0A7B39-97C3-4F8A-A555-0ED434F36637}" type="sibTrans" cxnId="{B975CD6B-307F-42B5-B02E-C639DCD79561}">
      <dgm:prSet/>
      <dgm:spPr/>
      <dgm:t>
        <a:bodyPr/>
        <a:lstStyle/>
        <a:p>
          <a:endParaRPr lang="el-GR"/>
        </a:p>
      </dgm:t>
    </dgm:pt>
    <dgm:pt modelId="{BF5FC612-E20F-41F6-9B2B-3335DF5DB475}">
      <dgm:prSet phldrT="[Κείμενο]"/>
      <dgm:spPr/>
      <dgm:t>
        <a:bodyPr/>
        <a:lstStyle/>
        <a:p>
          <a:r>
            <a:rPr lang="el-GR" dirty="0" smtClean="0"/>
            <a:t>Χαρακτηριστικά ΕΥ στην εξ αποστάσεως εκπαίδευση</a:t>
          </a:r>
          <a:endParaRPr lang="el-GR" dirty="0"/>
        </a:p>
      </dgm:t>
    </dgm:pt>
    <dgm:pt modelId="{FC9A23E2-6CCA-47C0-A460-8152CDDFFA04}" type="parTrans" cxnId="{66A0E516-EC34-4DAF-9E01-87599E11D74B}">
      <dgm:prSet/>
      <dgm:spPr/>
      <dgm:t>
        <a:bodyPr/>
        <a:lstStyle/>
        <a:p>
          <a:endParaRPr lang="el-GR"/>
        </a:p>
      </dgm:t>
    </dgm:pt>
    <dgm:pt modelId="{00293DF5-354F-4247-B318-BC8DD85DE395}" type="sibTrans" cxnId="{66A0E516-EC34-4DAF-9E01-87599E11D74B}">
      <dgm:prSet/>
      <dgm:spPr/>
      <dgm:t>
        <a:bodyPr/>
        <a:lstStyle/>
        <a:p>
          <a:endParaRPr lang="el-GR"/>
        </a:p>
      </dgm:t>
    </dgm:pt>
    <dgm:pt modelId="{2EF0C718-B383-42B9-8307-DF509F63BD50}">
      <dgm:prSet phldrT="[Κείμενο]"/>
      <dgm:spPr/>
      <dgm:t>
        <a:bodyPr/>
        <a:lstStyle/>
        <a:p>
          <a:r>
            <a:rPr lang="el-GR" dirty="0" smtClean="0"/>
            <a:t>Περίπτωση Ελλάδας</a:t>
          </a:r>
          <a:endParaRPr lang="el-GR" dirty="0"/>
        </a:p>
      </dgm:t>
    </dgm:pt>
    <dgm:pt modelId="{E25E67E1-7565-4BF0-B3B1-41E151165FE3}" type="parTrans" cxnId="{AD542A5B-D84A-4EE2-8F48-0AC7EB21321E}">
      <dgm:prSet/>
      <dgm:spPr/>
      <dgm:t>
        <a:bodyPr/>
        <a:lstStyle/>
        <a:p>
          <a:endParaRPr lang="el-GR"/>
        </a:p>
      </dgm:t>
    </dgm:pt>
    <dgm:pt modelId="{93F8E77E-FA03-4ABD-BE22-B1AA230A0598}" type="sibTrans" cxnId="{AD542A5B-D84A-4EE2-8F48-0AC7EB21321E}">
      <dgm:prSet/>
      <dgm:spPr/>
      <dgm:t>
        <a:bodyPr/>
        <a:lstStyle/>
        <a:p>
          <a:endParaRPr lang="el-GR"/>
        </a:p>
      </dgm:t>
    </dgm:pt>
    <dgm:pt modelId="{CA84C33E-FE64-4398-A5C2-9DEEB32FE333}">
      <dgm:prSet phldrT="[Κείμενο]"/>
      <dgm:spPr/>
      <dgm:t>
        <a:bodyPr/>
        <a:lstStyle/>
        <a:p>
          <a:r>
            <a:rPr lang="el-GR" dirty="0" smtClean="0"/>
            <a:t>Σχολική εξ αποστάσεως εκπαίδευση</a:t>
          </a:r>
          <a:endParaRPr lang="el-GR" dirty="0"/>
        </a:p>
      </dgm:t>
    </dgm:pt>
    <dgm:pt modelId="{3F24C65B-A4E0-4A2B-8E74-55428AC3A8C2}" type="parTrans" cxnId="{A7B80894-21C2-4F4F-8608-F9DEAB3C85BC}">
      <dgm:prSet/>
      <dgm:spPr/>
      <dgm:t>
        <a:bodyPr/>
        <a:lstStyle/>
        <a:p>
          <a:endParaRPr lang="el-GR"/>
        </a:p>
      </dgm:t>
    </dgm:pt>
    <dgm:pt modelId="{D9AA7CBC-B4F6-443D-8688-D9AB35429571}" type="sibTrans" cxnId="{A7B80894-21C2-4F4F-8608-F9DEAB3C85BC}">
      <dgm:prSet/>
      <dgm:spPr/>
      <dgm:t>
        <a:bodyPr/>
        <a:lstStyle/>
        <a:p>
          <a:endParaRPr lang="el-GR"/>
        </a:p>
      </dgm:t>
    </dgm:pt>
    <dgm:pt modelId="{0205F07C-D299-4C4F-A123-0781F2D93303}">
      <dgm:prSet phldrT="[Κείμενο]"/>
      <dgm:spPr/>
      <dgm:t>
        <a:bodyPr/>
        <a:lstStyle/>
        <a:p>
          <a:r>
            <a:rPr lang="el-GR" dirty="0" smtClean="0"/>
            <a:t>Αξιολόγηση εκπαιδευτικού υλικού</a:t>
          </a:r>
          <a:endParaRPr lang="el-GR" dirty="0"/>
        </a:p>
      </dgm:t>
    </dgm:pt>
    <dgm:pt modelId="{D3B9F5D1-4C95-43E3-BA88-40799033EF3E}" type="parTrans" cxnId="{943E7435-D086-4DAC-B85A-F3A0A5E1D59E}">
      <dgm:prSet/>
      <dgm:spPr/>
      <dgm:t>
        <a:bodyPr/>
        <a:lstStyle/>
        <a:p>
          <a:endParaRPr lang="el-GR"/>
        </a:p>
      </dgm:t>
    </dgm:pt>
    <dgm:pt modelId="{D2608883-6A4C-4315-9DBA-EE33EA754C51}" type="sibTrans" cxnId="{943E7435-D086-4DAC-B85A-F3A0A5E1D59E}">
      <dgm:prSet/>
      <dgm:spPr/>
      <dgm:t>
        <a:bodyPr/>
        <a:lstStyle/>
        <a:p>
          <a:endParaRPr lang="el-GR"/>
        </a:p>
      </dgm:t>
    </dgm:pt>
    <dgm:pt modelId="{964927EA-E008-4DB2-897D-1E376DC86C26}" type="pres">
      <dgm:prSet presAssocID="{D6EFC0A2-6370-491F-930E-ED9C8F4146C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E1F25193-8A62-4716-8158-4225D6BD4E34}" type="pres">
      <dgm:prSet presAssocID="{B2233DF7-8189-45F7-9588-EE5A17780049}" presName="linNode" presStyleCnt="0"/>
      <dgm:spPr/>
      <dgm:t>
        <a:bodyPr/>
        <a:lstStyle/>
        <a:p>
          <a:endParaRPr lang="el-GR"/>
        </a:p>
      </dgm:t>
    </dgm:pt>
    <dgm:pt modelId="{7E789E15-DF6D-4C4B-9C0E-FF66FD2569D7}" type="pres">
      <dgm:prSet presAssocID="{B2233DF7-8189-45F7-9588-EE5A1778004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BAEB0D-A0F7-461C-8556-29B400B80071}" type="pres">
      <dgm:prSet presAssocID="{B2233DF7-8189-45F7-9588-EE5A17780049}" presName="childShp" presStyleLbl="bgAccFollowNode1" presStyleIdx="0" presStyleCnt="2" custLinFactNeighborX="405" custLinFactNeighborY="-2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574391B-205D-4178-A0D0-BD76B9321D94}" type="pres">
      <dgm:prSet presAssocID="{62856F49-5809-4519-AFE4-5D72FAD51B41}" presName="spacing" presStyleCnt="0"/>
      <dgm:spPr/>
      <dgm:t>
        <a:bodyPr/>
        <a:lstStyle/>
        <a:p>
          <a:endParaRPr lang="el-GR"/>
        </a:p>
      </dgm:t>
    </dgm:pt>
    <dgm:pt modelId="{D6A03E5E-8AB0-4D35-B258-0D2A7A648C03}" type="pres">
      <dgm:prSet presAssocID="{4B214972-BAA4-464F-8790-E16C21C92598}" presName="linNode" presStyleCnt="0"/>
      <dgm:spPr/>
      <dgm:t>
        <a:bodyPr/>
        <a:lstStyle/>
        <a:p>
          <a:endParaRPr lang="el-GR"/>
        </a:p>
      </dgm:t>
    </dgm:pt>
    <dgm:pt modelId="{577717D8-DEE6-4538-B0B0-2FCE285DBADA}" type="pres">
      <dgm:prSet presAssocID="{4B214972-BAA4-464F-8790-E16C21C92598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67624F-8AF7-4D76-A229-D44913358DB8}" type="pres">
      <dgm:prSet presAssocID="{4B214972-BAA4-464F-8790-E16C21C92598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84055B8-0618-4586-9C80-8C90DF06705F}" type="presOf" srcId="{BF5FC612-E20F-41F6-9B2B-3335DF5DB475}" destId="{2367624F-8AF7-4D76-A229-D44913358DB8}" srcOrd="0" destOrd="1" presId="urn:microsoft.com/office/officeart/2005/8/layout/vList6"/>
    <dgm:cxn modelId="{943E7435-D086-4DAC-B85A-F3A0A5E1D59E}" srcId="{4B214972-BAA4-464F-8790-E16C21C92598}" destId="{0205F07C-D299-4C4F-A123-0781F2D93303}" srcOrd="2" destOrd="0" parTransId="{D3B9F5D1-4C95-43E3-BA88-40799033EF3E}" sibTransId="{D2608883-6A4C-4315-9DBA-EE33EA754C51}"/>
    <dgm:cxn modelId="{8724C1A4-47F3-4038-B4D6-0A3FADD9EF06}" srcId="{B2233DF7-8189-45F7-9588-EE5A17780049}" destId="{76C89695-579C-4A7C-89BA-940CFB58776E}" srcOrd="1" destOrd="0" parTransId="{30D642A7-0475-436D-BA4F-B73D8A09C8AD}" sibTransId="{F16193E7-EA0F-4356-A64D-340F27ECBC40}"/>
    <dgm:cxn modelId="{A7B80894-21C2-4F4F-8608-F9DEAB3C85BC}" srcId="{B2233DF7-8189-45F7-9588-EE5A17780049}" destId="{CA84C33E-FE64-4398-A5C2-9DEEB32FE333}" srcOrd="2" destOrd="0" parTransId="{3F24C65B-A4E0-4A2B-8E74-55428AC3A8C2}" sibTransId="{D9AA7CBC-B4F6-443D-8688-D9AB35429571}"/>
    <dgm:cxn modelId="{BF4486CD-B966-4EA0-9A38-09182064BD9C}" srcId="{D6EFC0A2-6370-491F-930E-ED9C8F4146CD}" destId="{B2233DF7-8189-45F7-9588-EE5A17780049}" srcOrd="0" destOrd="0" parTransId="{BDEE2F3F-F98E-473E-A279-53EA65567F97}" sibTransId="{62856F49-5809-4519-AFE4-5D72FAD51B41}"/>
    <dgm:cxn modelId="{B975CD6B-307F-42B5-B02E-C639DCD79561}" srcId="{4B214972-BAA4-464F-8790-E16C21C92598}" destId="{EB998626-9C83-4B40-B7C3-17E2CA410B58}" srcOrd="0" destOrd="0" parTransId="{A69641D8-703B-4FAB-876B-90D83184DCF6}" sibTransId="{6A0A7B39-97C3-4F8A-A555-0ED434F36637}"/>
    <dgm:cxn modelId="{C0722C45-B0A8-4EBF-9BF2-8534D5AC92F2}" type="presOf" srcId="{2EF0C718-B383-42B9-8307-DF509F63BD50}" destId="{AFBAEB0D-A0F7-461C-8556-29B400B80071}" srcOrd="0" destOrd="3" presId="urn:microsoft.com/office/officeart/2005/8/layout/vList6"/>
    <dgm:cxn modelId="{7A2A965F-45C7-4BF2-9A83-1BCE28A23B92}" type="presOf" srcId="{B2233DF7-8189-45F7-9588-EE5A17780049}" destId="{7E789E15-DF6D-4C4B-9C0E-FF66FD2569D7}" srcOrd="0" destOrd="0" presId="urn:microsoft.com/office/officeart/2005/8/layout/vList6"/>
    <dgm:cxn modelId="{3F072388-5745-489F-BC9C-487C95C2EEEB}" srcId="{D6EFC0A2-6370-491F-930E-ED9C8F4146CD}" destId="{4B214972-BAA4-464F-8790-E16C21C92598}" srcOrd="1" destOrd="0" parTransId="{E353A83A-04D8-4184-BB19-BA9640A81530}" sibTransId="{CF3F4C01-37D9-499B-B70A-31EE5E98325A}"/>
    <dgm:cxn modelId="{B1AC69BB-9F56-4A14-BB16-927B0D86EB59}" type="presOf" srcId="{4B214972-BAA4-464F-8790-E16C21C92598}" destId="{577717D8-DEE6-4538-B0B0-2FCE285DBADA}" srcOrd="0" destOrd="0" presId="urn:microsoft.com/office/officeart/2005/8/layout/vList6"/>
    <dgm:cxn modelId="{DC54AECE-1EF7-4DAE-8512-6F35123C2D2C}" type="presOf" srcId="{76C89695-579C-4A7C-89BA-940CFB58776E}" destId="{AFBAEB0D-A0F7-461C-8556-29B400B80071}" srcOrd="0" destOrd="1" presId="urn:microsoft.com/office/officeart/2005/8/layout/vList6"/>
    <dgm:cxn modelId="{9FAB1A6B-5695-4BAD-880C-A001BAFA48E0}" srcId="{B2233DF7-8189-45F7-9588-EE5A17780049}" destId="{D8066332-4CC2-4EAB-86F9-2AB00A75C0B5}" srcOrd="0" destOrd="0" parTransId="{0856B4AE-1958-474A-AF14-653DB2155A56}" sibTransId="{C29C77C1-6C48-4289-B1EB-F549195B661C}"/>
    <dgm:cxn modelId="{66A0E516-EC34-4DAF-9E01-87599E11D74B}" srcId="{4B214972-BAA4-464F-8790-E16C21C92598}" destId="{BF5FC612-E20F-41F6-9B2B-3335DF5DB475}" srcOrd="1" destOrd="0" parTransId="{FC9A23E2-6CCA-47C0-A460-8152CDDFFA04}" sibTransId="{00293DF5-354F-4247-B318-BC8DD85DE395}"/>
    <dgm:cxn modelId="{9D52AE69-6C55-4118-ACE2-DD47F8DA5266}" type="presOf" srcId="{D8066332-4CC2-4EAB-86F9-2AB00A75C0B5}" destId="{AFBAEB0D-A0F7-461C-8556-29B400B80071}" srcOrd="0" destOrd="0" presId="urn:microsoft.com/office/officeart/2005/8/layout/vList6"/>
    <dgm:cxn modelId="{AD542A5B-D84A-4EE2-8F48-0AC7EB21321E}" srcId="{B2233DF7-8189-45F7-9588-EE5A17780049}" destId="{2EF0C718-B383-42B9-8307-DF509F63BD50}" srcOrd="3" destOrd="0" parTransId="{E25E67E1-7565-4BF0-B3B1-41E151165FE3}" sibTransId="{93F8E77E-FA03-4ABD-BE22-B1AA230A0598}"/>
    <dgm:cxn modelId="{E25F537C-EDD0-4F80-804D-94E8C1FC6A24}" type="presOf" srcId="{EB998626-9C83-4B40-B7C3-17E2CA410B58}" destId="{2367624F-8AF7-4D76-A229-D44913358DB8}" srcOrd="0" destOrd="0" presId="urn:microsoft.com/office/officeart/2005/8/layout/vList6"/>
    <dgm:cxn modelId="{EFC830A9-F132-48CD-B8FE-1302EE2ECE2F}" type="presOf" srcId="{CA84C33E-FE64-4398-A5C2-9DEEB32FE333}" destId="{AFBAEB0D-A0F7-461C-8556-29B400B80071}" srcOrd="0" destOrd="2" presId="urn:microsoft.com/office/officeart/2005/8/layout/vList6"/>
    <dgm:cxn modelId="{12D3AEF3-9B44-42A4-91F0-BE9467BBB457}" type="presOf" srcId="{0205F07C-D299-4C4F-A123-0781F2D93303}" destId="{2367624F-8AF7-4D76-A229-D44913358DB8}" srcOrd="0" destOrd="2" presId="urn:microsoft.com/office/officeart/2005/8/layout/vList6"/>
    <dgm:cxn modelId="{584CCDF9-98B5-4CAC-8805-52D7FBD95C99}" type="presOf" srcId="{D6EFC0A2-6370-491F-930E-ED9C8F4146CD}" destId="{964927EA-E008-4DB2-897D-1E376DC86C26}" srcOrd="0" destOrd="0" presId="urn:microsoft.com/office/officeart/2005/8/layout/vList6"/>
    <dgm:cxn modelId="{ADE4DBF2-4A24-41CE-83D0-A1D22F4C3784}" type="presParOf" srcId="{964927EA-E008-4DB2-897D-1E376DC86C26}" destId="{E1F25193-8A62-4716-8158-4225D6BD4E34}" srcOrd="0" destOrd="0" presId="urn:microsoft.com/office/officeart/2005/8/layout/vList6"/>
    <dgm:cxn modelId="{F3B7AB6E-8D5F-4F5E-824F-68CAF945372C}" type="presParOf" srcId="{E1F25193-8A62-4716-8158-4225D6BD4E34}" destId="{7E789E15-DF6D-4C4B-9C0E-FF66FD2569D7}" srcOrd="0" destOrd="0" presId="urn:microsoft.com/office/officeart/2005/8/layout/vList6"/>
    <dgm:cxn modelId="{B0D2A044-9C59-4910-A453-940E015EA3FC}" type="presParOf" srcId="{E1F25193-8A62-4716-8158-4225D6BD4E34}" destId="{AFBAEB0D-A0F7-461C-8556-29B400B80071}" srcOrd="1" destOrd="0" presId="urn:microsoft.com/office/officeart/2005/8/layout/vList6"/>
    <dgm:cxn modelId="{2FF9B171-A9F9-42F6-8CFE-8F158AFA88B5}" type="presParOf" srcId="{964927EA-E008-4DB2-897D-1E376DC86C26}" destId="{5574391B-205D-4178-A0D0-BD76B9321D94}" srcOrd="1" destOrd="0" presId="urn:microsoft.com/office/officeart/2005/8/layout/vList6"/>
    <dgm:cxn modelId="{C92367F0-210A-4EE1-A138-E438D328F100}" type="presParOf" srcId="{964927EA-E008-4DB2-897D-1E376DC86C26}" destId="{D6A03E5E-8AB0-4D35-B258-0D2A7A648C03}" srcOrd="2" destOrd="0" presId="urn:microsoft.com/office/officeart/2005/8/layout/vList6"/>
    <dgm:cxn modelId="{AC59E158-59CE-42B4-9229-72103C429DAE}" type="presParOf" srcId="{D6A03E5E-8AB0-4D35-B258-0D2A7A648C03}" destId="{577717D8-DEE6-4538-B0B0-2FCE285DBADA}" srcOrd="0" destOrd="0" presId="urn:microsoft.com/office/officeart/2005/8/layout/vList6"/>
    <dgm:cxn modelId="{F46F7F27-EEB8-4E03-A474-786168BB0014}" type="presParOf" srcId="{D6A03E5E-8AB0-4D35-B258-0D2A7A648C03}" destId="{2367624F-8AF7-4D76-A229-D44913358DB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EFC0A2-6370-491F-930E-ED9C8F4146CD}" type="doc">
      <dgm:prSet loTypeId="urn:microsoft.com/office/officeart/2005/8/layout/vList6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B2233DF7-8189-45F7-9588-EE5A17780049}">
      <dgm:prSet phldrT="[Κείμενο]"/>
      <dgm:spPr/>
      <dgm:t>
        <a:bodyPr/>
        <a:lstStyle/>
        <a:p>
          <a:r>
            <a:rPr lang="el-GR" dirty="0" smtClean="0"/>
            <a:t>Ψηφιακή αφήγηση</a:t>
          </a:r>
        </a:p>
      </dgm:t>
    </dgm:pt>
    <dgm:pt modelId="{BDEE2F3F-F98E-473E-A279-53EA65567F97}" type="parTrans" cxnId="{BF4486CD-B966-4EA0-9A38-09182064BD9C}">
      <dgm:prSet/>
      <dgm:spPr/>
      <dgm:t>
        <a:bodyPr/>
        <a:lstStyle/>
        <a:p>
          <a:endParaRPr lang="el-GR"/>
        </a:p>
      </dgm:t>
    </dgm:pt>
    <dgm:pt modelId="{62856F49-5809-4519-AFE4-5D72FAD51B41}" type="sibTrans" cxnId="{BF4486CD-B966-4EA0-9A38-09182064BD9C}">
      <dgm:prSet/>
      <dgm:spPr/>
      <dgm:t>
        <a:bodyPr/>
        <a:lstStyle/>
        <a:p>
          <a:endParaRPr lang="el-GR"/>
        </a:p>
      </dgm:t>
    </dgm:pt>
    <dgm:pt modelId="{D8066332-4CC2-4EAB-86F9-2AB00A75C0B5}">
      <dgm:prSet phldrT="[Κείμενο]"/>
      <dgm:spPr/>
      <dgm:t>
        <a:bodyPr/>
        <a:lstStyle/>
        <a:p>
          <a:r>
            <a:rPr lang="el-GR" dirty="0" smtClean="0"/>
            <a:t>Η ψηφιακή αφήγηση στη σύγχρονη μάθηση</a:t>
          </a:r>
          <a:endParaRPr lang="el-GR" dirty="0"/>
        </a:p>
      </dgm:t>
    </dgm:pt>
    <dgm:pt modelId="{0856B4AE-1958-474A-AF14-653DB2155A56}" type="parTrans" cxnId="{9FAB1A6B-5695-4BAD-880C-A001BAFA48E0}">
      <dgm:prSet/>
      <dgm:spPr/>
      <dgm:t>
        <a:bodyPr/>
        <a:lstStyle/>
        <a:p>
          <a:endParaRPr lang="el-GR"/>
        </a:p>
      </dgm:t>
    </dgm:pt>
    <dgm:pt modelId="{C29C77C1-6C48-4289-B1EB-F549195B661C}" type="sibTrans" cxnId="{9FAB1A6B-5695-4BAD-880C-A001BAFA48E0}">
      <dgm:prSet/>
      <dgm:spPr/>
      <dgm:t>
        <a:bodyPr/>
        <a:lstStyle/>
        <a:p>
          <a:endParaRPr lang="el-GR"/>
        </a:p>
      </dgm:t>
    </dgm:pt>
    <dgm:pt modelId="{76C89695-579C-4A7C-89BA-940CFB58776E}">
      <dgm:prSet phldrT="[Κείμενο]"/>
      <dgm:spPr/>
      <dgm:t>
        <a:bodyPr/>
        <a:lstStyle/>
        <a:p>
          <a:r>
            <a:rPr lang="el-GR" dirty="0" smtClean="0"/>
            <a:t>Η διαδραστική ψηφιακή αφήγηση</a:t>
          </a:r>
          <a:endParaRPr lang="el-GR" dirty="0"/>
        </a:p>
      </dgm:t>
    </dgm:pt>
    <dgm:pt modelId="{30D642A7-0475-436D-BA4F-B73D8A09C8AD}" type="parTrans" cxnId="{8724C1A4-47F3-4038-B4D6-0A3FADD9EF06}">
      <dgm:prSet/>
      <dgm:spPr/>
      <dgm:t>
        <a:bodyPr/>
        <a:lstStyle/>
        <a:p>
          <a:endParaRPr lang="el-GR"/>
        </a:p>
      </dgm:t>
    </dgm:pt>
    <dgm:pt modelId="{F16193E7-EA0F-4356-A64D-340F27ECBC40}" type="sibTrans" cxnId="{8724C1A4-47F3-4038-B4D6-0A3FADD9EF06}">
      <dgm:prSet/>
      <dgm:spPr/>
      <dgm:t>
        <a:bodyPr/>
        <a:lstStyle/>
        <a:p>
          <a:endParaRPr lang="el-GR"/>
        </a:p>
      </dgm:t>
    </dgm:pt>
    <dgm:pt modelId="{4B214972-BAA4-464F-8790-E16C21C92598}">
      <dgm:prSet phldrT="[Κείμενο]"/>
      <dgm:spPr/>
      <dgm:t>
        <a:bodyPr/>
        <a:lstStyle/>
        <a:p>
          <a:r>
            <a:rPr lang="el-GR" dirty="0" smtClean="0"/>
            <a:t>Υγιεινή και Ασφάλεια</a:t>
          </a:r>
          <a:endParaRPr lang="el-GR" dirty="0"/>
        </a:p>
      </dgm:t>
    </dgm:pt>
    <dgm:pt modelId="{E353A83A-04D8-4184-BB19-BA9640A81530}" type="parTrans" cxnId="{3F072388-5745-489F-BC9C-487C95C2EEEB}">
      <dgm:prSet/>
      <dgm:spPr/>
      <dgm:t>
        <a:bodyPr/>
        <a:lstStyle/>
        <a:p>
          <a:endParaRPr lang="el-GR"/>
        </a:p>
      </dgm:t>
    </dgm:pt>
    <dgm:pt modelId="{CF3F4C01-37D9-499B-B70A-31EE5E98325A}" type="sibTrans" cxnId="{3F072388-5745-489F-BC9C-487C95C2EEEB}">
      <dgm:prSet/>
      <dgm:spPr/>
      <dgm:t>
        <a:bodyPr/>
        <a:lstStyle/>
        <a:p>
          <a:endParaRPr lang="el-GR"/>
        </a:p>
      </dgm:t>
    </dgm:pt>
    <dgm:pt modelId="{EB998626-9C83-4B40-B7C3-17E2CA410B58}">
      <dgm:prSet phldrT="[Κείμενο]"/>
      <dgm:spPr/>
      <dgm:t>
        <a:bodyPr/>
        <a:lstStyle/>
        <a:p>
          <a:r>
            <a:rPr lang="el-GR" dirty="0" smtClean="0"/>
            <a:t>Εισαγωγή</a:t>
          </a:r>
          <a:endParaRPr lang="el-GR" dirty="0"/>
        </a:p>
      </dgm:t>
    </dgm:pt>
    <dgm:pt modelId="{A69641D8-703B-4FAB-876B-90D83184DCF6}" type="parTrans" cxnId="{B975CD6B-307F-42B5-B02E-C639DCD79561}">
      <dgm:prSet/>
      <dgm:spPr/>
      <dgm:t>
        <a:bodyPr/>
        <a:lstStyle/>
        <a:p>
          <a:endParaRPr lang="el-GR"/>
        </a:p>
      </dgm:t>
    </dgm:pt>
    <dgm:pt modelId="{6A0A7B39-97C3-4F8A-A555-0ED434F36637}" type="sibTrans" cxnId="{B975CD6B-307F-42B5-B02E-C639DCD79561}">
      <dgm:prSet/>
      <dgm:spPr/>
      <dgm:t>
        <a:bodyPr/>
        <a:lstStyle/>
        <a:p>
          <a:endParaRPr lang="el-GR"/>
        </a:p>
      </dgm:t>
    </dgm:pt>
    <dgm:pt modelId="{BF5FC612-E20F-41F6-9B2B-3335DF5DB475}">
      <dgm:prSet phldrT="[Κείμενο]"/>
      <dgm:spPr/>
      <dgm:t>
        <a:bodyPr/>
        <a:lstStyle/>
        <a:p>
          <a:r>
            <a:rPr lang="el-GR" dirty="0" smtClean="0"/>
            <a:t>Υγιεινή και Ασφάλεια στην εργασία</a:t>
          </a:r>
          <a:endParaRPr lang="el-GR" dirty="0"/>
        </a:p>
      </dgm:t>
    </dgm:pt>
    <dgm:pt modelId="{FC9A23E2-6CCA-47C0-A460-8152CDDFFA04}" type="parTrans" cxnId="{66A0E516-EC34-4DAF-9E01-87599E11D74B}">
      <dgm:prSet/>
      <dgm:spPr/>
      <dgm:t>
        <a:bodyPr/>
        <a:lstStyle/>
        <a:p>
          <a:endParaRPr lang="el-GR"/>
        </a:p>
      </dgm:t>
    </dgm:pt>
    <dgm:pt modelId="{00293DF5-354F-4247-B318-BC8DD85DE395}" type="sibTrans" cxnId="{66A0E516-EC34-4DAF-9E01-87599E11D74B}">
      <dgm:prSet/>
      <dgm:spPr/>
      <dgm:t>
        <a:bodyPr/>
        <a:lstStyle/>
        <a:p>
          <a:endParaRPr lang="el-GR"/>
        </a:p>
      </dgm:t>
    </dgm:pt>
    <dgm:pt modelId="{952FAD05-FA7F-488C-99E0-04F44D6EB6FC}">
      <dgm:prSet phldrT="[Κείμενο]"/>
      <dgm:spPr/>
      <dgm:t>
        <a:bodyPr/>
        <a:lstStyle/>
        <a:p>
          <a:r>
            <a:rPr lang="el-GR" dirty="0" smtClean="0"/>
            <a:t>Υγιεινή και Ασφάλεια στο σχολείο</a:t>
          </a:r>
          <a:endParaRPr lang="el-GR" dirty="0"/>
        </a:p>
      </dgm:t>
    </dgm:pt>
    <dgm:pt modelId="{E8103B8C-35D3-489F-A5C1-21ED7EEC262E}" type="parTrans" cxnId="{F1A5B45F-B364-465F-81E7-52FF9E6F1E50}">
      <dgm:prSet/>
      <dgm:spPr/>
      <dgm:t>
        <a:bodyPr/>
        <a:lstStyle/>
        <a:p>
          <a:endParaRPr lang="el-GR"/>
        </a:p>
      </dgm:t>
    </dgm:pt>
    <dgm:pt modelId="{70ECB64A-9D12-4218-9515-9419C5CD366C}" type="sibTrans" cxnId="{F1A5B45F-B364-465F-81E7-52FF9E6F1E50}">
      <dgm:prSet/>
      <dgm:spPr/>
      <dgm:t>
        <a:bodyPr/>
        <a:lstStyle/>
        <a:p>
          <a:endParaRPr lang="el-GR"/>
        </a:p>
      </dgm:t>
    </dgm:pt>
    <dgm:pt modelId="{A220F93C-660D-4DA3-8AB1-E0F75CF66E11}">
      <dgm:prSet phldrT="[Κείμενο]"/>
      <dgm:spPr/>
      <dgm:t>
        <a:bodyPr/>
        <a:lstStyle/>
        <a:p>
          <a:endParaRPr lang="el-GR" dirty="0"/>
        </a:p>
      </dgm:t>
    </dgm:pt>
    <dgm:pt modelId="{90B6A0BD-DA4A-4CA6-8CC8-8B75E34B6DC5}" type="parTrans" cxnId="{29BF501A-31B7-4337-87B1-A1C673DCA7FB}">
      <dgm:prSet/>
      <dgm:spPr/>
      <dgm:t>
        <a:bodyPr/>
        <a:lstStyle/>
        <a:p>
          <a:endParaRPr lang="el-GR"/>
        </a:p>
      </dgm:t>
    </dgm:pt>
    <dgm:pt modelId="{642962FD-CEAE-44FE-8296-501BEA65CC00}" type="sibTrans" cxnId="{29BF501A-31B7-4337-87B1-A1C673DCA7FB}">
      <dgm:prSet/>
      <dgm:spPr/>
      <dgm:t>
        <a:bodyPr/>
        <a:lstStyle/>
        <a:p>
          <a:endParaRPr lang="el-GR"/>
        </a:p>
      </dgm:t>
    </dgm:pt>
    <dgm:pt modelId="{964927EA-E008-4DB2-897D-1E376DC86C26}" type="pres">
      <dgm:prSet presAssocID="{D6EFC0A2-6370-491F-930E-ED9C8F4146C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E1F25193-8A62-4716-8158-4225D6BD4E34}" type="pres">
      <dgm:prSet presAssocID="{B2233DF7-8189-45F7-9588-EE5A17780049}" presName="linNode" presStyleCnt="0"/>
      <dgm:spPr/>
      <dgm:t>
        <a:bodyPr/>
        <a:lstStyle/>
        <a:p>
          <a:endParaRPr lang="el-GR"/>
        </a:p>
      </dgm:t>
    </dgm:pt>
    <dgm:pt modelId="{7E789E15-DF6D-4C4B-9C0E-FF66FD2569D7}" type="pres">
      <dgm:prSet presAssocID="{B2233DF7-8189-45F7-9588-EE5A1778004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BAEB0D-A0F7-461C-8556-29B400B80071}" type="pres">
      <dgm:prSet presAssocID="{B2233DF7-8189-45F7-9588-EE5A17780049}" presName="childShp" presStyleLbl="bgAccFollowNode1" presStyleIdx="0" presStyleCnt="2" custLinFactNeighborX="405" custLinFactNeighborY="-2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574391B-205D-4178-A0D0-BD76B9321D94}" type="pres">
      <dgm:prSet presAssocID="{62856F49-5809-4519-AFE4-5D72FAD51B41}" presName="spacing" presStyleCnt="0"/>
      <dgm:spPr/>
      <dgm:t>
        <a:bodyPr/>
        <a:lstStyle/>
        <a:p>
          <a:endParaRPr lang="el-GR"/>
        </a:p>
      </dgm:t>
    </dgm:pt>
    <dgm:pt modelId="{D6A03E5E-8AB0-4D35-B258-0D2A7A648C03}" type="pres">
      <dgm:prSet presAssocID="{4B214972-BAA4-464F-8790-E16C21C92598}" presName="linNode" presStyleCnt="0"/>
      <dgm:spPr/>
      <dgm:t>
        <a:bodyPr/>
        <a:lstStyle/>
        <a:p>
          <a:endParaRPr lang="el-GR"/>
        </a:p>
      </dgm:t>
    </dgm:pt>
    <dgm:pt modelId="{577717D8-DEE6-4538-B0B0-2FCE285DBADA}" type="pres">
      <dgm:prSet presAssocID="{4B214972-BAA4-464F-8790-E16C21C92598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67624F-8AF7-4D76-A229-D44913358DB8}" type="pres">
      <dgm:prSet presAssocID="{4B214972-BAA4-464F-8790-E16C21C92598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9BF501A-31B7-4337-87B1-A1C673DCA7FB}" srcId="{B2233DF7-8189-45F7-9588-EE5A17780049}" destId="{A220F93C-660D-4DA3-8AB1-E0F75CF66E11}" srcOrd="1" destOrd="0" parTransId="{90B6A0BD-DA4A-4CA6-8CC8-8B75E34B6DC5}" sibTransId="{642962FD-CEAE-44FE-8296-501BEA65CC00}"/>
    <dgm:cxn modelId="{BDB82A58-719B-45BE-9B23-E93445BD6E98}" type="presOf" srcId="{D8066332-4CC2-4EAB-86F9-2AB00A75C0B5}" destId="{AFBAEB0D-A0F7-461C-8556-29B400B80071}" srcOrd="0" destOrd="0" presId="urn:microsoft.com/office/officeart/2005/8/layout/vList6"/>
    <dgm:cxn modelId="{8724C1A4-47F3-4038-B4D6-0A3FADD9EF06}" srcId="{B2233DF7-8189-45F7-9588-EE5A17780049}" destId="{76C89695-579C-4A7C-89BA-940CFB58776E}" srcOrd="2" destOrd="0" parTransId="{30D642A7-0475-436D-BA4F-B73D8A09C8AD}" sibTransId="{F16193E7-EA0F-4356-A64D-340F27ECBC40}"/>
    <dgm:cxn modelId="{AE97A8EA-9DF5-4887-92F9-A96B49C0E962}" type="presOf" srcId="{D6EFC0A2-6370-491F-930E-ED9C8F4146CD}" destId="{964927EA-E008-4DB2-897D-1E376DC86C26}" srcOrd="0" destOrd="0" presId="urn:microsoft.com/office/officeart/2005/8/layout/vList6"/>
    <dgm:cxn modelId="{BF4486CD-B966-4EA0-9A38-09182064BD9C}" srcId="{D6EFC0A2-6370-491F-930E-ED9C8F4146CD}" destId="{B2233DF7-8189-45F7-9588-EE5A17780049}" srcOrd="0" destOrd="0" parTransId="{BDEE2F3F-F98E-473E-A279-53EA65567F97}" sibTransId="{62856F49-5809-4519-AFE4-5D72FAD51B41}"/>
    <dgm:cxn modelId="{F1A5B45F-B364-465F-81E7-52FF9E6F1E50}" srcId="{4B214972-BAA4-464F-8790-E16C21C92598}" destId="{952FAD05-FA7F-488C-99E0-04F44D6EB6FC}" srcOrd="2" destOrd="0" parTransId="{E8103B8C-35D3-489F-A5C1-21ED7EEC262E}" sibTransId="{70ECB64A-9D12-4218-9515-9419C5CD366C}"/>
    <dgm:cxn modelId="{B975CD6B-307F-42B5-B02E-C639DCD79561}" srcId="{4B214972-BAA4-464F-8790-E16C21C92598}" destId="{EB998626-9C83-4B40-B7C3-17E2CA410B58}" srcOrd="0" destOrd="0" parTransId="{A69641D8-703B-4FAB-876B-90D83184DCF6}" sibTransId="{6A0A7B39-97C3-4F8A-A555-0ED434F36637}"/>
    <dgm:cxn modelId="{3F072388-5745-489F-BC9C-487C95C2EEEB}" srcId="{D6EFC0A2-6370-491F-930E-ED9C8F4146CD}" destId="{4B214972-BAA4-464F-8790-E16C21C92598}" srcOrd="1" destOrd="0" parTransId="{E353A83A-04D8-4184-BB19-BA9640A81530}" sibTransId="{CF3F4C01-37D9-499B-B70A-31EE5E98325A}"/>
    <dgm:cxn modelId="{8BFB3C50-1AF2-4E28-AC70-1A462986080B}" type="presOf" srcId="{EB998626-9C83-4B40-B7C3-17E2CA410B58}" destId="{2367624F-8AF7-4D76-A229-D44913358DB8}" srcOrd="0" destOrd="0" presId="urn:microsoft.com/office/officeart/2005/8/layout/vList6"/>
    <dgm:cxn modelId="{FA630B91-EFA4-4B0F-BFAC-1F9750BADACE}" type="presOf" srcId="{B2233DF7-8189-45F7-9588-EE5A17780049}" destId="{7E789E15-DF6D-4C4B-9C0E-FF66FD2569D7}" srcOrd="0" destOrd="0" presId="urn:microsoft.com/office/officeart/2005/8/layout/vList6"/>
    <dgm:cxn modelId="{9FAB1A6B-5695-4BAD-880C-A001BAFA48E0}" srcId="{B2233DF7-8189-45F7-9588-EE5A17780049}" destId="{D8066332-4CC2-4EAB-86F9-2AB00A75C0B5}" srcOrd="0" destOrd="0" parTransId="{0856B4AE-1958-474A-AF14-653DB2155A56}" sibTransId="{C29C77C1-6C48-4289-B1EB-F549195B661C}"/>
    <dgm:cxn modelId="{B78BDEAE-B5AC-4B30-901F-C8705CF311AC}" type="presOf" srcId="{76C89695-579C-4A7C-89BA-940CFB58776E}" destId="{AFBAEB0D-A0F7-461C-8556-29B400B80071}" srcOrd="0" destOrd="2" presId="urn:microsoft.com/office/officeart/2005/8/layout/vList6"/>
    <dgm:cxn modelId="{66A0E516-EC34-4DAF-9E01-87599E11D74B}" srcId="{4B214972-BAA4-464F-8790-E16C21C92598}" destId="{BF5FC612-E20F-41F6-9B2B-3335DF5DB475}" srcOrd="1" destOrd="0" parTransId="{FC9A23E2-6CCA-47C0-A460-8152CDDFFA04}" sibTransId="{00293DF5-354F-4247-B318-BC8DD85DE395}"/>
    <dgm:cxn modelId="{2CD8B8E9-878E-4EC9-A16D-FB03A1765C3B}" type="presOf" srcId="{952FAD05-FA7F-488C-99E0-04F44D6EB6FC}" destId="{2367624F-8AF7-4D76-A229-D44913358DB8}" srcOrd="0" destOrd="2" presId="urn:microsoft.com/office/officeart/2005/8/layout/vList6"/>
    <dgm:cxn modelId="{E18C3B68-552B-4938-B113-8430A7739BEC}" type="presOf" srcId="{4B214972-BAA4-464F-8790-E16C21C92598}" destId="{577717D8-DEE6-4538-B0B0-2FCE285DBADA}" srcOrd="0" destOrd="0" presId="urn:microsoft.com/office/officeart/2005/8/layout/vList6"/>
    <dgm:cxn modelId="{90B8CFDE-DE8D-4E42-A3E4-9895BC7E8FED}" type="presOf" srcId="{BF5FC612-E20F-41F6-9B2B-3335DF5DB475}" destId="{2367624F-8AF7-4D76-A229-D44913358DB8}" srcOrd="0" destOrd="1" presId="urn:microsoft.com/office/officeart/2005/8/layout/vList6"/>
    <dgm:cxn modelId="{CE6FBFA2-8192-48A3-A121-386984E497FA}" type="presOf" srcId="{A220F93C-660D-4DA3-8AB1-E0F75CF66E11}" destId="{AFBAEB0D-A0F7-461C-8556-29B400B80071}" srcOrd="0" destOrd="1" presId="urn:microsoft.com/office/officeart/2005/8/layout/vList6"/>
    <dgm:cxn modelId="{8B6CE84B-E50F-4D1F-8A21-9B8F3BDE0E11}" type="presParOf" srcId="{964927EA-E008-4DB2-897D-1E376DC86C26}" destId="{E1F25193-8A62-4716-8158-4225D6BD4E34}" srcOrd="0" destOrd="0" presId="urn:microsoft.com/office/officeart/2005/8/layout/vList6"/>
    <dgm:cxn modelId="{86B82FDE-60D5-4A60-8D1A-9C059E41685E}" type="presParOf" srcId="{E1F25193-8A62-4716-8158-4225D6BD4E34}" destId="{7E789E15-DF6D-4C4B-9C0E-FF66FD2569D7}" srcOrd="0" destOrd="0" presId="urn:microsoft.com/office/officeart/2005/8/layout/vList6"/>
    <dgm:cxn modelId="{57F7FC30-3410-4F71-933A-20082D38AEB3}" type="presParOf" srcId="{E1F25193-8A62-4716-8158-4225D6BD4E34}" destId="{AFBAEB0D-A0F7-461C-8556-29B400B80071}" srcOrd="1" destOrd="0" presId="urn:microsoft.com/office/officeart/2005/8/layout/vList6"/>
    <dgm:cxn modelId="{963F5CFD-5A15-4D95-9F86-CF807653DB3D}" type="presParOf" srcId="{964927EA-E008-4DB2-897D-1E376DC86C26}" destId="{5574391B-205D-4178-A0D0-BD76B9321D94}" srcOrd="1" destOrd="0" presId="urn:microsoft.com/office/officeart/2005/8/layout/vList6"/>
    <dgm:cxn modelId="{4BFF6491-13B0-400C-AE8D-6C5DEC9EAC8D}" type="presParOf" srcId="{964927EA-E008-4DB2-897D-1E376DC86C26}" destId="{D6A03E5E-8AB0-4D35-B258-0D2A7A648C03}" srcOrd="2" destOrd="0" presId="urn:microsoft.com/office/officeart/2005/8/layout/vList6"/>
    <dgm:cxn modelId="{7C1B23BE-5088-4175-8232-E16716027275}" type="presParOf" srcId="{D6A03E5E-8AB0-4D35-B258-0D2A7A648C03}" destId="{577717D8-DEE6-4538-B0B0-2FCE285DBADA}" srcOrd="0" destOrd="0" presId="urn:microsoft.com/office/officeart/2005/8/layout/vList6"/>
    <dgm:cxn modelId="{774C1E86-2357-47FE-865D-E557ACB304D4}" type="presParOf" srcId="{D6A03E5E-8AB0-4D35-B258-0D2A7A648C03}" destId="{2367624F-8AF7-4D76-A229-D44913358DB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343757-BD1E-4A6C-A481-AA6FD56EDCF1}" type="doc">
      <dgm:prSet loTypeId="urn:microsoft.com/office/officeart/2005/8/layout/radial5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6D1C6296-B361-4101-8531-AFA131074EB5}">
      <dgm:prSet phldrT="[Κείμενο]"/>
      <dgm:spPr/>
      <dgm:t>
        <a:bodyPr/>
        <a:lstStyle/>
        <a:p>
          <a:r>
            <a:rPr lang="el-GR" dirty="0" smtClean="0"/>
            <a:t>Εκπαιδευτικό Υλικό</a:t>
          </a:r>
          <a:endParaRPr lang="el-GR" dirty="0"/>
        </a:p>
      </dgm:t>
    </dgm:pt>
    <dgm:pt modelId="{CEDABF9C-F9A5-4F46-8E1D-BA5CB194AAF8}" type="parTrans" cxnId="{DADF04B1-BC25-4BC8-BA15-2E7E99DFC40D}">
      <dgm:prSet/>
      <dgm:spPr/>
      <dgm:t>
        <a:bodyPr/>
        <a:lstStyle/>
        <a:p>
          <a:endParaRPr lang="el-GR"/>
        </a:p>
      </dgm:t>
    </dgm:pt>
    <dgm:pt modelId="{11522372-9132-425D-AA09-BC1673BCF8E4}" type="sibTrans" cxnId="{DADF04B1-BC25-4BC8-BA15-2E7E99DFC40D}">
      <dgm:prSet/>
      <dgm:spPr/>
      <dgm:t>
        <a:bodyPr/>
        <a:lstStyle/>
        <a:p>
          <a:endParaRPr lang="el-GR"/>
        </a:p>
      </dgm:t>
    </dgm:pt>
    <dgm:pt modelId="{AAC2C8A9-2E48-42D2-A2FA-2AB33B5579FC}">
      <dgm:prSet phldrT="[Κείμενο]"/>
      <dgm:spPr/>
      <dgm:t>
        <a:bodyPr/>
        <a:lstStyle/>
        <a:p>
          <a:r>
            <a:rPr lang="el-GR" dirty="0" smtClean="0"/>
            <a:t>Εξ αποστάσεως εκπαίδευση</a:t>
          </a:r>
          <a:endParaRPr lang="el-GR" dirty="0"/>
        </a:p>
      </dgm:t>
    </dgm:pt>
    <dgm:pt modelId="{08D76218-2338-4438-A39F-F9C770F1185E}" type="parTrans" cxnId="{03E29932-8EA2-4E99-AA6A-692C5D6BB45B}">
      <dgm:prSet/>
      <dgm:spPr/>
      <dgm:t>
        <a:bodyPr/>
        <a:lstStyle/>
        <a:p>
          <a:endParaRPr lang="el-GR"/>
        </a:p>
      </dgm:t>
    </dgm:pt>
    <dgm:pt modelId="{86DB1206-7769-43CC-BF94-4C629936CB57}" type="sibTrans" cxnId="{03E29932-8EA2-4E99-AA6A-692C5D6BB45B}">
      <dgm:prSet/>
      <dgm:spPr/>
      <dgm:t>
        <a:bodyPr/>
        <a:lstStyle/>
        <a:p>
          <a:endParaRPr lang="el-GR"/>
        </a:p>
      </dgm:t>
    </dgm:pt>
    <dgm:pt modelId="{8DA5692C-3C66-4CDF-BE56-AA0CF8AE54EC}">
      <dgm:prSet phldrT="[Κείμενο]"/>
      <dgm:spPr/>
      <dgm:t>
        <a:bodyPr/>
        <a:lstStyle/>
        <a:p>
          <a:r>
            <a:rPr lang="el-GR" dirty="0" smtClean="0"/>
            <a:t>Υγιεινή και Ασφάλεια</a:t>
          </a:r>
          <a:endParaRPr lang="el-GR" dirty="0"/>
        </a:p>
      </dgm:t>
    </dgm:pt>
    <dgm:pt modelId="{585881C9-52F7-467B-B0BA-D5B1FF1DA9B4}" type="parTrans" cxnId="{CEE52D97-FABD-4CAF-B4AD-8718B3AC53B4}">
      <dgm:prSet/>
      <dgm:spPr/>
      <dgm:t>
        <a:bodyPr/>
        <a:lstStyle/>
        <a:p>
          <a:endParaRPr lang="el-GR"/>
        </a:p>
      </dgm:t>
    </dgm:pt>
    <dgm:pt modelId="{DD548801-0DAD-4D79-89CF-66798B65CE45}" type="sibTrans" cxnId="{CEE52D97-FABD-4CAF-B4AD-8718B3AC53B4}">
      <dgm:prSet/>
      <dgm:spPr/>
      <dgm:t>
        <a:bodyPr/>
        <a:lstStyle/>
        <a:p>
          <a:endParaRPr lang="el-GR"/>
        </a:p>
      </dgm:t>
    </dgm:pt>
    <dgm:pt modelId="{3A7BADEF-969C-4F64-893E-3FFCD905304A}">
      <dgm:prSet phldrT="[Κείμενο]"/>
      <dgm:spPr/>
      <dgm:t>
        <a:bodyPr/>
        <a:lstStyle/>
        <a:p>
          <a:r>
            <a:rPr lang="el-GR" dirty="0" smtClean="0"/>
            <a:t>Πρωτοβάθμια Εκπαίδευση</a:t>
          </a:r>
          <a:endParaRPr lang="el-GR" dirty="0"/>
        </a:p>
      </dgm:t>
    </dgm:pt>
    <dgm:pt modelId="{C25CAC12-7205-400E-B3A4-1301E5D00AF3}" type="parTrans" cxnId="{EE39806E-1339-4615-BB20-1D5D84728B25}">
      <dgm:prSet/>
      <dgm:spPr/>
      <dgm:t>
        <a:bodyPr/>
        <a:lstStyle/>
        <a:p>
          <a:endParaRPr lang="el-GR"/>
        </a:p>
      </dgm:t>
    </dgm:pt>
    <dgm:pt modelId="{BD026FA4-6254-4346-BD11-5A350D3A85EB}" type="sibTrans" cxnId="{EE39806E-1339-4615-BB20-1D5D84728B25}">
      <dgm:prSet/>
      <dgm:spPr/>
      <dgm:t>
        <a:bodyPr/>
        <a:lstStyle/>
        <a:p>
          <a:endParaRPr lang="el-GR"/>
        </a:p>
      </dgm:t>
    </dgm:pt>
    <dgm:pt modelId="{4AF7DFB8-F4C7-4344-B675-4A1C6F0052B6}" type="pres">
      <dgm:prSet presAssocID="{5A343757-BD1E-4A6C-A481-AA6FD56EDCF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F7465A9-64BA-4B0C-A72C-85D7849F8A57}" type="pres">
      <dgm:prSet presAssocID="{6D1C6296-B361-4101-8531-AFA131074EB5}" presName="centerShape" presStyleLbl="node0" presStyleIdx="0" presStyleCnt="1"/>
      <dgm:spPr/>
      <dgm:t>
        <a:bodyPr/>
        <a:lstStyle/>
        <a:p>
          <a:endParaRPr lang="el-GR"/>
        </a:p>
      </dgm:t>
    </dgm:pt>
    <dgm:pt modelId="{4F6FC374-5839-44F4-92F7-2F365F3E6044}" type="pres">
      <dgm:prSet presAssocID="{08D76218-2338-4438-A39F-F9C770F1185E}" presName="parTrans" presStyleLbl="sibTrans2D1" presStyleIdx="0" presStyleCnt="3" custAng="10800000"/>
      <dgm:spPr/>
      <dgm:t>
        <a:bodyPr/>
        <a:lstStyle/>
        <a:p>
          <a:endParaRPr lang="el-GR"/>
        </a:p>
      </dgm:t>
    </dgm:pt>
    <dgm:pt modelId="{F83F96E8-DD81-47D2-B70A-DF9A421BB058}" type="pres">
      <dgm:prSet presAssocID="{08D76218-2338-4438-A39F-F9C770F1185E}" presName="connectorText" presStyleLbl="sibTrans2D1" presStyleIdx="0" presStyleCnt="3"/>
      <dgm:spPr/>
      <dgm:t>
        <a:bodyPr/>
        <a:lstStyle/>
        <a:p>
          <a:endParaRPr lang="el-GR"/>
        </a:p>
      </dgm:t>
    </dgm:pt>
    <dgm:pt modelId="{DF234FF8-DA09-4D75-8CE9-E7C31E8A1A58}" type="pres">
      <dgm:prSet presAssocID="{AAC2C8A9-2E48-42D2-A2FA-2AB33B5579F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7558A8A-EC67-4308-B951-DDAA4A165029}" type="pres">
      <dgm:prSet presAssocID="{585881C9-52F7-467B-B0BA-D5B1FF1DA9B4}" presName="parTrans" presStyleLbl="sibTrans2D1" presStyleIdx="1" presStyleCnt="3" custAng="10780557"/>
      <dgm:spPr/>
      <dgm:t>
        <a:bodyPr/>
        <a:lstStyle/>
        <a:p>
          <a:endParaRPr lang="el-GR"/>
        </a:p>
      </dgm:t>
    </dgm:pt>
    <dgm:pt modelId="{AB84AD14-9FEC-4575-9C95-BD1A6897EFB6}" type="pres">
      <dgm:prSet presAssocID="{585881C9-52F7-467B-B0BA-D5B1FF1DA9B4}" presName="connectorText" presStyleLbl="sibTrans2D1" presStyleIdx="1" presStyleCnt="3"/>
      <dgm:spPr/>
      <dgm:t>
        <a:bodyPr/>
        <a:lstStyle/>
        <a:p>
          <a:endParaRPr lang="el-GR"/>
        </a:p>
      </dgm:t>
    </dgm:pt>
    <dgm:pt modelId="{C1B158EA-C770-4362-AE8E-359C0DC8026B}" type="pres">
      <dgm:prSet presAssocID="{8DA5692C-3C66-4CDF-BE56-AA0CF8AE54E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F95945-DE6F-409C-8D39-41C602F1783D}" type="pres">
      <dgm:prSet presAssocID="{C25CAC12-7205-400E-B3A4-1301E5D00AF3}" presName="parTrans" presStyleLbl="sibTrans2D1" presStyleIdx="2" presStyleCnt="3" custAng="10931152"/>
      <dgm:spPr/>
      <dgm:t>
        <a:bodyPr/>
        <a:lstStyle/>
        <a:p>
          <a:endParaRPr lang="el-GR"/>
        </a:p>
      </dgm:t>
    </dgm:pt>
    <dgm:pt modelId="{C9B2897A-021B-47E6-B3F3-3CB256DEFC1A}" type="pres">
      <dgm:prSet presAssocID="{C25CAC12-7205-400E-B3A4-1301E5D00AF3}" presName="connectorText" presStyleLbl="sibTrans2D1" presStyleIdx="2" presStyleCnt="3"/>
      <dgm:spPr/>
      <dgm:t>
        <a:bodyPr/>
        <a:lstStyle/>
        <a:p>
          <a:endParaRPr lang="el-GR"/>
        </a:p>
      </dgm:t>
    </dgm:pt>
    <dgm:pt modelId="{2FA77404-4E7F-4B7A-83D7-A32647AF4FC8}" type="pres">
      <dgm:prSet presAssocID="{3A7BADEF-969C-4F64-893E-3FFCD905304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5A07BA7-98F1-4293-8C3D-CEED6D94A142}" type="presOf" srcId="{8DA5692C-3C66-4CDF-BE56-AA0CF8AE54EC}" destId="{C1B158EA-C770-4362-AE8E-359C0DC8026B}" srcOrd="0" destOrd="0" presId="urn:microsoft.com/office/officeart/2005/8/layout/radial5"/>
    <dgm:cxn modelId="{03E29932-8EA2-4E99-AA6A-692C5D6BB45B}" srcId="{6D1C6296-B361-4101-8531-AFA131074EB5}" destId="{AAC2C8A9-2E48-42D2-A2FA-2AB33B5579FC}" srcOrd="0" destOrd="0" parTransId="{08D76218-2338-4438-A39F-F9C770F1185E}" sibTransId="{86DB1206-7769-43CC-BF94-4C629936CB57}"/>
    <dgm:cxn modelId="{4D9ADF6B-ACE0-4FBA-95DA-E8C456C1A612}" type="presOf" srcId="{08D76218-2338-4438-A39F-F9C770F1185E}" destId="{4F6FC374-5839-44F4-92F7-2F365F3E6044}" srcOrd="0" destOrd="0" presId="urn:microsoft.com/office/officeart/2005/8/layout/radial5"/>
    <dgm:cxn modelId="{2237204C-2DBD-43A1-9DF6-C4270D7241EC}" type="presOf" srcId="{C25CAC12-7205-400E-B3A4-1301E5D00AF3}" destId="{29F95945-DE6F-409C-8D39-41C602F1783D}" srcOrd="0" destOrd="0" presId="urn:microsoft.com/office/officeart/2005/8/layout/radial5"/>
    <dgm:cxn modelId="{36DD48C1-FBCE-4B98-ABFA-40657F1F12BC}" type="presOf" srcId="{5A343757-BD1E-4A6C-A481-AA6FD56EDCF1}" destId="{4AF7DFB8-F4C7-4344-B675-4A1C6F0052B6}" srcOrd="0" destOrd="0" presId="urn:microsoft.com/office/officeart/2005/8/layout/radial5"/>
    <dgm:cxn modelId="{5AB57B25-647E-4FC1-A0C0-B009EB33D412}" type="presOf" srcId="{585881C9-52F7-467B-B0BA-D5B1FF1DA9B4}" destId="{AB84AD14-9FEC-4575-9C95-BD1A6897EFB6}" srcOrd="1" destOrd="0" presId="urn:microsoft.com/office/officeart/2005/8/layout/radial5"/>
    <dgm:cxn modelId="{DEF87710-2DE3-4F4D-97F2-B0705D89AA04}" type="presOf" srcId="{C25CAC12-7205-400E-B3A4-1301E5D00AF3}" destId="{C9B2897A-021B-47E6-B3F3-3CB256DEFC1A}" srcOrd="1" destOrd="0" presId="urn:microsoft.com/office/officeart/2005/8/layout/radial5"/>
    <dgm:cxn modelId="{E47E3467-02AE-45CE-B9CF-194944F95166}" type="presOf" srcId="{585881C9-52F7-467B-B0BA-D5B1FF1DA9B4}" destId="{87558A8A-EC67-4308-B951-DDAA4A165029}" srcOrd="0" destOrd="0" presId="urn:microsoft.com/office/officeart/2005/8/layout/radial5"/>
    <dgm:cxn modelId="{6AD9A113-DE22-48DF-9408-E2A627B8B171}" type="presOf" srcId="{3A7BADEF-969C-4F64-893E-3FFCD905304A}" destId="{2FA77404-4E7F-4B7A-83D7-A32647AF4FC8}" srcOrd="0" destOrd="0" presId="urn:microsoft.com/office/officeart/2005/8/layout/radial5"/>
    <dgm:cxn modelId="{CEE52D97-FABD-4CAF-B4AD-8718B3AC53B4}" srcId="{6D1C6296-B361-4101-8531-AFA131074EB5}" destId="{8DA5692C-3C66-4CDF-BE56-AA0CF8AE54EC}" srcOrd="1" destOrd="0" parTransId="{585881C9-52F7-467B-B0BA-D5B1FF1DA9B4}" sibTransId="{DD548801-0DAD-4D79-89CF-66798B65CE45}"/>
    <dgm:cxn modelId="{B7739F3C-D467-44DD-801A-6EB772EE232F}" type="presOf" srcId="{6D1C6296-B361-4101-8531-AFA131074EB5}" destId="{9F7465A9-64BA-4B0C-A72C-85D7849F8A57}" srcOrd="0" destOrd="0" presId="urn:microsoft.com/office/officeart/2005/8/layout/radial5"/>
    <dgm:cxn modelId="{EE39806E-1339-4615-BB20-1D5D84728B25}" srcId="{6D1C6296-B361-4101-8531-AFA131074EB5}" destId="{3A7BADEF-969C-4F64-893E-3FFCD905304A}" srcOrd="2" destOrd="0" parTransId="{C25CAC12-7205-400E-B3A4-1301E5D00AF3}" sibTransId="{BD026FA4-6254-4346-BD11-5A350D3A85EB}"/>
    <dgm:cxn modelId="{9113848D-3D3E-4F88-95B6-9A94BFE08D91}" type="presOf" srcId="{08D76218-2338-4438-A39F-F9C770F1185E}" destId="{F83F96E8-DD81-47D2-B70A-DF9A421BB058}" srcOrd="1" destOrd="0" presId="urn:microsoft.com/office/officeart/2005/8/layout/radial5"/>
    <dgm:cxn modelId="{7C9D2985-9F6A-4778-AD61-5470CD7CF8F4}" type="presOf" srcId="{AAC2C8A9-2E48-42D2-A2FA-2AB33B5579FC}" destId="{DF234FF8-DA09-4D75-8CE9-E7C31E8A1A58}" srcOrd="0" destOrd="0" presId="urn:microsoft.com/office/officeart/2005/8/layout/radial5"/>
    <dgm:cxn modelId="{DADF04B1-BC25-4BC8-BA15-2E7E99DFC40D}" srcId="{5A343757-BD1E-4A6C-A481-AA6FD56EDCF1}" destId="{6D1C6296-B361-4101-8531-AFA131074EB5}" srcOrd="0" destOrd="0" parTransId="{CEDABF9C-F9A5-4F46-8E1D-BA5CB194AAF8}" sibTransId="{11522372-9132-425D-AA09-BC1673BCF8E4}"/>
    <dgm:cxn modelId="{C64D4FFF-FFA0-4CA9-A7CF-F62BA185B038}" type="presParOf" srcId="{4AF7DFB8-F4C7-4344-B675-4A1C6F0052B6}" destId="{9F7465A9-64BA-4B0C-A72C-85D7849F8A57}" srcOrd="0" destOrd="0" presId="urn:microsoft.com/office/officeart/2005/8/layout/radial5"/>
    <dgm:cxn modelId="{BC01C8A5-007C-4C4E-81DC-1291076104D7}" type="presParOf" srcId="{4AF7DFB8-F4C7-4344-B675-4A1C6F0052B6}" destId="{4F6FC374-5839-44F4-92F7-2F365F3E6044}" srcOrd="1" destOrd="0" presId="urn:microsoft.com/office/officeart/2005/8/layout/radial5"/>
    <dgm:cxn modelId="{C0743208-5D0B-4DC5-A24A-7E756DD48090}" type="presParOf" srcId="{4F6FC374-5839-44F4-92F7-2F365F3E6044}" destId="{F83F96E8-DD81-47D2-B70A-DF9A421BB058}" srcOrd="0" destOrd="0" presId="urn:microsoft.com/office/officeart/2005/8/layout/radial5"/>
    <dgm:cxn modelId="{55CE094C-AA85-4855-A5AB-28E1A3BE1295}" type="presParOf" srcId="{4AF7DFB8-F4C7-4344-B675-4A1C6F0052B6}" destId="{DF234FF8-DA09-4D75-8CE9-E7C31E8A1A58}" srcOrd="2" destOrd="0" presId="urn:microsoft.com/office/officeart/2005/8/layout/radial5"/>
    <dgm:cxn modelId="{D5123993-DCB8-4466-8AC2-9A91F5ED48E9}" type="presParOf" srcId="{4AF7DFB8-F4C7-4344-B675-4A1C6F0052B6}" destId="{87558A8A-EC67-4308-B951-DDAA4A165029}" srcOrd="3" destOrd="0" presId="urn:microsoft.com/office/officeart/2005/8/layout/radial5"/>
    <dgm:cxn modelId="{A1EA8E36-D865-48B8-AF64-23ECC30723FD}" type="presParOf" srcId="{87558A8A-EC67-4308-B951-DDAA4A165029}" destId="{AB84AD14-9FEC-4575-9C95-BD1A6897EFB6}" srcOrd="0" destOrd="0" presId="urn:microsoft.com/office/officeart/2005/8/layout/radial5"/>
    <dgm:cxn modelId="{B452B371-1838-42F6-9DB0-48ADD58D0790}" type="presParOf" srcId="{4AF7DFB8-F4C7-4344-B675-4A1C6F0052B6}" destId="{C1B158EA-C770-4362-AE8E-359C0DC8026B}" srcOrd="4" destOrd="0" presId="urn:microsoft.com/office/officeart/2005/8/layout/radial5"/>
    <dgm:cxn modelId="{0AC21880-DECF-4D17-B1B8-4D45DD872F61}" type="presParOf" srcId="{4AF7DFB8-F4C7-4344-B675-4A1C6F0052B6}" destId="{29F95945-DE6F-409C-8D39-41C602F1783D}" srcOrd="5" destOrd="0" presId="urn:microsoft.com/office/officeart/2005/8/layout/radial5"/>
    <dgm:cxn modelId="{E99E57CA-6FFE-40A4-9D77-0024371F7766}" type="presParOf" srcId="{29F95945-DE6F-409C-8D39-41C602F1783D}" destId="{C9B2897A-021B-47E6-B3F3-3CB256DEFC1A}" srcOrd="0" destOrd="0" presId="urn:microsoft.com/office/officeart/2005/8/layout/radial5"/>
    <dgm:cxn modelId="{C17454B8-FCA1-431A-801F-C040994BCE58}" type="presParOf" srcId="{4AF7DFB8-F4C7-4344-B675-4A1C6F0052B6}" destId="{2FA77404-4E7F-4B7A-83D7-A32647AF4FC8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0B9AD8-DDC4-48F0-8541-7ECE3892E5F5}" type="doc">
      <dgm:prSet loTypeId="urn:microsoft.com/office/officeart/2005/8/layout/radial6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DEEB76E7-74D2-4C51-9815-43DA92015B04}">
      <dgm:prSet phldrT="[Κείμενο]"/>
      <dgm:spPr/>
      <dgm:t>
        <a:bodyPr/>
        <a:lstStyle/>
        <a:p>
          <a:r>
            <a:rPr lang="el-GR" dirty="0" smtClean="0"/>
            <a:t>ΕΥ</a:t>
          </a:r>
          <a:endParaRPr lang="el-GR" dirty="0"/>
        </a:p>
      </dgm:t>
    </dgm:pt>
    <dgm:pt modelId="{6B309F8F-401B-4BC4-9A46-723EE3758349}" type="parTrans" cxnId="{507A857E-E235-4E94-ABA7-16F6F3782FFC}">
      <dgm:prSet/>
      <dgm:spPr/>
      <dgm:t>
        <a:bodyPr/>
        <a:lstStyle/>
        <a:p>
          <a:endParaRPr lang="el-GR"/>
        </a:p>
      </dgm:t>
    </dgm:pt>
    <dgm:pt modelId="{C4B2EFB4-D531-4E01-B01B-66E5A964DBF9}" type="sibTrans" cxnId="{507A857E-E235-4E94-ABA7-16F6F3782FFC}">
      <dgm:prSet/>
      <dgm:spPr/>
      <dgm:t>
        <a:bodyPr/>
        <a:lstStyle/>
        <a:p>
          <a:endParaRPr lang="el-GR"/>
        </a:p>
      </dgm:t>
    </dgm:pt>
    <dgm:pt modelId="{C3ECD11B-84A8-411F-9943-F649025392EC}">
      <dgm:prSet phldrT="[Κείμενο]"/>
      <dgm:spPr/>
      <dgm:t>
        <a:bodyPr/>
        <a:lstStyle/>
        <a:p>
          <a:r>
            <a:rPr lang="en-US" dirty="0" smtClean="0"/>
            <a:t>Chamilo</a:t>
          </a:r>
          <a:endParaRPr lang="el-GR" dirty="0"/>
        </a:p>
      </dgm:t>
    </dgm:pt>
    <dgm:pt modelId="{7C981236-18BC-4650-9C91-28200AD35EEC}" type="parTrans" cxnId="{D6D60798-E773-4728-ABB2-7A3D63D53803}">
      <dgm:prSet/>
      <dgm:spPr/>
      <dgm:t>
        <a:bodyPr/>
        <a:lstStyle/>
        <a:p>
          <a:endParaRPr lang="el-GR"/>
        </a:p>
      </dgm:t>
    </dgm:pt>
    <dgm:pt modelId="{D1806102-A46B-4B51-AD8B-63BDD6D84A3A}" type="sibTrans" cxnId="{D6D60798-E773-4728-ABB2-7A3D63D53803}">
      <dgm:prSet/>
      <dgm:spPr/>
      <dgm:t>
        <a:bodyPr/>
        <a:lstStyle/>
        <a:p>
          <a:endParaRPr lang="el-GR"/>
        </a:p>
      </dgm:t>
    </dgm:pt>
    <dgm:pt modelId="{C9D3F972-BD63-40D6-9369-A76949EF66B1}">
      <dgm:prSet phldrT="[Κείμενο]"/>
      <dgm:spPr/>
      <dgm:t>
        <a:bodyPr/>
        <a:lstStyle/>
        <a:p>
          <a:r>
            <a:rPr lang="en-US" dirty="0" smtClean="0"/>
            <a:t>H5P</a:t>
          </a:r>
          <a:endParaRPr lang="el-GR" dirty="0"/>
        </a:p>
      </dgm:t>
    </dgm:pt>
    <dgm:pt modelId="{323DDF73-8781-467A-BF5E-3BAEF778A61E}" type="parTrans" cxnId="{50666598-317E-46D0-8DFF-D3510074EC92}">
      <dgm:prSet/>
      <dgm:spPr/>
      <dgm:t>
        <a:bodyPr/>
        <a:lstStyle/>
        <a:p>
          <a:endParaRPr lang="el-GR"/>
        </a:p>
      </dgm:t>
    </dgm:pt>
    <dgm:pt modelId="{7AD00603-C215-46EC-A574-8DE5614C5942}" type="sibTrans" cxnId="{50666598-317E-46D0-8DFF-D3510074EC92}">
      <dgm:prSet/>
      <dgm:spPr/>
      <dgm:t>
        <a:bodyPr/>
        <a:lstStyle/>
        <a:p>
          <a:endParaRPr lang="el-GR"/>
        </a:p>
      </dgm:t>
    </dgm:pt>
    <dgm:pt modelId="{FE4D0A8B-80EA-46F8-92A1-E318763A7F67}">
      <dgm:prSet phldrT="[Κείμενο]"/>
      <dgm:spPr/>
      <dgm:t>
        <a:bodyPr/>
        <a:lstStyle/>
        <a:p>
          <a:r>
            <a:rPr lang="en-US" dirty="0" smtClean="0"/>
            <a:t>Doodly</a:t>
          </a:r>
          <a:endParaRPr lang="el-GR" dirty="0"/>
        </a:p>
      </dgm:t>
    </dgm:pt>
    <dgm:pt modelId="{7832A66B-8BED-47A1-985C-D77E78DAC64D}" type="parTrans" cxnId="{88D92D94-DD14-4B4A-BB01-5D0C96D1324D}">
      <dgm:prSet/>
      <dgm:spPr/>
      <dgm:t>
        <a:bodyPr/>
        <a:lstStyle/>
        <a:p>
          <a:endParaRPr lang="el-GR"/>
        </a:p>
      </dgm:t>
    </dgm:pt>
    <dgm:pt modelId="{02271289-30E7-4467-ABA9-EE918E7519B2}" type="sibTrans" cxnId="{88D92D94-DD14-4B4A-BB01-5D0C96D1324D}">
      <dgm:prSet/>
      <dgm:spPr/>
      <dgm:t>
        <a:bodyPr/>
        <a:lstStyle/>
        <a:p>
          <a:endParaRPr lang="el-GR"/>
        </a:p>
      </dgm:t>
    </dgm:pt>
    <dgm:pt modelId="{67F5C46E-25EC-4115-81EF-9807002A6B90}">
      <dgm:prSet phldrT="[Κείμενο]"/>
      <dgm:spPr/>
      <dgm:t>
        <a:bodyPr/>
        <a:lstStyle/>
        <a:p>
          <a:r>
            <a:rPr lang="en-US" dirty="0" smtClean="0"/>
            <a:t>Plotagon</a:t>
          </a:r>
          <a:endParaRPr lang="el-GR" dirty="0"/>
        </a:p>
      </dgm:t>
    </dgm:pt>
    <dgm:pt modelId="{FACE1405-4311-423E-A7E4-A75B2AF3B3AA}" type="parTrans" cxnId="{784288D8-B262-40A0-9DC5-A85B91BE8037}">
      <dgm:prSet/>
      <dgm:spPr/>
      <dgm:t>
        <a:bodyPr/>
        <a:lstStyle/>
        <a:p>
          <a:endParaRPr lang="el-GR"/>
        </a:p>
      </dgm:t>
    </dgm:pt>
    <dgm:pt modelId="{8F773D36-CDD6-4981-95FD-8FDAC5E4F938}" type="sibTrans" cxnId="{784288D8-B262-40A0-9DC5-A85B91BE8037}">
      <dgm:prSet/>
      <dgm:spPr/>
      <dgm:t>
        <a:bodyPr/>
        <a:lstStyle/>
        <a:p>
          <a:endParaRPr lang="el-GR"/>
        </a:p>
      </dgm:t>
    </dgm:pt>
    <dgm:pt modelId="{AB450CE6-0221-4B19-BF58-629C96C3272B}" type="pres">
      <dgm:prSet presAssocID="{FE0B9AD8-DDC4-48F0-8541-7ECE3892E5F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E4428D3-C4AB-413D-A335-5EFCF40D8724}" type="pres">
      <dgm:prSet presAssocID="{DEEB76E7-74D2-4C51-9815-43DA92015B04}" presName="centerShape" presStyleLbl="node0" presStyleIdx="0" presStyleCnt="1"/>
      <dgm:spPr/>
      <dgm:t>
        <a:bodyPr/>
        <a:lstStyle/>
        <a:p>
          <a:endParaRPr lang="el-GR"/>
        </a:p>
      </dgm:t>
    </dgm:pt>
    <dgm:pt modelId="{1C4FCD21-5671-4161-B814-CB6CA216C713}" type="pres">
      <dgm:prSet presAssocID="{C3ECD11B-84A8-411F-9943-F649025392E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EDC5402-3165-45B9-B5F3-E9CC2E36D7E5}" type="pres">
      <dgm:prSet presAssocID="{C3ECD11B-84A8-411F-9943-F649025392EC}" presName="dummy" presStyleCnt="0"/>
      <dgm:spPr/>
    </dgm:pt>
    <dgm:pt modelId="{B2D134BE-CB20-4F29-A2D1-9F29EBDE82F2}" type="pres">
      <dgm:prSet presAssocID="{D1806102-A46B-4B51-AD8B-63BDD6D84A3A}" presName="sibTrans" presStyleLbl="sibTrans2D1" presStyleIdx="0" presStyleCnt="4"/>
      <dgm:spPr/>
      <dgm:t>
        <a:bodyPr/>
        <a:lstStyle/>
        <a:p>
          <a:endParaRPr lang="el-GR"/>
        </a:p>
      </dgm:t>
    </dgm:pt>
    <dgm:pt modelId="{D0D5B77E-B4EF-4B19-A1D4-7C6221B9FBAA}" type="pres">
      <dgm:prSet presAssocID="{C9D3F972-BD63-40D6-9369-A76949EF66B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46A884C-5BC5-4535-B9AF-D7B5CA85A1A3}" type="pres">
      <dgm:prSet presAssocID="{C9D3F972-BD63-40D6-9369-A76949EF66B1}" presName="dummy" presStyleCnt="0"/>
      <dgm:spPr/>
    </dgm:pt>
    <dgm:pt modelId="{DC694D11-6616-483D-AE2E-916FCD62DD3B}" type="pres">
      <dgm:prSet presAssocID="{7AD00603-C215-46EC-A574-8DE5614C5942}" presName="sibTrans" presStyleLbl="sibTrans2D1" presStyleIdx="1" presStyleCnt="4"/>
      <dgm:spPr/>
      <dgm:t>
        <a:bodyPr/>
        <a:lstStyle/>
        <a:p>
          <a:endParaRPr lang="el-GR"/>
        </a:p>
      </dgm:t>
    </dgm:pt>
    <dgm:pt modelId="{6A41D00F-4E18-48AC-8DFC-AD07EDB00A13}" type="pres">
      <dgm:prSet presAssocID="{FE4D0A8B-80EA-46F8-92A1-E318763A7F6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5805651-97C3-4C06-ACDD-FDB5DC3B1330}" type="pres">
      <dgm:prSet presAssocID="{FE4D0A8B-80EA-46F8-92A1-E318763A7F67}" presName="dummy" presStyleCnt="0"/>
      <dgm:spPr/>
    </dgm:pt>
    <dgm:pt modelId="{3375D591-A3BC-4771-86A9-C05D40EAD035}" type="pres">
      <dgm:prSet presAssocID="{02271289-30E7-4467-ABA9-EE918E7519B2}" presName="sibTrans" presStyleLbl="sibTrans2D1" presStyleIdx="2" presStyleCnt="4"/>
      <dgm:spPr/>
      <dgm:t>
        <a:bodyPr/>
        <a:lstStyle/>
        <a:p>
          <a:endParaRPr lang="el-GR"/>
        </a:p>
      </dgm:t>
    </dgm:pt>
    <dgm:pt modelId="{2C9421AE-C87B-495D-A9B4-C27DDF416114}" type="pres">
      <dgm:prSet presAssocID="{67F5C46E-25EC-4115-81EF-9807002A6B9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267C30F-D89F-4284-B712-5E3F2975A228}" type="pres">
      <dgm:prSet presAssocID="{67F5C46E-25EC-4115-81EF-9807002A6B90}" presName="dummy" presStyleCnt="0"/>
      <dgm:spPr/>
    </dgm:pt>
    <dgm:pt modelId="{48FC4E24-981B-4634-A21E-0E50DFC81F28}" type="pres">
      <dgm:prSet presAssocID="{8F773D36-CDD6-4981-95FD-8FDAC5E4F938}" presName="sibTrans" presStyleLbl="sibTrans2D1" presStyleIdx="3" presStyleCnt="4"/>
      <dgm:spPr/>
      <dgm:t>
        <a:bodyPr/>
        <a:lstStyle/>
        <a:p>
          <a:endParaRPr lang="el-GR"/>
        </a:p>
      </dgm:t>
    </dgm:pt>
  </dgm:ptLst>
  <dgm:cxnLst>
    <dgm:cxn modelId="{33E41A1A-A546-4922-AF2F-4A5B393A1E3F}" type="presOf" srcId="{67F5C46E-25EC-4115-81EF-9807002A6B90}" destId="{2C9421AE-C87B-495D-A9B4-C27DDF416114}" srcOrd="0" destOrd="0" presId="urn:microsoft.com/office/officeart/2005/8/layout/radial6"/>
    <dgm:cxn modelId="{507A857E-E235-4E94-ABA7-16F6F3782FFC}" srcId="{FE0B9AD8-DDC4-48F0-8541-7ECE3892E5F5}" destId="{DEEB76E7-74D2-4C51-9815-43DA92015B04}" srcOrd="0" destOrd="0" parTransId="{6B309F8F-401B-4BC4-9A46-723EE3758349}" sibTransId="{C4B2EFB4-D531-4E01-B01B-66E5A964DBF9}"/>
    <dgm:cxn modelId="{88D92D94-DD14-4B4A-BB01-5D0C96D1324D}" srcId="{DEEB76E7-74D2-4C51-9815-43DA92015B04}" destId="{FE4D0A8B-80EA-46F8-92A1-E318763A7F67}" srcOrd="2" destOrd="0" parTransId="{7832A66B-8BED-47A1-985C-D77E78DAC64D}" sibTransId="{02271289-30E7-4467-ABA9-EE918E7519B2}"/>
    <dgm:cxn modelId="{218000C1-27E3-4D04-A5AD-7F6F6FE4314F}" type="presOf" srcId="{7AD00603-C215-46EC-A574-8DE5614C5942}" destId="{DC694D11-6616-483D-AE2E-916FCD62DD3B}" srcOrd="0" destOrd="0" presId="urn:microsoft.com/office/officeart/2005/8/layout/radial6"/>
    <dgm:cxn modelId="{68F47C49-4E4A-408E-9443-564F3E2C7215}" type="presOf" srcId="{8F773D36-CDD6-4981-95FD-8FDAC5E4F938}" destId="{48FC4E24-981B-4634-A21E-0E50DFC81F28}" srcOrd="0" destOrd="0" presId="urn:microsoft.com/office/officeart/2005/8/layout/radial6"/>
    <dgm:cxn modelId="{D6D60798-E773-4728-ABB2-7A3D63D53803}" srcId="{DEEB76E7-74D2-4C51-9815-43DA92015B04}" destId="{C3ECD11B-84A8-411F-9943-F649025392EC}" srcOrd="0" destOrd="0" parTransId="{7C981236-18BC-4650-9C91-28200AD35EEC}" sibTransId="{D1806102-A46B-4B51-AD8B-63BDD6D84A3A}"/>
    <dgm:cxn modelId="{88E0C7DC-A76E-498B-8FA2-1F7081343C7A}" type="presOf" srcId="{C9D3F972-BD63-40D6-9369-A76949EF66B1}" destId="{D0D5B77E-B4EF-4B19-A1D4-7C6221B9FBAA}" srcOrd="0" destOrd="0" presId="urn:microsoft.com/office/officeart/2005/8/layout/radial6"/>
    <dgm:cxn modelId="{50666598-317E-46D0-8DFF-D3510074EC92}" srcId="{DEEB76E7-74D2-4C51-9815-43DA92015B04}" destId="{C9D3F972-BD63-40D6-9369-A76949EF66B1}" srcOrd="1" destOrd="0" parTransId="{323DDF73-8781-467A-BF5E-3BAEF778A61E}" sibTransId="{7AD00603-C215-46EC-A574-8DE5614C5942}"/>
    <dgm:cxn modelId="{784288D8-B262-40A0-9DC5-A85B91BE8037}" srcId="{DEEB76E7-74D2-4C51-9815-43DA92015B04}" destId="{67F5C46E-25EC-4115-81EF-9807002A6B90}" srcOrd="3" destOrd="0" parTransId="{FACE1405-4311-423E-A7E4-A75B2AF3B3AA}" sibTransId="{8F773D36-CDD6-4981-95FD-8FDAC5E4F938}"/>
    <dgm:cxn modelId="{3BB42DFC-5EF8-4FA8-924F-63666DC91EEB}" type="presOf" srcId="{FE4D0A8B-80EA-46F8-92A1-E318763A7F67}" destId="{6A41D00F-4E18-48AC-8DFC-AD07EDB00A13}" srcOrd="0" destOrd="0" presId="urn:microsoft.com/office/officeart/2005/8/layout/radial6"/>
    <dgm:cxn modelId="{6B8A45A9-7F92-444C-A355-EB3B97CB4DB4}" type="presOf" srcId="{DEEB76E7-74D2-4C51-9815-43DA92015B04}" destId="{BE4428D3-C4AB-413D-A335-5EFCF40D8724}" srcOrd="0" destOrd="0" presId="urn:microsoft.com/office/officeart/2005/8/layout/radial6"/>
    <dgm:cxn modelId="{FDA77D57-0671-4CA6-B9ED-CFFC583F3576}" type="presOf" srcId="{FE0B9AD8-DDC4-48F0-8541-7ECE3892E5F5}" destId="{AB450CE6-0221-4B19-BF58-629C96C3272B}" srcOrd="0" destOrd="0" presId="urn:microsoft.com/office/officeart/2005/8/layout/radial6"/>
    <dgm:cxn modelId="{018AB5C4-63EA-49A7-906F-70B5628C72EA}" type="presOf" srcId="{D1806102-A46B-4B51-AD8B-63BDD6D84A3A}" destId="{B2D134BE-CB20-4F29-A2D1-9F29EBDE82F2}" srcOrd="0" destOrd="0" presId="urn:microsoft.com/office/officeart/2005/8/layout/radial6"/>
    <dgm:cxn modelId="{EBEE1B4D-067F-47DA-9989-032903DD9222}" type="presOf" srcId="{02271289-30E7-4467-ABA9-EE918E7519B2}" destId="{3375D591-A3BC-4771-86A9-C05D40EAD035}" srcOrd="0" destOrd="0" presId="urn:microsoft.com/office/officeart/2005/8/layout/radial6"/>
    <dgm:cxn modelId="{2CFE5DA5-AAE2-4F83-ABCE-B328121A566D}" type="presOf" srcId="{C3ECD11B-84A8-411F-9943-F649025392EC}" destId="{1C4FCD21-5671-4161-B814-CB6CA216C713}" srcOrd="0" destOrd="0" presId="urn:microsoft.com/office/officeart/2005/8/layout/radial6"/>
    <dgm:cxn modelId="{3A799517-753F-4E91-8CCB-93A558AEC770}" type="presParOf" srcId="{AB450CE6-0221-4B19-BF58-629C96C3272B}" destId="{BE4428D3-C4AB-413D-A335-5EFCF40D8724}" srcOrd="0" destOrd="0" presId="urn:microsoft.com/office/officeart/2005/8/layout/radial6"/>
    <dgm:cxn modelId="{2D85D3D7-E9D0-4E9C-812C-2A9EBC94CB37}" type="presParOf" srcId="{AB450CE6-0221-4B19-BF58-629C96C3272B}" destId="{1C4FCD21-5671-4161-B814-CB6CA216C713}" srcOrd="1" destOrd="0" presId="urn:microsoft.com/office/officeart/2005/8/layout/radial6"/>
    <dgm:cxn modelId="{B15AF24E-27E3-49B4-96F0-B3F2FBCE3D1C}" type="presParOf" srcId="{AB450CE6-0221-4B19-BF58-629C96C3272B}" destId="{DEDC5402-3165-45B9-B5F3-E9CC2E36D7E5}" srcOrd="2" destOrd="0" presId="urn:microsoft.com/office/officeart/2005/8/layout/radial6"/>
    <dgm:cxn modelId="{CFA3F309-5E1B-4F5F-95DE-3480B57431DC}" type="presParOf" srcId="{AB450CE6-0221-4B19-BF58-629C96C3272B}" destId="{B2D134BE-CB20-4F29-A2D1-9F29EBDE82F2}" srcOrd="3" destOrd="0" presId="urn:microsoft.com/office/officeart/2005/8/layout/radial6"/>
    <dgm:cxn modelId="{3D4DA5F5-30A1-434F-8A64-D7E14B254305}" type="presParOf" srcId="{AB450CE6-0221-4B19-BF58-629C96C3272B}" destId="{D0D5B77E-B4EF-4B19-A1D4-7C6221B9FBAA}" srcOrd="4" destOrd="0" presId="urn:microsoft.com/office/officeart/2005/8/layout/radial6"/>
    <dgm:cxn modelId="{07C8EDF9-CAA5-4504-8D3D-49CC94F06AE4}" type="presParOf" srcId="{AB450CE6-0221-4B19-BF58-629C96C3272B}" destId="{646A884C-5BC5-4535-B9AF-D7B5CA85A1A3}" srcOrd="5" destOrd="0" presId="urn:microsoft.com/office/officeart/2005/8/layout/radial6"/>
    <dgm:cxn modelId="{11671B0C-7168-430C-955E-810784A0750D}" type="presParOf" srcId="{AB450CE6-0221-4B19-BF58-629C96C3272B}" destId="{DC694D11-6616-483D-AE2E-916FCD62DD3B}" srcOrd="6" destOrd="0" presId="urn:microsoft.com/office/officeart/2005/8/layout/radial6"/>
    <dgm:cxn modelId="{8B760F57-A06C-441A-A36F-784DC6C573F0}" type="presParOf" srcId="{AB450CE6-0221-4B19-BF58-629C96C3272B}" destId="{6A41D00F-4E18-48AC-8DFC-AD07EDB00A13}" srcOrd="7" destOrd="0" presId="urn:microsoft.com/office/officeart/2005/8/layout/radial6"/>
    <dgm:cxn modelId="{44282423-7C05-4441-AD2A-576BA4A311EE}" type="presParOf" srcId="{AB450CE6-0221-4B19-BF58-629C96C3272B}" destId="{D5805651-97C3-4C06-ACDD-FDB5DC3B1330}" srcOrd="8" destOrd="0" presId="urn:microsoft.com/office/officeart/2005/8/layout/radial6"/>
    <dgm:cxn modelId="{DB267D39-D20E-4343-B963-7B6876DF80E0}" type="presParOf" srcId="{AB450CE6-0221-4B19-BF58-629C96C3272B}" destId="{3375D591-A3BC-4771-86A9-C05D40EAD035}" srcOrd="9" destOrd="0" presId="urn:microsoft.com/office/officeart/2005/8/layout/radial6"/>
    <dgm:cxn modelId="{FF14D92E-3D65-4F8D-9E5C-EB4DC6BEC831}" type="presParOf" srcId="{AB450CE6-0221-4B19-BF58-629C96C3272B}" destId="{2C9421AE-C87B-495D-A9B4-C27DDF416114}" srcOrd="10" destOrd="0" presId="urn:microsoft.com/office/officeart/2005/8/layout/radial6"/>
    <dgm:cxn modelId="{53CABBDA-F990-4F05-A3D6-2570472D9A19}" type="presParOf" srcId="{AB450CE6-0221-4B19-BF58-629C96C3272B}" destId="{2267C30F-D89F-4284-B712-5E3F2975A228}" srcOrd="11" destOrd="0" presId="urn:microsoft.com/office/officeart/2005/8/layout/radial6"/>
    <dgm:cxn modelId="{FB4D47FA-9BC7-477D-9CA6-10CD72E042EF}" type="presParOf" srcId="{AB450CE6-0221-4B19-BF58-629C96C3272B}" destId="{48FC4E24-981B-4634-A21E-0E50DFC81F28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D1A7809-61E2-46E8-B839-A88AE1919B8D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760B395-0C76-4FF2-A37E-3F38D0AAD0DB}">
      <dgm:prSet phldrT="[Κείμενο]"/>
      <dgm:spPr/>
      <dgm:t>
        <a:bodyPr/>
        <a:lstStyle/>
        <a:p>
          <a:r>
            <a:rPr lang="el-GR" dirty="0" smtClean="0"/>
            <a:t>Ποιοτική Έρευνα</a:t>
          </a:r>
          <a:endParaRPr lang="el-GR" dirty="0"/>
        </a:p>
      </dgm:t>
    </dgm:pt>
    <dgm:pt modelId="{E27DCA19-D2AE-4989-9684-C16C7A2DE56B}" type="parTrans" cxnId="{A10B729B-C575-4E77-9D26-66906C717F90}">
      <dgm:prSet/>
      <dgm:spPr/>
      <dgm:t>
        <a:bodyPr/>
        <a:lstStyle/>
        <a:p>
          <a:endParaRPr lang="el-GR"/>
        </a:p>
      </dgm:t>
    </dgm:pt>
    <dgm:pt modelId="{AACBB839-350D-4B2C-80F2-3E2F08DA09C3}" type="sibTrans" cxnId="{A10B729B-C575-4E77-9D26-66906C717F90}">
      <dgm:prSet/>
      <dgm:spPr/>
      <dgm:t>
        <a:bodyPr/>
        <a:lstStyle/>
        <a:p>
          <a:endParaRPr lang="el-GR"/>
        </a:p>
      </dgm:t>
    </dgm:pt>
    <dgm:pt modelId="{13B0775D-0FDE-4FD2-8A3F-3704CA6947D9}">
      <dgm:prSet phldrT="[Κείμενο]"/>
      <dgm:spPr/>
      <dgm:t>
        <a:bodyPr/>
        <a:lstStyle/>
        <a:p>
          <a:r>
            <a:rPr lang="el-GR" dirty="0" smtClean="0"/>
            <a:t>Ερωτηματολόγια</a:t>
          </a:r>
          <a:endParaRPr lang="el-GR" dirty="0"/>
        </a:p>
      </dgm:t>
    </dgm:pt>
    <dgm:pt modelId="{3F1348D3-422E-4FB2-8B08-40BF309CDBDA}" type="parTrans" cxnId="{4CC3180D-33FA-4DA4-9914-FC63DB973F42}">
      <dgm:prSet/>
      <dgm:spPr/>
      <dgm:t>
        <a:bodyPr/>
        <a:lstStyle/>
        <a:p>
          <a:endParaRPr lang="el-GR"/>
        </a:p>
      </dgm:t>
    </dgm:pt>
    <dgm:pt modelId="{5A5D5DD3-D745-48F6-8622-6CF210135202}" type="sibTrans" cxnId="{4CC3180D-33FA-4DA4-9914-FC63DB973F42}">
      <dgm:prSet/>
      <dgm:spPr/>
      <dgm:t>
        <a:bodyPr/>
        <a:lstStyle/>
        <a:p>
          <a:endParaRPr lang="el-GR"/>
        </a:p>
      </dgm:t>
    </dgm:pt>
    <dgm:pt modelId="{AC72BE6F-13BE-49B9-B872-F398BF07E181}">
      <dgm:prSet phldrT="[Κείμενο]"/>
      <dgm:spPr/>
      <dgm:t>
        <a:bodyPr/>
        <a:lstStyle/>
        <a:p>
          <a:r>
            <a:rPr lang="el-GR" dirty="0" smtClean="0"/>
            <a:t>Συμμετέχοντες</a:t>
          </a:r>
          <a:endParaRPr lang="el-GR" dirty="0"/>
        </a:p>
      </dgm:t>
    </dgm:pt>
    <dgm:pt modelId="{A365CA9C-DE4F-4BBF-8EC3-38895A4EAB70}" type="parTrans" cxnId="{6CCF7A0E-9C1F-44C6-9A53-BF242A52528E}">
      <dgm:prSet/>
      <dgm:spPr/>
      <dgm:t>
        <a:bodyPr/>
        <a:lstStyle/>
        <a:p>
          <a:endParaRPr lang="el-GR"/>
        </a:p>
      </dgm:t>
    </dgm:pt>
    <dgm:pt modelId="{FCCADB89-5E9C-4A4B-AC65-7B612F537653}" type="sibTrans" cxnId="{6CCF7A0E-9C1F-44C6-9A53-BF242A52528E}">
      <dgm:prSet/>
      <dgm:spPr/>
      <dgm:t>
        <a:bodyPr/>
        <a:lstStyle/>
        <a:p>
          <a:endParaRPr lang="el-GR"/>
        </a:p>
      </dgm:t>
    </dgm:pt>
    <dgm:pt modelId="{68FBB5BD-0871-446D-B1FE-EAA13874FEE0}" type="pres">
      <dgm:prSet presAssocID="{2D1A7809-61E2-46E8-B839-A88AE1919B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C087D83-8BEB-4ABF-A733-427BF418F780}" type="pres">
      <dgm:prSet presAssocID="{3760B395-0C76-4FF2-A37E-3F38D0AAD0DB}" presName="node" presStyleLbl="node1" presStyleIdx="0" presStyleCnt="3" custRadScaleRad="100064" custRadScaleInc="97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E4D28FA-F8E4-4253-A35D-FAC8C52773CD}" type="pres">
      <dgm:prSet presAssocID="{AACBB839-350D-4B2C-80F2-3E2F08DA09C3}" presName="sibTrans" presStyleLbl="sibTrans2D1" presStyleIdx="0" presStyleCnt="3"/>
      <dgm:spPr/>
      <dgm:t>
        <a:bodyPr/>
        <a:lstStyle/>
        <a:p>
          <a:endParaRPr lang="el-GR"/>
        </a:p>
      </dgm:t>
    </dgm:pt>
    <dgm:pt modelId="{90B63F10-22E6-4AB3-B49B-F4036730E99A}" type="pres">
      <dgm:prSet presAssocID="{AACBB839-350D-4B2C-80F2-3E2F08DA09C3}" presName="connectorText" presStyleLbl="sibTrans2D1" presStyleIdx="0" presStyleCnt="3"/>
      <dgm:spPr/>
      <dgm:t>
        <a:bodyPr/>
        <a:lstStyle/>
        <a:p>
          <a:endParaRPr lang="el-GR"/>
        </a:p>
      </dgm:t>
    </dgm:pt>
    <dgm:pt modelId="{57E9B73A-3B67-41FF-B296-41B1D2360609}" type="pres">
      <dgm:prSet presAssocID="{13B0775D-0FDE-4FD2-8A3F-3704CA6947D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7401C2-E068-4332-99AB-9931B4652D16}" type="pres">
      <dgm:prSet presAssocID="{5A5D5DD3-D745-48F6-8622-6CF210135202}" presName="sibTrans" presStyleLbl="sibTrans2D1" presStyleIdx="1" presStyleCnt="3"/>
      <dgm:spPr/>
      <dgm:t>
        <a:bodyPr/>
        <a:lstStyle/>
        <a:p>
          <a:endParaRPr lang="el-GR"/>
        </a:p>
      </dgm:t>
    </dgm:pt>
    <dgm:pt modelId="{47AE2BDB-5CC8-4D0D-A1FF-709EFE791D76}" type="pres">
      <dgm:prSet presAssocID="{5A5D5DD3-D745-48F6-8622-6CF210135202}" presName="connectorText" presStyleLbl="sibTrans2D1" presStyleIdx="1" presStyleCnt="3"/>
      <dgm:spPr/>
      <dgm:t>
        <a:bodyPr/>
        <a:lstStyle/>
        <a:p>
          <a:endParaRPr lang="el-GR"/>
        </a:p>
      </dgm:t>
    </dgm:pt>
    <dgm:pt modelId="{F6567629-2880-47C5-A715-72CC0DEDBF39}" type="pres">
      <dgm:prSet presAssocID="{AC72BE6F-13BE-49B9-B872-F398BF07E18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8DF534-8F80-408D-BE1D-394250E90980}" type="pres">
      <dgm:prSet presAssocID="{FCCADB89-5E9C-4A4B-AC65-7B612F537653}" presName="sibTrans" presStyleLbl="sibTrans2D1" presStyleIdx="2" presStyleCnt="3"/>
      <dgm:spPr/>
      <dgm:t>
        <a:bodyPr/>
        <a:lstStyle/>
        <a:p>
          <a:endParaRPr lang="el-GR"/>
        </a:p>
      </dgm:t>
    </dgm:pt>
    <dgm:pt modelId="{C9B4DA04-1D10-4647-B3E7-604101021192}" type="pres">
      <dgm:prSet presAssocID="{FCCADB89-5E9C-4A4B-AC65-7B612F537653}" presName="connectorText" presStyleLbl="sibTrans2D1" presStyleIdx="2" presStyleCnt="3"/>
      <dgm:spPr/>
      <dgm:t>
        <a:bodyPr/>
        <a:lstStyle/>
        <a:p>
          <a:endParaRPr lang="el-GR"/>
        </a:p>
      </dgm:t>
    </dgm:pt>
  </dgm:ptLst>
  <dgm:cxnLst>
    <dgm:cxn modelId="{D74137EE-8435-46AF-BEF7-DF1D7E239EE7}" type="presOf" srcId="{3760B395-0C76-4FF2-A37E-3F38D0AAD0DB}" destId="{9C087D83-8BEB-4ABF-A733-427BF418F780}" srcOrd="0" destOrd="0" presId="urn:microsoft.com/office/officeart/2005/8/layout/cycle7"/>
    <dgm:cxn modelId="{BF710537-B51D-4DF8-826D-1A966D301A45}" type="presOf" srcId="{13B0775D-0FDE-4FD2-8A3F-3704CA6947D9}" destId="{57E9B73A-3B67-41FF-B296-41B1D2360609}" srcOrd="0" destOrd="0" presId="urn:microsoft.com/office/officeart/2005/8/layout/cycle7"/>
    <dgm:cxn modelId="{AB486F90-27A2-48B8-BDD8-FAAA135562BC}" type="presOf" srcId="{5A5D5DD3-D745-48F6-8622-6CF210135202}" destId="{287401C2-E068-4332-99AB-9931B4652D16}" srcOrd="0" destOrd="0" presId="urn:microsoft.com/office/officeart/2005/8/layout/cycle7"/>
    <dgm:cxn modelId="{4CC3180D-33FA-4DA4-9914-FC63DB973F42}" srcId="{2D1A7809-61E2-46E8-B839-A88AE1919B8D}" destId="{13B0775D-0FDE-4FD2-8A3F-3704CA6947D9}" srcOrd="1" destOrd="0" parTransId="{3F1348D3-422E-4FB2-8B08-40BF309CDBDA}" sibTransId="{5A5D5DD3-D745-48F6-8622-6CF210135202}"/>
    <dgm:cxn modelId="{A1D6B7CE-F54D-4869-BA2A-2F369244E6E5}" type="presOf" srcId="{FCCADB89-5E9C-4A4B-AC65-7B612F537653}" destId="{158DF534-8F80-408D-BE1D-394250E90980}" srcOrd="0" destOrd="0" presId="urn:microsoft.com/office/officeart/2005/8/layout/cycle7"/>
    <dgm:cxn modelId="{0FCD93CE-8CA9-4793-8FA4-FEAD6E1C5DC1}" type="presOf" srcId="{5A5D5DD3-D745-48F6-8622-6CF210135202}" destId="{47AE2BDB-5CC8-4D0D-A1FF-709EFE791D76}" srcOrd="1" destOrd="0" presId="urn:microsoft.com/office/officeart/2005/8/layout/cycle7"/>
    <dgm:cxn modelId="{A10B729B-C575-4E77-9D26-66906C717F90}" srcId="{2D1A7809-61E2-46E8-B839-A88AE1919B8D}" destId="{3760B395-0C76-4FF2-A37E-3F38D0AAD0DB}" srcOrd="0" destOrd="0" parTransId="{E27DCA19-D2AE-4989-9684-C16C7A2DE56B}" sibTransId="{AACBB839-350D-4B2C-80F2-3E2F08DA09C3}"/>
    <dgm:cxn modelId="{5DC8833B-62D7-44A4-9EF2-8F74457FDE6B}" type="presOf" srcId="{AACBB839-350D-4B2C-80F2-3E2F08DA09C3}" destId="{4E4D28FA-F8E4-4253-A35D-FAC8C52773CD}" srcOrd="0" destOrd="0" presId="urn:microsoft.com/office/officeart/2005/8/layout/cycle7"/>
    <dgm:cxn modelId="{E8281E94-12BE-471A-9863-2C8FDD4BC7F5}" type="presOf" srcId="{AACBB839-350D-4B2C-80F2-3E2F08DA09C3}" destId="{90B63F10-22E6-4AB3-B49B-F4036730E99A}" srcOrd="1" destOrd="0" presId="urn:microsoft.com/office/officeart/2005/8/layout/cycle7"/>
    <dgm:cxn modelId="{747233AD-7B83-43F4-867D-116B3200C24E}" type="presOf" srcId="{AC72BE6F-13BE-49B9-B872-F398BF07E181}" destId="{F6567629-2880-47C5-A715-72CC0DEDBF39}" srcOrd="0" destOrd="0" presId="urn:microsoft.com/office/officeart/2005/8/layout/cycle7"/>
    <dgm:cxn modelId="{79E00116-F160-47F7-B2CB-602ADD832429}" type="presOf" srcId="{2D1A7809-61E2-46E8-B839-A88AE1919B8D}" destId="{68FBB5BD-0871-446D-B1FE-EAA13874FEE0}" srcOrd="0" destOrd="0" presId="urn:microsoft.com/office/officeart/2005/8/layout/cycle7"/>
    <dgm:cxn modelId="{6CCF7A0E-9C1F-44C6-9A53-BF242A52528E}" srcId="{2D1A7809-61E2-46E8-B839-A88AE1919B8D}" destId="{AC72BE6F-13BE-49B9-B872-F398BF07E181}" srcOrd="2" destOrd="0" parTransId="{A365CA9C-DE4F-4BBF-8EC3-38895A4EAB70}" sibTransId="{FCCADB89-5E9C-4A4B-AC65-7B612F537653}"/>
    <dgm:cxn modelId="{6090EEC1-8531-461C-99CA-3D964DE224EB}" type="presOf" srcId="{FCCADB89-5E9C-4A4B-AC65-7B612F537653}" destId="{C9B4DA04-1D10-4647-B3E7-604101021192}" srcOrd="1" destOrd="0" presId="urn:microsoft.com/office/officeart/2005/8/layout/cycle7"/>
    <dgm:cxn modelId="{C176DAE8-4802-46A2-BB80-4459D29A4720}" type="presParOf" srcId="{68FBB5BD-0871-446D-B1FE-EAA13874FEE0}" destId="{9C087D83-8BEB-4ABF-A733-427BF418F780}" srcOrd="0" destOrd="0" presId="urn:microsoft.com/office/officeart/2005/8/layout/cycle7"/>
    <dgm:cxn modelId="{01AADA0D-D741-4BE9-B8C0-59DDC8F622B8}" type="presParOf" srcId="{68FBB5BD-0871-446D-B1FE-EAA13874FEE0}" destId="{4E4D28FA-F8E4-4253-A35D-FAC8C52773CD}" srcOrd="1" destOrd="0" presId="urn:microsoft.com/office/officeart/2005/8/layout/cycle7"/>
    <dgm:cxn modelId="{4CE1C2CA-4E74-4839-B80F-47E4E6A01B39}" type="presParOf" srcId="{4E4D28FA-F8E4-4253-A35D-FAC8C52773CD}" destId="{90B63F10-22E6-4AB3-B49B-F4036730E99A}" srcOrd="0" destOrd="0" presId="urn:microsoft.com/office/officeart/2005/8/layout/cycle7"/>
    <dgm:cxn modelId="{29DC34AB-3CEF-4EFD-B9BD-612B7381827E}" type="presParOf" srcId="{68FBB5BD-0871-446D-B1FE-EAA13874FEE0}" destId="{57E9B73A-3B67-41FF-B296-41B1D2360609}" srcOrd="2" destOrd="0" presId="urn:microsoft.com/office/officeart/2005/8/layout/cycle7"/>
    <dgm:cxn modelId="{B3667D8F-AEB1-4506-9D34-77E714351C80}" type="presParOf" srcId="{68FBB5BD-0871-446D-B1FE-EAA13874FEE0}" destId="{287401C2-E068-4332-99AB-9931B4652D16}" srcOrd="3" destOrd="0" presId="urn:microsoft.com/office/officeart/2005/8/layout/cycle7"/>
    <dgm:cxn modelId="{1589E7E4-531B-4AF4-A974-C5D867981230}" type="presParOf" srcId="{287401C2-E068-4332-99AB-9931B4652D16}" destId="{47AE2BDB-5CC8-4D0D-A1FF-709EFE791D76}" srcOrd="0" destOrd="0" presId="urn:microsoft.com/office/officeart/2005/8/layout/cycle7"/>
    <dgm:cxn modelId="{0BA53448-687B-4F69-BD36-28E1A29971BD}" type="presParOf" srcId="{68FBB5BD-0871-446D-B1FE-EAA13874FEE0}" destId="{F6567629-2880-47C5-A715-72CC0DEDBF39}" srcOrd="4" destOrd="0" presId="urn:microsoft.com/office/officeart/2005/8/layout/cycle7"/>
    <dgm:cxn modelId="{E551F95B-19FC-4D1C-8703-006CECA3650C}" type="presParOf" srcId="{68FBB5BD-0871-446D-B1FE-EAA13874FEE0}" destId="{158DF534-8F80-408D-BE1D-394250E90980}" srcOrd="5" destOrd="0" presId="urn:microsoft.com/office/officeart/2005/8/layout/cycle7"/>
    <dgm:cxn modelId="{466C3642-335D-43E0-9D96-D1CE9C7A675B}" type="presParOf" srcId="{158DF534-8F80-408D-BE1D-394250E90980}" destId="{C9B4DA04-1D10-4647-B3E7-60410102119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8B62255-8A19-4CEC-B95A-E638C9E4F193}" type="doc">
      <dgm:prSet loTypeId="urn:microsoft.com/office/officeart/2005/8/layout/cycle6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4730D43E-AF6E-4F2F-8F3B-57DDC3F0DE9E}">
      <dgm:prSet phldrT="[Κείμενο]"/>
      <dgm:spPr/>
      <dgm:t>
        <a:bodyPr/>
        <a:lstStyle/>
        <a:p>
          <a:r>
            <a:rPr lang="el-GR" dirty="0" smtClean="0"/>
            <a:t>Χρήση διαδραστικών βίντεο</a:t>
          </a:r>
          <a:endParaRPr lang="el-GR" dirty="0"/>
        </a:p>
      </dgm:t>
    </dgm:pt>
    <dgm:pt modelId="{E3F7B8D0-B8C0-4F33-8193-4DC78F302794}" type="parTrans" cxnId="{CD76475E-0C9A-4BD8-981B-A73DC0D1A3BC}">
      <dgm:prSet/>
      <dgm:spPr/>
      <dgm:t>
        <a:bodyPr/>
        <a:lstStyle/>
        <a:p>
          <a:endParaRPr lang="el-GR"/>
        </a:p>
      </dgm:t>
    </dgm:pt>
    <dgm:pt modelId="{BB0652E7-D6AC-4893-88A1-F5433BDBB901}" type="sibTrans" cxnId="{CD76475E-0C9A-4BD8-981B-A73DC0D1A3BC}">
      <dgm:prSet/>
      <dgm:spPr/>
      <dgm:t>
        <a:bodyPr/>
        <a:lstStyle/>
        <a:p>
          <a:endParaRPr lang="el-GR"/>
        </a:p>
      </dgm:t>
    </dgm:pt>
    <dgm:pt modelId="{76B252B5-15F0-4E34-B6AE-0337C09F6A77}">
      <dgm:prSet phldrT="[Κείμενο]"/>
      <dgm:spPr/>
      <dgm:t>
        <a:bodyPr/>
        <a:lstStyle/>
        <a:p>
          <a:r>
            <a:rPr lang="el-GR" dirty="0" smtClean="0"/>
            <a:t>Φιλικό ύφος γραφής</a:t>
          </a:r>
          <a:endParaRPr lang="el-GR" dirty="0"/>
        </a:p>
      </dgm:t>
    </dgm:pt>
    <dgm:pt modelId="{D40DB90D-E134-438B-870C-6A077B54371E}" type="parTrans" cxnId="{B57982DF-4FA4-4530-A4A7-3F6541A64F24}">
      <dgm:prSet/>
      <dgm:spPr/>
      <dgm:t>
        <a:bodyPr/>
        <a:lstStyle/>
        <a:p>
          <a:endParaRPr lang="el-GR"/>
        </a:p>
      </dgm:t>
    </dgm:pt>
    <dgm:pt modelId="{2C861841-D2D2-47C0-A119-EED09C29C311}" type="sibTrans" cxnId="{B57982DF-4FA4-4530-A4A7-3F6541A64F24}">
      <dgm:prSet/>
      <dgm:spPr/>
      <dgm:t>
        <a:bodyPr/>
        <a:lstStyle/>
        <a:p>
          <a:endParaRPr lang="el-GR"/>
        </a:p>
      </dgm:t>
    </dgm:pt>
    <dgm:pt modelId="{8084287C-0D61-48F7-B8E6-F99866D0DF96}">
      <dgm:prSet phldrT="[Κείμενο]"/>
      <dgm:spPr/>
      <dgm:t>
        <a:bodyPr/>
        <a:lstStyle/>
        <a:p>
          <a:r>
            <a:rPr lang="el-GR" dirty="0" smtClean="0"/>
            <a:t>Σύνθεση εκπαιδευτικού υλικού</a:t>
          </a:r>
          <a:endParaRPr lang="el-GR" dirty="0"/>
        </a:p>
      </dgm:t>
    </dgm:pt>
    <dgm:pt modelId="{1D0AA589-E1A3-4D8A-B529-7B69A1E8120D}" type="parTrans" cxnId="{CCF31B15-B36F-49E6-87AC-7D5E906FA9E8}">
      <dgm:prSet/>
      <dgm:spPr/>
      <dgm:t>
        <a:bodyPr/>
        <a:lstStyle/>
        <a:p>
          <a:endParaRPr lang="el-GR"/>
        </a:p>
      </dgm:t>
    </dgm:pt>
    <dgm:pt modelId="{F94C243D-B7AD-4C58-9FBD-E936D4F10316}" type="sibTrans" cxnId="{CCF31B15-B36F-49E6-87AC-7D5E906FA9E8}">
      <dgm:prSet/>
      <dgm:spPr/>
      <dgm:t>
        <a:bodyPr/>
        <a:lstStyle/>
        <a:p>
          <a:endParaRPr lang="el-GR"/>
        </a:p>
      </dgm:t>
    </dgm:pt>
    <dgm:pt modelId="{99276E2C-311C-43F9-8F35-EB09FCFF0177}">
      <dgm:prSet phldrT="[Κείμενο]"/>
      <dgm:spPr/>
      <dgm:t>
        <a:bodyPr/>
        <a:lstStyle/>
        <a:p>
          <a:r>
            <a:rPr lang="el-GR" dirty="0" smtClean="0"/>
            <a:t>Επιστημονική Συνοχή/ Τεκμηρίωση του ΕΥ </a:t>
          </a:r>
          <a:endParaRPr lang="el-GR" dirty="0"/>
        </a:p>
      </dgm:t>
    </dgm:pt>
    <dgm:pt modelId="{8DF09BC3-6BE3-4526-916D-B13F9859F5B3}" type="parTrans" cxnId="{E8227414-2357-4F61-8924-668AF2F387DD}">
      <dgm:prSet/>
      <dgm:spPr/>
      <dgm:t>
        <a:bodyPr/>
        <a:lstStyle/>
        <a:p>
          <a:endParaRPr lang="el-GR"/>
        </a:p>
      </dgm:t>
    </dgm:pt>
    <dgm:pt modelId="{28BA4CE6-D86D-4A6A-BA49-F72B9367C5B2}" type="sibTrans" cxnId="{E8227414-2357-4F61-8924-668AF2F387DD}">
      <dgm:prSet/>
      <dgm:spPr/>
      <dgm:t>
        <a:bodyPr/>
        <a:lstStyle/>
        <a:p>
          <a:endParaRPr lang="el-GR"/>
        </a:p>
      </dgm:t>
    </dgm:pt>
    <dgm:pt modelId="{DD957801-F3F3-472B-95A6-EED777A430A7}">
      <dgm:prSet phldrT="[Κείμενο]"/>
      <dgm:spPr/>
      <dgm:t>
        <a:bodyPr/>
        <a:lstStyle/>
        <a:p>
          <a:r>
            <a:rPr lang="el-GR" dirty="0" smtClean="0"/>
            <a:t>Σκοπός και προσδοκώμενα αποτελέσματα</a:t>
          </a:r>
          <a:endParaRPr lang="el-GR" dirty="0"/>
        </a:p>
      </dgm:t>
    </dgm:pt>
    <dgm:pt modelId="{09ADE19C-301B-4C92-882E-CA663960135D}" type="parTrans" cxnId="{60D3B3A6-67C3-41FA-91AB-06FF2EC7CD13}">
      <dgm:prSet/>
      <dgm:spPr/>
      <dgm:t>
        <a:bodyPr/>
        <a:lstStyle/>
        <a:p>
          <a:endParaRPr lang="el-GR"/>
        </a:p>
      </dgm:t>
    </dgm:pt>
    <dgm:pt modelId="{852F954A-E4F5-4AF6-836F-808F56B4FFD5}" type="sibTrans" cxnId="{60D3B3A6-67C3-41FA-91AB-06FF2EC7CD13}">
      <dgm:prSet/>
      <dgm:spPr/>
      <dgm:t>
        <a:bodyPr/>
        <a:lstStyle/>
        <a:p>
          <a:endParaRPr lang="el-GR"/>
        </a:p>
      </dgm:t>
    </dgm:pt>
    <dgm:pt modelId="{0C8DAF14-3AD9-4FC6-ACFD-41DA1B9E1A2D}" type="pres">
      <dgm:prSet presAssocID="{58B62255-8A19-4CEC-B95A-E638C9E4F19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9D9EFA6-85FB-4038-8D32-298D49096CC9}" type="pres">
      <dgm:prSet presAssocID="{4730D43E-AF6E-4F2F-8F3B-57DDC3F0DE9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D0AEE93-963D-4056-8D08-BFB2294AE95D}" type="pres">
      <dgm:prSet presAssocID="{4730D43E-AF6E-4F2F-8F3B-57DDC3F0DE9E}" presName="spNode" presStyleCnt="0"/>
      <dgm:spPr/>
      <dgm:t>
        <a:bodyPr/>
        <a:lstStyle/>
        <a:p>
          <a:endParaRPr lang="el-GR"/>
        </a:p>
      </dgm:t>
    </dgm:pt>
    <dgm:pt modelId="{1AAC2BD0-A59C-48D7-A6B2-57DF7F579CAD}" type="pres">
      <dgm:prSet presAssocID="{BB0652E7-D6AC-4893-88A1-F5433BDBB901}" presName="sibTrans" presStyleLbl="sibTrans1D1" presStyleIdx="0" presStyleCnt="5"/>
      <dgm:spPr/>
      <dgm:t>
        <a:bodyPr/>
        <a:lstStyle/>
        <a:p>
          <a:endParaRPr lang="el-GR"/>
        </a:p>
      </dgm:t>
    </dgm:pt>
    <dgm:pt modelId="{78986FCE-8C26-4F7A-871E-9C204179362C}" type="pres">
      <dgm:prSet presAssocID="{76B252B5-15F0-4E34-B6AE-0337C09F6A7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32CD42-CF2C-4C84-AF5B-188D27BFA4FA}" type="pres">
      <dgm:prSet presAssocID="{76B252B5-15F0-4E34-B6AE-0337C09F6A77}" presName="spNode" presStyleCnt="0"/>
      <dgm:spPr/>
      <dgm:t>
        <a:bodyPr/>
        <a:lstStyle/>
        <a:p>
          <a:endParaRPr lang="el-GR"/>
        </a:p>
      </dgm:t>
    </dgm:pt>
    <dgm:pt modelId="{4B5593D8-0A82-402D-9E7E-64D9AFD6E5AE}" type="pres">
      <dgm:prSet presAssocID="{2C861841-D2D2-47C0-A119-EED09C29C311}" presName="sibTrans" presStyleLbl="sibTrans1D1" presStyleIdx="1" presStyleCnt="5"/>
      <dgm:spPr/>
      <dgm:t>
        <a:bodyPr/>
        <a:lstStyle/>
        <a:p>
          <a:endParaRPr lang="el-GR"/>
        </a:p>
      </dgm:t>
    </dgm:pt>
    <dgm:pt modelId="{CB51A7DA-592B-4C17-9F9B-D99888BA3A07}" type="pres">
      <dgm:prSet presAssocID="{8084287C-0D61-48F7-B8E6-F99866D0DF9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39CAA56-F1C6-4510-B482-9757268B06C6}" type="pres">
      <dgm:prSet presAssocID="{8084287C-0D61-48F7-B8E6-F99866D0DF96}" presName="spNode" presStyleCnt="0"/>
      <dgm:spPr/>
      <dgm:t>
        <a:bodyPr/>
        <a:lstStyle/>
        <a:p>
          <a:endParaRPr lang="el-GR"/>
        </a:p>
      </dgm:t>
    </dgm:pt>
    <dgm:pt modelId="{50B41492-CA77-4FC7-8652-0DD5BF8B1095}" type="pres">
      <dgm:prSet presAssocID="{F94C243D-B7AD-4C58-9FBD-E936D4F10316}" presName="sibTrans" presStyleLbl="sibTrans1D1" presStyleIdx="2" presStyleCnt="5"/>
      <dgm:spPr/>
      <dgm:t>
        <a:bodyPr/>
        <a:lstStyle/>
        <a:p>
          <a:endParaRPr lang="el-GR"/>
        </a:p>
      </dgm:t>
    </dgm:pt>
    <dgm:pt modelId="{E9C1AED9-1330-49DB-B3AD-705B3F000CD1}" type="pres">
      <dgm:prSet presAssocID="{99276E2C-311C-43F9-8F35-EB09FCFF017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34A0F9-211C-4F32-936B-D9D4F3DA0C05}" type="pres">
      <dgm:prSet presAssocID="{99276E2C-311C-43F9-8F35-EB09FCFF0177}" presName="spNode" presStyleCnt="0"/>
      <dgm:spPr/>
      <dgm:t>
        <a:bodyPr/>
        <a:lstStyle/>
        <a:p>
          <a:endParaRPr lang="el-GR"/>
        </a:p>
      </dgm:t>
    </dgm:pt>
    <dgm:pt modelId="{37954498-909F-491E-8594-1EB2B8866210}" type="pres">
      <dgm:prSet presAssocID="{28BA4CE6-D86D-4A6A-BA49-F72B9367C5B2}" presName="sibTrans" presStyleLbl="sibTrans1D1" presStyleIdx="3" presStyleCnt="5"/>
      <dgm:spPr/>
      <dgm:t>
        <a:bodyPr/>
        <a:lstStyle/>
        <a:p>
          <a:endParaRPr lang="el-GR"/>
        </a:p>
      </dgm:t>
    </dgm:pt>
    <dgm:pt modelId="{E3F671A5-E4DE-4B27-8764-80CC711A1271}" type="pres">
      <dgm:prSet presAssocID="{DD957801-F3F3-472B-95A6-EED777A430A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C120DFF-8CD4-4302-B673-FAAE214AF757}" type="pres">
      <dgm:prSet presAssocID="{DD957801-F3F3-472B-95A6-EED777A430A7}" presName="spNode" presStyleCnt="0"/>
      <dgm:spPr/>
      <dgm:t>
        <a:bodyPr/>
        <a:lstStyle/>
        <a:p>
          <a:endParaRPr lang="el-GR"/>
        </a:p>
      </dgm:t>
    </dgm:pt>
    <dgm:pt modelId="{0274218C-C0A7-4382-9D28-75605C31FD85}" type="pres">
      <dgm:prSet presAssocID="{852F954A-E4F5-4AF6-836F-808F56B4FFD5}" presName="sibTrans" presStyleLbl="sibTrans1D1" presStyleIdx="4" presStyleCnt="5"/>
      <dgm:spPr/>
      <dgm:t>
        <a:bodyPr/>
        <a:lstStyle/>
        <a:p>
          <a:endParaRPr lang="el-GR"/>
        </a:p>
      </dgm:t>
    </dgm:pt>
  </dgm:ptLst>
  <dgm:cxnLst>
    <dgm:cxn modelId="{125452E8-EA4C-4DB5-9A3C-D4BCC1740FD0}" type="presOf" srcId="{2C861841-D2D2-47C0-A119-EED09C29C311}" destId="{4B5593D8-0A82-402D-9E7E-64D9AFD6E5AE}" srcOrd="0" destOrd="0" presId="urn:microsoft.com/office/officeart/2005/8/layout/cycle6"/>
    <dgm:cxn modelId="{E8227414-2357-4F61-8924-668AF2F387DD}" srcId="{58B62255-8A19-4CEC-B95A-E638C9E4F193}" destId="{99276E2C-311C-43F9-8F35-EB09FCFF0177}" srcOrd="3" destOrd="0" parTransId="{8DF09BC3-6BE3-4526-916D-B13F9859F5B3}" sibTransId="{28BA4CE6-D86D-4A6A-BA49-F72B9367C5B2}"/>
    <dgm:cxn modelId="{5E210D86-CFA9-49E5-B13A-26239A305182}" type="presOf" srcId="{76B252B5-15F0-4E34-B6AE-0337C09F6A77}" destId="{78986FCE-8C26-4F7A-871E-9C204179362C}" srcOrd="0" destOrd="0" presId="urn:microsoft.com/office/officeart/2005/8/layout/cycle6"/>
    <dgm:cxn modelId="{1C05BFCE-8854-42D7-9841-417286691DFE}" type="presOf" srcId="{852F954A-E4F5-4AF6-836F-808F56B4FFD5}" destId="{0274218C-C0A7-4382-9D28-75605C31FD85}" srcOrd="0" destOrd="0" presId="urn:microsoft.com/office/officeart/2005/8/layout/cycle6"/>
    <dgm:cxn modelId="{60D3B3A6-67C3-41FA-91AB-06FF2EC7CD13}" srcId="{58B62255-8A19-4CEC-B95A-E638C9E4F193}" destId="{DD957801-F3F3-472B-95A6-EED777A430A7}" srcOrd="4" destOrd="0" parTransId="{09ADE19C-301B-4C92-882E-CA663960135D}" sibTransId="{852F954A-E4F5-4AF6-836F-808F56B4FFD5}"/>
    <dgm:cxn modelId="{2E6FB659-5EE1-4192-B77D-B18852DF990D}" type="presOf" srcId="{DD957801-F3F3-472B-95A6-EED777A430A7}" destId="{E3F671A5-E4DE-4B27-8764-80CC711A1271}" srcOrd="0" destOrd="0" presId="urn:microsoft.com/office/officeart/2005/8/layout/cycle6"/>
    <dgm:cxn modelId="{A9D4F642-11C4-4405-B0FF-5973443B0744}" type="presOf" srcId="{BB0652E7-D6AC-4893-88A1-F5433BDBB901}" destId="{1AAC2BD0-A59C-48D7-A6B2-57DF7F579CAD}" srcOrd="0" destOrd="0" presId="urn:microsoft.com/office/officeart/2005/8/layout/cycle6"/>
    <dgm:cxn modelId="{F54D0F99-3EF4-456B-88B7-E2659012DA24}" type="presOf" srcId="{F94C243D-B7AD-4C58-9FBD-E936D4F10316}" destId="{50B41492-CA77-4FC7-8652-0DD5BF8B1095}" srcOrd="0" destOrd="0" presId="urn:microsoft.com/office/officeart/2005/8/layout/cycle6"/>
    <dgm:cxn modelId="{5A1DA810-B987-438A-83A6-E795704A8229}" type="presOf" srcId="{28BA4CE6-D86D-4A6A-BA49-F72B9367C5B2}" destId="{37954498-909F-491E-8594-1EB2B8866210}" srcOrd="0" destOrd="0" presId="urn:microsoft.com/office/officeart/2005/8/layout/cycle6"/>
    <dgm:cxn modelId="{4FF0C584-A1A3-46FE-9B3F-A0298DD383BF}" type="presOf" srcId="{99276E2C-311C-43F9-8F35-EB09FCFF0177}" destId="{E9C1AED9-1330-49DB-B3AD-705B3F000CD1}" srcOrd="0" destOrd="0" presId="urn:microsoft.com/office/officeart/2005/8/layout/cycle6"/>
    <dgm:cxn modelId="{593CE1D9-05F4-4A1C-BBC9-10FB7A8B18DE}" type="presOf" srcId="{8084287C-0D61-48F7-B8E6-F99866D0DF96}" destId="{CB51A7DA-592B-4C17-9F9B-D99888BA3A07}" srcOrd="0" destOrd="0" presId="urn:microsoft.com/office/officeart/2005/8/layout/cycle6"/>
    <dgm:cxn modelId="{CD76475E-0C9A-4BD8-981B-A73DC0D1A3BC}" srcId="{58B62255-8A19-4CEC-B95A-E638C9E4F193}" destId="{4730D43E-AF6E-4F2F-8F3B-57DDC3F0DE9E}" srcOrd="0" destOrd="0" parTransId="{E3F7B8D0-B8C0-4F33-8193-4DC78F302794}" sibTransId="{BB0652E7-D6AC-4893-88A1-F5433BDBB901}"/>
    <dgm:cxn modelId="{442E9730-DA51-48A0-8D14-71C2881B9130}" type="presOf" srcId="{58B62255-8A19-4CEC-B95A-E638C9E4F193}" destId="{0C8DAF14-3AD9-4FC6-ACFD-41DA1B9E1A2D}" srcOrd="0" destOrd="0" presId="urn:microsoft.com/office/officeart/2005/8/layout/cycle6"/>
    <dgm:cxn modelId="{B57982DF-4FA4-4530-A4A7-3F6541A64F24}" srcId="{58B62255-8A19-4CEC-B95A-E638C9E4F193}" destId="{76B252B5-15F0-4E34-B6AE-0337C09F6A77}" srcOrd="1" destOrd="0" parTransId="{D40DB90D-E134-438B-870C-6A077B54371E}" sibTransId="{2C861841-D2D2-47C0-A119-EED09C29C311}"/>
    <dgm:cxn modelId="{CCF31B15-B36F-49E6-87AC-7D5E906FA9E8}" srcId="{58B62255-8A19-4CEC-B95A-E638C9E4F193}" destId="{8084287C-0D61-48F7-B8E6-F99866D0DF96}" srcOrd="2" destOrd="0" parTransId="{1D0AA589-E1A3-4D8A-B529-7B69A1E8120D}" sibTransId="{F94C243D-B7AD-4C58-9FBD-E936D4F10316}"/>
    <dgm:cxn modelId="{0DE3D358-F964-4E67-8F5E-6DEF277DB957}" type="presOf" srcId="{4730D43E-AF6E-4F2F-8F3B-57DDC3F0DE9E}" destId="{19D9EFA6-85FB-4038-8D32-298D49096CC9}" srcOrd="0" destOrd="0" presId="urn:microsoft.com/office/officeart/2005/8/layout/cycle6"/>
    <dgm:cxn modelId="{0B581541-FBB6-4ED1-B888-1E25E4548A38}" type="presParOf" srcId="{0C8DAF14-3AD9-4FC6-ACFD-41DA1B9E1A2D}" destId="{19D9EFA6-85FB-4038-8D32-298D49096CC9}" srcOrd="0" destOrd="0" presId="urn:microsoft.com/office/officeart/2005/8/layout/cycle6"/>
    <dgm:cxn modelId="{D5106244-060B-4CEE-A95F-55458702A11E}" type="presParOf" srcId="{0C8DAF14-3AD9-4FC6-ACFD-41DA1B9E1A2D}" destId="{FD0AEE93-963D-4056-8D08-BFB2294AE95D}" srcOrd="1" destOrd="0" presId="urn:microsoft.com/office/officeart/2005/8/layout/cycle6"/>
    <dgm:cxn modelId="{FEB700C4-B5F9-4706-99C0-DD9EA35FE0FC}" type="presParOf" srcId="{0C8DAF14-3AD9-4FC6-ACFD-41DA1B9E1A2D}" destId="{1AAC2BD0-A59C-48D7-A6B2-57DF7F579CAD}" srcOrd="2" destOrd="0" presId="urn:microsoft.com/office/officeart/2005/8/layout/cycle6"/>
    <dgm:cxn modelId="{2DD99392-584B-4473-9E81-E6739E511EDD}" type="presParOf" srcId="{0C8DAF14-3AD9-4FC6-ACFD-41DA1B9E1A2D}" destId="{78986FCE-8C26-4F7A-871E-9C204179362C}" srcOrd="3" destOrd="0" presId="urn:microsoft.com/office/officeart/2005/8/layout/cycle6"/>
    <dgm:cxn modelId="{449508A9-2198-447C-A95A-59A5DF509871}" type="presParOf" srcId="{0C8DAF14-3AD9-4FC6-ACFD-41DA1B9E1A2D}" destId="{8E32CD42-CF2C-4C84-AF5B-188D27BFA4FA}" srcOrd="4" destOrd="0" presId="urn:microsoft.com/office/officeart/2005/8/layout/cycle6"/>
    <dgm:cxn modelId="{4DEA2BFE-7298-48FE-A3C6-3FF8ED77F235}" type="presParOf" srcId="{0C8DAF14-3AD9-4FC6-ACFD-41DA1B9E1A2D}" destId="{4B5593D8-0A82-402D-9E7E-64D9AFD6E5AE}" srcOrd="5" destOrd="0" presId="urn:microsoft.com/office/officeart/2005/8/layout/cycle6"/>
    <dgm:cxn modelId="{80FFDB4C-DE09-4280-ABCF-679FE8FDA1A2}" type="presParOf" srcId="{0C8DAF14-3AD9-4FC6-ACFD-41DA1B9E1A2D}" destId="{CB51A7DA-592B-4C17-9F9B-D99888BA3A07}" srcOrd="6" destOrd="0" presId="urn:microsoft.com/office/officeart/2005/8/layout/cycle6"/>
    <dgm:cxn modelId="{9E581057-23AB-4C7F-A484-FC44AF3E4890}" type="presParOf" srcId="{0C8DAF14-3AD9-4FC6-ACFD-41DA1B9E1A2D}" destId="{539CAA56-F1C6-4510-B482-9757268B06C6}" srcOrd="7" destOrd="0" presId="urn:microsoft.com/office/officeart/2005/8/layout/cycle6"/>
    <dgm:cxn modelId="{89C889DB-BE9B-40D6-B867-E42B837EBD99}" type="presParOf" srcId="{0C8DAF14-3AD9-4FC6-ACFD-41DA1B9E1A2D}" destId="{50B41492-CA77-4FC7-8652-0DD5BF8B1095}" srcOrd="8" destOrd="0" presId="urn:microsoft.com/office/officeart/2005/8/layout/cycle6"/>
    <dgm:cxn modelId="{CD507866-B768-4F8A-B048-D771D6DFCF53}" type="presParOf" srcId="{0C8DAF14-3AD9-4FC6-ACFD-41DA1B9E1A2D}" destId="{E9C1AED9-1330-49DB-B3AD-705B3F000CD1}" srcOrd="9" destOrd="0" presId="urn:microsoft.com/office/officeart/2005/8/layout/cycle6"/>
    <dgm:cxn modelId="{C67AEF0B-9418-4739-8BDB-71C8AF1B114B}" type="presParOf" srcId="{0C8DAF14-3AD9-4FC6-ACFD-41DA1B9E1A2D}" destId="{1334A0F9-211C-4F32-936B-D9D4F3DA0C05}" srcOrd="10" destOrd="0" presId="urn:microsoft.com/office/officeart/2005/8/layout/cycle6"/>
    <dgm:cxn modelId="{B0C2D811-6CBF-4577-BB88-38B18DAFED4C}" type="presParOf" srcId="{0C8DAF14-3AD9-4FC6-ACFD-41DA1B9E1A2D}" destId="{37954498-909F-491E-8594-1EB2B8866210}" srcOrd="11" destOrd="0" presId="urn:microsoft.com/office/officeart/2005/8/layout/cycle6"/>
    <dgm:cxn modelId="{78C809AD-3E42-42AB-8E20-83B88A61B080}" type="presParOf" srcId="{0C8DAF14-3AD9-4FC6-ACFD-41DA1B9E1A2D}" destId="{E3F671A5-E4DE-4B27-8764-80CC711A1271}" srcOrd="12" destOrd="0" presId="urn:microsoft.com/office/officeart/2005/8/layout/cycle6"/>
    <dgm:cxn modelId="{8B9B0824-C6BF-461C-82F8-D2A8746D8F13}" type="presParOf" srcId="{0C8DAF14-3AD9-4FC6-ACFD-41DA1B9E1A2D}" destId="{7C120DFF-8CD4-4302-B673-FAAE214AF757}" srcOrd="13" destOrd="0" presId="urn:microsoft.com/office/officeart/2005/8/layout/cycle6"/>
    <dgm:cxn modelId="{F0A5FEC6-F815-4A2E-A092-2A30D5318A5A}" type="presParOf" srcId="{0C8DAF14-3AD9-4FC6-ACFD-41DA1B9E1A2D}" destId="{0274218C-C0A7-4382-9D28-75605C31FD85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87FB68-5E0D-45D3-B887-EF60C5B04A6F}">
      <dsp:nvSpPr>
        <dsp:cNvPr id="0" name=""/>
        <dsp:cNvSpPr/>
      </dsp:nvSpPr>
      <dsp:spPr>
        <a:xfrm>
          <a:off x="100785" y="382427"/>
          <a:ext cx="6027069" cy="54791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1</a:t>
          </a:r>
          <a:r>
            <a:rPr lang="el-GR" sz="2500" kern="1200" baseline="30000" dirty="0" smtClean="0"/>
            <a:t>ο</a:t>
          </a:r>
          <a:r>
            <a:rPr lang="el-GR" sz="2500" kern="1200" dirty="0" smtClean="0"/>
            <a:t> Ερευνητικό ερώτημα:</a:t>
          </a:r>
          <a:endParaRPr lang="el-GR" sz="2500" kern="1200" dirty="0"/>
        </a:p>
      </dsp:txBody>
      <dsp:txXfrm>
        <a:off x="100785" y="382427"/>
        <a:ext cx="6027069" cy="547915"/>
      </dsp:txXfrm>
    </dsp:sp>
    <dsp:sp modelId="{6CE86B87-DA3E-4FBB-8609-FC86A6A35D42}">
      <dsp:nvSpPr>
        <dsp:cNvPr id="0" name=""/>
        <dsp:cNvSpPr/>
      </dsp:nvSpPr>
      <dsp:spPr>
        <a:xfrm>
          <a:off x="100785" y="930343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265934-550F-49D3-B602-A47F41018C08}">
      <dsp:nvSpPr>
        <dsp:cNvPr id="0" name=""/>
        <dsp:cNvSpPr/>
      </dsp:nvSpPr>
      <dsp:spPr>
        <a:xfrm>
          <a:off x="947924" y="930343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176B87-0866-4DB9-BB0B-1692B90DAE1F}">
      <dsp:nvSpPr>
        <dsp:cNvPr id="0" name=""/>
        <dsp:cNvSpPr/>
      </dsp:nvSpPr>
      <dsp:spPr>
        <a:xfrm>
          <a:off x="1795731" y="930343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C42B85-824B-4ACA-9CC7-4E09C1E1E6C1}">
      <dsp:nvSpPr>
        <dsp:cNvPr id="0" name=""/>
        <dsp:cNvSpPr/>
      </dsp:nvSpPr>
      <dsp:spPr>
        <a:xfrm>
          <a:off x="2642870" y="930343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B4DB8F-D3B6-41BB-A295-00205587DF40}">
      <dsp:nvSpPr>
        <dsp:cNvPr id="0" name=""/>
        <dsp:cNvSpPr/>
      </dsp:nvSpPr>
      <dsp:spPr>
        <a:xfrm>
          <a:off x="3490677" y="930343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6F818E-F093-4231-9F7F-D1F1DCF1EBAB}">
      <dsp:nvSpPr>
        <dsp:cNvPr id="0" name=""/>
        <dsp:cNvSpPr/>
      </dsp:nvSpPr>
      <dsp:spPr>
        <a:xfrm>
          <a:off x="4337815" y="930343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D91AB4-CD78-4641-8184-F131621D3164}">
      <dsp:nvSpPr>
        <dsp:cNvPr id="0" name=""/>
        <dsp:cNvSpPr/>
      </dsp:nvSpPr>
      <dsp:spPr>
        <a:xfrm>
          <a:off x="5185623" y="930343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EB4F2-7212-41C3-A66E-64213EC3F63A}">
      <dsp:nvSpPr>
        <dsp:cNvPr id="0" name=""/>
        <dsp:cNvSpPr/>
      </dsp:nvSpPr>
      <dsp:spPr>
        <a:xfrm>
          <a:off x="100785" y="1041955"/>
          <a:ext cx="6105421" cy="8928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Το ΕΥ συντάθηκε με επιστημονική συνοχή και τεκμηρίωση</a:t>
          </a:r>
          <a:endParaRPr lang="el-GR" sz="2300" kern="1200" dirty="0"/>
        </a:p>
      </dsp:txBody>
      <dsp:txXfrm>
        <a:off x="100785" y="1041955"/>
        <a:ext cx="6105421" cy="892899"/>
      </dsp:txXfrm>
    </dsp:sp>
    <dsp:sp modelId="{2E72906A-D0D2-4A0B-84AC-00FD20DA6142}">
      <dsp:nvSpPr>
        <dsp:cNvPr id="0" name=""/>
        <dsp:cNvSpPr/>
      </dsp:nvSpPr>
      <dsp:spPr>
        <a:xfrm>
          <a:off x="100785" y="2129996"/>
          <a:ext cx="6027069" cy="54791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2</a:t>
          </a:r>
          <a:r>
            <a:rPr lang="el-GR" sz="2500" kern="1200" baseline="30000" dirty="0" smtClean="0"/>
            <a:t>ο</a:t>
          </a:r>
          <a:r>
            <a:rPr lang="el-GR" sz="2500" kern="1200" dirty="0" smtClean="0"/>
            <a:t> ερευνητικό ερώτημα:</a:t>
          </a:r>
          <a:endParaRPr lang="el-GR" sz="2500" kern="1200" dirty="0"/>
        </a:p>
      </dsp:txBody>
      <dsp:txXfrm>
        <a:off x="100785" y="2129996"/>
        <a:ext cx="6027069" cy="547915"/>
      </dsp:txXfrm>
    </dsp:sp>
    <dsp:sp modelId="{7AAE1CEB-B579-43CA-90B9-2473E0A8FD79}">
      <dsp:nvSpPr>
        <dsp:cNvPr id="0" name=""/>
        <dsp:cNvSpPr/>
      </dsp:nvSpPr>
      <dsp:spPr>
        <a:xfrm>
          <a:off x="100785" y="2677912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6AC7EB-9E01-49F7-89B2-0172C53BD234}">
      <dsp:nvSpPr>
        <dsp:cNvPr id="0" name=""/>
        <dsp:cNvSpPr/>
      </dsp:nvSpPr>
      <dsp:spPr>
        <a:xfrm>
          <a:off x="947924" y="2677912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09E6E1-1E66-4B96-83D5-6BAA72FA5275}">
      <dsp:nvSpPr>
        <dsp:cNvPr id="0" name=""/>
        <dsp:cNvSpPr/>
      </dsp:nvSpPr>
      <dsp:spPr>
        <a:xfrm>
          <a:off x="1795731" y="2677912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DDE71F-35E3-417B-9EA8-022BFDE74774}">
      <dsp:nvSpPr>
        <dsp:cNvPr id="0" name=""/>
        <dsp:cNvSpPr/>
      </dsp:nvSpPr>
      <dsp:spPr>
        <a:xfrm>
          <a:off x="2642870" y="2677912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40F8FB-258B-440D-A24A-24236749E89C}">
      <dsp:nvSpPr>
        <dsp:cNvPr id="0" name=""/>
        <dsp:cNvSpPr/>
      </dsp:nvSpPr>
      <dsp:spPr>
        <a:xfrm>
          <a:off x="3490677" y="2677912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F53551-552E-45AA-8726-DE9C77A052D7}">
      <dsp:nvSpPr>
        <dsp:cNvPr id="0" name=""/>
        <dsp:cNvSpPr/>
      </dsp:nvSpPr>
      <dsp:spPr>
        <a:xfrm>
          <a:off x="4337815" y="2677912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01AF4D-C24F-4011-98F0-DA1C3E8ED6A1}">
      <dsp:nvSpPr>
        <dsp:cNvPr id="0" name=""/>
        <dsp:cNvSpPr/>
      </dsp:nvSpPr>
      <dsp:spPr>
        <a:xfrm>
          <a:off x="5185623" y="2677912"/>
          <a:ext cx="1410334" cy="111612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9352B4-C1FA-4FE4-920E-28A0841E1E05}">
      <dsp:nvSpPr>
        <dsp:cNvPr id="0" name=""/>
        <dsp:cNvSpPr/>
      </dsp:nvSpPr>
      <dsp:spPr>
        <a:xfrm>
          <a:off x="100785" y="2789524"/>
          <a:ext cx="6105421" cy="8928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Το ΕΥ συμβάλει θετικά στην απλή και κατανοητή παρουσίαση του Γνωστικού Αντικειμένου </a:t>
          </a:r>
          <a:endParaRPr lang="el-GR" sz="2300" kern="1200" dirty="0"/>
        </a:p>
      </dsp:txBody>
      <dsp:txXfrm>
        <a:off x="100785" y="2789524"/>
        <a:ext cx="6105421" cy="89289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92C89-FB49-41BC-9555-3AA64F4D1E2C}">
      <dsp:nvSpPr>
        <dsp:cNvPr id="0" name=""/>
        <dsp:cNvSpPr/>
      </dsp:nvSpPr>
      <dsp:spPr>
        <a:xfrm>
          <a:off x="101869" y="399818"/>
          <a:ext cx="6091876" cy="55380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3</a:t>
          </a:r>
          <a:r>
            <a:rPr lang="el-GR" sz="2500" kern="1200" baseline="30000" dirty="0" smtClean="0"/>
            <a:t>ο</a:t>
          </a:r>
          <a:r>
            <a:rPr lang="el-GR" sz="2500" kern="1200" dirty="0" smtClean="0"/>
            <a:t> Ερευνητικό ερώτημα:</a:t>
          </a:r>
          <a:endParaRPr lang="el-GR" sz="2500" kern="1200" dirty="0"/>
        </a:p>
      </dsp:txBody>
      <dsp:txXfrm>
        <a:off x="101869" y="399818"/>
        <a:ext cx="6091876" cy="553806"/>
      </dsp:txXfrm>
    </dsp:sp>
    <dsp:sp modelId="{BE48DBC4-0934-43EC-A4AA-4C453C4FF4C8}">
      <dsp:nvSpPr>
        <dsp:cNvPr id="0" name=""/>
        <dsp:cNvSpPr/>
      </dsp:nvSpPr>
      <dsp:spPr>
        <a:xfrm>
          <a:off x="101869" y="953625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6BB3D8-C614-4FF2-85FF-C2871D00A3C6}">
      <dsp:nvSpPr>
        <dsp:cNvPr id="0" name=""/>
        <dsp:cNvSpPr/>
      </dsp:nvSpPr>
      <dsp:spPr>
        <a:xfrm>
          <a:off x="958116" y="953625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9CDF39-64C1-4B9B-8E6C-99EA2D577161}">
      <dsp:nvSpPr>
        <dsp:cNvPr id="0" name=""/>
        <dsp:cNvSpPr/>
      </dsp:nvSpPr>
      <dsp:spPr>
        <a:xfrm>
          <a:off x="1815040" y="953625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59BBE6-D8C0-42D1-A36E-7A9B1E17CBDD}">
      <dsp:nvSpPr>
        <dsp:cNvPr id="0" name=""/>
        <dsp:cNvSpPr/>
      </dsp:nvSpPr>
      <dsp:spPr>
        <a:xfrm>
          <a:off x="2671287" y="953625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17FB9F-B464-46CA-B3A7-0079196FA420}">
      <dsp:nvSpPr>
        <dsp:cNvPr id="0" name=""/>
        <dsp:cNvSpPr/>
      </dsp:nvSpPr>
      <dsp:spPr>
        <a:xfrm>
          <a:off x="3528211" y="953625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EC5E98-9DA7-4A51-9420-350A554382AD}">
      <dsp:nvSpPr>
        <dsp:cNvPr id="0" name=""/>
        <dsp:cNvSpPr/>
      </dsp:nvSpPr>
      <dsp:spPr>
        <a:xfrm>
          <a:off x="4384459" y="953625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1E374B-8808-446E-97E0-0219E84A2BD6}">
      <dsp:nvSpPr>
        <dsp:cNvPr id="0" name=""/>
        <dsp:cNvSpPr/>
      </dsp:nvSpPr>
      <dsp:spPr>
        <a:xfrm>
          <a:off x="5241383" y="953625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20C499-8DB7-4CD4-9C35-38BF25265F55}">
      <dsp:nvSpPr>
        <dsp:cNvPr id="0" name=""/>
        <dsp:cNvSpPr/>
      </dsp:nvSpPr>
      <dsp:spPr>
        <a:xfrm>
          <a:off x="101869" y="1066438"/>
          <a:ext cx="6171071" cy="9025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Το ΕΥ που δημιουργήθηκε ήταν εύχρηστο</a:t>
          </a:r>
          <a:endParaRPr lang="el-GR" sz="2500" kern="1200" dirty="0"/>
        </a:p>
      </dsp:txBody>
      <dsp:txXfrm>
        <a:off x="101869" y="1066438"/>
        <a:ext cx="6171071" cy="902500"/>
      </dsp:txXfrm>
    </dsp:sp>
    <dsp:sp modelId="{2E99C1AF-7B50-4507-8ADC-487E6DE0E47A}">
      <dsp:nvSpPr>
        <dsp:cNvPr id="0" name=""/>
        <dsp:cNvSpPr/>
      </dsp:nvSpPr>
      <dsp:spPr>
        <a:xfrm>
          <a:off x="101869" y="2166720"/>
          <a:ext cx="6091876" cy="55380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4</a:t>
          </a:r>
          <a:r>
            <a:rPr lang="el-GR" sz="2500" kern="1200" baseline="30000" dirty="0" smtClean="0"/>
            <a:t>ο</a:t>
          </a:r>
          <a:r>
            <a:rPr lang="el-GR" sz="2500" kern="1200" dirty="0" smtClean="0"/>
            <a:t> Ερευνητικό ερώτημα:</a:t>
          </a:r>
          <a:endParaRPr lang="el-GR" sz="2500" kern="1200" dirty="0"/>
        </a:p>
      </dsp:txBody>
      <dsp:txXfrm>
        <a:off x="101869" y="2166720"/>
        <a:ext cx="6091876" cy="553806"/>
      </dsp:txXfrm>
    </dsp:sp>
    <dsp:sp modelId="{F263F5A5-5D47-400F-BF9C-B9ACD0E78A00}">
      <dsp:nvSpPr>
        <dsp:cNvPr id="0" name=""/>
        <dsp:cNvSpPr/>
      </dsp:nvSpPr>
      <dsp:spPr>
        <a:xfrm>
          <a:off x="101869" y="2720527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61AE47-3533-4404-8C6A-BFD10868BD25}">
      <dsp:nvSpPr>
        <dsp:cNvPr id="0" name=""/>
        <dsp:cNvSpPr/>
      </dsp:nvSpPr>
      <dsp:spPr>
        <a:xfrm>
          <a:off x="958116" y="2720527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A3609A-78B0-4327-B470-803B067B63DE}">
      <dsp:nvSpPr>
        <dsp:cNvPr id="0" name=""/>
        <dsp:cNvSpPr/>
      </dsp:nvSpPr>
      <dsp:spPr>
        <a:xfrm>
          <a:off x="1815040" y="2720527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C9F297-AFAA-46BE-8047-1D6D056C6F95}">
      <dsp:nvSpPr>
        <dsp:cNvPr id="0" name=""/>
        <dsp:cNvSpPr/>
      </dsp:nvSpPr>
      <dsp:spPr>
        <a:xfrm>
          <a:off x="2671287" y="2720527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4E1668-1B3F-41F3-838D-42DEB17162F5}">
      <dsp:nvSpPr>
        <dsp:cNvPr id="0" name=""/>
        <dsp:cNvSpPr/>
      </dsp:nvSpPr>
      <dsp:spPr>
        <a:xfrm>
          <a:off x="3528211" y="2720527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151A16-2F90-4A16-A97F-AD191D9F99A3}">
      <dsp:nvSpPr>
        <dsp:cNvPr id="0" name=""/>
        <dsp:cNvSpPr/>
      </dsp:nvSpPr>
      <dsp:spPr>
        <a:xfrm>
          <a:off x="4384459" y="2720527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7E6B20-FD55-4B3F-9875-3CDCA6C0A0F4}">
      <dsp:nvSpPr>
        <dsp:cNvPr id="0" name=""/>
        <dsp:cNvSpPr/>
      </dsp:nvSpPr>
      <dsp:spPr>
        <a:xfrm>
          <a:off x="5241383" y="2720527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0AD1D1-7481-48F1-B374-E6DD5E2FCF02}">
      <dsp:nvSpPr>
        <dsp:cNvPr id="0" name=""/>
        <dsp:cNvSpPr/>
      </dsp:nvSpPr>
      <dsp:spPr>
        <a:xfrm>
          <a:off x="101869" y="2833340"/>
          <a:ext cx="6171071" cy="9025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Το ΕΥ υποστηρίζει και καθοδηγεί θετικά τον εκπαιδευόμενο στη μελέτη του</a:t>
          </a:r>
          <a:endParaRPr lang="el-GR" sz="2500" kern="1200" dirty="0"/>
        </a:p>
      </dsp:txBody>
      <dsp:txXfrm>
        <a:off x="101869" y="2833340"/>
        <a:ext cx="6171071" cy="9025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0C16F0-A1CA-4CE5-8270-8C4C4557D160}">
      <dsp:nvSpPr>
        <dsp:cNvPr id="0" name=""/>
        <dsp:cNvSpPr/>
      </dsp:nvSpPr>
      <dsp:spPr>
        <a:xfrm>
          <a:off x="101869" y="364535"/>
          <a:ext cx="6091876" cy="55380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5</a:t>
          </a:r>
          <a:r>
            <a:rPr lang="el-GR" sz="2500" kern="1200" baseline="30000" dirty="0" smtClean="0"/>
            <a:t>ο</a:t>
          </a:r>
          <a:r>
            <a:rPr lang="el-GR" sz="2500" kern="1200" dirty="0" smtClean="0"/>
            <a:t> Ερευνητικό ερώτημα:</a:t>
          </a:r>
          <a:endParaRPr lang="el-GR" sz="2500" kern="1200" dirty="0"/>
        </a:p>
      </dsp:txBody>
      <dsp:txXfrm>
        <a:off x="101869" y="364535"/>
        <a:ext cx="6091876" cy="553806"/>
      </dsp:txXfrm>
    </dsp:sp>
    <dsp:sp modelId="{B86B5469-9669-4626-BB9C-180CBDB58A02}">
      <dsp:nvSpPr>
        <dsp:cNvPr id="0" name=""/>
        <dsp:cNvSpPr/>
      </dsp:nvSpPr>
      <dsp:spPr>
        <a:xfrm>
          <a:off x="101869" y="918342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6E94B1-E63E-4C8E-85F5-85FFA09F85CF}">
      <dsp:nvSpPr>
        <dsp:cNvPr id="0" name=""/>
        <dsp:cNvSpPr/>
      </dsp:nvSpPr>
      <dsp:spPr>
        <a:xfrm>
          <a:off x="958116" y="918342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AE0BF2-7753-49D9-99FB-EFC9719C063A}">
      <dsp:nvSpPr>
        <dsp:cNvPr id="0" name=""/>
        <dsp:cNvSpPr/>
      </dsp:nvSpPr>
      <dsp:spPr>
        <a:xfrm>
          <a:off x="1815040" y="918342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E9E094-76A6-47AE-830B-A7B1EBAFB572}">
      <dsp:nvSpPr>
        <dsp:cNvPr id="0" name=""/>
        <dsp:cNvSpPr/>
      </dsp:nvSpPr>
      <dsp:spPr>
        <a:xfrm>
          <a:off x="2671287" y="918342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1B256A-FA11-4525-9FB1-CD882F8F996C}">
      <dsp:nvSpPr>
        <dsp:cNvPr id="0" name=""/>
        <dsp:cNvSpPr/>
      </dsp:nvSpPr>
      <dsp:spPr>
        <a:xfrm>
          <a:off x="3528211" y="918342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8A6FB4-AC0C-46D0-9BCD-0BC931BB5304}">
      <dsp:nvSpPr>
        <dsp:cNvPr id="0" name=""/>
        <dsp:cNvSpPr/>
      </dsp:nvSpPr>
      <dsp:spPr>
        <a:xfrm>
          <a:off x="4384459" y="918342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04F4C3-9995-4F0D-9A78-75F3BE5278B4}">
      <dsp:nvSpPr>
        <dsp:cNvPr id="0" name=""/>
        <dsp:cNvSpPr/>
      </dsp:nvSpPr>
      <dsp:spPr>
        <a:xfrm>
          <a:off x="5241383" y="918342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0AA290-F17F-4A98-B195-880F01AB0582}">
      <dsp:nvSpPr>
        <dsp:cNvPr id="0" name=""/>
        <dsp:cNvSpPr/>
      </dsp:nvSpPr>
      <dsp:spPr>
        <a:xfrm>
          <a:off x="101869" y="1031154"/>
          <a:ext cx="6171071" cy="9025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Το ΕΥ υποστηρίζει επί το πλείστον την αλληλεπίδραση με τον εκπαιδευόμενο στη μελέτη του</a:t>
          </a:r>
          <a:endParaRPr lang="el-GR" sz="1900" kern="1200" dirty="0"/>
        </a:p>
      </dsp:txBody>
      <dsp:txXfrm>
        <a:off x="101869" y="1031154"/>
        <a:ext cx="6171071" cy="902500"/>
      </dsp:txXfrm>
    </dsp:sp>
    <dsp:sp modelId="{E7149806-73CA-490B-9AE7-C8D7908445A8}">
      <dsp:nvSpPr>
        <dsp:cNvPr id="0" name=""/>
        <dsp:cNvSpPr/>
      </dsp:nvSpPr>
      <dsp:spPr>
        <a:xfrm>
          <a:off x="101869" y="2129996"/>
          <a:ext cx="6091876" cy="55380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6</a:t>
          </a:r>
          <a:r>
            <a:rPr lang="el-GR" sz="2500" kern="1200" baseline="30000" dirty="0" smtClean="0"/>
            <a:t>ο</a:t>
          </a:r>
          <a:r>
            <a:rPr lang="el-GR" sz="2500" kern="1200" dirty="0" smtClean="0"/>
            <a:t> Ερευνητικό ερώτημα:</a:t>
          </a:r>
          <a:endParaRPr lang="el-GR" sz="2500" kern="1200" dirty="0"/>
        </a:p>
      </dsp:txBody>
      <dsp:txXfrm>
        <a:off x="101869" y="2129996"/>
        <a:ext cx="6091876" cy="553806"/>
      </dsp:txXfrm>
    </dsp:sp>
    <dsp:sp modelId="{AC2FCB95-418E-47D4-AB82-825C9859532D}">
      <dsp:nvSpPr>
        <dsp:cNvPr id="0" name=""/>
        <dsp:cNvSpPr/>
      </dsp:nvSpPr>
      <dsp:spPr>
        <a:xfrm>
          <a:off x="101869" y="2683803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60EF29-B896-4586-89C6-B086153976DE}">
      <dsp:nvSpPr>
        <dsp:cNvPr id="0" name=""/>
        <dsp:cNvSpPr/>
      </dsp:nvSpPr>
      <dsp:spPr>
        <a:xfrm>
          <a:off x="958116" y="2683803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3945D4-18E2-4950-A35C-511E226CBC92}">
      <dsp:nvSpPr>
        <dsp:cNvPr id="0" name=""/>
        <dsp:cNvSpPr/>
      </dsp:nvSpPr>
      <dsp:spPr>
        <a:xfrm>
          <a:off x="1815040" y="2683803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E9A89B-D9EE-4CC2-AB35-A951E2A8480B}">
      <dsp:nvSpPr>
        <dsp:cNvPr id="0" name=""/>
        <dsp:cNvSpPr/>
      </dsp:nvSpPr>
      <dsp:spPr>
        <a:xfrm>
          <a:off x="2671287" y="2683803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A17EBC-5BEC-4579-83DA-4A271E2FC5B1}">
      <dsp:nvSpPr>
        <dsp:cNvPr id="0" name=""/>
        <dsp:cNvSpPr/>
      </dsp:nvSpPr>
      <dsp:spPr>
        <a:xfrm>
          <a:off x="3528211" y="2683803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417475-AD05-4B29-AF96-516BCF1D0F6F}">
      <dsp:nvSpPr>
        <dsp:cNvPr id="0" name=""/>
        <dsp:cNvSpPr/>
      </dsp:nvSpPr>
      <dsp:spPr>
        <a:xfrm>
          <a:off x="4384459" y="2683803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2A6190-3FB3-4F75-A97E-777D0288C313}">
      <dsp:nvSpPr>
        <dsp:cNvPr id="0" name=""/>
        <dsp:cNvSpPr/>
      </dsp:nvSpPr>
      <dsp:spPr>
        <a:xfrm>
          <a:off x="5241383" y="2683803"/>
          <a:ext cx="1425499" cy="112812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0AB3AE-5F0A-416D-9311-E5A66B96F9FA}">
      <dsp:nvSpPr>
        <dsp:cNvPr id="0" name=""/>
        <dsp:cNvSpPr/>
      </dsp:nvSpPr>
      <dsp:spPr>
        <a:xfrm>
          <a:off x="101869" y="2796616"/>
          <a:ext cx="6171071" cy="9025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Στο ΕΥ παρέχεται η δυνατότητα αναστοχασμού και αυτοαξιολόγησης στο εκπαιδευόμενο με δραστηριότητες που έχει προσθέσει ο εκπαιδευτής</a:t>
          </a:r>
          <a:endParaRPr lang="el-GR" sz="1900" kern="1200" dirty="0"/>
        </a:p>
      </dsp:txBody>
      <dsp:txXfrm>
        <a:off x="101869" y="2796616"/>
        <a:ext cx="6171071" cy="9025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6F3E8-BAFE-401C-A3B5-2EFE5D5DC57B}">
      <dsp:nvSpPr>
        <dsp:cNvPr id="0" name=""/>
        <dsp:cNvSpPr/>
      </dsp:nvSpPr>
      <dsp:spPr>
        <a:xfrm>
          <a:off x="99702" y="365036"/>
          <a:ext cx="5962262" cy="54202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7</a:t>
          </a:r>
          <a:r>
            <a:rPr lang="el-GR" sz="2500" kern="1200" baseline="30000" dirty="0" smtClean="0"/>
            <a:t>ο</a:t>
          </a:r>
          <a:r>
            <a:rPr lang="el-GR" sz="2500" kern="1200" dirty="0" smtClean="0"/>
            <a:t> Ερευνητικό ερώτημα:</a:t>
          </a:r>
          <a:endParaRPr lang="el-GR" sz="2500" kern="1200" dirty="0"/>
        </a:p>
      </dsp:txBody>
      <dsp:txXfrm>
        <a:off x="99702" y="365036"/>
        <a:ext cx="5962262" cy="542023"/>
      </dsp:txXfrm>
    </dsp:sp>
    <dsp:sp modelId="{C122BF6A-2CEC-41F8-AFD7-19AA4BA0271C}">
      <dsp:nvSpPr>
        <dsp:cNvPr id="0" name=""/>
        <dsp:cNvSpPr/>
      </dsp:nvSpPr>
      <dsp:spPr>
        <a:xfrm>
          <a:off x="99702" y="907060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6D881F-FE32-48E6-9DB8-1F76145F6C1A}">
      <dsp:nvSpPr>
        <dsp:cNvPr id="0" name=""/>
        <dsp:cNvSpPr/>
      </dsp:nvSpPr>
      <dsp:spPr>
        <a:xfrm>
          <a:off x="937731" y="907060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EB05E9-ED58-47C4-9393-536AC458B1CC}">
      <dsp:nvSpPr>
        <dsp:cNvPr id="0" name=""/>
        <dsp:cNvSpPr/>
      </dsp:nvSpPr>
      <dsp:spPr>
        <a:xfrm>
          <a:off x="1776422" y="907060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D743F9-3793-48B0-AF24-92DC9FCCD0AF}">
      <dsp:nvSpPr>
        <dsp:cNvPr id="0" name=""/>
        <dsp:cNvSpPr/>
      </dsp:nvSpPr>
      <dsp:spPr>
        <a:xfrm>
          <a:off x="2614452" y="907060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C1CDD3-66B2-42E2-941B-6D842F89C741}">
      <dsp:nvSpPr>
        <dsp:cNvPr id="0" name=""/>
        <dsp:cNvSpPr/>
      </dsp:nvSpPr>
      <dsp:spPr>
        <a:xfrm>
          <a:off x="3453143" y="907060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D996CC-DD18-4712-8018-B439D37A7C42}">
      <dsp:nvSpPr>
        <dsp:cNvPr id="0" name=""/>
        <dsp:cNvSpPr/>
      </dsp:nvSpPr>
      <dsp:spPr>
        <a:xfrm>
          <a:off x="4291172" y="907060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F7C255-7795-44E2-B9FA-2D77A60F7059}">
      <dsp:nvSpPr>
        <dsp:cNvPr id="0" name=""/>
        <dsp:cNvSpPr/>
      </dsp:nvSpPr>
      <dsp:spPr>
        <a:xfrm>
          <a:off x="5129864" y="907060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F35B98-284B-42AB-B73A-6C09B2F0ECE4}">
      <dsp:nvSpPr>
        <dsp:cNvPr id="0" name=""/>
        <dsp:cNvSpPr/>
      </dsp:nvSpPr>
      <dsp:spPr>
        <a:xfrm>
          <a:off x="99702" y="1017473"/>
          <a:ext cx="6039771" cy="88329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Ο σκοπός και τα προσδοκώμενα αποτελέσματα στο ΕΥ προσδιορίζονται με απόλυτη σαφήνεια προς τον μαθητή</a:t>
          </a:r>
          <a:endParaRPr lang="el-GR" sz="1800" kern="1200" dirty="0"/>
        </a:p>
      </dsp:txBody>
      <dsp:txXfrm>
        <a:off x="99702" y="1017473"/>
        <a:ext cx="6039771" cy="883298"/>
      </dsp:txXfrm>
    </dsp:sp>
    <dsp:sp modelId="{7D8F7D63-C4C7-463F-98DC-F2C3E7CBC95C}">
      <dsp:nvSpPr>
        <dsp:cNvPr id="0" name=""/>
        <dsp:cNvSpPr/>
      </dsp:nvSpPr>
      <dsp:spPr>
        <a:xfrm>
          <a:off x="99702" y="2093272"/>
          <a:ext cx="5962262" cy="54202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8</a:t>
          </a:r>
          <a:r>
            <a:rPr lang="el-GR" sz="2500" kern="1200" baseline="30000" dirty="0" smtClean="0"/>
            <a:t>ο</a:t>
          </a:r>
          <a:r>
            <a:rPr lang="el-GR" sz="2500" kern="1200" dirty="0" smtClean="0"/>
            <a:t> Ερευνητικό ερώτημα:</a:t>
          </a:r>
          <a:endParaRPr lang="el-GR" sz="2500" kern="1200" dirty="0"/>
        </a:p>
      </dsp:txBody>
      <dsp:txXfrm>
        <a:off x="99702" y="2093272"/>
        <a:ext cx="5962262" cy="542023"/>
      </dsp:txXfrm>
    </dsp:sp>
    <dsp:sp modelId="{25DF02CA-2DF4-4945-99A1-BE76C6BFF7AA}">
      <dsp:nvSpPr>
        <dsp:cNvPr id="0" name=""/>
        <dsp:cNvSpPr/>
      </dsp:nvSpPr>
      <dsp:spPr>
        <a:xfrm>
          <a:off x="99702" y="2635296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58CDB3-62E3-4A10-903D-D02819F6C948}">
      <dsp:nvSpPr>
        <dsp:cNvPr id="0" name=""/>
        <dsp:cNvSpPr/>
      </dsp:nvSpPr>
      <dsp:spPr>
        <a:xfrm>
          <a:off x="937731" y="2635296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81B25B-9721-4BA3-BE43-7A3A2B232192}">
      <dsp:nvSpPr>
        <dsp:cNvPr id="0" name=""/>
        <dsp:cNvSpPr/>
      </dsp:nvSpPr>
      <dsp:spPr>
        <a:xfrm>
          <a:off x="1776422" y="2635296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245B78-B7F8-45AA-84A5-EACB37954B75}">
      <dsp:nvSpPr>
        <dsp:cNvPr id="0" name=""/>
        <dsp:cNvSpPr/>
      </dsp:nvSpPr>
      <dsp:spPr>
        <a:xfrm>
          <a:off x="2614452" y="2635296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C18CD5-1590-4565-9E58-63F45F4EC8F6}">
      <dsp:nvSpPr>
        <dsp:cNvPr id="0" name=""/>
        <dsp:cNvSpPr/>
      </dsp:nvSpPr>
      <dsp:spPr>
        <a:xfrm>
          <a:off x="3453143" y="2635296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12904A-5FAE-4B31-9895-FC7D662195C5}">
      <dsp:nvSpPr>
        <dsp:cNvPr id="0" name=""/>
        <dsp:cNvSpPr/>
      </dsp:nvSpPr>
      <dsp:spPr>
        <a:xfrm>
          <a:off x="4291172" y="2635296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76C6E5-EC96-41FA-BDEB-1DD3A53326FC}">
      <dsp:nvSpPr>
        <dsp:cNvPr id="0" name=""/>
        <dsp:cNvSpPr/>
      </dsp:nvSpPr>
      <dsp:spPr>
        <a:xfrm>
          <a:off x="5129864" y="2635296"/>
          <a:ext cx="1395169" cy="1104122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D5D925-472A-402B-AA18-1288391043B0}">
      <dsp:nvSpPr>
        <dsp:cNvPr id="0" name=""/>
        <dsp:cNvSpPr/>
      </dsp:nvSpPr>
      <dsp:spPr>
        <a:xfrm>
          <a:off x="78261" y="2736248"/>
          <a:ext cx="6039771" cy="88329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Το ΕΥ έχει δημιουργηθεί σύμφωνα με τις αρχές της Πολυμεσικής Μάθησης του </a:t>
          </a:r>
          <a:r>
            <a:rPr lang="en-GB" sz="1800" kern="1200" dirty="0" smtClean="0"/>
            <a:t>Mayer </a:t>
          </a:r>
          <a:r>
            <a:rPr lang="el-GR" sz="1800" kern="1200" dirty="0" smtClean="0"/>
            <a:t>ακριβώς όπως είχε σχεδιάσει ο ερευνητής</a:t>
          </a:r>
          <a:endParaRPr lang="el-GR" sz="1800" kern="1200" dirty="0"/>
        </a:p>
      </dsp:txBody>
      <dsp:txXfrm>
        <a:off x="78261" y="2736248"/>
        <a:ext cx="6039771" cy="88329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C6E6A5-80E8-4BEA-ADBA-BF2C8BEFE037}">
      <dsp:nvSpPr>
        <dsp:cNvPr id="0" name=""/>
        <dsp:cNvSpPr/>
      </dsp:nvSpPr>
      <dsp:spPr>
        <a:xfrm>
          <a:off x="0" y="0"/>
          <a:ext cx="6624736" cy="133934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000" kern="1200" dirty="0" smtClean="0"/>
            <a:t>Περιορισμοί έρευνας</a:t>
          </a:r>
          <a:endParaRPr lang="el-GR" sz="4000" kern="1200" dirty="0"/>
        </a:p>
      </dsp:txBody>
      <dsp:txXfrm>
        <a:off x="0" y="0"/>
        <a:ext cx="6624736" cy="1339348"/>
      </dsp:txXfrm>
    </dsp:sp>
    <dsp:sp modelId="{3AF0E425-47EE-45C5-9BC3-2159C150E78E}">
      <dsp:nvSpPr>
        <dsp:cNvPr id="0" name=""/>
        <dsp:cNvSpPr/>
      </dsp:nvSpPr>
      <dsp:spPr>
        <a:xfrm>
          <a:off x="3234" y="1339348"/>
          <a:ext cx="2206088" cy="28126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εύρεση πληθυσμιακού δείγματος για την εφαρμογή και αποτίμηση του εκπαιδευτικού υλικού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 dirty="0"/>
        </a:p>
      </dsp:txBody>
      <dsp:txXfrm>
        <a:off x="3234" y="1339348"/>
        <a:ext cx="2206088" cy="2812632"/>
      </dsp:txXfrm>
    </dsp:sp>
    <dsp:sp modelId="{B8855200-52F8-4B65-B017-8FB7B00C2488}">
      <dsp:nvSpPr>
        <dsp:cNvPr id="0" name=""/>
        <dsp:cNvSpPr/>
      </dsp:nvSpPr>
      <dsp:spPr>
        <a:xfrm>
          <a:off x="2209323" y="1339348"/>
          <a:ext cx="2206088" cy="28126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Κλείσιμο πολλών παροχών πληροφοριών που οδήγησε σε μια δυσκολότερη εύρεση βιβλιογραφικών αναφορών και πληροφοριών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09323" y="1339348"/>
        <a:ext cx="2206088" cy="2812632"/>
      </dsp:txXfrm>
    </dsp:sp>
    <dsp:sp modelId="{30692744-862D-4D77-A4DB-BF2AA091A829}">
      <dsp:nvSpPr>
        <dsp:cNvPr id="0" name=""/>
        <dsp:cNvSpPr/>
      </dsp:nvSpPr>
      <dsp:spPr>
        <a:xfrm>
          <a:off x="4415412" y="1339348"/>
          <a:ext cx="2206088" cy="28126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Οι πολλές υποχρεώσεις και το πιεστικό χρονοδιάγραμμα του εκπαιδευτικού προσωπικού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15412" y="1339348"/>
        <a:ext cx="2206088" cy="2812632"/>
      </dsp:txXfrm>
    </dsp:sp>
    <dsp:sp modelId="{8AE6F1F0-0029-4CAD-A99A-033BC600F41E}">
      <dsp:nvSpPr>
        <dsp:cNvPr id="0" name=""/>
        <dsp:cNvSpPr/>
      </dsp:nvSpPr>
      <dsp:spPr>
        <a:xfrm>
          <a:off x="0" y="4151981"/>
          <a:ext cx="6624736" cy="31251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03AD09-AB83-4553-A370-B499512D6A06}">
      <dsp:nvSpPr>
        <dsp:cNvPr id="0" name=""/>
        <dsp:cNvSpPr/>
      </dsp:nvSpPr>
      <dsp:spPr>
        <a:xfrm>
          <a:off x="2392388" y="0"/>
          <a:ext cx="3407429" cy="340752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38FE8-323F-40DD-8FB9-6F57EACDA4C0}">
      <dsp:nvSpPr>
        <dsp:cNvPr id="0" name=""/>
        <dsp:cNvSpPr/>
      </dsp:nvSpPr>
      <dsp:spPr>
        <a:xfrm>
          <a:off x="3144949" y="1080121"/>
          <a:ext cx="1901077" cy="1257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Εφαρμογή προγράμματος συμπληρωματικής εξ αποστάσεως εκπαίδευσης σε μάθημα κατά τη διάρκεια του σχολικού έτους </a:t>
          </a:r>
          <a:endParaRPr lang="el-GR" sz="1400" kern="1200" dirty="0"/>
        </a:p>
      </dsp:txBody>
      <dsp:txXfrm>
        <a:off x="3144949" y="1080121"/>
        <a:ext cx="1901077" cy="1257509"/>
      </dsp:txXfrm>
    </dsp:sp>
    <dsp:sp modelId="{1D9E55FC-540B-4E3B-8A20-D32F42497DA6}">
      <dsp:nvSpPr>
        <dsp:cNvPr id="0" name=""/>
        <dsp:cNvSpPr/>
      </dsp:nvSpPr>
      <dsp:spPr>
        <a:xfrm>
          <a:off x="1689014" y="2184089"/>
          <a:ext cx="2927240" cy="2928478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73B29-1E26-4DCA-A247-D5D3FAD586B2}">
      <dsp:nvSpPr>
        <dsp:cNvPr id="0" name=""/>
        <dsp:cNvSpPr/>
      </dsp:nvSpPr>
      <dsp:spPr>
        <a:xfrm>
          <a:off x="2194410" y="3195355"/>
          <a:ext cx="1901077" cy="950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Διερεύνηση στάσης των μαθητών πριν και μετά την εφαρμογή του εκπαιδευτικού υλικού και ανταλλαγή απόψεων μεταξύ των μαθητών</a:t>
          </a:r>
          <a:endParaRPr lang="el-GR" sz="1600" kern="1200" dirty="0"/>
        </a:p>
      </dsp:txBody>
      <dsp:txXfrm>
        <a:off x="2194410" y="3195355"/>
        <a:ext cx="1901077" cy="950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hyperlink" Target="http://chamilo.datacenter.uoc.gr/metchamilo/courses/MA8AINOYMEPWSNAPARAMENOYMEYGIEISKAI/index.php?id_session=0" TargetMode="Externa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2"/>
            <a:ext cx="6430090" cy="1872208"/>
          </a:xfrm>
        </p:spPr>
        <p:txBody>
          <a:bodyPr>
            <a:no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Σχεδιασμός, υλοποίηση και αποτίμηση διαδραστικού εκπαιδευτικού υλικού με τη μέθοδο της ΕξΑΕ με θέμα, την υγιεινή και την ασφάλεια, για μαθητές δημοτικού σχολείου Ε’ και Στ’ τάξης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2021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/>
              <a:t>Πανανακάκης Νεκτάριος </a:t>
            </a:r>
            <a:endParaRPr lang="el-GR" sz="28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598874"/>
              </p:ext>
            </p:extLst>
          </p:nvPr>
        </p:nvGraphicFramePr>
        <p:xfrm>
          <a:off x="1908189" y="5015409"/>
          <a:ext cx="609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Αναστασιάδης</a:t>
                      </a:r>
                      <a:r>
                        <a:rPr lang="el-GR" sz="1800" b="1" kern="120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Παναγιώτης</a:t>
                      </a:r>
                      <a:endParaRPr lang="el-GR" sz="1800" b="1" kern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</a:t>
                      </a:r>
                      <a:r>
                        <a:rPr lang="el-GR" sz="1800" b="1" kern="120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Κωνσταντίνος</a:t>
                      </a:r>
                      <a:endParaRPr lang="el-GR" sz="1800" b="1" kern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Παπαβασιλείου</a:t>
                      </a:r>
                      <a:r>
                        <a:rPr lang="el-GR" sz="1800" b="1" kern="120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Ευάγγελος</a:t>
                      </a:r>
                      <a:endParaRPr lang="el-GR" sz="1800" b="1" kern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848872" cy="720080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Δημιουργία ΕΥ «Μαθαίνουμε πώς να παραμένουμε υγιείς και ασφαλείς» (2/3)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187624" y="1556792"/>
            <a:ext cx="5976664" cy="57606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/>
          <p:cNvSpPr/>
          <p:nvPr/>
        </p:nvSpPr>
        <p:spPr>
          <a:xfrm>
            <a:off x="1187624" y="2420888"/>
            <a:ext cx="5976664" cy="57606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Ορθογώνιο 5"/>
          <p:cNvSpPr/>
          <p:nvPr/>
        </p:nvSpPr>
        <p:spPr>
          <a:xfrm>
            <a:off x="1187624" y="3212976"/>
            <a:ext cx="5976664" cy="57606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 6"/>
          <p:cNvSpPr/>
          <p:nvPr/>
        </p:nvSpPr>
        <p:spPr>
          <a:xfrm>
            <a:off x="1187624" y="4077072"/>
            <a:ext cx="5976664" cy="57606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ρθογώνιο 7"/>
          <p:cNvSpPr/>
          <p:nvPr/>
        </p:nvSpPr>
        <p:spPr>
          <a:xfrm>
            <a:off x="1187624" y="4941168"/>
            <a:ext cx="5976664" cy="57606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9 - Ορθογώνιο"/>
          <p:cNvSpPr/>
          <p:nvPr/>
        </p:nvSpPr>
        <p:spPr>
          <a:xfrm>
            <a:off x="1187624" y="1484784"/>
            <a:ext cx="684076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Λόγοι επιλογής περιεχομένου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Βασικές Αρχές δημιουργίας του ΕΥ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Καθορισμός στόχων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Δομή του ΕΥ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Διαδραστικά βίντεο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29301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Δεξιό βέλος 6"/>
          <p:cNvSpPr/>
          <p:nvPr/>
        </p:nvSpPr>
        <p:spPr>
          <a:xfrm>
            <a:off x="8104205" y="5820072"/>
            <a:ext cx="864096" cy="72008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848872" cy="720080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Δημιουργία ΕΥ «Μαθαίνουμε πώς να παραμένουμε υγιείς και ασφαλείς» (3/3)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2131570" y="1340768"/>
            <a:ext cx="4608512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9 - Ορθογώνιο"/>
          <p:cNvSpPr/>
          <p:nvPr/>
        </p:nvSpPr>
        <p:spPr>
          <a:xfrm>
            <a:off x="1043608" y="1340768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/>
              <a:t>Εργαλεία δημιουργίας ΕΥ</a:t>
            </a:r>
            <a:endParaRPr lang="el-GR" sz="2800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848496340"/>
              </p:ext>
            </p:extLst>
          </p:nvPr>
        </p:nvGraphicFramePr>
        <p:xfrm>
          <a:off x="1759476" y="21328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100392" y="5959328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i="1" u="sng" dirty="0" smtClean="0">
                <a:hlinkClick r:id="rId7"/>
              </a:rPr>
              <a:t>ΕΥ</a:t>
            </a:r>
            <a:endParaRPr lang="el-GR" b="1" i="1" u="sng" dirty="0"/>
          </a:p>
        </p:txBody>
      </p:sp>
    </p:spTree>
    <p:extLst>
      <p:ext uri="{BB962C8B-B14F-4D97-AF65-F5344CB8AC3E}">
        <p14:creationId xmlns:p14="http://schemas.microsoft.com/office/powerpoint/2010/main" val="139369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Μεθοδολογία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2016417267"/>
              </p:ext>
            </p:extLst>
          </p:nvPr>
        </p:nvGraphicFramePr>
        <p:xfrm>
          <a:off x="1619672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Αποτελέσματα (1/2)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3275856" y="1409667"/>
            <a:ext cx="252028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9 - Ορθογώνιο"/>
          <p:cNvSpPr/>
          <p:nvPr/>
        </p:nvSpPr>
        <p:spPr>
          <a:xfrm>
            <a:off x="827584" y="1466866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Θετικά σχόλια</a:t>
            </a:r>
            <a:endParaRPr lang="el-GR" dirty="0"/>
          </a:p>
        </p:txBody>
      </p:sp>
      <p:graphicFrame>
        <p:nvGraphicFramePr>
          <p:cNvPr id="8" name="Διάγραμμα 7"/>
          <p:cNvGraphicFramePr/>
          <p:nvPr>
            <p:extLst>
              <p:ext uri="{D42A27DB-BD31-4B8C-83A1-F6EECF244321}">
                <p14:modId xmlns:p14="http://schemas.microsoft.com/office/powerpoint/2010/main" val="1441803132"/>
              </p:ext>
            </p:extLst>
          </p:nvPr>
        </p:nvGraphicFramePr>
        <p:xfrm>
          <a:off x="1487996" y="22048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Αποτελέσματα (2/2)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3383868" y="1409666"/>
            <a:ext cx="252028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9 - Ορθογώνιο"/>
          <p:cNvSpPr/>
          <p:nvPr/>
        </p:nvSpPr>
        <p:spPr>
          <a:xfrm>
            <a:off x="827584" y="1466866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Αλλαγές</a:t>
            </a:r>
            <a:endParaRPr lang="el-GR" dirty="0"/>
          </a:p>
        </p:txBody>
      </p:sp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1708486145"/>
              </p:ext>
            </p:extLst>
          </p:nvPr>
        </p:nvGraphicFramePr>
        <p:xfrm>
          <a:off x="1596008" y="21328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548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827584" y="1412776"/>
            <a:ext cx="763284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Συμπεράσματα (1/4)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412776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Σύμφωνα με τα ερευνητικά ερωτήματα:</a:t>
            </a:r>
            <a:endParaRPr lang="el-GR" dirty="0"/>
          </a:p>
        </p:txBody>
      </p:sp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3575088262"/>
              </p:ext>
            </p:extLst>
          </p:nvPr>
        </p:nvGraphicFramePr>
        <p:xfrm>
          <a:off x="1043608" y="2060848"/>
          <a:ext cx="6696744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827584" y="1412776"/>
            <a:ext cx="763284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Συμπεράσματα (2/4)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412776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Σύμφωνα με τα ερευνητικά ερωτήματα:</a:t>
            </a:r>
            <a:endParaRPr lang="el-GR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182450441"/>
              </p:ext>
            </p:extLst>
          </p:nvPr>
        </p:nvGraphicFramePr>
        <p:xfrm>
          <a:off x="1043608" y="2060848"/>
          <a:ext cx="676875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092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827584" y="1420400"/>
            <a:ext cx="763284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Συμπεράσματα (3/4)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412776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Σύμφωνα με τα ερευνητικά ερωτήματα:</a:t>
            </a:r>
            <a:endParaRPr lang="el-GR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695658893"/>
              </p:ext>
            </p:extLst>
          </p:nvPr>
        </p:nvGraphicFramePr>
        <p:xfrm>
          <a:off x="1043608" y="2060848"/>
          <a:ext cx="676875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049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827584" y="1412775"/>
            <a:ext cx="763284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Συμπεράσματα (4/4)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412776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Σύμφωνα με τα ερευνητικά ερωτήματα:</a:t>
            </a:r>
            <a:endParaRPr lang="el-GR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316359109"/>
              </p:ext>
            </p:extLst>
          </p:nvPr>
        </p:nvGraphicFramePr>
        <p:xfrm>
          <a:off x="1043608" y="2060848"/>
          <a:ext cx="6624736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44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Περιορισμοί έρευνας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Διάγραμμα 7"/>
          <p:cNvGraphicFramePr/>
          <p:nvPr>
            <p:extLst>
              <p:ext uri="{D42A27DB-BD31-4B8C-83A1-F6EECF244321}">
                <p14:modId xmlns:p14="http://schemas.microsoft.com/office/powerpoint/2010/main" val="1046597268"/>
              </p:ext>
            </p:extLst>
          </p:nvPr>
        </p:nvGraphicFramePr>
        <p:xfrm>
          <a:off x="1187624" y="1556792"/>
          <a:ext cx="662473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500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15542" y="1700808"/>
            <a:ext cx="6840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>
                <a:cs typeface="Times New Roman" panose="02020603050405020304" pitchFamily="18" charset="0"/>
              </a:rPr>
              <a:t>Η μελέτη της εφαρμογής συμπληρωματικού εκπαιδευτικού υλικού με τη μέθοδο της εξΑΕ, κάνοντας χρήση των ΤΠΕ, με θέμα την υγιεινή και την ασφάλεια, σε μαθητές Ε’ και ΣΤ’ τάξης του δημοτικού</a:t>
            </a:r>
            <a:endParaRPr lang="el-GR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Προτάσεις για μελλοντική έρευνα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130892844"/>
              </p:ext>
            </p:extLst>
          </p:nvPr>
        </p:nvGraphicFramePr>
        <p:xfrm>
          <a:off x="1331640" y="1268760"/>
          <a:ext cx="748883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564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Συνεισφορά της 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διπλωματικής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2276872"/>
            <a:ext cx="68407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Συνεισφέρει</a:t>
            </a:r>
            <a:r>
              <a:rPr lang="el-GR" sz="3200" dirty="0" smtClean="0"/>
              <a:t> στην περεταίρω ανάπτυξη των προϋπαρχόντων γνώσεων των παιδιών ως προς την ασφάλεια και την υγιεινή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Ερευνητικά 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Ερωτήματα (1/2)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519173140"/>
              </p:ext>
            </p:extLst>
          </p:nvPr>
        </p:nvGraphicFramePr>
        <p:xfrm>
          <a:off x="1331640" y="1556792"/>
          <a:ext cx="648072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Ερευνητικά 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Ερωτήματα (2/2)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2713599670"/>
              </p:ext>
            </p:extLst>
          </p:nvPr>
        </p:nvGraphicFramePr>
        <p:xfrm>
          <a:off x="1403648" y="1628800"/>
          <a:ext cx="640871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170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Δομή της 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εργασίας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087833210"/>
              </p:ext>
            </p:extLst>
          </p:nvPr>
        </p:nvGraphicFramePr>
        <p:xfrm>
          <a:off x="1187624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Πλαίσιο (1/2)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1649951460"/>
              </p:ext>
            </p:extLst>
          </p:nvPr>
        </p:nvGraphicFramePr>
        <p:xfrm>
          <a:off x="1475656" y="1700808"/>
          <a:ext cx="633670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Πλαίσιο (2/2)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3198197591"/>
              </p:ext>
            </p:extLst>
          </p:nvPr>
        </p:nvGraphicFramePr>
        <p:xfrm>
          <a:off x="1475656" y="1700808"/>
          <a:ext cx="626469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00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848872" cy="720080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Δημιουργία ΕΥ «Μαθαίνουμε πώς να παραμένουμε υγιείς και ασφαλείς» (1/3)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2522272" y="1342873"/>
            <a:ext cx="4104456" cy="57606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187624" y="1331607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/>
              <a:t>Άξονες δημιουργίας ΕΥ</a:t>
            </a:r>
            <a:endParaRPr lang="el-GR" sz="2800" dirty="0"/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589339783"/>
              </p:ext>
            </p:extLst>
          </p:nvPr>
        </p:nvGraphicFramePr>
        <p:xfrm>
          <a:off x="1037692" y="2060848"/>
          <a:ext cx="714062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2798</TotalTime>
  <Words>741</Words>
  <Application>Microsoft Office PowerPoint</Application>
  <PresentationFormat>Προβολή στην οθόνη (4:3)</PresentationFormat>
  <Paragraphs>123</Paragraphs>
  <Slides>21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Σχεδιασμός, υλοποίηση και αποτίμηση διαδραστικού εκπαιδευτικού υλικού με τη μέθοδο της ΕξΑΕ με θέμα, την υγιεινή και την ασφάλεια, για μαθητές δημοτικού σχολείου Ε’ και Στ’ τάξης</vt:lpstr>
      <vt:lpstr>1. Σκοπός</vt:lpstr>
      <vt:lpstr>2. Συνεισφορά της διπλωματικής</vt:lpstr>
      <vt:lpstr>3. Ερευνητικά Ερωτήματα (1/2)</vt:lpstr>
      <vt:lpstr>3. Ερευνητικά Ερωτήματα (2/2)</vt:lpstr>
      <vt:lpstr>4. Δομή της εργασίας</vt:lpstr>
      <vt:lpstr>5. Θεωρητικό Πλαίσιο (1/2)</vt:lpstr>
      <vt:lpstr>5. Θεωρητικό Πλαίσιο (2/2)</vt:lpstr>
      <vt:lpstr>6. Δημιουργία ΕΥ «Μαθαίνουμε πώς να παραμένουμε υγιείς και ασφαλείς» (1/3)</vt:lpstr>
      <vt:lpstr>6. Δημιουργία ΕΥ «Μαθαίνουμε πώς να παραμένουμε υγιείς και ασφαλείς» (2/3)</vt:lpstr>
      <vt:lpstr>6. Δημιουργία ΕΥ «Μαθαίνουμε πώς να παραμένουμε υγιείς και ασφαλείς» (3/3)</vt:lpstr>
      <vt:lpstr>7. Μεθοδολογία</vt:lpstr>
      <vt:lpstr>8. Αποτελέσματα (1/2)</vt:lpstr>
      <vt:lpstr>8. Αποτελέσματα (2/2)</vt:lpstr>
      <vt:lpstr>9. Συμπεράσματα (1/4)</vt:lpstr>
      <vt:lpstr>9. Συμπεράσματα (2/4)</vt:lpstr>
      <vt:lpstr>9. Συμπεράσματα (3/4)</vt:lpstr>
      <vt:lpstr>9. Συμπεράσματα (4/4)</vt:lpstr>
      <vt:lpstr>10. Περιορισμοί έρευνας</vt:lpstr>
      <vt:lpstr>11. Προτάσεις για μελλοντική έρευνα</vt:lpstr>
      <vt:lpstr>Παρουσίαση του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Νεκτάριος</cp:lastModifiedBy>
  <cp:revision>1703</cp:revision>
  <dcterms:created xsi:type="dcterms:W3CDTF">2003-10-16T17:37:47Z</dcterms:created>
  <dcterms:modified xsi:type="dcterms:W3CDTF">2021-04-14T20:01:26Z</dcterms:modified>
</cp:coreProperties>
</file>