
<file path=[Content_Types].xml><?xml version="1.0" encoding="utf-8"?>
<Types xmlns="http://schemas.openxmlformats.org/package/2006/content-types">
  <Override PartName="/ppt/notesSlides/notesSlide2.xml" ContentType="application/vnd.openxmlformats-officedocument.presentationml.notesSlide+xml"/>
  <Override PartName="/ppt/diagrams/data17.xml" ContentType="application/vnd.openxmlformats-officedocument.drawingml.diagramData+xml"/>
  <Override PartName="/ppt/diagrams/colors22.xml" ContentType="application/vnd.openxmlformats-officedocument.drawingml.diagramColor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diagrams/data24.xml" ContentType="application/vnd.openxmlformats-officedocument.drawingml.diagramData+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layout28.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diagrams/quickStyle20.xml" ContentType="application/vnd.openxmlformats-officedocument.drawingml.diagramStyle+xml"/>
  <Override PartName="/ppt/notesSlides/notesSlide7.xml" ContentType="application/vnd.openxmlformats-officedocument.presentationml.notesSlide+xml"/>
  <Override PartName="/ppt/diagrams/layout24.xml" ContentType="application/vnd.openxmlformats-officedocument.drawingml.diagramLayout+xml"/>
  <Override PartName="/ppt/diagrams/colors27.xml" ContentType="application/vnd.openxmlformats-officedocument.drawingml.diagramColors+xml"/>
  <Override PartName="/ppt/diagrams/data29.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diagrams/quickStyle29.xml" ContentType="application/vnd.openxmlformats-officedocument.drawingml.diagramStyle+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ppt/diagrams/layout29.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layout25.xml" ContentType="application/vnd.openxmlformats-officedocument.drawingml.diagramLayout+xml"/>
  <Override PartName="/ppt/diagrams/colors28.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notesSlides/notesSlide6.xml" ContentType="application/vnd.openxmlformats-officedocument.presentationml.notesSlid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layout23.xml" ContentType="application/vnd.openxmlformats-officedocument.drawingml.diagramLayout+xml"/>
  <Override PartName="/ppt/diagrams/colors26.xml" ContentType="application/vnd.openxmlformats-officedocument.drawingml.diagramColors+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notesSlides/notesSlide4.xml" ContentType="application/vnd.openxmlformats-officedocument.presentationml.notesSlide+xml"/>
  <Override PartName="/ppt/diagrams/layout12.xml" ContentType="application/vnd.openxmlformats-officedocument.drawingml.diagramLayout+xml"/>
  <Override PartName="/ppt/diagrams/colors15.xml" ContentType="application/vnd.openxmlformats-officedocument.drawingml.diagramColors+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ppt/diagrams/data28.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colors29.xml" ContentType="application/vnd.openxmlformats-officedocument.drawingml.diagramColors+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diagrams/quickStyle1.xml" ContentType="application/vnd.openxmlformats-officedocument.drawingml.diagramStyle+xml"/>
  <Default Extension="jpeg" ContentType="image/jpeg"/>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Override PartName="/ppt/slides/slide20.xml" ContentType="application/vnd.openxmlformats-officedocument.presentationml.slide+xml"/>
  <Override PartName="/ppt/diagrams/layout4.xml" ContentType="application/vnd.openxmlformats-officedocument.drawingml.diagramLayout+xml"/>
  <Override PartName="/ppt/diagrams/layout27.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6"/>
  </p:notesMasterIdLst>
  <p:sldIdLst>
    <p:sldId id="1482" r:id="rId2"/>
    <p:sldId id="2013" r:id="rId3"/>
    <p:sldId id="2023" r:id="rId4"/>
    <p:sldId id="2021" r:id="rId5"/>
    <p:sldId id="2014" r:id="rId6"/>
    <p:sldId id="2035" r:id="rId7"/>
    <p:sldId id="2036" r:id="rId8"/>
    <p:sldId id="2020" r:id="rId9"/>
    <p:sldId id="2012" r:id="rId10"/>
    <p:sldId id="2048" r:id="rId11"/>
    <p:sldId id="2052" r:id="rId12"/>
    <p:sldId id="2049" r:id="rId13"/>
    <p:sldId id="2045" r:id="rId14"/>
    <p:sldId id="2050" r:id="rId15"/>
    <p:sldId id="2046" r:id="rId16"/>
    <p:sldId id="2053" r:id="rId17"/>
    <p:sldId id="2054" r:id="rId18"/>
    <p:sldId id="2056" r:id="rId19"/>
    <p:sldId id="2057" r:id="rId20"/>
    <p:sldId id="2058" r:id="rId21"/>
    <p:sldId id="2059" r:id="rId22"/>
    <p:sldId id="2060" r:id="rId23"/>
    <p:sldId id="2061" r:id="rId24"/>
    <p:sldId id="2062" r:id="rId25"/>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xmlns=""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B8391"/>
    <a:srgbClr val="9F1D1D"/>
    <a:srgbClr val="EB7321"/>
    <a:srgbClr val="A27B00"/>
    <a:srgbClr val="28659C"/>
    <a:srgbClr val="2E74B4"/>
    <a:srgbClr val="61953D"/>
    <a:srgbClr val="135963"/>
    <a:srgbClr val="567380"/>
    <a:srgbClr val="1B246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28958" autoAdjust="0"/>
    <p:restoredTop sz="89575" autoAdjust="0"/>
  </p:normalViewPr>
  <p:slideViewPr>
    <p:cSldViewPr>
      <p:cViewPr varScale="1">
        <p:scale>
          <a:sx n="60" d="100"/>
          <a:sy n="60" d="100"/>
        </p:scale>
        <p:origin x="-1422" y="-90"/>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120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0256D-F23E-4CA2-84F7-87D9ED9473CA}"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GB"/>
        </a:p>
      </dgm:t>
    </dgm:pt>
    <dgm:pt modelId="{08AC25F1-FCCA-42A2-8A88-B5A113987AB1}">
      <dgm:prSet/>
      <dgm:spPr>
        <a:solidFill>
          <a:srgbClr val="1B8391"/>
        </a:solidFill>
      </dgm:spPr>
      <dgm:t>
        <a:bodyPr/>
        <a:lstStyle/>
        <a:p>
          <a:pPr algn="ctr" rtl="0"/>
          <a:r>
            <a:rPr lang="el-GR" b="1" dirty="0" smtClean="0">
              <a:effectLst>
                <a:outerShdw blurRad="38100" dist="38100" dir="2700000" algn="tl">
                  <a:srgbClr val="000000">
                    <a:alpha val="43137"/>
                  </a:srgbClr>
                </a:outerShdw>
              </a:effectLst>
            </a:rPr>
            <a:t>Σχεδιασμός, υλοποίηση &amp; αποτίμηση διαδραστικού εκπαιδευτικού υλικού για ενήλικες, με τη μέθοδο της ΕξΑΕ &amp; τη χρήση εφαρμογών επαυξημένης πραγματικότητας, στο θεματικό πεδίο της τοπικής ιστορίας: η περίπτωση της πόλης του Ρεθύμνου.</a:t>
          </a:r>
          <a:endParaRPr lang="el-GR" b="1" dirty="0">
            <a:effectLst>
              <a:outerShdw blurRad="38100" dist="38100" dir="2700000" algn="tl">
                <a:srgbClr val="000000">
                  <a:alpha val="43137"/>
                </a:srgbClr>
              </a:outerShdw>
            </a:effectLst>
          </a:endParaRPr>
        </a:p>
      </dgm:t>
    </dgm:pt>
    <dgm:pt modelId="{ACD5E72C-3D3D-4B70-88B5-4A6A11EFCD41}" type="parTrans" cxnId="{9CD6DBD1-7531-456A-857B-E1813DC65011}">
      <dgm:prSet/>
      <dgm:spPr/>
      <dgm:t>
        <a:bodyPr/>
        <a:lstStyle/>
        <a:p>
          <a:endParaRPr lang="en-GB"/>
        </a:p>
      </dgm:t>
    </dgm:pt>
    <dgm:pt modelId="{366E6A00-39CD-487F-9A5C-9247F3532896}" type="sibTrans" cxnId="{9CD6DBD1-7531-456A-857B-E1813DC65011}">
      <dgm:prSet/>
      <dgm:spPr/>
      <dgm:t>
        <a:bodyPr/>
        <a:lstStyle/>
        <a:p>
          <a:endParaRPr lang="en-GB"/>
        </a:p>
      </dgm:t>
    </dgm:pt>
    <dgm:pt modelId="{3AEC3421-2381-46C9-AC1C-24FFBC4525C6}" type="pres">
      <dgm:prSet presAssocID="{4270256D-F23E-4CA2-84F7-87D9ED9473CA}" presName="linear" presStyleCnt="0">
        <dgm:presLayoutVars>
          <dgm:animLvl val="lvl"/>
          <dgm:resizeHandles val="exact"/>
        </dgm:presLayoutVars>
      </dgm:prSet>
      <dgm:spPr/>
      <dgm:t>
        <a:bodyPr/>
        <a:lstStyle/>
        <a:p>
          <a:endParaRPr lang="en-GB"/>
        </a:p>
      </dgm:t>
    </dgm:pt>
    <dgm:pt modelId="{5F4B5280-1BFD-4A96-A1AA-FD822BDCBC92}" type="pres">
      <dgm:prSet presAssocID="{08AC25F1-FCCA-42A2-8A88-B5A113987AB1}" presName="parentText" presStyleLbl="node1" presStyleIdx="0" presStyleCnt="1" custLinFactNeighborX="-1905" custLinFactNeighborY="2443">
        <dgm:presLayoutVars>
          <dgm:chMax val="0"/>
          <dgm:bulletEnabled val="1"/>
        </dgm:presLayoutVars>
      </dgm:prSet>
      <dgm:spPr/>
      <dgm:t>
        <a:bodyPr/>
        <a:lstStyle/>
        <a:p>
          <a:endParaRPr lang="en-GB"/>
        </a:p>
      </dgm:t>
    </dgm:pt>
  </dgm:ptLst>
  <dgm:cxnLst>
    <dgm:cxn modelId="{2076C547-7951-41D9-BB00-CA25E3B9A508}" type="presOf" srcId="{4270256D-F23E-4CA2-84F7-87D9ED9473CA}" destId="{3AEC3421-2381-46C9-AC1C-24FFBC4525C6}" srcOrd="0" destOrd="0" presId="urn:microsoft.com/office/officeart/2005/8/layout/vList2"/>
    <dgm:cxn modelId="{9CD6DBD1-7531-456A-857B-E1813DC65011}" srcId="{4270256D-F23E-4CA2-84F7-87D9ED9473CA}" destId="{08AC25F1-FCCA-42A2-8A88-B5A113987AB1}" srcOrd="0" destOrd="0" parTransId="{ACD5E72C-3D3D-4B70-88B5-4A6A11EFCD41}" sibTransId="{366E6A00-39CD-487F-9A5C-9247F3532896}"/>
    <dgm:cxn modelId="{164B7032-6793-4F69-9BA5-D712964B1C01}" type="presOf" srcId="{08AC25F1-FCCA-42A2-8A88-B5A113987AB1}" destId="{5F4B5280-1BFD-4A96-A1AA-FD822BDCBC92}" srcOrd="0" destOrd="0" presId="urn:microsoft.com/office/officeart/2005/8/layout/vList2"/>
    <dgm:cxn modelId="{339BB4E4-C21F-4249-BE61-44E5CE3BC789}" type="presParOf" srcId="{3AEC3421-2381-46C9-AC1C-24FFBC4525C6}" destId="{5F4B5280-1BFD-4A96-A1AA-FD822BDCBC92}" srcOrd="0" destOrd="0" presId="urn:microsoft.com/office/officeart/2005/8/layout/vList2"/>
  </dgm:cxnLst>
  <dgm:bg/>
  <dgm:whole/>
</dgm:dataModel>
</file>

<file path=ppt/diagrams/data10.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Lst>
  <dgm:cxnLst>
    <dgm:cxn modelId="{9600CBB6-93B4-47A7-AC84-64D1C3E961BB}" type="presOf" srcId="{524C50A4-AE8F-45A3-AAF6-16A064FB1AB5}" destId="{7CB75B64-E489-4A77-AA5C-028549BA6106}" srcOrd="0" destOrd="0" presId="urn:microsoft.com/office/officeart/2005/8/layout/vList2"/>
  </dgm:cxnLst>
  <dgm:bg/>
  <dgm:whole/>
</dgm:dataModel>
</file>

<file path=ppt/diagrams/data11.xml><?xml version="1.0" encoding="utf-8"?>
<dgm:dataModel xmlns:dgm="http://schemas.openxmlformats.org/drawingml/2006/diagram" xmlns:a="http://schemas.openxmlformats.org/drawingml/2006/main">
  <dgm:ptLst>
    <dgm:pt modelId="{9EDF1129-787D-4E59-A47F-5E0A5C8669D1}"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en-GB"/>
        </a:p>
      </dgm:t>
    </dgm:pt>
    <dgm:pt modelId="{30E4C437-6C84-409E-816F-A5D8207ABF14}">
      <dgm:prSet phldrT="[Κείμενο]"/>
      <dgm:spPr>
        <a:solidFill>
          <a:schemeClr val="accent1">
            <a:lumMod val="50000"/>
          </a:schemeClr>
        </a:solidFill>
      </dgm:spPr>
      <dgm:t>
        <a:bodyPr/>
        <a:lstStyle/>
        <a:p>
          <a:r>
            <a:rPr lang="el-GR" dirty="0" smtClean="0"/>
            <a:t>ΕξΑΕ</a:t>
          </a:r>
          <a:endParaRPr lang="en-GB" dirty="0"/>
        </a:p>
      </dgm:t>
    </dgm:pt>
    <dgm:pt modelId="{71F07448-1B5F-483F-BEF4-D08E93D45F57}" type="parTrans" cxnId="{551D6253-3BD0-45DF-9ED6-144AA94C5966}">
      <dgm:prSet/>
      <dgm:spPr/>
      <dgm:t>
        <a:bodyPr/>
        <a:lstStyle/>
        <a:p>
          <a:endParaRPr lang="en-GB"/>
        </a:p>
      </dgm:t>
    </dgm:pt>
    <dgm:pt modelId="{F16D659C-DE81-48C4-AE4C-47DE207CE186}" type="sibTrans" cxnId="{551D6253-3BD0-45DF-9ED6-144AA94C5966}">
      <dgm:prSet/>
      <dgm:spPr/>
      <dgm:t>
        <a:bodyPr/>
        <a:lstStyle/>
        <a:p>
          <a:endParaRPr lang="en-GB"/>
        </a:p>
      </dgm:t>
    </dgm:pt>
    <dgm:pt modelId="{A4299F8F-E474-491B-8293-EAD4753DD3CF}">
      <dgm:prSet phldrT="[Κείμενο]" custT="1"/>
      <dgm:spPr>
        <a:solidFill>
          <a:schemeClr val="bg1"/>
        </a:solidFill>
        <a:ln w="10160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Βασικές έννοιες - Θεωρίες</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B0354B90-BF40-413F-BD66-98DD6979A631}" type="parTrans" cxnId="{8464B36D-F026-413A-A3A2-4F89E6A1FF17}">
      <dgm:prSet/>
      <dgm:spPr/>
      <dgm:t>
        <a:bodyPr/>
        <a:lstStyle/>
        <a:p>
          <a:endParaRPr lang="en-GB"/>
        </a:p>
      </dgm:t>
    </dgm:pt>
    <dgm:pt modelId="{98BE6221-042F-4729-A8E5-DCBAEC857AEC}" type="sibTrans" cxnId="{8464B36D-F026-413A-A3A2-4F89E6A1FF17}">
      <dgm:prSet/>
      <dgm:spPr>
        <a:solidFill>
          <a:schemeClr val="accent1">
            <a:lumMod val="60000"/>
            <a:lumOff val="40000"/>
          </a:schemeClr>
        </a:solidFill>
      </dgm:spPr>
      <dgm:t>
        <a:bodyPr/>
        <a:lstStyle/>
        <a:p>
          <a:endParaRPr lang="en-GB" dirty="0"/>
        </a:p>
      </dgm:t>
    </dgm:pt>
    <dgm:pt modelId="{8FA79FCB-031A-419A-A5AB-5807DCC77C43}">
      <dgm:prSet phldrT="[Κείμενο]" custT="1"/>
      <dgm:spPr>
        <a:solidFill>
          <a:schemeClr val="bg1"/>
        </a:solidFill>
        <a:ln w="10160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Τεχνολογικές γενιές</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143A204-CB48-4BCA-8596-9C7E3BFF50A7}" type="parTrans" cxnId="{69256CF9-3AC2-498B-8D71-973046E7833D}">
      <dgm:prSet/>
      <dgm:spPr/>
      <dgm:t>
        <a:bodyPr/>
        <a:lstStyle/>
        <a:p>
          <a:endParaRPr lang="en-GB"/>
        </a:p>
      </dgm:t>
    </dgm:pt>
    <dgm:pt modelId="{DEDEF8DE-5660-4562-BFE8-23F77BFF8485}" type="sibTrans" cxnId="{69256CF9-3AC2-498B-8D71-973046E7833D}">
      <dgm:prSet/>
      <dgm:spPr>
        <a:solidFill>
          <a:schemeClr val="accent1">
            <a:lumMod val="60000"/>
            <a:lumOff val="40000"/>
          </a:schemeClr>
        </a:solidFill>
      </dgm:spPr>
      <dgm:t>
        <a:bodyPr/>
        <a:lstStyle/>
        <a:p>
          <a:endParaRPr lang="en-GB" dirty="0"/>
        </a:p>
      </dgm:t>
    </dgm:pt>
    <dgm:pt modelId="{C6C1404D-C135-47D0-B077-73319300E477}">
      <dgm:prSet phldrT="[Κείμενο]" custT="1"/>
      <dgm:spPr>
        <a:solidFill>
          <a:schemeClr val="bg1"/>
        </a:solidFill>
        <a:ln w="10160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Παιδαγωγικές Γενιές </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1A3646B-F13E-46A9-8F4A-260736433A41}" type="parTrans" cxnId="{75253D58-6830-4CE8-802F-CD6157CF8169}">
      <dgm:prSet/>
      <dgm:spPr/>
      <dgm:t>
        <a:bodyPr/>
        <a:lstStyle/>
        <a:p>
          <a:endParaRPr lang="en-GB"/>
        </a:p>
      </dgm:t>
    </dgm:pt>
    <dgm:pt modelId="{6CAA815B-5A80-4045-8FB3-9C8B8308BDD8}" type="sibTrans" cxnId="{75253D58-6830-4CE8-802F-CD6157CF8169}">
      <dgm:prSet/>
      <dgm:spPr>
        <a:solidFill>
          <a:schemeClr val="accent1">
            <a:lumMod val="60000"/>
            <a:lumOff val="40000"/>
          </a:schemeClr>
        </a:solidFill>
      </dgm:spPr>
      <dgm:t>
        <a:bodyPr/>
        <a:lstStyle/>
        <a:p>
          <a:endParaRPr lang="en-GB" dirty="0"/>
        </a:p>
      </dgm:t>
    </dgm:pt>
    <dgm:pt modelId="{03475818-2451-4553-87FC-820998977D0B}">
      <dgm:prSet phldrT="[Κείμενο]" custT="1"/>
      <dgm:spPr>
        <a:solidFill>
          <a:schemeClr val="bg1"/>
        </a:solidFill>
        <a:ln w="10160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Σύγχρονη – Ασύγχρονη</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954F2CA4-9C0A-4F39-B7B4-2699A51D78F4}" type="parTrans" cxnId="{609B218B-68F4-421B-9FB3-CB414BF15978}">
      <dgm:prSet/>
      <dgm:spPr/>
      <dgm:t>
        <a:bodyPr/>
        <a:lstStyle/>
        <a:p>
          <a:endParaRPr lang="en-GB"/>
        </a:p>
      </dgm:t>
    </dgm:pt>
    <dgm:pt modelId="{5B974AC7-4D8F-4380-89B8-E6712B0911BE}" type="sibTrans" cxnId="{609B218B-68F4-421B-9FB3-CB414BF15978}">
      <dgm:prSet/>
      <dgm:spPr>
        <a:solidFill>
          <a:schemeClr val="accent1">
            <a:lumMod val="60000"/>
            <a:lumOff val="40000"/>
          </a:schemeClr>
        </a:solidFill>
      </dgm:spPr>
      <dgm:t>
        <a:bodyPr/>
        <a:lstStyle/>
        <a:p>
          <a:endParaRPr lang="en-GB" dirty="0"/>
        </a:p>
      </dgm:t>
    </dgm:pt>
    <dgm:pt modelId="{CF45972B-5ACC-4A68-BB14-FBBC2EDA75B1}">
      <dgm:prSet phldrT="[Κείμενο]" custT="1"/>
      <dgm:spPr>
        <a:solidFill>
          <a:schemeClr val="bg1"/>
        </a:solidFill>
        <a:ln w="10160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Περιβάλλοντα </a:t>
          </a:r>
          <a:r>
            <a:rPr lang="en-US"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e-Learning</a:t>
          </a:r>
          <a:endPar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8C7F68B-BFFB-46ED-94DB-F9D40A4E9CD5}" type="parTrans" cxnId="{A2D546D6-FB7D-47D5-9A45-DD3FEB8F4C79}">
      <dgm:prSet/>
      <dgm:spPr/>
      <dgm:t>
        <a:bodyPr/>
        <a:lstStyle/>
        <a:p>
          <a:endParaRPr lang="en-GB"/>
        </a:p>
      </dgm:t>
    </dgm:pt>
    <dgm:pt modelId="{A5654E18-6D43-4EA2-B533-FF6C097FC66D}" type="sibTrans" cxnId="{A2D546D6-FB7D-47D5-9A45-DD3FEB8F4C79}">
      <dgm:prSet/>
      <dgm:spPr>
        <a:solidFill>
          <a:schemeClr val="accent1">
            <a:lumMod val="60000"/>
            <a:lumOff val="40000"/>
          </a:schemeClr>
        </a:solidFill>
      </dgm:spPr>
      <dgm:t>
        <a:bodyPr/>
        <a:lstStyle/>
        <a:p>
          <a:endParaRPr lang="en-GB" dirty="0"/>
        </a:p>
      </dgm:t>
    </dgm:pt>
    <dgm:pt modelId="{03082130-8A7E-460F-9B8A-50D5E25EE85C}">
      <dgm:prSet phldrT="[Κείμενο]" custT="1"/>
      <dgm:spPr>
        <a:solidFill>
          <a:schemeClr val="bg1"/>
        </a:solidFill>
        <a:ln w="10160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Περιβάλλοντα </a:t>
          </a:r>
          <a:r>
            <a:rPr lang="en-US"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m-Learning</a:t>
          </a:r>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l-GR" sz="28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a:t>
          </a:r>
          <a:endParaRPr lang="en-GB" sz="28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48C86DFA-E65A-4FA7-97B5-1716B34F59A8}" type="parTrans" cxnId="{5EF100A2-F950-46B2-BFD2-838CC966A6BB}">
      <dgm:prSet/>
      <dgm:spPr/>
      <dgm:t>
        <a:bodyPr/>
        <a:lstStyle/>
        <a:p>
          <a:endParaRPr lang="en-GB"/>
        </a:p>
      </dgm:t>
    </dgm:pt>
    <dgm:pt modelId="{AA5F2A4C-808D-400A-A2C1-C1A49080113C}" type="sibTrans" cxnId="{5EF100A2-F950-46B2-BFD2-838CC966A6BB}">
      <dgm:prSet/>
      <dgm:spPr>
        <a:solidFill>
          <a:schemeClr val="accent1">
            <a:lumMod val="60000"/>
            <a:lumOff val="40000"/>
          </a:schemeClr>
        </a:solidFill>
      </dgm:spPr>
      <dgm:t>
        <a:bodyPr/>
        <a:lstStyle/>
        <a:p>
          <a:endParaRPr lang="en-GB" dirty="0"/>
        </a:p>
      </dgm:t>
    </dgm:pt>
    <dgm:pt modelId="{EA4F1A52-5AE9-41F5-A9F8-1905D4DF3010}">
      <dgm:prSet phldrT="[Κείμενο]" custT="1"/>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10160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Αρχές σχεδιασμού ΕΥ</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3AC7853B-6180-4D7F-A34E-30BDAA07131D}" type="parTrans" cxnId="{25357571-780D-4B01-901C-452A5FC21CD5}">
      <dgm:prSet/>
      <dgm:spPr/>
      <dgm:t>
        <a:bodyPr/>
        <a:lstStyle/>
        <a:p>
          <a:endParaRPr lang="en-GB"/>
        </a:p>
      </dgm:t>
    </dgm:pt>
    <dgm:pt modelId="{33834D23-BC33-47FF-A796-60CF93CA6280}" type="sibTrans" cxnId="{25357571-780D-4B01-901C-452A5FC21CD5}">
      <dgm:prSet/>
      <dgm:spPr>
        <a:solidFill>
          <a:schemeClr val="accent1">
            <a:lumMod val="60000"/>
            <a:lumOff val="40000"/>
          </a:schemeClr>
        </a:solidFill>
      </dgm:spPr>
      <dgm:t>
        <a:bodyPr/>
        <a:lstStyle/>
        <a:p>
          <a:endParaRPr lang="en-GB" dirty="0"/>
        </a:p>
      </dgm:t>
    </dgm:pt>
    <dgm:pt modelId="{10A47224-26B7-4AFC-BA77-20F6FC46B8ED}" type="pres">
      <dgm:prSet presAssocID="{9EDF1129-787D-4E59-A47F-5E0A5C8669D1}" presName="Name0" presStyleCnt="0">
        <dgm:presLayoutVars>
          <dgm:chMax val="1"/>
          <dgm:dir/>
          <dgm:animLvl val="ctr"/>
          <dgm:resizeHandles val="exact"/>
        </dgm:presLayoutVars>
      </dgm:prSet>
      <dgm:spPr/>
      <dgm:t>
        <a:bodyPr/>
        <a:lstStyle/>
        <a:p>
          <a:endParaRPr lang="en-GB"/>
        </a:p>
      </dgm:t>
    </dgm:pt>
    <dgm:pt modelId="{3762BD43-F88D-4DFE-B0AC-77F71231907B}" type="pres">
      <dgm:prSet presAssocID="{30E4C437-6C84-409E-816F-A5D8207ABF14}" presName="centerShape" presStyleLbl="node0" presStyleIdx="0" presStyleCnt="1" custScaleX="137988"/>
      <dgm:spPr/>
      <dgm:t>
        <a:bodyPr/>
        <a:lstStyle/>
        <a:p>
          <a:endParaRPr lang="en-GB"/>
        </a:p>
      </dgm:t>
    </dgm:pt>
    <dgm:pt modelId="{56E88155-1305-4818-A738-3B7EBB070D02}" type="pres">
      <dgm:prSet presAssocID="{A4299F8F-E474-491B-8293-EAD4753DD3CF}" presName="node" presStyleLbl="node1" presStyleIdx="0" presStyleCnt="7" custScaleX="240672" custScaleY="111887" custRadScaleRad="102272" custRadScaleInc="26658">
        <dgm:presLayoutVars>
          <dgm:bulletEnabled val="1"/>
        </dgm:presLayoutVars>
      </dgm:prSet>
      <dgm:spPr/>
      <dgm:t>
        <a:bodyPr/>
        <a:lstStyle/>
        <a:p>
          <a:endParaRPr lang="en-GB"/>
        </a:p>
      </dgm:t>
    </dgm:pt>
    <dgm:pt modelId="{771AA67C-66AE-40A6-ADE7-023B5D60A08F}" type="pres">
      <dgm:prSet presAssocID="{A4299F8F-E474-491B-8293-EAD4753DD3CF}" presName="dummy" presStyleCnt="0"/>
      <dgm:spPr/>
    </dgm:pt>
    <dgm:pt modelId="{25A11FDE-C1D2-4D65-BB73-DE096A26A15A}" type="pres">
      <dgm:prSet presAssocID="{98BE6221-042F-4729-A8E5-DCBAEC857AEC}" presName="sibTrans" presStyleLbl="sibTrans2D1" presStyleIdx="0" presStyleCnt="7"/>
      <dgm:spPr/>
      <dgm:t>
        <a:bodyPr/>
        <a:lstStyle/>
        <a:p>
          <a:endParaRPr lang="en-GB"/>
        </a:p>
      </dgm:t>
    </dgm:pt>
    <dgm:pt modelId="{8550F7F5-84DB-425E-AFC9-9E745449D0AB}" type="pres">
      <dgm:prSet presAssocID="{8FA79FCB-031A-419A-A5AB-5807DCC77C43}" presName="node" presStyleLbl="node1" presStyleIdx="1" presStyleCnt="7" custScaleX="208193" custScaleY="119633" custRadScaleRad="149495" custRadScaleInc="62366">
        <dgm:presLayoutVars>
          <dgm:bulletEnabled val="1"/>
        </dgm:presLayoutVars>
      </dgm:prSet>
      <dgm:spPr/>
      <dgm:t>
        <a:bodyPr/>
        <a:lstStyle/>
        <a:p>
          <a:endParaRPr lang="en-GB"/>
        </a:p>
      </dgm:t>
    </dgm:pt>
    <dgm:pt modelId="{5FD9256D-8F2D-4691-B4C8-D46633619298}" type="pres">
      <dgm:prSet presAssocID="{8FA79FCB-031A-419A-A5AB-5807DCC77C43}" presName="dummy" presStyleCnt="0"/>
      <dgm:spPr/>
    </dgm:pt>
    <dgm:pt modelId="{B35ABEA8-B3DE-4716-83DF-15B52249DE64}" type="pres">
      <dgm:prSet presAssocID="{DEDEF8DE-5660-4562-BFE8-23F77BFF8485}" presName="sibTrans" presStyleLbl="sibTrans2D1" presStyleIdx="1" presStyleCnt="7"/>
      <dgm:spPr/>
      <dgm:t>
        <a:bodyPr/>
        <a:lstStyle/>
        <a:p>
          <a:endParaRPr lang="en-GB"/>
        </a:p>
      </dgm:t>
    </dgm:pt>
    <dgm:pt modelId="{DFF69D93-A49C-4CFD-A5A8-F61222AF293D}" type="pres">
      <dgm:prSet presAssocID="{C6C1404D-C135-47D0-B077-73319300E477}" presName="node" presStyleLbl="node1" presStyleIdx="2" presStyleCnt="7" custScaleX="223251" custScaleY="109548" custRadScaleRad="136688" custRadScaleInc="-49889">
        <dgm:presLayoutVars>
          <dgm:bulletEnabled val="1"/>
        </dgm:presLayoutVars>
      </dgm:prSet>
      <dgm:spPr/>
      <dgm:t>
        <a:bodyPr/>
        <a:lstStyle/>
        <a:p>
          <a:endParaRPr lang="en-GB"/>
        </a:p>
      </dgm:t>
    </dgm:pt>
    <dgm:pt modelId="{E96F50BB-1F0B-4FA8-BEF4-BE5AB9F3C36B}" type="pres">
      <dgm:prSet presAssocID="{C6C1404D-C135-47D0-B077-73319300E477}" presName="dummy" presStyleCnt="0"/>
      <dgm:spPr/>
    </dgm:pt>
    <dgm:pt modelId="{75D69AA0-DD84-4DB9-A37F-709F20706256}" type="pres">
      <dgm:prSet presAssocID="{6CAA815B-5A80-4045-8FB3-9C8B8308BDD8}" presName="sibTrans" presStyleLbl="sibTrans2D1" presStyleIdx="2" presStyleCnt="7"/>
      <dgm:spPr/>
      <dgm:t>
        <a:bodyPr/>
        <a:lstStyle/>
        <a:p>
          <a:endParaRPr lang="en-GB"/>
        </a:p>
      </dgm:t>
    </dgm:pt>
    <dgm:pt modelId="{8F6E2F77-F052-4D95-919D-DF506A0483B8}" type="pres">
      <dgm:prSet presAssocID="{03475818-2451-4553-87FC-820998977D0B}" presName="node" presStyleLbl="node1" presStyleIdx="3" presStyleCnt="7" custScaleX="220770" custScaleY="118330" custRadScaleRad="123917" custRadScaleInc="-102023">
        <dgm:presLayoutVars>
          <dgm:bulletEnabled val="1"/>
        </dgm:presLayoutVars>
      </dgm:prSet>
      <dgm:spPr/>
      <dgm:t>
        <a:bodyPr/>
        <a:lstStyle/>
        <a:p>
          <a:endParaRPr lang="en-GB"/>
        </a:p>
      </dgm:t>
    </dgm:pt>
    <dgm:pt modelId="{1DA73B37-B338-4603-A923-15C304F71F2A}" type="pres">
      <dgm:prSet presAssocID="{03475818-2451-4553-87FC-820998977D0B}" presName="dummy" presStyleCnt="0"/>
      <dgm:spPr/>
    </dgm:pt>
    <dgm:pt modelId="{9F3C9F10-A16E-4222-A1E7-4BE4D92AF7CD}" type="pres">
      <dgm:prSet presAssocID="{5B974AC7-4D8F-4380-89B8-E6712B0911BE}" presName="sibTrans" presStyleLbl="sibTrans2D1" presStyleIdx="3" presStyleCnt="7"/>
      <dgm:spPr/>
      <dgm:t>
        <a:bodyPr/>
        <a:lstStyle/>
        <a:p>
          <a:endParaRPr lang="en-GB"/>
        </a:p>
      </dgm:t>
    </dgm:pt>
    <dgm:pt modelId="{B2C3EAF8-7C82-489E-9037-D0213FBAEBC3}" type="pres">
      <dgm:prSet presAssocID="{CF45972B-5ACC-4A68-BB14-FBBC2EDA75B1}" presName="node" presStyleLbl="node1" presStyleIdx="4" presStyleCnt="7" custScaleX="230551" custScaleY="115203" custRadScaleRad="112196" custRadScaleInc="59610">
        <dgm:presLayoutVars>
          <dgm:bulletEnabled val="1"/>
        </dgm:presLayoutVars>
      </dgm:prSet>
      <dgm:spPr/>
      <dgm:t>
        <a:bodyPr/>
        <a:lstStyle/>
        <a:p>
          <a:endParaRPr lang="en-GB"/>
        </a:p>
      </dgm:t>
    </dgm:pt>
    <dgm:pt modelId="{9270F86B-8B60-4D0E-99ED-73172EE87A44}" type="pres">
      <dgm:prSet presAssocID="{CF45972B-5ACC-4A68-BB14-FBBC2EDA75B1}" presName="dummy" presStyleCnt="0"/>
      <dgm:spPr/>
    </dgm:pt>
    <dgm:pt modelId="{50570149-D602-4A74-A472-1F4A9A888B17}" type="pres">
      <dgm:prSet presAssocID="{A5654E18-6D43-4EA2-B533-FF6C097FC66D}" presName="sibTrans" presStyleLbl="sibTrans2D1" presStyleIdx="4" presStyleCnt="7"/>
      <dgm:spPr/>
      <dgm:t>
        <a:bodyPr/>
        <a:lstStyle/>
        <a:p>
          <a:endParaRPr lang="en-GB"/>
        </a:p>
      </dgm:t>
    </dgm:pt>
    <dgm:pt modelId="{AC3CB020-9BE8-4015-BB96-F43FC9F16C7F}" type="pres">
      <dgm:prSet presAssocID="{03082130-8A7E-460F-9B8A-50D5E25EE85C}" presName="node" presStyleLbl="node1" presStyleIdx="5" presStyleCnt="7" custScaleX="225439" custScaleY="111830" custRadScaleRad="137380" custRadScaleInc="30821">
        <dgm:presLayoutVars>
          <dgm:bulletEnabled val="1"/>
        </dgm:presLayoutVars>
      </dgm:prSet>
      <dgm:spPr/>
      <dgm:t>
        <a:bodyPr/>
        <a:lstStyle/>
        <a:p>
          <a:endParaRPr lang="en-GB"/>
        </a:p>
      </dgm:t>
    </dgm:pt>
    <dgm:pt modelId="{6431965C-F2E2-48CE-B1EB-57FD016A78F0}" type="pres">
      <dgm:prSet presAssocID="{03082130-8A7E-460F-9B8A-50D5E25EE85C}" presName="dummy" presStyleCnt="0"/>
      <dgm:spPr/>
    </dgm:pt>
    <dgm:pt modelId="{6A1CEABE-1854-4A25-8856-33254CC50868}" type="pres">
      <dgm:prSet presAssocID="{AA5F2A4C-808D-400A-A2C1-C1A49080113C}" presName="sibTrans" presStyleLbl="sibTrans2D1" presStyleIdx="5" presStyleCnt="7"/>
      <dgm:spPr/>
      <dgm:t>
        <a:bodyPr/>
        <a:lstStyle/>
        <a:p>
          <a:endParaRPr lang="en-GB"/>
        </a:p>
      </dgm:t>
    </dgm:pt>
    <dgm:pt modelId="{F482D9FE-7FC3-4FE0-AAAE-E72F4A784140}" type="pres">
      <dgm:prSet presAssocID="{EA4F1A52-5AE9-41F5-A9F8-1905D4DF3010}" presName="node" presStyleLbl="node1" presStyleIdx="6" presStyleCnt="7" custScaleX="225364" custScaleY="115392" custRadScaleRad="140682" custRadScaleInc="-53208">
        <dgm:presLayoutVars>
          <dgm:bulletEnabled val="1"/>
        </dgm:presLayoutVars>
      </dgm:prSet>
      <dgm:spPr/>
      <dgm:t>
        <a:bodyPr/>
        <a:lstStyle/>
        <a:p>
          <a:endParaRPr lang="en-GB"/>
        </a:p>
      </dgm:t>
    </dgm:pt>
    <dgm:pt modelId="{AE7050EE-3A40-45EC-A763-124221377006}" type="pres">
      <dgm:prSet presAssocID="{EA4F1A52-5AE9-41F5-A9F8-1905D4DF3010}" presName="dummy" presStyleCnt="0"/>
      <dgm:spPr/>
    </dgm:pt>
    <dgm:pt modelId="{08ABE74C-2B0D-4BA2-93EE-FB540B68146D}" type="pres">
      <dgm:prSet presAssocID="{33834D23-BC33-47FF-A796-60CF93CA6280}" presName="sibTrans" presStyleLbl="sibTrans2D1" presStyleIdx="6" presStyleCnt="7"/>
      <dgm:spPr/>
      <dgm:t>
        <a:bodyPr/>
        <a:lstStyle/>
        <a:p>
          <a:endParaRPr lang="en-GB"/>
        </a:p>
      </dgm:t>
    </dgm:pt>
  </dgm:ptLst>
  <dgm:cxnLst>
    <dgm:cxn modelId="{25357571-780D-4B01-901C-452A5FC21CD5}" srcId="{30E4C437-6C84-409E-816F-A5D8207ABF14}" destId="{EA4F1A52-5AE9-41F5-A9F8-1905D4DF3010}" srcOrd="6" destOrd="0" parTransId="{3AC7853B-6180-4D7F-A34E-30BDAA07131D}" sibTransId="{33834D23-BC33-47FF-A796-60CF93CA6280}"/>
    <dgm:cxn modelId="{A2D546D6-FB7D-47D5-9A45-DD3FEB8F4C79}" srcId="{30E4C437-6C84-409E-816F-A5D8207ABF14}" destId="{CF45972B-5ACC-4A68-BB14-FBBC2EDA75B1}" srcOrd="4" destOrd="0" parTransId="{E8C7F68B-BFFB-46ED-94DB-F9D40A4E9CD5}" sibTransId="{A5654E18-6D43-4EA2-B533-FF6C097FC66D}"/>
    <dgm:cxn modelId="{B7BBF94E-B265-4F91-B1CB-5955BD1CD48A}" type="presOf" srcId="{98BE6221-042F-4729-A8E5-DCBAEC857AEC}" destId="{25A11FDE-C1D2-4D65-BB73-DE096A26A15A}" srcOrd="0" destOrd="0" presId="urn:microsoft.com/office/officeart/2005/8/layout/radial6"/>
    <dgm:cxn modelId="{04A36CC0-D71F-4DE9-AD46-F81EFFDBB8BE}" type="presOf" srcId="{9EDF1129-787D-4E59-A47F-5E0A5C8669D1}" destId="{10A47224-26B7-4AFC-BA77-20F6FC46B8ED}" srcOrd="0" destOrd="0" presId="urn:microsoft.com/office/officeart/2005/8/layout/radial6"/>
    <dgm:cxn modelId="{DA69E0DC-6F01-4B23-BA2E-847AC711B686}" type="presOf" srcId="{33834D23-BC33-47FF-A796-60CF93CA6280}" destId="{08ABE74C-2B0D-4BA2-93EE-FB540B68146D}" srcOrd="0" destOrd="0" presId="urn:microsoft.com/office/officeart/2005/8/layout/radial6"/>
    <dgm:cxn modelId="{B4D38CAB-2D20-4448-86F5-8508ABC58CA7}" type="presOf" srcId="{A4299F8F-E474-491B-8293-EAD4753DD3CF}" destId="{56E88155-1305-4818-A738-3B7EBB070D02}" srcOrd="0" destOrd="0" presId="urn:microsoft.com/office/officeart/2005/8/layout/radial6"/>
    <dgm:cxn modelId="{7654FB06-289B-4EA1-8E16-A2B248767903}" type="presOf" srcId="{03082130-8A7E-460F-9B8A-50D5E25EE85C}" destId="{AC3CB020-9BE8-4015-BB96-F43FC9F16C7F}" srcOrd="0" destOrd="0" presId="urn:microsoft.com/office/officeart/2005/8/layout/radial6"/>
    <dgm:cxn modelId="{B855339E-0937-4FF8-A81F-26529351FDC9}" type="presOf" srcId="{DEDEF8DE-5660-4562-BFE8-23F77BFF8485}" destId="{B35ABEA8-B3DE-4716-83DF-15B52249DE64}" srcOrd="0" destOrd="0" presId="urn:microsoft.com/office/officeart/2005/8/layout/radial6"/>
    <dgm:cxn modelId="{5EF100A2-F950-46B2-BFD2-838CC966A6BB}" srcId="{30E4C437-6C84-409E-816F-A5D8207ABF14}" destId="{03082130-8A7E-460F-9B8A-50D5E25EE85C}" srcOrd="5" destOrd="0" parTransId="{48C86DFA-E65A-4FA7-97B5-1716B34F59A8}" sibTransId="{AA5F2A4C-808D-400A-A2C1-C1A49080113C}"/>
    <dgm:cxn modelId="{D6A513C7-D9D5-43CC-B2DF-53932F543092}" type="presOf" srcId="{AA5F2A4C-808D-400A-A2C1-C1A49080113C}" destId="{6A1CEABE-1854-4A25-8856-33254CC50868}" srcOrd="0" destOrd="0" presId="urn:microsoft.com/office/officeart/2005/8/layout/radial6"/>
    <dgm:cxn modelId="{7A47F483-AF95-4E58-92A3-269109AB6BE2}" type="presOf" srcId="{C6C1404D-C135-47D0-B077-73319300E477}" destId="{DFF69D93-A49C-4CFD-A5A8-F61222AF293D}" srcOrd="0" destOrd="0" presId="urn:microsoft.com/office/officeart/2005/8/layout/radial6"/>
    <dgm:cxn modelId="{F756D728-ED3F-4849-B5D0-96C3F9288A6F}" type="presOf" srcId="{03475818-2451-4553-87FC-820998977D0B}" destId="{8F6E2F77-F052-4D95-919D-DF506A0483B8}" srcOrd="0" destOrd="0" presId="urn:microsoft.com/office/officeart/2005/8/layout/radial6"/>
    <dgm:cxn modelId="{7F9D2A4D-88DC-4991-A209-20E079FB4CDB}" type="presOf" srcId="{8FA79FCB-031A-419A-A5AB-5807DCC77C43}" destId="{8550F7F5-84DB-425E-AFC9-9E745449D0AB}" srcOrd="0" destOrd="0" presId="urn:microsoft.com/office/officeart/2005/8/layout/radial6"/>
    <dgm:cxn modelId="{69256CF9-3AC2-498B-8D71-973046E7833D}" srcId="{30E4C437-6C84-409E-816F-A5D8207ABF14}" destId="{8FA79FCB-031A-419A-A5AB-5807DCC77C43}" srcOrd="1" destOrd="0" parTransId="{E143A204-CB48-4BCA-8596-9C7E3BFF50A7}" sibTransId="{DEDEF8DE-5660-4562-BFE8-23F77BFF8485}"/>
    <dgm:cxn modelId="{8464B36D-F026-413A-A3A2-4F89E6A1FF17}" srcId="{30E4C437-6C84-409E-816F-A5D8207ABF14}" destId="{A4299F8F-E474-491B-8293-EAD4753DD3CF}" srcOrd="0" destOrd="0" parTransId="{B0354B90-BF40-413F-BD66-98DD6979A631}" sibTransId="{98BE6221-042F-4729-A8E5-DCBAEC857AEC}"/>
    <dgm:cxn modelId="{9E556797-4AFF-4F0A-9013-E1E348795B3D}" type="presOf" srcId="{30E4C437-6C84-409E-816F-A5D8207ABF14}" destId="{3762BD43-F88D-4DFE-B0AC-77F71231907B}" srcOrd="0" destOrd="0" presId="urn:microsoft.com/office/officeart/2005/8/layout/radial6"/>
    <dgm:cxn modelId="{551D6253-3BD0-45DF-9ED6-144AA94C5966}" srcId="{9EDF1129-787D-4E59-A47F-5E0A5C8669D1}" destId="{30E4C437-6C84-409E-816F-A5D8207ABF14}" srcOrd="0" destOrd="0" parTransId="{71F07448-1B5F-483F-BEF4-D08E93D45F57}" sibTransId="{F16D659C-DE81-48C4-AE4C-47DE207CE186}"/>
    <dgm:cxn modelId="{32EE4F18-B928-4A63-8B31-DAA8E35B8E58}" type="presOf" srcId="{6CAA815B-5A80-4045-8FB3-9C8B8308BDD8}" destId="{75D69AA0-DD84-4DB9-A37F-709F20706256}" srcOrd="0" destOrd="0" presId="urn:microsoft.com/office/officeart/2005/8/layout/radial6"/>
    <dgm:cxn modelId="{7D1AC68A-9AB2-4A9F-AB0A-02E6C832BF74}" type="presOf" srcId="{EA4F1A52-5AE9-41F5-A9F8-1905D4DF3010}" destId="{F482D9FE-7FC3-4FE0-AAAE-E72F4A784140}" srcOrd="0" destOrd="0" presId="urn:microsoft.com/office/officeart/2005/8/layout/radial6"/>
    <dgm:cxn modelId="{A02A6C44-6B1D-4637-AD7E-7873C096D60B}" type="presOf" srcId="{A5654E18-6D43-4EA2-B533-FF6C097FC66D}" destId="{50570149-D602-4A74-A472-1F4A9A888B17}" srcOrd="0" destOrd="0" presId="urn:microsoft.com/office/officeart/2005/8/layout/radial6"/>
    <dgm:cxn modelId="{D32E7292-0944-4FB9-BBE0-B288520D3179}" type="presOf" srcId="{5B974AC7-4D8F-4380-89B8-E6712B0911BE}" destId="{9F3C9F10-A16E-4222-A1E7-4BE4D92AF7CD}" srcOrd="0" destOrd="0" presId="urn:microsoft.com/office/officeart/2005/8/layout/radial6"/>
    <dgm:cxn modelId="{75253D58-6830-4CE8-802F-CD6157CF8169}" srcId="{30E4C437-6C84-409E-816F-A5D8207ABF14}" destId="{C6C1404D-C135-47D0-B077-73319300E477}" srcOrd="2" destOrd="0" parTransId="{E1A3646B-F13E-46A9-8F4A-260736433A41}" sibTransId="{6CAA815B-5A80-4045-8FB3-9C8B8308BDD8}"/>
    <dgm:cxn modelId="{C4176829-412E-4FD5-9542-F1E5DDA6E121}" type="presOf" srcId="{CF45972B-5ACC-4A68-BB14-FBBC2EDA75B1}" destId="{B2C3EAF8-7C82-489E-9037-D0213FBAEBC3}" srcOrd="0" destOrd="0" presId="urn:microsoft.com/office/officeart/2005/8/layout/radial6"/>
    <dgm:cxn modelId="{609B218B-68F4-421B-9FB3-CB414BF15978}" srcId="{30E4C437-6C84-409E-816F-A5D8207ABF14}" destId="{03475818-2451-4553-87FC-820998977D0B}" srcOrd="3" destOrd="0" parTransId="{954F2CA4-9C0A-4F39-B7B4-2699A51D78F4}" sibTransId="{5B974AC7-4D8F-4380-89B8-E6712B0911BE}"/>
    <dgm:cxn modelId="{950FB060-157C-4A46-815F-1531944F4B94}" type="presParOf" srcId="{10A47224-26B7-4AFC-BA77-20F6FC46B8ED}" destId="{3762BD43-F88D-4DFE-B0AC-77F71231907B}" srcOrd="0" destOrd="0" presId="urn:microsoft.com/office/officeart/2005/8/layout/radial6"/>
    <dgm:cxn modelId="{77024B99-4222-47C6-B15B-0E4F01A98955}" type="presParOf" srcId="{10A47224-26B7-4AFC-BA77-20F6FC46B8ED}" destId="{56E88155-1305-4818-A738-3B7EBB070D02}" srcOrd="1" destOrd="0" presId="urn:microsoft.com/office/officeart/2005/8/layout/radial6"/>
    <dgm:cxn modelId="{8DEA9556-0AC3-4D73-B29F-F26F762E4642}" type="presParOf" srcId="{10A47224-26B7-4AFC-BA77-20F6FC46B8ED}" destId="{771AA67C-66AE-40A6-ADE7-023B5D60A08F}" srcOrd="2" destOrd="0" presId="urn:microsoft.com/office/officeart/2005/8/layout/radial6"/>
    <dgm:cxn modelId="{8EAC12FA-BB11-4FBC-9A7C-8CD7BBCA9C6C}" type="presParOf" srcId="{10A47224-26B7-4AFC-BA77-20F6FC46B8ED}" destId="{25A11FDE-C1D2-4D65-BB73-DE096A26A15A}" srcOrd="3" destOrd="0" presId="urn:microsoft.com/office/officeart/2005/8/layout/radial6"/>
    <dgm:cxn modelId="{F14A49D1-F49F-4DBD-8675-32A2AC892FEC}" type="presParOf" srcId="{10A47224-26B7-4AFC-BA77-20F6FC46B8ED}" destId="{8550F7F5-84DB-425E-AFC9-9E745449D0AB}" srcOrd="4" destOrd="0" presId="urn:microsoft.com/office/officeart/2005/8/layout/radial6"/>
    <dgm:cxn modelId="{5B8794C1-ADD4-4241-8FF3-9F8A5390758F}" type="presParOf" srcId="{10A47224-26B7-4AFC-BA77-20F6FC46B8ED}" destId="{5FD9256D-8F2D-4691-B4C8-D46633619298}" srcOrd="5" destOrd="0" presId="urn:microsoft.com/office/officeart/2005/8/layout/radial6"/>
    <dgm:cxn modelId="{8353597B-5B58-4488-8928-9EAE3506BB97}" type="presParOf" srcId="{10A47224-26B7-4AFC-BA77-20F6FC46B8ED}" destId="{B35ABEA8-B3DE-4716-83DF-15B52249DE64}" srcOrd="6" destOrd="0" presId="urn:microsoft.com/office/officeart/2005/8/layout/radial6"/>
    <dgm:cxn modelId="{66701754-A0A4-491C-87A9-963D51D2EAC8}" type="presParOf" srcId="{10A47224-26B7-4AFC-BA77-20F6FC46B8ED}" destId="{DFF69D93-A49C-4CFD-A5A8-F61222AF293D}" srcOrd="7" destOrd="0" presId="urn:microsoft.com/office/officeart/2005/8/layout/radial6"/>
    <dgm:cxn modelId="{54DA9A96-D235-4917-B264-7E27E0F85A50}" type="presParOf" srcId="{10A47224-26B7-4AFC-BA77-20F6FC46B8ED}" destId="{E96F50BB-1F0B-4FA8-BEF4-BE5AB9F3C36B}" srcOrd="8" destOrd="0" presId="urn:microsoft.com/office/officeart/2005/8/layout/radial6"/>
    <dgm:cxn modelId="{C48D510C-85C8-4860-89A4-A09F16496BB0}" type="presParOf" srcId="{10A47224-26B7-4AFC-BA77-20F6FC46B8ED}" destId="{75D69AA0-DD84-4DB9-A37F-709F20706256}" srcOrd="9" destOrd="0" presId="urn:microsoft.com/office/officeart/2005/8/layout/radial6"/>
    <dgm:cxn modelId="{ACA44005-3B11-43B4-B7E2-168124D28DF5}" type="presParOf" srcId="{10A47224-26B7-4AFC-BA77-20F6FC46B8ED}" destId="{8F6E2F77-F052-4D95-919D-DF506A0483B8}" srcOrd="10" destOrd="0" presId="urn:microsoft.com/office/officeart/2005/8/layout/radial6"/>
    <dgm:cxn modelId="{A03E1330-0620-4246-97E9-E5B7303EF712}" type="presParOf" srcId="{10A47224-26B7-4AFC-BA77-20F6FC46B8ED}" destId="{1DA73B37-B338-4603-A923-15C304F71F2A}" srcOrd="11" destOrd="0" presId="urn:microsoft.com/office/officeart/2005/8/layout/radial6"/>
    <dgm:cxn modelId="{F5550056-1807-4E60-BCA0-B0839788B0CD}" type="presParOf" srcId="{10A47224-26B7-4AFC-BA77-20F6FC46B8ED}" destId="{9F3C9F10-A16E-4222-A1E7-4BE4D92AF7CD}" srcOrd="12" destOrd="0" presId="urn:microsoft.com/office/officeart/2005/8/layout/radial6"/>
    <dgm:cxn modelId="{00ADD7D3-8DDC-4832-A0CE-04263701F753}" type="presParOf" srcId="{10A47224-26B7-4AFC-BA77-20F6FC46B8ED}" destId="{B2C3EAF8-7C82-489E-9037-D0213FBAEBC3}" srcOrd="13" destOrd="0" presId="urn:microsoft.com/office/officeart/2005/8/layout/radial6"/>
    <dgm:cxn modelId="{E9F61FD6-1C64-4AAB-9AD0-CF6AF01D236A}" type="presParOf" srcId="{10A47224-26B7-4AFC-BA77-20F6FC46B8ED}" destId="{9270F86B-8B60-4D0E-99ED-73172EE87A44}" srcOrd="14" destOrd="0" presId="urn:microsoft.com/office/officeart/2005/8/layout/radial6"/>
    <dgm:cxn modelId="{A7776B7E-D70A-46F4-88A4-14F1C57052F5}" type="presParOf" srcId="{10A47224-26B7-4AFC-BA77-20F6FC46B8ED}" destId="{50570149-D602-4A74-A472-1F4A9A888B17}" srcOrd="15" destOrd="0" presId="urn:microsoft.com/office/officeart/2005/8/layout/radial6"/>
    <dgm:cxn modelId="{894E4D31-1523-4EB1-BE07-226B3053D533}" type="presParOf" srcId="{10A47224-26B7-4AFC-BA77-20F6FC46B8ED}" destId="{AC3CB020-9BE8-4015-BB96-F43FC9F16C7F}" srcOrd="16" destOrd="0" presId="urn:microsoft.com/office/officeart/2005/8/layout/radial6"/>
    <dgm:cxn modelId="{35851E81-5881-451B-AED6-6D2929BEB6EE}" type="presParOf" srcId="{10A47224-26B7-4AFC-BA77-20F6FC46B8ED}" destId="{6431965C-F2E2-48CE-B1EB-57FD016A78F0}" srcOrd="17" destOrd="0" presId="urn:microsoft.com/office/officeart/2005/8/layout/radial6"/>
    <dgm:cxn modelId="{6DAB48E1-EDF2-4982-88E9-D79551A4D24B}" type="presParOf" srcId="{10A47224-26B7-4AFC-BA77-20F6FC46B8ED}" destId="{6A1CEABE-1854-4A25-8856-33254CC50868}" srcOrd="18" destOrd="0" presId="urn:microsoft.com/office/officeart/2005/8/layout/radial6"/>
    <dgm:cxn modelId="{4196331F-D86A-4C7A-9D69-4BF1A6B22F5D}" type="presParOf" srcId="{10A47224-26B7-4AFC-BA77-20F6FC46B8ED}" destId="{F482D9FE-7FC3-4FE0-AAAE-E72F4A784140}" srcOrd="19" destOrd="0" presId="urn:microsoft.com/office/officeart/2005/8/layout/radial6"/>
    <dgm:cxn modelId="{43CB116D-3017-4CBB-915B-F8B3BDE58996}" type="presParOf" srcId="{10A47224-26B7-4AFC-BA77-20F6FC46B8ED}" destId="{AE7050EE-3A40-45EC-A763-124221377006}" srcOrd="20" destOrd="0" presId="urn:microsoft.com/office/officeart/2005/8/layout/radial6"/>
    <dgm:cxn modelId="{38846835-3E80-4660-B2D2-24390A7B9023}" type="presParOf" srcId="{10A47224-26B7-4AFC-BA77-20F6FC46B8ED}" destId="{08ABE74C-2B0D-4BA2-93EE-FB540B68146D}" srcOrd="21" destOrd="0" presId="urn:microsoft.com/office/officeart/2005/8/layout/radial6"/>
  </dgm:cxnLst>
  <dgm:bg/>
  <dgm:whole/>
</dgm:dataModel>
</file>

<file path=ppt/diagrams/data12.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Lst>
  <dgm:cxnLst>
    <dgm:cxn modelId="{01AE78EB-EA55-47CC-AE33-538D888E765F}" type="presOf" srcId="{524C50A4-AE8F-45A3-AAF6-16A064FB1AB5}" destId="{7CB75B64-E489-4A77-AA5C-028549BA6106}" srcOrd="0" destOrd="0" presId="urn:microsoft.com/office/officeart/2005/8/layout/vList2"/>
  </dgm:cxnLst>
  <dgm:bg/>
  <dgm:whole/>
</dgm:dataModel>
</file>

<file path=ppt/diagrams/data13.xml><?xml version="1.0" encoding="utf-8"?>
<dgm:dataModel xmlns:dgm="http://schemas.openxmlformats.org/drawingml/2006/diagram" xmlns:a="http://schemas.openxmlformats.org/drawingml/2006/main">
  <dgm:ptLst>
    <dgm:pt modelId="{EB6B04DC-F30A-4688-90DA-B527EA663530}" type="doc">
      <dgm:prSet loTypeId="urn:microsoft.com/office/officeart/2005/8/layout/vList2" loCatId="list" qsTypeId="urn:microsoft.com/office/officeart/2005/8/quickstyle/3d4" qsCatId="3D" csTypeId="urn:microsoft.com/office/officeart/2005/8/colors/accent1_2" csCatId="accent1" phldr="1"/>
      <dgm:spPr/>
      <dgm:t>
        <a:bodyPr/>
        <a:lstStyle/>
        <a:p>
          <a:endParaRPr lang="en-GB"/>
        </a:p>
      </dgm:t>
    </dgm:pt>
    <dgm:pt modelId="{41990A10-3193-4D64-A104-72498A722771}">
      <dgm:prSet phldrT="[Κείμενο]" custT="1"/>
      <dgm:spPr>
        <a:solidFill>
          <a:srgbClr val="1B8391"/>
        </a:solidFill>
      </dgm:spPr>
      <dgm:t>
        <a:bodyPr/>
        <a:lstStyle/>
        <a:p>
          <a:pPr algn="ctr"/>
          <a:r>
            <a:rPr lang="el-GR" sz="2400" b="1" dirty="0" smtClean="0">
              <a:effectLst>
                <a:outerShdw blurRad="38100" dist="38100" dir="2700000" algn="tl">
                  <a:srgbClr val="000000">
                    <a:alpha val="43137"/>
                  </a:srgbClr>
                </a:outerShdw>
              </a:effectLst>
            </a:rPr>
            <a:t>Περιβάλλοντα </a:t>
          </a:r>
          <a:r>
            <a:rPr lang="en-US" sz="2400" b="1" dirty="0" smtClean="0">
              <a:effectLst>
                <a:outerShdw blurRad="38100" dist="38100" dir="2700000" algn="tl">
                  <a:srgbClr val="000000">
                    <a:alpha val="43137"/>
                  </a:srgbClr>
                </a:outerShdw>
              </a:effectLst>
            </a:rPr>
            <a:t>m-Learning </a:t>
          </a:r>
          <a:r>
            <a:rPr lang="el-GR" sz="2400" b="1" dirty="0" smtClean="0">
              <a:effectLst>
                <a:outerShdw blurRad="38100" dist="38100" dir="2700000" algn="tl">
                  <a:srgbClr val="000000">
                    <a:alpha val="43137"/>
                  </a:srgbClr>
                </a:outerShdw>
              </a:effectLst>
            </a:rPr>
            <a:t>&amp; Επαυξημένη Πραγματικότητα (</a:t>
          </a:r>
          <a:r>
            <a:rPr lang="en-US" sz="2400" b="1" dirty="0" smtClean="0">
              <a:effectLst>
                <a:outerShdw blurRad="38100" dist="38100" dir="2700000" algn="tl">
                  <a:srgbClr val="000000">
                    <a:alpha val="43137"/>
                  </a:srgbClr>
                </a:outerShdw>
              </a:effectLst>
            </a:rPr>
            <a:t>Augmented Reality)</a:t>
          </a:r>
          <a:endParaRPr lang="en-GB" sz="2400" b="1" dirty="0">
            <a:effectLst>
              <a:outerShdw blurRad="38100" dist="38100" dir="2700000" algn="tl">
                <a:srgbClr val="000000">
                  <a:alpha val="43137"/>
                </a:srgbClr>
              </a:outerShdw>
            </a:effectLst>
          </a:endParaRPr>
        </a:p>
      </dgm:t>
    </dgm:pt>
    <dgm:pt modelId="{34DCA7E3-CD35-4294-B9AD-8BE519651E96}" type="parTrans" cxnId="{65B39F6F-4187-4132-A195-C000C615A868}">
      <dgm:prSet/>
      <dgm:spPr/>
      <dgm:t>
        <a:bodyPr/>
        <a:lstStyle/>
        <a:p>
          <a:endParaRPr lang="en-GB"/>
        </a:p>
      </dgm:t>
    </dgm:pt>
    <dgm:pt modelId="{9723D3B5-69D7-4457-93AE-E53100854ABD}" type="sibTrans" cxnId="{65B39F6F-4187-4132-A195-C000C615A868}">
      <dgm:prSet/>
      <dgm:spPr/>
      <dgm:t>
        <a:bodyPr/>
        <a:lstStyle/>
        <a:p>
          <a:endParaRPr lang="en-GB"/>
        </a:p>
      </dgm:t>
    </dgm:pt>
    <dgm:pt modelId="{AC44A09C-B165-4BAE-8B0D-8CAD3239F3F7}" type="pres">
      <dgm:prSet presAssocID="{EB6B04DC-F30A-4688-90DA-B527EA663530}" presName="linear" presStyleCnt="0">
        <dgm:presLayoutVars>
          <dgm:animLvl val="lvl"/>
          <dgm:resizeHandles val="exact"/>
        </dgm:presLayoutVars>
      </dgm:prSet>
      <dgm:spPr/>
      <dgm:t>
        <a:bodyPr/>
        <a:lstStyle/>
        <a:p>
          <a:endParaRPr lang="en-GB"/>
        </a:p>
      </dgm:t>
    </dgm:pt>
    <dgm:pt modelId="{54F7B442-C860-47EE-AFBD-A2DDE3987290}" type="pres">
      <dgm:prSet presAssocID="{41990A10-3193-4D64-A104-72498A722771}" presName="parentText" presStyleLbl="node1" presStyleIdx="0" presStyleCnt="1" custLinFactY="-100000" custLinFactNeighborY="-157899">
        <dgm:presLayoutVars>
          <dgm:chMax val="0"/>
          <dgm:bulletEnabled val="1"/>
        </dgm:presLayoutVars>
      </dgm:prSet>
      <dgm:spPr/>
      <dgm:t>
        <a:bodyPr/>
        <a:lstStyle/>
        <a:p>
          <a:endParaRPr lang="en-GB"/>
        </a:p>
      </dgm:t>
    </dgm:pt>
  </dgm:ptLst>
  <dgm:cxnLst>
    <dgm:cxn modelId="{65B39F6F-4187-4132-A195-C000C615A868}" srcId="{EB6B04DC-F30A-4688-90DA-B527EA663530}" destId="{41990A10-3193-4D64-A104-72498A722771}" srcOrd="0" destOrd="0" parTransId="{34DCA7E3-CD35-4294-B9AD-8BE519651E96}" sibTransId="{9723D3B5-69D7-4457-93AE-E53100854ABD}"/>
    <dgm:cxn modelId="{A551BECC-A7A3-4D11-BF35-9AF57BA00EA0}" type="presOf" srcId="{41990A10-3193-4D64-A104-72498A722771}" destId="{54F7B442-C860-47EE-AFBD-A2DDE3987290}" srcOrd="0" destOrd="0" presId="urn:microsoft.com/office/officeart/2005/8/layout/vList2"/>
    <dgm:cxn modelId="{A42F5F11-A7D6-42F3-9929-7C7B794C6A2B}" type="presOf" srcId="{EB6B04DC-F30A-4688-90DA-B527EA663530}" destId="{AC44A09C-B165-4BAE-8B0D-8CAD3239F3F7}" srcOrd="0" destOrd="0" presId="urn:microsoft.com/office/officeart/2005/8/layout/vList2"/>
    <dgm:cxn modelId="{6698C5E8-49D5-4126-A224-4DF42A4881CB}" type="presParOf" srcId="{AC44A09C-B165-4BAE-8B0D-8CAD3239F3F7}" destId="{54F7B442-C860-47EE-AFBD-A2DDE3987290}" srcOrd="0" destOrd="0" presId="urn:microsoft.com/office/officeart/2005/8/layout/vList2"/>
  </dgm:cxnLst>
  <dgm:bg/>
  <dgm:whole/>
</dgm:dataModel>
</file>

<file path=ppt/diagrams/data14.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chemeClr val="accent6">
            <a:lumMod val="50000"/>
          </a:schemeClr>
        </a:solidFill>
        <a:ln>
          <a:solidFill>
            <a:schemeClr val="accent5">
              <a:lumMod val="50000"/>
            </a:schemeClr>
          </a:solidFill>
        </a:ln>
      </dgm:spPr>
      <dgm:t>
        <a:bodyPr/>
        <a:lstStyle/>
        <a:p>
          <a:pPr algn="ctr" rtl="0"/>
          <a:r>
            <a:rPr lang="el-GR" sz="2800" b="1" dirty="0" smtClean="0">
              <a:effectLst>
                <a:outerShdw blurRad="38100" dist="38100" dir="2700000" algn="tl">
                  <a:srgbClr val="000000">
                    <a:alpha val="43137"/>
                  </a:srgbClr>
                </a:outerShdw>
              </a:effectLst>
            </a:rPr>
            <a:t>Σχεδιασμός Εκπαιδευτικού Υλικού</a:t>
          </a:r>
          <a:endParaRPr lang="en-GB" sz="2800" b="1" dirty="0">
            <a:effectLst>
              <a:outerShdw blurRad="38100" dist="38100" dir="2700000" algn="tl">
                <a:srgbClr val="000000">
                  <a:alpha val="43137"/>
                </a:srgbClr>
              </a:outerShdw>
            </a:effectLst>
          </a:endParaRPr>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custLinFactNeighborY="-46435">
        <dgm:presLayoutVars>
          <dgm:chMax val="0"/>
          <dgm:bulletEnabled val="1"/>
        </dgm:presLayoutVars>
      </dgm:prSet>
      <dgm:spPr/>
      <dgm:t>
        <a:bodyPr/>
        <a:lstStyle/>
        <a:p>
          <a:endParaRPr lang="en-GB"/>
        </a:p>
      </dgm:t>
    </dgm:pt>
  </dgm:ptLst>
  <dgm:cxnLst>
    <dgm:cxn modelId="{2B2679F0-446C-4A09-8ABF-D951099CCD73}" srcId="{524C50A4-AE8F-45A3-AAF6-16A064FB1AB5}" destId="{8D5E54C2-1B0F-4DCC-93C9-145DB19D027C}" srcOrd="0" destOrd="0" parTransId="{BF554970-C263-4ACA-98C6-F388F7390692}" sibTransId="{CBEA54EC-73BD-4C1F-8CE1-2BEE78B4D385}"/>
    <dgm:cxn modelId="{FB9B95E8-F353-4326-917F-E52F6DD89C4E}" type="presOf" srcId="{8D5E54C2-1B0F-4DCC-93C9-145DB19D027C}" destId="{944A9A7B-2339-4B8E-AA06-644B54FEBA87}" srcOrd="0" destOrd="0" presId="urn:microsoft.com/office/officeart/2005/8/layout/vList2"/>
    <dgm:cxn modelId="{8321373A-DD38-4699-9F24-221793CD1502}" type="presOf" srcId="{524C50A4-AE8F-45A3-AAF6-16A064FB1AB5}" destId="{7CB75B64-E489-4A77-AA5C-028549BA6106}" srcOrd="0" destOrd="0" presId="urn:microsoft.com/office/officeart/2005/8/layout/vList2"/>
    <dgm:cxn modelId="{EF79F6DA-1ADB-4BC9-A500-EEA57B71D29F}" type="presParOf" srcId="{7CB75B64-E489-4A77-AA5C-028549BA6106}" destId="{944A9A7B-2339-4B8E-AA06-644B54FEBA87}" srcOrd="0" destOrd="0" presId="urn:microsoft.com/office/officeart/2005/8/layout/vList2"/>
  </dgm:cxnLst>
  <dgm:bg/>
  <dgm:whole/>
</dgm:dataModel>
</file>

<file path=ppt/diagrams/data15.xml><?xml version="1.0" encoding="utf-8"?>
<dgm:dataModel xmlns:dgm="http://schemas.openxmlformats.org/drawingml/2006/diagram" xmlns:a="http://schemas.openxmlformats.org/drawingml/2006/main">
  <dgm:ptLst>
    <dgm:pt modelId="{9C0DDD1B-0C7F-4E1F-9254-932FEF9C9770}"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GB"/>
        </a:p>
      </dgm:t>
    </dgm:pt>
    <dgm:pt modelId="{4D217408-0B34-48AA-ADD3-13EBF0B0D56E}">
      <dgm:prSet phldrT="[Κείμενο]" custT="1"/>
      <dgm:spPr>
        <a:solidFill>
          <a:srgbClr val="1E3A35"/>
        </a:solidFill>
      </dgm:spPr>
      <dgm:t>
        <a:bodyPr/>
        <a:lstStyle/>
        <a:p>
          <a:pPr algn="l"/>
          <a:r>
            <a:rPr lang="el-GR" sz="1800" b="0" spc="-150" dirty="0" smtClean="0">
              <a:effectLst>
                <a:outerShdw blurRad="38100" dist="38100" dir="2700000" algn="tl">
                  <a:srgbClr val="000000">
                    <a:alpha val="43137"/>
                  </a:srgbClr>
                </a:outerShdw>
              </a:effectLst>
              <a:latin typeface="Bahnschrift Condensed" pitchFamily="34" charset="0"/>
            </a:rPr>
            <a:t>Αρχές Εκπ/σης Ενηλίκων</a:t>
          </a:r>
          <a:endParaRPr lang="en-GB" sz="1800" b="0" spc="-150" dirty="0">
            <a:effectLst>
              <a:outerShdw blurRad="38100" dist="38100" dir="2700000" algn="tl">
                <a:srgbClr val="000000">
                  <a:alpha val="43137"/>
                </a:srgbClr>
              </a:outerShdw>
            </a:effectLst>
            <a:latin typeface="Bahnschrift Condensed" pitchFamily="34" charset="0"/>
          </a:endParaRPr>
        </a:p>
      </dgm:t>
    </dgm:pt>
    <dgm:pt modelId="{B34EBAA3-B426-4A6C-8989-9C7EF4ACDD19}" type="parTrans" cxnId="{05BABB41-8698-4197-8A1F-38FA74735CE2}">
      <dgm:prSet/>
      <dgm:spPr/>
      <dgm:t>
        <a:bodyPr/>
        <a:lstStyle/>
        <a:p>
          <a:endParaRPr lang="en-GB"/>
        </a:p>
      </dgm:t>
    </dgm:pt>
    <dgm:pt modelId="{813B12AE-6ACC-485F-9E4F-3E1015CF4A8C}" type="sibTrans" cxnId="{05BABB41-8698-4197-8A1F-38FA74735CE2}">
      <dgm:prSet/>
      <dgm:spPr/>
      <dgm:t>
        <a:bodyPr/>
        <a:lstStyle/>
        <a:p>
          <a:endParaRPr lang="en-GB"/>
        </a:p>
      </dgm:t>
    </dgm:pt>
    <dgm:pt modelId="{75A4599B-8AB2-4691-81D3-1053EE400788}">
      <dgm:prSet phldrT="[Κείμενο]" custT="1"/>
      <dgm:spPr>
        <a:solidFill>
          <a:schemeClr val="accent4">
            <a:lumMod val="50000"/>
          </a:schemeClr>
        </a:solidFill>
      </dgm:spPr>
      <dgm:t>
        <a:bodyPr/>
        <a:lstStyle/>
        <a:p>
          <a:pPr algn="l"/>
          <a:r>
            <a:rPr lang="el-GR" sz="1800" b="0" spc="-150" dirty="0" smtClean="0">
              <a:effectLst>
                <a:outerShdw blurRad="38100" dist="38100" dir="2700000" algn="tl">
                  <a:srgbClr val="000000">
                    <a:alpha val="43137"/>
                  </a:srgbClr>
                </a:outerShdw>
              </a:effectLst>
              <a:latin typeface="Bahnschrift Condensed" pitchFamily="34" charset="0"/>
            </a:rPr>
            <a:t>Διδακτική Ιστορίας-Τοπ. Ιστορίας</a:t>
          </a:r>
          <a:endParaRPr lang="en-GB" sz="1800" b="0" spc="-150" dirty="0">
            <a:effectLst>
              <a:outerShdw blurRad="38100" dist="38100" dir="2700000" algn="tl">
                <a:srgbClr val="000000">
                  <a:alpha val="43137"/>
                </a:srgbClr>
              </a:outerShdw>
            </a:effectLst>
            <a:latin typeface="Bahnschrift Condensed" pitchFamily="34" charset="0"/>
          </a:endParaRPr>
        </a:p>
      </dgm:t>
    </dgm:pt>
    <dgm:pt modelId="{19B6D54E-C5F5-45AE-A650-6B2043724D08}" type="parTrans" cxnId="{CF937D23-5BB5-4354-9FC7-32606038EAF4}">
      <dgm:prSet/>
      <dgm:spPr/>
      <dgm:t>
        <a:bodyPr/>
        <a:lstStyle/>
        <a:p>
          <a:endParaRPr lang="en-GB"/>
        </a:p>
      </dgm:t>
    </dgm:pt>
    <dgm:pt modelId="{75FAC500-D3FB-4EF5-B682-E06373824346}" type="sibTrans" cxnId="{CF937D23-5BB5-4354-9FC7-32606038EAF4}">
      <dgm:prSet/>
      <dgm:spPr/>
      <dgm:t>
        <a:bodyPr/>
        <a:lstStyle/>
        <a:p>
          <a:endParaRPr lang="en-GB"/>
        </a:p>
      </dgm:t>
    </dgm:pt>
    <dgm:pt modelId="{69A3FEAB-6858-42AE-8B3E-65346B228105}">
      <dgm:prSet phldrT="[Κείμενο]" custT="1"/>
      <dgm:spPr>
        <a:solidFill>
          <a:schemeClr val="accent6">
            <a:lumMod val="50000"/>
          </a:schemeClr>
        </a:solidFill>
      </dgm:spPr>
      <dgm:t>
        <a:bodyPr/>
        <a:lstStyle/>
        <a:p>
          <a:pPr algn="l"/>
          <a:r>
            <a:rPr lang="el-GR" sz="1800" b="0" spc="-150" dirty="0" smtClean="0">
              <a:effectLst>
                <a:outerShdw blurRad="38100" dist="38100" dir="2700000" algn="tl">
                  <a:srgbClr val="000000">
                    <a:alpha val="43137"/>
                  </a:srgbClr>
                </a:outerShdw>
              </a:effectLst>
              <a:latin typeface="Bahnschrift Condensed" pitchFamily="34" charset="0"/>
            </a:rPr>
            <a:t>Αρχές Σχεδιασμού ΕΥ για ΕξΑΕ</a:t>
          </a:r>
          <a:endParaRPr lang="en-GB" sz="1800" b="0" spc="-150" dirty="0">
            <a:effectLst>
              <a:outerShdw blurRad="38100" dist="38100" dir="2700000" algn="tl">
                <a:srgbClr val="000000">
                  <a:alpha val="43137"/>
                </a:srgbClr>
              </a:outerShdw>
            </a:effectLst>
            <a:latin typeface="Bahnschrift Condensed" pitchFamily="34" charset="0"/>
          </a:endParaRPr>
        </a:p>
      </dgm:t>
    </dgm:pt>
    <dgm:pt modelId="{EEEA8C68-557E-49AA-9D61-B71B251D0984}" type="parTrans" cxnId="{7A6496E2-53B2-422E-9A78-32BF0B797AB8}">
      <dgm:prSet/>
      <dgm:spPr/>
      <dgm:t>
        <a:bodyPr/>
        <a:lstStyle/>
        <a:p>
          <a:endParaRPr lang="en-GB"/>
        </a:p>
      </dgm:t>
    </dgm:pt>
    <dgm:pt modelId="{B1A1425B-561E-4C8A-9909-CA0170205CC0}" type="sibTrans" cxnId="{7A6496E2-53B2-422E-9A78-32BF0B797AB8}">
      <dgm:prSet/>
      <dgm:spPr/>
      <dgm:t>
        <a:bodyPr/>
        <a:lstStyle/>
        <a:p>
          <a:endParaRPr lang="en-GB"/>
        </a:p>
      </dgm:t>
    </dgm:pt>
    <dgm:pt modelId="{5B47A590-3464-4FE1-A5B2-4929E64D9471}">
      <dgm:prSet phldrT="[Κείμενο]" custT="1"/>
      <dgm:spPr>
        <a:solidFill>
          <a:schemeClr val="accent2">
            <a:lumMod val="50000"/>
          </a:schemeClr>
        </a:solidFill>
        <a:ln>
          <a:solidFill>
            <a:schemeClr val="accent6">
              <a:lumMod val="50000"/>
            </a:schemeClr>
          </a:solidFill>
        </a:ln>
      </dgm:spPr>
      <dgm:t>
        <a:bodyPr/>
        <a:lstStyle/>
        <a:p>
          <a:pPr algn="l"/>
          <a:r>
            <a:rPr lang="el-GR" sz="1800" b="0" spc="-150" dirty="0" smtClean="0">
              <a:effectLst>
                <a:outerShdw blurRad="38100" dist="38100" dir="2700000" algn="tl">
                  <a:srgbClr val="000000">
                    <a:alpha val="43137"/>
                  </a:srgbClr>
                </a:outerShdw>
              </a:effectLst>
              <a:latin typeface="Bahnschrift Condensed" pitchFamily="34" charset="0"/>
            </a:rPr>
            <a:t>Θεωρίες Μάθησης</a:t>
          </a:r>
          <a:endParaRPr lang="en-GB" sz="1800" b="0" spc="-150" dirty="0">
            <a:effectLst>
              <a:outerShdw blurRad="38100" dist="38100" dir="2700000" algn="tl">
                <a:srgbClr val="000000">
                  <a:alpha val="43137"/>
                </a:srgbClr>
              </a:outerShdw>
            </a:effectLst>
            <a:latin typeface="Bahnschrift Condensed" pitchFamily="34" charset="0"/>
          </a:endParaRPr>
        </a:p>
      </dgm:t>
    </dgm:pt>
    <dgm:pt modelId="{A663B778-A3D7-4449-AE6B-A4F8CE0181D9}" type="parTrans" cxnId="{4DEF81B7-41C6-4875-B102-F0011EB47A7E}">
      <dgm:prSet/>
      <dgm:spPr/>
      <dgm:t>
        <a:bodyPr/>
        <a:lstStyle/>
        <a:p>
          <a:endParaRPr lang="en-GB"/>
        </a:p>
      </dgm:t>
    </dgm:pt>
    <dgm:pt modelId="{8BE778E0-9E8A-47BE-B1EB-BCCF7E715D06}" type="sibTrans" cxnId="{4DEF81B7-41C6-4875-B102-F0011EB47A7E}">
      <dgm:prSet/>
      <dgm:spPr/>
      <dgm:t>
        <a:bodyPr/>
        <a:lstStyle/>
        <a:p>
          <a:endParaRPr lang="en-GB"/>
        </a:p>
      </dgm:t>
    </dgm:pt>
    <dgm:pt modelId="{45F48F2A-D7DF-4CEC-9725-8372DC447BC0}">
      <dgm:prSet phldrT="[Κείμενο]" custT="1"/>
      <dgm:spPr>
        <a:ln>
          <a:solidFill>
            <a:schemeClr val="accent2">
              <a:lumMod val="50000"/>
            </a:schemeClr>
          </a:solidFill>
        </a:ln>
      </dgm:spPr>
      <dgm:t>
        <a:bodyPr/>
        <a:lstStyle/>
        <a:p>
          <a:r>
            <a:rPr lang="el-GR" sz="1800" b="1" dirty="0" smtClean="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Συμπεριφορισμός</a:t>
          </a:r>
          <a:endParaRPr lang="en-GB" sz="1800" b="1" dirty="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2692ECDF-1114-4F16-B056-864DBB300B2E}" type="parTrans" cxnId="{C69D29CB-43E9-4E3C-B8DA-0D4DA25B69E7}">
      <dgm:prSet/>
      <dgm:spPr/>
      <dgm:t>
        <a:bodyPr/>
        <a:lstStyle/>
        <a:p>
          <a:endParaRPr lang="en-GB"/>
        </a:p>
      </dgm:t>
    </dgm:pt>
    <dgm:pt modelId="{03A06996-83B6-4873-A46A-79515B2F7BA6}" type="sibTrans" cxnId="{C69D29CB-43E9-4E3C-B8DA-0D4DA25B69E7}">
      <dgm:prSet/>
      <dgm:spPr/>
      <dgm:t>
        <a:bodyPr/>
        <a:lstStyle/>
        <a:p>
          <a:endParaRPr lang="en-GB"/>
        </a:p>
      </dgm:t>
    </dgm:pt>
    <dgm:pt modelId="{2E097A93-A956-479D-A0EF-9DA246726B75}">
      <dgm:prSet phldrT="[Κείμενο]"/>
      <dgm:spPr>
        <a:ln>
          <a:solidFill>
            <a:schemeClr val="accent5">
              <a:lumMod val="50000"/>
            </a:schemeClr>
          </a:solidFill>
        </a:ln>
      </dgm:spPr>
      <dgm:t>
        <a:bodyPr/>
        <a:lstStyle/>
        <a:p>
          <a:endParaRPr lang="en-GB" sz="500" dirty="0"/>
        </a:p>
      </dgm:t>
    </dgm:pt>
    <dgm:pt modelId="{0B513793-00E8-4A3F-9363-A11C12FC5ADA}" type="parTrans" cxnId="{914CD51C-00C9-4091-ABC3-24B080896504}">
      <dgm:prSet/>
      <dgm:spPr/>
      <dgm:t>
        <a:bodyPr/>
        <a:lstStyle/>
        <a:p>
          <a:endParaRPr lang="en-GB"/>
        </a:p>
      </dgm:t>
    </dgm:pt>
    <dgm:pt modelId="{FB97A794-EAD9-40F9-AD61-BBDBDCEE4D46}" type="sibTrans" cxnId="{914CD51C-00C9-4091-ABC3-24B080896504}">
      <dgm:prSet/>
      <dgm:spPr/>
      <dgm:t>
        <a:bodyPr/>
        <a:lstStyle/>
        <a:p>
          <a:endParaRPr lang="en-GB"/>
        </a:p>
      </dgm:t>
    </dgm:pt>
    <dgm:pt modelId="{FB49DE66-E6C2-47E4-BBBE-1C99DC63C37E}">
      <dgm:prSet phldrT="[Κείμενο]" custT="1"/>
      <dgm:spPr>
        <a:ln>
          <a:solidFill>
            <a:schemeClr val="accent2">
              <a:lumMod val="50000"/>
            </a:schemeClr>
          </a:solidFill>
        </a:ln>
      </dgm:spPr>
      <dgm:t>
        <a:bodyPr/>
        <a:lstStyle/>
        <a:p>
          <a:r>
            <a:rPr lang="el-GR" sz="1800" b="1" dirty="0" smtClean="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Γνωστικές Θεωρίες</a:t>
          </a:r>
          <a:endParaRPr lang="en-GB" sz="1800" b="1" dirty="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14F07F79-6DFB-4599-9D9B-9D0363F1031C}" type="parTrans" cxnId="{3509A89D-AAD1-4DBE-9A50-69B62C953EC0}">
      <dgm:prSet/>
      <dgm:spPr/>
      <dgm:t>
        <a:bodyPr/>
        <a:lstStyle/>
        <a:p>
          <a:endParaRPr lang="en-GB"/>
        </a:p>
      </dgm:t>
    </dgm:pt>
    <dgm:pt modelId="{9476C67A-645D-4B88-870F-7FFF0DD3E7B3}" type="sibTrans" cxnId="{3509A89D-AAD1-4DBE-9A50-69B62C953EC0}">
      <dgm:prSet/>
      <dgm:spPr/>
      <dgm:t>
        <a:bodyPr/>
        <a:lstStyle/>
        <a:p>
          <a:endParaRPr lang="en-GB"/>
        </a:p>
      </dgm:t>
    </dgm:pt>
    <dgm:pt modelId="{1FB5C200-2EFE-45F6-AD4D-DB8372647CEF}">
      <dgm:prSet phldrT="[Κείμενο]" custT="1"/>
      <dgm:spPr>
        <a:ln>
          <a:solidFill>
            <a:schemeClr val="accent2">
              <a:lumMod val="50000"/>
            </a:schemeClr>
          </a:solidFill>
        </a:ln>
      </dgm:spPr>
      <dgm:t>
        <a:bodyPr/>
        <a:lstStyle/>
        <a:p>
          <a:r>
            <a:rPr lang="el-GR" sz="1800" b="1" dirty="0" smtClean="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Κοινωνικός Εποικοδομητισμός</a:t>
          </a:r>
          <a:endParaRPr lang="en-GB" sz="1800" b="1" dirty="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CB5B1E1-1566-4844-B9D2-4E8791BEA99A}" type="parTrans" cxnId="{176BB999-6025-4733-946E-A1D0E0D6900F}">
      <dgm:prSet/>
      <dgm:spPr/>
      <dgm:t>
        <a:bodyPr/>
        <a:lstStyle/>
        <a:p>
          <a:endParaRPr lang="en-GB"/>
        </a:p>
      </dgm:t>
    </dgm:pt>
    <dgm:pt modelId="{F01BEF62-DE32-49C9-A76D-AA3F07A144F6}" type="sibTrans" cxnId="{176BB999-6025-4733-946E-A1D0E0D6900F}">
      <dgm:prSet/>
      <dgm:spPr/>
      <dgm:t>
        <a:bodyPr/>
        <a:lstStyle/>
        <a:p>
          <a:endParaRPr lang="en-GB"/>
        </a:p>
      </dgm:t>
    </dgm:pt>
    <dgm:pt modelId="{FDC7B8AD-8145-4F0D-8BAD-9E8E38D883ED}">
      <dgm:prSet phldrT="[Κείμενο]" custT="1"/>
      <dgm:spPr>
        <a:ln>
          <a:solidFill>
            <a:schemeClr val="accent5">
              <a:lumMod val="50000"/>
            </a:schemeClr>
          </a:solidFill>
        </a:ln>
      </dgm:spPr>
      <dgm:t>
        <a:bodyPr/>
        <a:lstStyle/>
        <a:p>
          <a:r>
            <a:rPr lang="el-GR" sz="1800" b="1" spc="-150" dirty="0" smtClean="0">
              <a:solidFill>
                <a:srgbClr val="1E3A35"/>
              </a:solidFill>
              <a:effectLst/>
              <a:latin typeface="Times New Roman" pitchFamily="18" charset="0"/>
              <a:cs typeface="Times New Roman" pitchFamily="18" charset="0"/>
            </a:rPr>
            <a:t>Αυτονομία /αυτοκατεύθυνση</a:t>
          </a:r>
          <a:endParaRPr lang="en-GB" sz="1800" b="1" spc="-150" dirty="0">
            <a:solidFill>
              <a:srgbClr val="1E3A35"/>
            </a:solidFill>
            <a:effectLst/>
            <a:latin typeface="Times New Roman" pitchFamily="18" charset="0"/>
            <a:cs typeface="Times New Roman" pitchFamily="18" charset="0"/>
          </a:endParaRPr>
        </a:p>
      </dgm:t>
    </dgm:pt>
    <dgm:pt modelId="{F35B875A-504F-41DA-B4A4-C2ABC1B9FE78}" type="parTrans" cxnId="{8AC4D693-2221-4267-B28A-F8EB351CE97A}">
      <dgm:prSet/>
      <dgm:spPr/>
      <dgm:t>
        <a:bodyPr/>
        <a:lstStyle/>
        <a:p>
          <a:endParaRPr lang="en-GB"/>
        </a:p>
      </dgm:t>
    </dgm:pt>
    <dgm:pt modelId="{2BF1D02A-3430-44BA-ADA3-45049D5838BF}" type="sibTrans" cxnId="{8AC4D693-2221-4267-B28A-F8EB351CE97A}">
      <dgm:prSet/>
      <dgm:spPr/>
      <dgm:t>
        <a:bodyPr/>
        <a:lstStyle/>
        <a:p>
          <a:endParaRPr lang="en-GB"/>
        </a:p>
      </dgm:t>
    </dgm:pt>
    <dgm:pt modelId="{A241940C-1EF0-4D3A-A8E6-0563BA8310F7}">
      <dgm:prSet phldrT="[Κείμενο]" custT="1"/>
      <dgm:spPr>
        <a:ln>
          <a:solidFill>
            <a:schemeClr val="accent5">
              <a:lumMod val="50000"/>
            </a:schemeClr>
          </a:solidFill>
        </a:ln>
      </dgm:spPr>
      <dgm:t>
        <a:bodyPr/>
        <a:lstStyle/>
        <a:p>
          <a:r>
            <a:rPr lang="el-GR" sz="1800" b="1" spc="-150" dirty="0" smtClean="0">
              <a:solidFill>
                <a:srgbClr val="1E3A35"/>
              </a:solidFill>
              <a:effectLst/>
              <a:latin typeface="Times New Roman" pitchFamily="18" charset="0"/>
              <a:cs typeface="Times New Roman" pitchFamily="18" charset="0"/>
            </a:rPr>
            <a:t>Αυτορρύθμιση</a:t>
          </a:r>
          <a:endParaRPr lang="en-GB" sz="1800" b="1" spc="-150" dirty="0">
            <a:solidFill>
              <a:srgbClr val="1E3A35"/>
            </a:solidFill>
            <a:effectLst/>
            <a:latin typeface="Times New Roman" pitchFamily="18" charset="0"/>
            <a:cs typeface="Times New Roman" pitchFamily="18" charset="0"/>
          </a:endParaRPr>
        </a:p>
      </dgm:t>
    </dgm:pt>
    <dgm:pt modelId="{CDEB813E-220B-4705-A8DD-BFC8C9B4DA42}" type="parTrans" cxnId="{C2C37454-FA5C-4B01-AC92-5F99EBBFF0D5}">
      <dgm:prSet/>
      <dgm:spPr/>
      <dgm:t>
        <a:bodyPr/>
        <a:lstStyle/>
        <a:p>
          <a:endParaRPr lang="en-GB"/>
        </a:p>
      </dgm:t>
    </dgm:pt>
    <dgm:pt modelId="{B5496FF7-6D0A-4F43-B023-C5BC2BC2E9FC}" type="sibTrans" cxnId="{C2C37454-FA5C-4B01-AC92-5F99EBBFF0D5}">
      <dgm:prSet/>
      <dgm:spPr/>
      <dgm:t>
        <a:bodyPr/>
        <a:lstStyle/>
        <a:p>
          <a:endParaRPr lang="en-GB"/>
        </a:p>
      </dgm:t>
    </dgm:pt>
    <dgm:pt modelId="{E37FB5DA-8AC5-47AE-BB8E-883AB7467C00}">
      <dgm:prSet phldrT="[Κείμενο]"/>
      <dgm:spPr>
        <a:ln>
          <a:solidFill>
            <a:schemeClr val="accent5">
              <a:lumMod val="50000"/>
            </a:schemeClr>
          </a:solidFill>
        </a:ln>
      </dgm:spPr>
      <dgm:t>
        <a:bodyPr/>
        <a:lstStyle/>
        <a:p>
          <a:endParaRPr lang="en-GB" sz="500" dirty="0"/>
        </a:p>
      </dgm:t>
    </dgm:pt>
    <dgm:pt modelId="{FD56A4C2-02EB-4394-BF3A-EF686EDE3E12}" type="parTrans" cxnId="{C326E612-AFDF-4ADD-9804-3D45908FFE58}">
      <dgm:prSet/>
      <dgm:spPr/>
      <dgm:t>
        <a:bodyPr/>
        <a:lstStyle/>
        <a:p>
          <a:endParaRPr lang="en-GB"/>
        </a:p>
      </dgm:t>
    </dgm:pt>
    <dgm:pt modelId="{DE258269-B584-41B1-A7C5-1B7FAEE34310}" type="sibTrans" cxnId="{C326E612-AFDF-4ADD-9804-3D45908FFE58}">
      <dgm:prSet/>
      <dgm:spPr/>
      <dgm:t>
        <a:bodyPr/>
        <a:lstStyle/>
        <a:p>
          <a:endParaRPr lang="en-GB"/>
        </a:p>
      </dgm:t>
    </dgm:pt>
    <dgm:pt modelId="{831BEF06-E822-481B-895A-5EE1A0594AFE}">
      <dgm:prSet phldrT="[Κείμενο]" custT="1"/>
      <dgm:spPr>
        <a:ln>
          <a:solidFill>
            <a:schemeClr val="accent5">
              <a:lumMod val="50000"/>
            </a:schemeClr>
          </a:solidFill>
        </a:ln>
      </dgm:spPr>
      <dgm:t>
        <a:bodyPr/>
        <a:lstStyle/>
        <a:p>
          <a:r>
            <a:rPr lang="el-GR" sz="1800" b="1" spc="-150" dirty="0" smtClean="0">
              <a:solidFill>
                <a:srgbClr val="1E3A35"/>
              </a:solidFill>
              <a:effectLst/>
              <a:latin typeface="Times New Roman" pitchFamily="18" charset="0"/>
              <a:cs typeface="Times New Roman" pitchFamily="18" charset="0"/>
            </a:rPr>
            <a:t>Προϋπ. Εμπειρία</a:t>
          </a:r>
          <a:endParaRPr lang="en-GB" sz="1800" b="1" spc="-150" dirty="0">
            <a:solidFill>
              <a:srgbClr val="1E3A35"/>
            </a:solidFill>
            <a:effectLst/>
            <a:latin typeface="Times New Roman" pitchFamily="18" charset="0"/>
            <a:cs typeface="Times New Roman" pitchFamily="18" charset="0"/>
          </a:endParaRPr>
        </a:p>
      </dgm:t>
    </dgm:pt>
    <dgm:pt modelId="{E8C96343-61A3-4C01-835B-D410F6BD196D}" type="parTrans" cxnId="{D2887324-24DE-4377-BFC1-51D84D0CB009}">
      <dgm:prSet/>
      <dgm:spPr/>
      <dgm:t>
        <a:bodyPr/>
        <a:lstStyle/>
        <a:p>
          <a:endParaRPr lang="en-GB"/>
        </a:p>
      </dgm:t>
    </dgm:pt>
    <dgm:pt modelId="{DADD60C0-B4E6-401A-BD11-25E7CAB45F1D}" type="sibTrans" cxnId="{D2887324-24DE-4377-BFC1-51D84D0CB009}">
      <dgm:prSet/>
      <dgm:spPr/>
      <dgm:t>
        <a:bodyPr/>
        <a:lstStyle/>
        <a:p>
          <a:endParaRPr lang="en-GB"/>
        </a:p>
      </dgm:t>
    </dgm:pt>
    <dgm:pt modelId="{CEE85E10-D272-495C-89E2-D1F52DB70FEC}">
      <dgm:prSet phldrT="[Κείμενο]" custT="1"/>
      <dgm:spPr>
        <a:ln>
          <a:solidFill>
            <a:schemeClr val="accent5">
              <a:lumMod val="50000"/>
            </a:schemeClr>
          </a:solidFill>
        </a:ln>
      </dgm:spPr>
      <dgm:t>
        <a:bodyPr/>
        <a:lstStyle/>
        <a:p>
          <a:r>
            <a:rPr lang="el-GR" sz="1800" b="1" spc="-150" dirty="0" smtClean="0">
              <a:solidFill>
                <a:srgbClr val="1E3A35"/>
              </a:solidFill>
              <a:effectLst/>
              <a:latin typeface="Times New Roman" pitchFamily="18" charset="0"/>
              <a:cs typeface="Times New Roman" pitchFamily="18" charset="0"/>
            </a:rPr>
            <a:t>Μάθηση «κάνοντας»</a:t>
          </a:r>
          <a:endParaRPr lang="en-GB" sz="1800" b="1" spc="-150" dirty="0">
            <a:solidFill>
              <a:srgbClr val="1E3A35"/>
            </a:solidFill>
            <a:effectLst/>
            <a:latin typeface="Times New Roman" pitchFamily="18" charset="0"/>
            <a:cs typeface="Times New Roman" pitchFamily="18" charset="0"/>
          </a:endParaRPr>
        </a:p>
      </dgm:t>
    </dgm:pt>
    <dgm:pt modelId="{A91FD053-8C22-429A-9987-4B7240536A77}" type="parTrans" cxnId="{7C0A5F83-778D-4152-82EF-6F1360596746}">
      <dgm:prSet/>
      <dgm:spPr/>
      <dgm:t>
        <a:bodyPr/>
        <a:lstStyle/>
        <a:p>
          <a:endParaRPr lang="en-GB"/>
        </a:p>
      </dgm:t>
    </dgm:pt>
    <dgm:pt modelId="{0FD0F476-837B-401E-9553-7A0FA43967D8}" type="sibTrans" cxnId="{7C0A5F83-778D-4152-82EF-6F1360596746}">
      <dgm:prSet/>
      <dgm:spPr/>
      <dgm:t>
        <a:bodyPr/>
        <a:lstStyle/>
        <a:p>
          <a:endParaRPr lang="en-GB"/>
        </a:p>
      </dgm:t>
    </dgm:pt>
    <dgm:pt modelId="{B534D43B-3B84-4BC4-8FAC-7F1339023CC7}">
      <dgm:prSet phldrT="[Κείμενο]" custT="1"/>
      <dgm:spPr>
        <a:ln>
          <a:solidFill>
            <a:schemeClr val="accent5">
              <a:lumMod val="50000"/>
            </a:schemeClr>
          </a:solidFill>
        </a:ln>
      </dgm:spPr>
      <dgm:t>
        <a:bodyPr/>
        <a:lstStyle/>
        <a:p>
          <a:r>
            <a:rPr lang="el-GR" sz="1800" b="1" spc="-150" dirty="0" smtClean="0">
              <a:solidFill>
                <a:srgbClr val="1E3A35"/>
              </a:solidFill>
              <a:effectLst/>
              <a:latin typeface="Times New Roman" pitchFamily="18" charset="0"/>
              <a:cs typeface="Times New Roman" pitchFamily="18" charset="0"/>
            </a:rPr>
            <a:t>Κριτικός στοχασμός</a:t>
          </a:r>
          <a:endParaRPr lang="en-GB" sz="1800" b="1" spc="-150" dirty="0">
            <a:solidFill>
              <a:srgbClr val="1E3A35"/>
            </a:solidFill>
            <a:effectLst/>
            <a:latin typeface="Times New Roman" pitchFamily="18" charset="0"/>
            <a:cs typeface="Times New Roman" pitchFamily="18" charset="0"/>
          </a:endParaRPr>
        </a:p>
      </dgm:t>
    </dgm:pt>
    <dgm:pt modelId="{F3D80B46-75FC-4883-B7BF-93D7206BB5C4}" type="parTrans" cxnId="{7DF0566B-BB26-4725-B223-C9B878217A81}">
      <dgm:prSet/>
      <dgm:spPr/>
      <dgm:t>
        <a:bodyPr/>
        <a:lstStyle/>
        <a:p>
          <a:endParaRPr lang="en-GB"/>
        </a:p>
      </dgm:t>
    </dgm:pt>
    <dgm:pt modelId="{0C642E27-1D79-483A-AEBB-5BE52354DDEC}" type="sibTrans" cxnId="{7DF0566B-BB26-4725-B223-C9B878217A81}">
      <dgm:prSet/>
      <dgm:spPr/>
      <dgm:t>
        <a:bodyPr/>
        <a:lstStyle/>
        <a:p>
          <a:endParaRPr lang="en-GB"/>
        </a:p>
      </dgm:t>
    </dgm:pt>
    <dgm:pt modelId="{5D1B7724-8450-49FC-95A0-0F0BD97206D2}">
      <dgm:prSet phldrT="[Κείμενο]" custT="1"/>
      <dgm:spPr>
        <a:ln>
          <a:solidFill>
            <a:schemeClr val="accent6">
              <a:lumMod val="50000"/>
            </a:schemeClr>
          </a:solidFill>
        </a:ln>
      </dgm:spPr>
      <dgm:t>
        <a:bodyPr tIns="0"/>
        <a:lstStyle/>
        <a:p>
          <a:pPr algn="r"/>
          <a:r>
            <a:rPr lang="el-GR" sz="1900" b="1" spc="-150"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Αρχές </a:t>
          </a:r>
          <a:r>
            <a:rPr lang="en-US" sz="1900" b="1" spc="-150"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Holmberg</a:t>
          </a:r>
          <a:endParaRPr lang="en-GB" sz="1900" b="1" spc="-150" dirty="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5E401A9D-BF0D-47A0-8A2C-351CBC5B9E69}" type="parTrans" cxnId="{4388036C-261A-47C5-9703-F4D487EC2945}">
      <dgm:prSet/>
      <dgm:spPr/>
      <dgm:t>
        <a:bodyPr/>
        <a:lstStyle/>
        <a:p>
          <a:endParaRPr lang="en-GB"/>
        </a:p>
      </dgm:t>
    </dgm:pt>
    <dgm:pt modelId="{CC186B4A-EE58-4D3D-88A1-2B210784923B}" type="sibTrans" cxnId="{4388036C-261A-47C5-9703-F4D487EC2945}">
      <dgm:prSet/>
      <dgm:spPr/>
      <dgm:t>
        <a:bodyPr/>
        <a:lstStyle/>
        <a:p>
          <a:endParaRPr lang="en-GB"/>
        </a:p>
      </dgm:t>
    </dgm:pt>
    <dgm:pt modelId="{AE5E3633-9FE2-4A37-B828-B8967A4D0204}">
      <dgm:prSet phldrT="[Κείμενο]" custT="1"/>
      <dgm:spPr>
        <a:ln>
          <a:solidFill>
            <a:schemeClr val="accent5">
              <a:lumMod val="50000"/>
            </a:schemeClr>
          </a:solidFill>
        </a:ln>
      </dgm:spPr>
      <dgm:t>
        <a:bodyPr/>
        <a:lstStyle/>
        <a:p>
          <a:endParaRPr lang="en-GB" sz="1400" b="1" dirty="0">
            <a:solidFill>
              <a:srgbClr val="1E3A35"/>
            </a:solidFill>
            <a:latin typeface="Bahnschrift Condensed" pitchFamily="34" charset="0"/>
          </a:endParaRPr>
        </a:p>
      </dgm:t>
    </dgm:pt>
    <dgm:pt modelId="{68938D45-27FB-4239-9F26-3B9B9197F54F}" type="parTrans" cxnId="{AF2CBCB6-072A-42C9-BE3B-5164B2D7A5A1}">
      <dgm:prSet/>
      <dgm:spPr/>
      <dgm:t>
        <a:bodyPr/>
        <a:lstStyle/>
        <a:p>
          <a:endParaRPr lang="en-GB"/>
        </a:p>
      </dgm:t>
    </dgm:pt>
    <dgm:pt modelId="{3C94ADD9-7A42-470E-8300-19C84E2CBA02}" type="sibTrans" cxnId="{AF2CBCB6-072A-42C9-BE3B-5164B2D7A5A1}">
      <dgm:prSet/>
      <dgm:spPr/>
      <dgm:t>
        <a:bodyPr/>
        <a:lstStyle/>
        <a:p>
          <a:endParaRPr lang="en-GB"/>
        </a:p>
      </dgm:t>
    </dgm:pt>
    <dgm:pt modelId="{485C2275-1AF9-43FC-8E09-91AF299B6E60}">
      <dgm:prSet phldrT="[Κείμενο]" custT="1"/>
      <dgm:spPr>
        <a:ln>
          <a:solidFill>
            <a:schemeClr val="accent4">
              <a:lumMod val="50000"/>
            </a:schemeClr>
          </a:solidFill>
        </a:ln>
      </dgm:spPr>
      <dgm:t>
        <a:bodyPr/>
        <a:lstStyle/>
        <a:p>
          <a:pPr algn="r"/>
          <a:r>
            <a:rPr lang="el-GR" sz="1900" b="1" spc="-150" dirty="0" smtClean="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Ιστορική μέθοδος</a:t>
          </a:r>
          <a:endParaRPr lang="en-GB" sz="1900" b="1" spc="-150" dirty="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22958C26-D8E6-4609-84A8-2D86256CC077}" type="parTrans" cxnId="{33C77B38-ACE3-4354-8F88-E2354F622266}">
      <dgm:prSet/>
      <dgm:spPr/>
      <dgm:t>
        <a:bodyPr/>
        <a:lstStyle/>
        <a:p>
          <a:endParaRPr lang="en-GB"/>
        </a:p>
      </dgm:t>
    </dgm:pt>
    <dgm:pt modelId="{7EBEA50E-5012-44BB-9ABA-EA517EA2A97A}" type="sibTrans" cxnId="{33C77B38-ACE3-4354-8F88-E2354F622266}">
      <dgm:prSet/>
      <dgm:spPr/>
      <dgm:t>
        <a:bodyPr/>
        <a:lstStyle/>
        <a:p>
          <a:endParaRPr lang="en-GB"/>
        </a:p>
      </dgm:t>
    </dgm:pt>
    <dgm:pt modelId="{A6D86E6F-4F07-4F50-94D6-4E4C2F41FCF2}">
      <dgm:prSet phldrT="[Κείμενο]" custT="1"/>
      <dgm:spPr>
        <a:ln>
          <a:solidFill>
            <a:schemeClr val="accent6">
              <a:lumMod val="50000"/>
            </a:schemeClr>
          </a:solidFill>
        </a:ln>
      </dgm:spPr>
      <dgm:t>
        <a:bodyPr tIns="0"/>
        <a:lstStyle/>
        <a:p>
          <a:pPr algn="r"/>
          <a:r>
            <a:rPr lang="el-GR" sz="1900" b="1" spc="-150"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Αρχές </a:t>
          </a:r>
          <a:r>
            <a:rPr lang="en-US" sz="1900" b="1" spc="-150"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Mena</a:t>
          </a:r>
          <a:endParaRPr lang="en-GB" sz="1900" b="1" spc="-150" dirty="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5A52FD4-77F3-4DE4-AF4E-3923BE6D9D10}" type="parTrans" cxnId="{37BD0ABF-1B4B-47C9-9EA2-C0E8119BF7A8}">
      <dgm:prSet/>
      <dgm:spPr/>
      <dgm:t>
        <a:bodyPr/>
        <a:lstStyle/>
        <a:p>
          <a:endParaRPr lang="en-GB"/>
        </a:p>
      </dgm:t>
    </dgm:pt>
    <dgm:pt modelId="{EBA59540-EEF1-4DB8-A59B-E9CF06347564}" type="sibTrans" cxnId="{37BD0ABF-1B4B-47C9-9EA2-C0E8119BF7A8}">
      <dgm:prSet/>
      <dgm:spPr/>
      <dgm:t>
        <a:bodyPr/>
        <a:lstStyle/>
        <a:p>
          <a:endParaRPr lang="en-GB"/>
        </a:p>
      </dgm:t>
    </dgm:pt>
    <dgm:pt modelId="{1829398B-1BB7-4445-9791-CF04719F7677}">
      <dgm:prSet phldrT="[Κείμενο]" custT="1"/>
      <dgm:spPr>
        <a:ln>
          <a:solidFill>
            <a:schemeClr val="accent6">
              <a:lumMod val="50000"/>
            </a:schemeClr>
          </a:solidFill>
        </a:ln>
      </dgm:spPr>
      <dgm:t>
        <a:bodyPr tIns="0"/>
        <a:lstStyle/>
        <a:p>
          <a:pPr algn="r"/>
          <a:r>
            <a:rPr lang="el-GR" sz="1900" b="1" spc="-150"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12 Αρχές </a:t>
          </a:r>
          <a:r>
            <a:rPr lang="en-US" sz="1900" b="1" spc="-150"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Mayer</a:t>
          </a:r>
          <a:endParaRPr lang="en-GB" sz="1900" b="1" spc="-150" dirty="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341C4D2A-5406-455C-9DC2-CD019530941F}" type="parTrans" cxnId="{42A9430F-1C51-47EC-81FE-2C87500C74E9}">
      <dgm:prSet/>
      <dgm:spPr/>
      <dgm:t>
        <a:bodyPr/>
        <a:lstStyle/>
        <a:p>
          <a:endParaRPr lang="en-GB"/>
        </a:p>
      </dgm:t>
    </dgm:pt>
    <dgm:pt modelId="{0C3C4601-7D15-40F9-98A5-134BFE0AA7C0}" type="sibTrans" cxnId="{42A9430F-1C51-47EC-81FE-2C87500C74E9}">
      <dgm:prSet/>
      <dgm:spPr/>
      <dgm:t>
        <a:bodyPr/>
        <a:lstStyle/>
        <a:p>
          <a:endParaRPr lang="en-GB"/>
        </a:p>
      </dgm:t>
    </dgm:pt>
    <dgm:pt modelId="{2B372C6A-01D3-4985-8210-BA82BCA0E4F8}">
      <dgm:prSet phldrT="[Κείμενο]" custT="1"/>
      <dgm:spPr>
        <a:ln>
          <a:solidFill>
            <a:schemeClr val="accent6">
              <a:lumMod val="50000"/>
            </a:schemeClr>
          </a:solidFill>
        </a:ln>
      </dgm:spPr>
      <dgm:t>
        <a:bodyPr tIns="0"/>
        <a:lstStyle/>
        <a:p>
          <a:pPr algn="r"/>
          <a:r>
            <a:rPr lang="en-US" sz="1900" b="1" spc="-150"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3 </a:t>
          </a:r>
          <a:r>
            <a:rPr lang="el-GR" sz="1900" b="1" spc="-150"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Δέσμες Λιοναράκη</a:t>
          </a:r>
          <a:endParaRPr lang="en-GB" sz="1900" b="1" spc="-150" dirty="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219A730B-C8A3-4219-9C42-173E3A3D7DED}" type="parTrans" cxnId="{95BE4705-F843-421E-AFC9-258A401E54A8}">
      <dgm:prSet/>
      <dgm:spPr/>
      <dgm:t>
        <a:bodyPr/>
        <a:lstStyle/>
        <a:p>
          <a:endParaRPr lang="en-GB"/>
        </a:p>
      </dgm:t>
    </dgm:pt>
    <dgm:pt modelId="{433987AF-D18D-482B-B4C4-64CF325B6EB7}" type="sibTrans" cxnId="{95BE4705-F843-421E-AFC9-258A401E54A8}">
      <dgm:prSet/>
      <dgm:spPr/>
      <dgm:t>
        <a:bodyPr/>
        <a:lstStyle/>
        <a:p>
          <a:endParaRPr lang="en-GB"/>
        </a:p>
      </dgm:t>
    </dgm:pt>
    <dgm:pt modelId="{D201ABCF-7CD5-4D6F-9DE6-12515F22A8A6}">
      <dgm:prSet phldrT="[Κείμενο]" custT="1"/>
      <dgm:spPr>
        <a:ln>
          <a:solidFill>
            <a:schemeClr val="accent4">
              <a:lumMod val="50000"/>
            </a:schemeClr>
          </a:solidFill>
        </a:ln>
      </dgm:spPr>
      <dgm:t>
        <a:bodyPr/>
        <a:lstStyle/>
        <a:p>
          <a:pPr algn="r"/>
          <a:r>
            <a:rPr lang="el-GR" sz="1900" b="1" spc="-150" dirty="0" smtClean="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Ιστορικός αλφαβητισμός</a:t>
          </a:r>
          <a:endParaRPr lang="en-GB" sz="1900" b="1" spc="-150" dirty="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862B2A0D-BADC-441A-87B0-D10935E8AF5E}" type="parTrans" cxnId="{75964628-E22A-4805-B7A2-06FB590209B5}">
      <dgm:prSet/>
      <dgm:spPr/>
      <dgm:t>
        <a:bodyPr/>
        <a:lstStyle/>
        <a:p>
          <a:endParaRPr lang="en-GB"/>
        </a:p>
      </dgm:t>
    </dgm:pt>
    <dgm:pt modelId="{3E0209A5-1D1D-410C-B31F-2320A0AE6DED}" type="sibTrans" cxnId="{75964628-E22A-4805-B7A2-06FB590209B5}">
      <dgm:prSet/>
      <dgm:spPr/>
      <dgm:t>
        <a:bodyPr/>
        <a:lstStyle/>
        <a:p>
          <a:endParaRPr lang="en-GB"/>
        </a:p>
      </dgm:t>
    </dgm:pt>
    <dgm:pt modelId="{E8C38F82-073D-4ADB-B53B-0D3805061B18}">
      <dgm:prSet phldrT="[Κείμενο]" custT="1"/>
      <dgm:spPr>
        <a:ln>
          <a:solidFill>
            <a:schemeClr val="accent4">
              <a:lumMod val="50000"/>
            </a:schemeClr>
          </a:solidFill>
        </a:ln>
      </dgm:spPr>
      <dgm:t>
        <a:bodyPr/>
        <a:lstStyle/>
        <a:p>
          <a:pPr algn="r"/>
          <a:r>
            <a:rPr lang="el-GR" sz="1900" b="1" spc="-150" dirty="0" smtClean="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Αξιοποίηση πηγών</a:t>
          </a:r>
          <a:endParaRPr lang="en-GB" sz="1900" b="1" spc="-150" dirty="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1006E21-9F29-4F96-8DB8-6BE27BC7E68F}" type="parTrans" cxnId="{55F91D6A-0A3E-4B80-BACD-0B41102DDC0A}">
      <dgm:prSet/>
      <dgm:spPr/>
      <dgm:t>
        <a:bodyPr/>
        <a:lstStyle/>
        <a:p>
          <a:endParaRPr lang="en-GB"/>
        </a:p>
      </dgm:t>
    </dgm:pt>
    <dgm:pt modelId="{E57FE0E7-B7E5-4A62-A7A0-325F6A0C1D53}" type="sibTrans" cxnId="{55F91D6A-0A3E-4B80-BACD-0B41102DDC0A}">
      <dgm:prSet/>
      <dgm:spPr/>
      <dgm:t>
        <a:bodyPr/>
        <a:lstStyle/>
        <a:p>
          <a:endParaRPr lang="en-GB"/>
        </a:p>
      </dgm:t>
    </dgm:pt>
    <dgm:pt modelId="{5D767288-D073-4DCD-8702-EB3F9E812FE9}">
      <dgm:prSet phldrT="[Κείμενο]" custT="1"/>
      <dgm:spPr>
        <a:ln>
          <a:solidFill>
            <a:schemeClr val="accent4">
              <a:lumMod val="50000"/>
            </a:schemeClr>
          </a:solidFill>
        </a:ln>
      </dgm:spPr>
      <dgm:t>
        <a:bodyPr/>
        <a:lstStyle/>
        <a:p>
          <a:pPr algn="r"/>
          <a:r>
            <a:rPr lang="el-GR" sz="1900" b="1" spc="-150" dirty="0" smtClean="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Μέθοδος </a:t>
          </a:r>
          <a:r>
            <a:rPr lang="en-US" sz="1900" b="1" spc="-150" dirty="0" smtClean="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Project</a:t>
          </a:r>
          <a:endParaRPr lang="en-GB" sz="1900" b="1" spc="-150" dirty="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BCE46A11-A28F-4B83-BB67-579D50E92A2A}" type="parTrans" cxnId="{14FA1876-C06B-4703-9A6D-CA8E004AAED1}">
      <dgm:prSet/>
      <dgm:spPr/>
      <dgm:t>
        <a:bodyPr/>
        <a:lstStyle/>
        <a:p>
          <a:endParaRPr lang="en-GB"/>
        </a:p>
      </dgm:t>
    </dgm:pt>
    <dgm:pt modelId="{76F8A3F9-0F87-4CAE-9799-845E075011DE}" type="sibTrans" cxnId="{14FA1876-C06B-4703-9A6D-CA8E004AAED1}">
      <dgm:prSet/>
      <dgm:spPr/>
      <dgm:t>
        <a:bodyPr/>
        <a:lstStyle/>
        <a:p>
          <a:endParaRPr lang="en-GB"/>
        </a:p>
      </dgm:t>
    </dgm:pt>
    <dgm:pt modelId="{AF172C3B-298A-4A1E-A966-831066F7C4E1}">
      <dgm:prSet phldrT="[Κείμενο]" custT="1"/>
      <dgm:spPr>
        <a:ln>
          <a:solidFill>
            <a:schemeClr val="accent4">
              <a:lumMod val="50000"/>
            </a:schemeClr>
          </a:solidFill>
        </a:ln>
      </dgm:spPr>
      <dgm:t>
        <a:bodyPr/>
        <a:lstStyle/>
        <a:p>
          <a:pPr algn="r"/>
          <a:endParaRPr lang="en-GB" sz="1400" b="1" dirty="0">
            <a:solidFill>
              <a:schemeClr val="accent4">
                <a:lumMod val="50000"/>
              </a:schemeClr>
            </a:solidFill>
            <a:latin typeface="Bahnschrift Condensed" pitchFamily="34" charset="0"/>
          </a:endParaRPr>
        </a:p>
      </dgm:t>
    </dgm:pt>
    <dgm:pt modelId="{6C5EEB86-B405-413D-AB01-4C5D49DC201B}" type="parTrans" cxnId="{B57B5E5C-6809-477F-8E33-D0AE8C099F96}">
      <dgm:prSet/>
      <dgm:spPr/>
      <dgm:t>
        <a:bodyPr/>
        <a:lstStyle/>
        <a:p>
          <a:endParaRPr lang="en-GB"/>
        </a:p>
      </dgm:t>
    </dgm:pt>
    <dgm:pt modelId="{0EE41EA4-D067-467A-B4D5-B77BC2A24EA1}" type="sibTrans" cxnId="{B57B5E5C-6809-477F-8E33-D0AE8C099F96}">
      <dgm:prSet/>
      <dgm:spPr/>
      <dgm:t>
        <a:bodyPr/>
        <a:lstStyle/>
        <a:p>
          <a:endParaRPr lang="en-GB"/>
        </a:p>
      </dgm:t>
    </dgm:pt>
    <dgm:pt modelId="{47DF7A50-E1F4-438B-BF41-AD882D338295}">
      <dgm:prSet phldrT="[Κείμενο]" custT="1"/>
      <dgm:spPr/>
      <dgm:t>
        <a:bodyPr/>
        <a:lstStyle/>
        <a:p>
          <a:endParaRPr lang="en-GB" sz="1800" b="1" dirty="0">
            <a:solidFill>
              <a:schemeClr val="accent2">
                <a:lumMod val="50000"/>
              </a:schemeClr>
            </a:solidFill>
            <a:latin typeface="Times New Roman" pitchFamily="18" charset="0"/>
            <a:cs typeface="Times New Roman" pitchFamily="18" charset="0"/>
          </a:endParaRPr>
        </a:p>
      </dgm:t>
    </dgm:pt>
    <dgm:pt modelId="{E5701FA8-FD04-44AE-BE5A-D50C061B66B1}" type="parTrans" cxnId="{4ACDFEB5-EBF9-4032-9916-9A88F57B3BDB}">
      <dgm:prSet/>
      <dgm:spPr/>
      <dgm:t>
        <a:bodyPr/>
        <a:lstStyle/>
        <a:p>
          <a:endParaRPr lang="en-GB"/>
        </a:p>
      </dgm:t>
    </dgm:pt>
    <dgm:pt modelId="{62DA3706-A6DF-4D5D-B449-86844C0950C5}" type="sibTrans" cxnId="{4ACDFEB5-EBF9-4032-9916-9A88F57B3BDB}">
      <dgm:prSet/>
      <dgm:spPr/>
      <dgm:t>
        <a:bodyPr/>
        <a:lstStyle/>
        <a:p>
          <a:endParaRPr lang="en-GB"/>
        </a:p>
      </dgm:t>
    </dgm:pt>
    <dgm:pt modelId="{A78FC881-566F-4AA4-A74E-39486364BBED}" type="pres">
      <dgm:prSet presAssocID="{9C0DDD1B-0C7F-4E1F-9254-932FEF9C9770}" presName="cycleMatrixDiagram" presStyleCnt="0">
        <dgm:presLayoutVars>
          <dgm:chMax val="1"/>
          <dgm:dir/>
          <dgm:animLvl val="lvl"/>
          <dgm:resizeHandles val="exact"/>
        </dgm:presLayoutVars>
      </dgm:prSet>
      <dgm:spPr/>
      <dgm:t>
        <a:bodyPr/>
        <a:lstStyle/>
        <a:p>
          <a:endParaRPr lang="en-GB"/>
        </a:p>
      </dgm:t>
    </dgm:pt>
    <dgm:pt modelId="{3D4A9B1D-B2D6-4182-A84C-57A669636F43}" type="pres">
      <dgm:prSet presAssocID="{9C0DDD1B-0C7F-4E1F-9254-932FEF9C9770}" presName="children" presStyleCnt="0"/>
      <dgm:spPr/>
    </dgm:pt>
    <dgm:pt modelId="{2BE7C94F-D866-47A5-A752-22158DC76500}" type="pres">
      <dgm:prSet presAssocID="{9C0DDD1B-0C7F-4E1F-9254-932FEF9C9770}" presName="child1group" presStyleCnt="0"/>
      <dgm:spPr/>
    </dgm:pt>
    <dgm:pt modelId="{8E2FDAAB-CF56-4382-957D-E263C8F3CFCB}" type="pres">
      <dgm:prSet presAssocID="{9C0DDD1B-0C7F-4E1F-9254-932FEF9C9770}" presName="child1" presStyleLbl="bgAcc1" presStyleIdx="0" presStyleCnt="4" custScaleX="226345" custScaleY="195665" custLinFactNeighborX="-52508" custLinFactNeighborY="-2143"/>
      <dgm:spPr/>
      <dgm:t>
        <a:bodyPr/>
        <a:lstStyle/>
        <a:p>
          <a:endParaRPr lang="en-GB"/>
        </a:p>
      </dgm:t>
    </dgm:pt>
    <dgm:pt modelId="{563DB285-8144-4720-97C4-8C1D1D3ECF4F}" type="pres">
      <dgm:prSet presAssocID="{9C0DDD1B-0C7F-4E1F-9254-932FEF9C9770}" presName="child1Text" presStyleLbl="bgAcc1" presStyleIdx="0" presStyleCnt="4">
        <dgm:presLayoutVars>
          <dgm:bulletEnabled val="1"/>
        </dgm:presLayoutVars>
      </dgm:prSet>
      <dgm:spPr/>
      <dgm:t>
        <a:bodyPr/>
        <a:lstStyle/>
        <a:p>
          <a:endParaRPr lang="en-GB"/>
        </a:p>
      </dgm:t>
    </dgm:pt>
    <dgm:pt modelId="{6F2B20D3-4BA9-41D8-8494-521B680ED86C}" type="pres">
      <dgm:prSet presAssocID="{9C0DDD1B-0C7F-4E1F-9254-932FEF9C9770}" presName="child2group" presStyleCnt="0"/>
      <dgm:spPr/>
    </dgm:pt>
    <dgm:pt modelId="{16FF83E1-ACAC-47D7-A3F3-112DC1F1AE7D}" type="pres">
      <dgm:prSet presAssocID="{9C0DDD1B-0C7F-4E1F-9254-932FEF9C9770}" presName="child2" presStyleLbl="bgAcc1" presStyleIdx="1" presStyleCnt="4" custScaleX="220331" custScaleY="198486" custLinFactNeighborX="29718" custLinFactNeighborY="1511"/>
      <dgm:spPr/>
      <dgm:t>
        <a:bodyPr/>
        <a:lstStyle/>
        <a:p>
          <a:endParaRPr lang="en-GB"/>
        </a:p>
      </dgm:t>
    </dgm:pt>
    <dgm:pt modelId="{92B17084-772F-4FFD-82CF-AA6A31FB89D2}" type="pres">
      <dgm:prSet presAssocID="{9C0DDD1B-0C7F-4E1F-9254-932FEF9C9770}" presName="child2Text" presStyleLbl="bgAcc1" presStyleIdx="1" presStyleCnt="4">
        <dgm:presLayoutVars>
          <dgm:bulletEnabled val="1"/>
        </dgm:presLayoutVars>
      </dgm:prSet>
      <dgm:spPr/>
      <dgm:t>
        <a:bodyPr/>
        <a:lstStyle/>
        <a:p>
          <a:endParaRPr lang="en-GB"/>
        </a:p>
      </dgm:t>
    </dgm:pt>
    <dgm:pt modelId="{B66AE683-B38C-4372-8F5B-67CB4712D515}" type="pres">
      <dgm:prSet presAssocID="{9C0DDD1B-0C7F-4E1F-9254-932FEF9C9770}" presName="child3group" presStyleCnt="0"/>
      <dgm:spPr/>
    </dgm:pt>
    <dgm:pt modelId="{DD93FBF3-42D3-448C-8363-895468A8B2C7}" type="pres">
      <dgm:prSet presAssocID="{9C0DDD1B-0C7F-4E1F-9254-932FEF9C9770}" presName="child3" presStyleLbl="bgAcc1" presStyleIdx="2" presStyleCnt="4" custScaleX="226580" custScaleY="180414" custLinFactNeighborX="26319" custLinFactNeighborY="-28903"/>
      <dgm:spPr/>
      <dgm:t>
        <a:bodyPr/>
        <a:lstStyle/>
        <a:p>
          <a:endParaRPr lang="en-GB"/>
        </a:p>
      </dgm:t>
    </dgm:pt>
    <dgm:pt modelId="{EAE7EB78-7270-48EB-A619-F8BAC6AE43CD}" type="pres">
      <dgm:prSet presAssocID="{9C0DDD1B-0C7F-4E1F-9254-932FEF9C9770}" presName="child3Text" presStyleLbl="bgAcc1" presStyleIdx="2" presStyleCnt="4">
        <dgm:presLayoutVars>
          <dgm:bulletEnabled val="1"/>
        </dgm:presLayoutVars>
      </dgm:prSet>
      <dgm:spPr/>
      <dgm:t>
        <a:bodyPr/>
        <a:lstStyle/>
        <a:p>
          <a:endParaRPr lang="en-GB"/>
        </a:p>
      </dgm:t>
    </dgm:pt>
    <dgm:pt modelId="{4F8DD681-4EE7-4B93-8F34-2626B9F18E56}" type="pres">
      <dgm:prSet presAssocID="{9C0DDD1B-0C7F-4E1F-9254-932FEF9C9770}" presName="child4group" presStyleCnt="0"/>
      <dgm:spPr/>
    </dgm:pt>
    <dgm:pt modelId="{0E546184-C030-4EB7-A1CD-D6D30666C2FA}" type="pres">
      <dgm:prSet presAssocID="{9C0DDD1B-0C7F-4E1F-9254-932FEF9C9770}" presName="child4" presStyleLbl="bgAcc1" presStyleIdx="3" presStyleCnt="4" custScaleX="228734" custScaleY="163943" custLinFactNeighborX="-32303" custLinFactNeighborY="-23487"/>
      <dgm:spPr/>
      <dgm:t>
        <a:bodyPr/>
        <a:lstStyle/>
        <a:p>
          <a:endParaRPr lang="en-GB"/>
        </a:p>
      </dgm:t>
    </dgm:pt>
    <dgm:pt modelId="{DDF9E79A-567C-434F-A3C6-12C31C379F59}" type="pres">
      <dgm:prSet presAssocID="{9C0DDD1B-0C7F-4E1F-9254-932FEF9C9770}" presName="child4Text" presStyleLbl="bgAcc1" presStyleIdx="3" presStyleCnt="4">
        <dgm:presLayoutVars>
          <dgm:bulletEnabled val="1"/>
        </dgm:presLayoutVars>
      </dgm:prSet>
      <dgm:spPr/>
      <dgm:t>
        <a:bodyPr/>
        <a:lstStyle/>
        <a:p>
          <a:endParaRPr lang="en-GB"/>
        </a:p>
      </dgm:t>
    </dgm:pt>
    <dgm:pt modelId="{5B4A8E67-21D4-4182-90E4-A9BFE75BB807}" type="pres">
      <dgm:prSet presAssocID="{9C0DDD1B-0C7F-4E1F-9254-932FEF9C9770}" presName="childPlaceholder" presStyleCnt="0"/>
      <dgm:spPr/>
    </dgm:pt>
    <dgm:pt modelId="{3157F7E1-DEE9-4B65-AEED-76F6DCC35B4D}" type="pres">
      <dgm:prSet presAssocID="{9C0DDD1B-0C7F-4E1F-9254-932FEF9C9770}" presName="circle" presStyleCnt="0"/>
      <dgm:spPr/>
    </dgm:pt>
    <dgm:pt modelId="{9EA69FFB-A56F-45BD-8CA5-C633CCD0174F}" type="pres">
      <dgm:prSet presAssocID="{9C0DDD1B-0C7F-4E1F-9254-932FEF9C9770}" presName="quadrant1" presStyleLbl="node1" presStyleIdx="0" presStyleCnt="4">
        <dgm:presLayoutVars>
          <dgm:chMax val="1"/>
          <dgm:bulletEnabled val="1"/>
        </dgm:presLayoutVars>
      </dgm:prSet>
      <dgm:spPr/>
      <dgm:t>
        <a:bodyPr/>
        <a:lstStyle/>
        <a:p>
          <a:endParaRPr lang="en-GB"/>
        </a:p>
      </dgm:t>
    </dgm:pt>
    <dgm:pt modelId="{9D1AD354-6860-499F-977B-896DF3AD3811}" type="pres">
      <dgm:prSet presAssocID="{9C0DDD1B-0C7F-4E1F-9254-932FEF9C9770}" presName="quadrant2" presStyleLbl="node1" presStyleIdx="1" presStyleCnt="4">
        <dgm:presLayoutVars>
          <dgm:chMax val="1"/>
          <dgm:bulletEnabled val="1"/>
        </dgm:presLayoutVars>
      </dgm:prSet>
      <dgm:spPr/>
      <dgm:t>
        <a:bodyPr/>
        <a:lstStyle/>
        <a:p>
          <a:endParaRPr lang="en-GB"/>
        </a:p>
      </dgm:t>
    </dgm:pt>
    <dgm:pt modelId="{79BA5DD4-0CC9-4186-A83F-650FBDFE5E6C}" type="pres">
      <dgm:prSet presAssocID="{9C0DDD1B-0C7F-4E1F-9254-932FEF9C9770}" presName="quadrant3" presStyleLbl="node1" presStyleIdx="2" presStyleCnt="4">
        <dgm:presLayoutVars>
          <dgm:chMax val="1"/>
          <dgm:bulletEnabled val="1"/>
        </dgm:presLayoutVars>
      </dgm:prSet>
      <dgm:spPr/>
      <dgm:t>
        <a:bodyPr/>
        <a:lstStyle/>
        <a:p>
          <a:endParaRPr lang="en-GB"/>
        </a:p>
      </dgm:t>
    </dgm:pt>
    <dgm:pt modelId="{9AB9D662-E93F-43AC-B70D-66BD5C85E7FA}" type="pres">
      <dgm:prSet presAssocID="{9C0DDD1B-0C7F-4E1F-9254-932FEF9C9770}" presName="quadrant4" presStyleLbl="node1" presStyleIdx="3" presStyleCnt="4">
        <dgm:presLayoutVars>
          <dgm:chMax val="1"/>
          <dgm:bulletEnabled val="1"/>
        </dgm:presLayoutVars>
      </dgm:prSet>
      <dgm:spPr/>
      <dgm:t>
        <a:bodyPr/>
        <a:lstStyle/>
        <a:p>
          <a:endParaRPr lang="en-GB"/>
        </a:p>
      </dgm:t>
    </dgm:pt>
    <dgm:pt modelId="{4AEE64B4-8DA7-48E3-9AB2-202BBC1A536F}" type="pres">
      <dgm:prSet presAssocID="{9C0DDD1B-0C7F-4E1F-9254-932FEF9C9770}" presName="quadrantPlaceholder" presStyleCnt="0"/>
      <dgm:spPr/>
    </dgm:pt>
    <dgm:pt modelId="{FCC3D43E-94D4-4892-AA1E-E90E310A1599}" type="pres">
      <dgm:prSet presAssocID="{9C0DDD1B-0C7F-4E1F-9254-932FEF9C9770}" presName="center1" presStyleLbl="fgShp" presStyleIdx="0" presStyleCnt="2"/>
      <dgm:spPr/>
    </dgm:pt>
    <dgm:pt modelId="{82CA1154-3275-4E89-A526-9374693E3161}" type="pres">
      <dgm:prSet presAssocID="{9C0DDD1B-0C7F-4E1F-9254-932FEF9C9770}" presName="center2" presStyleLbl="fgShp" presStyleIdx="1" presStyleCnt="2"/>
      <dgm:spPr/>
    </dgm:pt>
  </dgm:ptLst>
  <dgm:cxnLst>
    <dgm:cxn modelId="{D92F5111-2E80-4873-9EB7-F85653EB9483}" type="presOf" srcId="{D201ABCF-7CD5-4D6F-9DE6-12515F22A8A6}" destId="{92B17084-772F-4FFD-82CF-AA6A31FB89D2}" srcOrd="1" destOrd="2" presId="urn:microsoft.com/office/officeart/2005/8/layout/cycle4"/>
    <dgm:cxn modelId="{351A72AC-2BD4-4AEB-839E-CA25B2A37E20}" type="presOf" srcId="{1FB5C200-2EFE-45F6-AD4D-DB8372647CEF}" destId="{DDF9E79A-567C-434F-A3C6-12C31C379F59}" srcOrd="1" destOrd="2" presId="urn:microsoft.com/office/officeart/2005/8/layout/cycle4"/>
    <dgm:cxn modelId="{4ACDFEB5-EBF9-4032-9916-9A88F57B3BDB}" srcId="{9C0DDD1B-0C7F-4E1F-9254-932FEF9C9770}" destId="{47DF7A50-E1F4-438B-BF41-AD882D338295}" srcOrd="4" destOrd="0" parTransId="{E5701FA8-FD04-44AE-BE5A-D50C061B66B1}" sibTransId="{62DA3706-A6DF-4D5D-B449-86844C0950C5}"/>
    <dgm:cxn modelId="{75964628-E22A-4805-B7A2-06FB590209B5}" srcId="{75A4599B-8AB2-4691-81D3-1053EE400788}" destId="{D201ABCF-7CD5-4D6F-9DE6-12515F22A8A6}" srcOrd="2" destOrd="0" parTransId="{862B2A0D-BADC-441A-87B0-D10935E8AF5E}" sibTransId="{3E0209A5-1D1D-410C-B31F-2320A0AE6DED}"/>
    <dgm:cxn modelId="{4D227874-04F7-44E6-A519-07E7036FD8BF}" type="presOf" srcId="{2B372C6A-01D3-4985-8210-BA82BCA0E4F8}" destId="{EAE7EB78-7270-48EB-A619-F8BAC6AE43CD}" srcOrd="1" destOrd="3" presId="urn:microsoft.com/office/officeart/2005/8/layout/cycle4"/>
    <dgm:cxn modelId="{55F91D6A-0A3E-4B80-BACD-0B41102DDC0A}" srcId="{75A4599B-8AB2-4691-81D3-1053EE400788}" destId="{E8C38F82-073D-4ADB-B53B-0D3805061B18}" srcOrd="3" destOrd="0" parTransId="{C1006E21-9F29-4F96-8DB8-6BE27BC7E68F}" sibTransId="{E57FE0E7-B7E5-4A62-A7A0-325F6A0C1D53}"/>
    <dgm:cxn modelId="{326B7AD3-5DF0-4A75-8CA9-9EF284A60164}" type="presOf" srcId="{485C2275-1AF9-43FC-8E09-91AF299B6E60}" destId="{92B17084-772F-4FFD-82CF-AA6A31FB89D2}" srcOrd="1" destOrd="1" presId="urn:microsoft.com/office/officeart/2005/8/layout/cycle4"/>
    <dgm:cxn modelId="{1A0E1B14-02FE-4705-B3D8-42B13E7282BF}" type="presOf" srcId="{FDC7B8AD-8145-4F0D-8BAD-9E8E38D883ED}" destId="{8E2FDAAB-CF56-4382-957D-E263C8F3CFCB}" srcOrd="0" destOrd="2" presId="urn:microsoft.com/office/officeart/2005/8/layout/cycle4"/>
    <dgm:cxn modelId="{40FE24A8-C256-439F-B107-38CEED6D7895}" type="presOf" srcId="{2B372C6A-01D3-4985-8210-BA82BCA0E4F8}" destId="{DD93FBF3-42D3-448C-8363-895468A8B2C7}" srcOrd="0" destOrd="3" presId="urn:microsoft.com/office/officeart/2005/8/layout/cycle4"/>
    <dgm:cxn modelId="{14FA1876-C06B-4703-9A6D-CA8E004AAED1}" srcId="{75A4599B-8AB2-4691-81D3-1053EE400788}" destId="{5D767288-D073-4DCD-8702-EB3F9E812FE9}" srcOrd="4" destOrd="0" parTransId="{BCE46A11-A28F-4B83-BB67-579D50E92A2A}" sibTransId="{76F8A3F9-0F87-4CAE-9799-845E075011DE}"/>
    <dgm:cxn modelId="{3509A89D-AAD1-4DBE-9A50-69B62C953EC0}" srcId="{5B47A590-3464-4FE1-A5B2-4929E64D9471}" destId="{FB49DE66-E6C2-47E4-BBBE-1C99DC63C37E}" srcOrd="1" destOrd="0" parTransId="{14F07F79-6DFB-4599-9D9B-9D0363F1031C}" sibTransId="{9476C67A-645D-4B88-870F-7FFF0DD3E7B3}"/>
    <dgm:cxn modelId="{914CD51C-00C9-4091-ABC3-24B080896504}" srcId="{4D217408-0B34-48AA-ADD3-13EBF0B0D56E}" destId="{2E097A93-A956-479D-A0EF-9DA246726B75}" srcOrd="7" destOrd="0" parTransId="{0B513793-00E8-4A3F-9363-A11C12FC5ADA}" sibTransId="{FB97A794-EAD9-40F9-AD61-BBDBDCEE4D46}"/>
    <dgm:cxn modelId="{AFD3DCF5-A891-4621-B832-80A5DCCEEB97}" type="presOf" srcId="{B534D43B-3B84-4BC4-8FAC-7F1339023CC7}" destId="{8E2FDAAB-CF56-4382-957D-E263C8F3CFCB}" srcOrd="0" destOrd="1" presId="urn:microsoft.com/office/officeart/2005/8/layout/cycle4"/>
    <dgm:cxn modelId="{8BB47E9D-29BB-4541-8CE1-65658138EB09}" type="presOf" srcId="{A241940C-1EF0-4D3A-A8E6-0563BA8310F7}" destId="{563DB285-8144-4720-97C4-8C1D1D3ECF4F}" srcOrd="1" destOrd="3" presId="urn:microsoft.com/office/officeart/2005/8/layout/cycle4"/>
    <dgm:cxn modelId="{FA602DEF-3E11-4185-B5C8-741085BA45DA}" type="presOf" srcId="{831BEF06-E822-481B-895A-5EE1A0594AFE}" destId="{8E2FDAAB-CF56-4382-957D-E263C8F3CFCB}" srcOrd="0" destOrd="4" presId="urn:microsoft.com/office/officeart/2005/8/layout/cycle4"/>
    <dgm:cxn modelId="{7C0A5F83-778D-4152-82EF-6F1360596746}" srcId="{4D217408-0B34-48AA-ADD3-13EBF0B0D56E}" destId="{CEE85E10-D272-495C-89E2-D1F52DB70FEC}" srcOrd="5" destOrd="0" parTransId="{A91FD053-8C22-429A-9987-4B7240536A77}" sibTransId="{0FD0F476-837B-401E-9553-7A0FA43967D8}"/>
    <dgm:cxn modelId="{77559556-0FB2-4B1D-9F31-A3DA0C238819}" type="presOf" srcId="{5D1B7724-8450-49FC-95A0-0F0BD97206D2}" destId="{EAE7EB78-7270-48EB-A619-F8BAC6AE43CD}" srcOrd="1" destOrd="0" presId="urn:microsoft.com/office/officeart/2005/8/layout/cycle4"/>
    <dgm:cxn modelId="{5CC5308E-4DAB-4DDD-BDF0-C603F19AEFEF}" type="presOf" srcId="{2E097A93-A956-479D-A0EF-9DA246726B75}" destId="{8E2FDAAB-CF56-4382-957D-E263C8F3CFCB}" srcOrd="0" destOrd="7" presId="urn:microsoft.com/office/officeart/2005/8/layout/cycle4"/>
    <dgm:cxn modelId="{C279354D-D125-4281-B6BD-6137140AD33A}" type="presOf" srcId="{9C0DDD1B-0C7F-4E1F-9254-932FEF9C9770}" destId="{A78FC881-566F-4AA4-A74E-39486364BBED}" srcOrd="0" destOrd="0" presId="urn:microsoft.com/office/officeart/2005/8/layout/cycle4"/>
    <dgm:cxn modelId="{7A6496E2-53B2-422E-9A78-32BF0B797AB8}" srcId="{9C0DDD1B-0C7F-4E1F-9254-932FEF9C9770}" destId="{69A3FEAB-6858-42AE-8B3E-65346B228105}" srcOrd="2" destOrd="0" parTransId="{EEEA8C68-557E-49AA-9D61-B71B251D0984}" sibTransId="{B1A1425B-561E-4C8A-9909-CA0170205CC0}"/>
    <dgm:cxn modelId="{29EBADA4-BC75-4D10-B5C7-36F1AF461F41}" type="presOf" srcId="{CEE85E10-D272-495C-89E2-D1F52DB70FEC}" destId="{8E2FDAAB-CF56-4382-957D-E263C8F3CFCB}" srcOrd="0" destOrd="5" presId="urn:microsoft.com/office/officeart/2005/8/layout/cycle4"/>
    <dgm:cxn modelId="{176BB999-6025-4733-946E-A1D0E0D6900F}" srcId="{5B47A590-3464-4FE1-A5B2-4929E64D9471}" destId="{1FB5C200-2EFE-45F6-AD4D-DB8372647CEF}" srcOrd="2" destOrd="0" parTransId="{CCB5B1E1-1566-4844-B9D2-4E8791BEA99A}" sibTransId="{F01BEF62-DE32-49C9-A76D-AA3F07A144F6}"/>
    <dgm:cxn modelId="{6016E35F-E8E6-4594-8A65-62423A698F70}" type="presOf" srcId="{A6D86E6F-4F07-4F50-94D6-4E4C2F41FCF2}" destId="{EAE7EB78-7270-48EB-A619-F8BAC6AE43CD}" srcOrd="1" destOrd="1" presId="urn:microsoft.com/office/officeart/2005/8/layout/cycle4"/>
    <dgm:cxn modelId="{1C68B263-BD70-4154-B5BF-02B1526238B6}" type="presOf" srcId="{B534D43B-3B84-4BC4-8FAC-7F1339023CC7}" destId="{563DB285-8144-4720-97C4-8C1D1D3ECF4F}" srcOrd="1" destOrd="1" presId="urn:microsoft.com/office/officeart/2005/8/layout/cycle4"/>
    <dgm:cxn modelId="{92096CA9-06A6-410B-82BB-B35C5126EA9A}" type="presOf" srcId="{1FB5C200-2EFE-45F6-AD4D-DB8372647CEF}" destId="{0E546184-C030-4EB7-A1CD-D6D30666C2FA}" srcOrd="0" destOrd="2" presId="urn:microsoft.com/office/officeart/2005/8/layout/cycle4"/>
    <dgm:cxn modelId="{BD13AEAD-2712-47A9-86DA-E4C16EAA699F}" type="presOf" srcId="{4D217408-0B34-48AA-ADD3-13EBF0B0D56E}" destId="{9EA69FFB-A56F-45BD-8CA5-C633CCD0174F}" srcOrd="0" destOrd="0" presId="urn:microsoft.com/office/officeart/2005/8/layout/cycle4"/>
    <dgm:cxn modelId="{D2887324-24DE-4377-BFC1-51D84D0CB009}" srcId="{4D217408-0B34-48AA-ADD3-13EBF0B0D56E}" destId="{831BEF06-E822-481B-895A-5EE1A0594AFE}" srcOrd="4" destOrd="0" parTransId="{E8C96343-61A3-4C01-835B-D410F6BD196D}" sibTransId="{DADD60C0-B4E6-401A-BD11-25E7CAB45F1D}"/>
    <dgm:cxn modelId="{B6B7B6D1-3BAA-4A0C-ACA5-2D476FEC8F34}" type="presOf" srcId="{485C2275-1AF9-43FC-8E09-91AF299B6E60}" destId="{16FF83E1-ACAC-47D7-A3F3-112DC1F1AE7D}" srcOrd="0" destOrd="1" presId="urn:microsoft.com/office/officeart/2005/8/layout/cycle4"/>
    <dgm:cxn modelId="{F01E4025-A1B6-49B7-84C9-8F477E8A1D19}" type="presOf" srcId="{45F48F2A-D7DF-4CEC-9725-8372DC447BC0}" destId="{0E546184-C030-4EB7-A1CD-D6D30666C2FA}" srcOrd="0" destOrd="0" presId="urn:microsoft.com/office/officeart/2005/8/layout/cycle4"/>
    <dgm:cxn modelId="{A7A15231-7716-4EE2-8237-A41078DA8CC0}" type="presOf" srcId="{AE5E3633-9FE2-4A37-B828-B8967A4D0204}" destId="{8E2FDAAB-CF56-4382-957D-E263C8F3CFCB}" srcOrd="0" destOrd="0" presId="urn:microsoft.com/office/officeart/2005/8/layout/cycle4"/>
    <dgm:cxn modelId="{CE46E289-396D-4F2E-B03A-BC904639B22E}" type="presOf" srcId="{AF172C3B-298A-4A1E-A966-831066F7C4E1}" destId="{92B17084-772F-4FFD-82CF-AA6A31FB89D2}" srcOrd="1" destOrd="0" presId="urn:microsoft.com/office/officeart/2005/8/layout/cycle4"/>
    <dgm:cxn modelId="{11BCAF66-E027-49A6-8482-27C9BD70B6C2}" type="presOf" srcId="{1829398B-1BB7-4445-9791-CF04719F7677}" destId="{DD93FBF3-42D3-448C-8363-895468A8B2C7}" srcOrd="0" destOrd="2" presId="urn:microsoft.com/office/officeart/2005/8/layout/cycle4"/>
    <dgm:cxn modelId="{70C357B7-A325-41CF-A9F8-1E1F31CA515C}" type="presOf" srcId="{FB49DE66-E6C2-47E4-BBBE-1C99DC63C37E}" destId="{0E546184-C030-4EB7-A1CD-D6D30666C2FA}" srcOrd="0" destOrd="1" presId="urn:microsoft.com/office/officeart/2005/8/layout/cycle4"/>
    <dgm:cxn modelId="{C9D512C2-032E-435F-8CC4-E977C2987DDB}" type="presOf" srcId="{D201ABCF-7CD5-4D6F-9DE6-12515F22A8A6}" destId="{16FF83E1-ACAC-47D7-A3F3-112DC1F1AE7D}" srcOrd="0" destOrd="2" presId="urn:microsoft.com/office/officeart/2005/8/layout/cycle4"/>
    <dgm:cxn modelId="{8AC4D693-2221-4267-B28A-F8EB351CE97A}" srcId="{4D217408-0B34-48AA-ADD3-13EBF0B0D56E}" destId="{FDC7B8AD-8145-4F0D-8BAD-9E8E38D883ED}" srcOrd="2" destOrd="0" parTransId="{F35B875A-504F-41DA-B4A4-C2ABC1B9FE78}" sibTransId="{2BF1D02A-3430-44BA-ADA3-45049D5838BF}"/>
    <dgm:cxn modelId="{9F267282-BF46-4300-AE8E-3D8668226891}" type="presOf" srcId="{E37FB5DA-8AC5-47AE-BB8E-883AB7467C00}" destId="{563DB285-8144-4720-97C4-8C1D1D3ECF4F}" srcOrd="1" destOrd="6" presId="urn:microsoft.com/office/officeart/2005/8/layout/cycle4"/>
    <dgm:cxn modelId="{051DFBC9-02A4-4D16-B1C0-A98856861FBD}" type="presOf" srcId="{75A4599B-8AB2-4691-81D3-1053EE400788}" destId="{9D1AD354-6860-499F-977B-896DF3AD3811}" srcOrd="0" destOrd="0" presId="urn:microsoft.com/office/officeart/2005/8/layout/cycle4"/>
    <dgm:cxn modelId="{CF937D23-5BB5-4354-9FC7-32606038EAF4}" srcId="{9C0DDD1B-0C7F-4E1F-9254-932FEF9C9770}" destId="{75A4599B-8AB2-4691-81D3-1053EE400788}" srcOrd="1" destOrd="0" parTransId="{19B6D54E-C5F5-45AE-A650-6B2043724D08}" sibTransId="{75FAC500-D3FB-4EF5-B682-E06373824346}"/>
    <dgm:cxn modelId="{AF2CBCB6-072A-42C9-BE3B-5164B2D7A5A1}" srcId="{4D217408-0B34-48AA-ADD3-13EBF0B0D56E}" destId="{AE5E3633-9FE2-4A37-B828-B8967A4D0204}" srcOrd="0" destOrd="0" parTransId="{68938D45-27FB-4239-9F26-3B9B9197F54F}" sibTransId="{3C94ADD9-7A42-470E-8300-19C84E2CBA02}"/>
    <dgm:cxn modelId="{9D2066D2-A7D7-4F42-91A5-DE2038E58BA2}" type="presOf" srcId="{5D767288-D073-4DCD-8702-EB3F9E812FE9}" destId="{92B17084-772F-4FFD-82CF-AA6A31FB89D2}" srcOrd="1" destOrd="4" presId="urn:microsoft.com/office/officeart/2005/8/layout/cycle4"/>
    <dgm:cxn modelId="{7DF0566B-BB26-4725-B223-C9B878217A81}" srcId="{4D217408-0B34-48AA-ADD3-13EBF0B0D56E}" destId="{B534D43B-3B84-4BC4-8FAC-7F1339023CC7}" srcOrd="1" destOrd="0" parTransId="{F3D80B46-75FC-4883-B7BF-93D7206BB5C4}" sibTransId="{0C642E27-1D79-483A-AEBB-5BE52354DDEC}"/>
    <dgm:cxn modelId="{33C77B38-ACE3-4354-8F88-E2354F622266}" srcId="{75A4599B-8AB2-4691-81D3-1053EE400788}" destId="{485C2275-1AF9-43FC-8E09-91AF299B6E60}" srcOrd="1" destOrd="0" parTransId="{22958C26-D8E6-4609-84A8-2D86256CC077}" sibTransId="{7EBEA50E-5012-44BB-9ABA-EA517EA2A97A}"/>
    <dgm:cxn modelId="{93C2A2AD-F6D0-4C32-97BD-D707FCC1CC73}" type="presOf" srcId="{A241940C-1EF0-4D3A-A8E6-0563BA8310F7}" destId="{8E2FDAAB-CF56-4382-957D-E263C8F3CFCB}" srcOrd="0" destOrd="3" presId="urn:microsoft.com/office/officeart/2005/8/layout/cycle4"/>
    <dgm:cxn modelId="{9AFF5511-4F4E-4F4B-9F37-4763FE5BFF82}" type="presOf" srcId="{2E097A93-A956-479D-A0EF-9DA246726B75}" destId="{563DB285-8144-4720-97C4-8C1D1D3ECF4F}" srcOrd="1" destOrd="7" presId="urn:microsoft.com/office/officeart/2005/8/layout/cycle4"/>
    <dgm:cxn modelId="{C326E612-AFDF-4ADD-9804-3D45908FFE58}" srcId="{4D217408-0B34-48AA-ADD3-13EBF0B0D56E}" destId="{E37FB5DA-8AC5-47AE-BB8E-883AB7467C00}" srcOrd="6" destOrd="0" parTransId="{FD56A4C2-02EB-4394-BF3A-EF686EDE3E12}" sibTransId="{DE258269-B584-41B1-A7C5-1B7FAEE34310}"/>
    <dgm:cxn modelId="{C2C37454-FA5C-4B01-AC92-5F99EBBFF0D5}" srcId="{4D217408-0B34-48AA-ADD3-13EBF0B0D56E}" destId="{A241940C-1EF0-4D3A-A8E6-0563BA8310F7}" srcOrd="3" destOrd="0" parTransId="{CDEB813E-220B-4705-A8DD-BFC8C9B4DA42}" sibTransId="{B5496FF7-6D0A-4F43-B023-C5BC2BC2E9FC}"/>
    <dgm:cxn modelId="{BBCC371E-2EDE-4B46-BE51-D5DBABD615A5}" type="presOf" srcId="{CEE85E10-D272-495C-89E2-D1F52DB70FEC}" destId="{563DB285-8144-4720-97C4-8C1D1D3ECF4F}" srcOrd="1" destOrd="5" presId="urn:microsoft.com/office/officeart/2005/8/layout/cycle4"/>
    <dgm:cxn modelId="{BFCD7040-555D-48D6-84F4-DBC06C8A8540}" type="presOf" srcId="{E8C38F82-073D-4ADB-B53B-0D3805061B18}" destId="{16FF83E1-ACAC-47D7-A3F3-112DC1F1AE7D}" srcOrd="0" destOrd="3" presId="urn:microsoft.com/office/officeart/2005/8/layout/cycle4"/>
    <dgm:cxn modelId="{914721ED-B814-401E-8597-204EE2F79E11}" type="presOf" srcId="{1829398B-1BB7-4445-9791-CF04719F7677}" destId="{EAE7EB78-7270-48EB-A619-F8BAC6AE43CD}" srcOrd="1" destOrd="2" presId="urn:microsoft.com/office/officeart/2005/8/layout/cycle4"/>
    <dgm:cxn modelId="{4388036C-261A-47C5-9703-F4D487EC2945}" srcId="{69A3FEAB-6858-42AE-8B3E-65346B228105}" destId="{5D1B7724-8450-49FC-95A0-0F0BD97206D2}" srcOrd="0" destOrd="0" parTransId="{5E401A9D-BF0D-47A0-8A2C-351CBC5B9E69}" sibTransId="{CC186B4A-EE58-4D3D-88A1-2B210784923B}"/>
    <dgm:cxn modelId="{98DF2A78-12DF-446F-B27E-AE6BFB8B00CA}" type="presOf" srcId="{AF172C3B-298A-4A1E-A966-831066F7C4E1}" destId="{16FF83E1-ACAC-47D7-A3F3-112DC1F1AE7D}" srcOrd="0" destOrd="0" presId="urn:microsoft.com/office/officeart/2005/8/layout/cycle4"/>
    <dgm:cxn modelId="{37BD0ABF-1B4B-47C9-9EA2-C0E8119BF7A8}" srcId="{69A3FEAB-6858-42AE-8B3E-65346B228105}" destId="{A6D86E6F-4F07-4F50-94D6-4E4C2F41FCF2}" srcOrd="1" destOrd="0" parTransId="{C5A52FD4-77F3-4DE4-AF4E-3923BE6D9D10}" sibTransId="{EBA59540-EEF1-4DB8-A59B-E9CF06347564}"/>
    <dgm:cxn modelId="{DEF42B8A-B2F6-43CC-B6C9-564EAEF51059}" type="presOf" srcId="{FDC7B8AD-8145-4F0D-8BAD-9E8E38D883ED}" destId="{563DB285-8144-4720-97C4-8C1D1D3ECF4F}" srcOrd="1" destOrd="2" presId="urn:microsoft.com/office/officeart/2005/8/layout/cycle4"/>
    <dgm:cxn modelId="{81CC4001-6F65-4499-B7B2-74249B5BBB80}" type="presOf" srcId="{69A3FEAB-6858-42AE-8B3E-65346B228105}" destId="{79BA5DD4-0CC9-4186-A83F-650FBDFE5E6C}" srcOrd="0" destOrd="0" presId="urn:microsoft.com/office/officeart/2005/8/layout/cycle4"/>
    <dgm:cxn modelId="{B57B5E5C-6809-477F-8E33-D0AE8C099F96}" srcId="{75A4599B-8AB2-4691-81D3-1053EE400788}" destId="{AF172C3B-298A-4A1E-A966-831066F7C4E1}" srcOrd="0" destOrd="0" parTransId="{6C5EEB86-B405-413D-AB01-4C5D49DC201B}" sibTransId="{0EE41EA4-D067-467A-B4D5-B77BC2A24EA1}"/>
    <dgm:cxn modelId="{C69D29CB-43E9-4E3C-B8DA-0D4DA25B69E7}" srcId="{5B47A590-3464-4FE1-A5B2-4929E64D9471}" destId="{45F48F2A-D7DF-4CEC-9725-8372DC447BC0}" srcOrd="0" destOrd="0" parTransId="{2692ECDF-1114-4F16-B056-864DBB300B2E}" sibTransId="{03A06996-83B6-4873-A46A-79515B2F7BA6}"/>
    <dgm:cxn modelId="{7CB0E74A-200E-40A6-BE9F-35E3B598F6A2}" type="presOf" srcId="{E8C38F82-073D-4ADB-B53B-0D3805061B18}" destId="{92B17084-772F-4FFD-82CF-AA6A31FB89D2}" srcOrd="1" destOrd="3" presId="urn:microsoft.com/office/officeart/2005/8/layout/cycle4"/>
    <dgm:cxn modelId="{DC109406-C078-418D-B787-2B61C333324A}" type="presOf" srcId="{AE5E3633-9FE2-4A37-B828-B8967A4D0204}" destId="{563DB285-8144-4720-97C4-8C1D1D3ECF4F}" srcOrd="1" destOrd="0" presId="urn:microsoft.com/office/officeart/2005/8/layout/cycle4"/>
    <dgm:cxn modelId="{F6873E7F-442E-4576-868E-8E35A8CBC731}" type="presOf" srcId="{5D1B7724-8450-49FC-95A0-0F0BD97206D2}" destId="{DD93FBF3-42D3-448C-8363-895468A8B2C7}" srcOrd="0" destOrd="0" presId="urn:microsoft.com/office/officeart/2005/8/layout/cycle4"/>
    <dgm:cxn modelId="{4538F877-1464-43EF-B001-6A67D3B2E7F7}" type="presOf" srcId="{5B47A590-3464-4FE1-A5B2-4929E64D9471}" destId="{9AB9D662-E93F-43AC-B70D-66BD5C85E7FA}" srcOrd="0" destOrd="0" presId="urn:microsoft.com/office/officeart/2005/8/layout/cycle4"/>
    <dgm:cxn modelId="{4DEF81B7-41C6-4875-B102-F0011EB47A7E}" srcId="{9C0DDD1B-0C7F-4E1F-9254-932FEF9C9770}" destId="{5B47A590-3464-4FE1-A5B2-4929E64D9471}" srcOrd="3" destOrd="0" parTransId="{A663B778-A3D7-4449-AE6B-A4F8CE0181D9}" sibTransId="{8BE778E0-9E8A-47BE-B1EB-BCCF7E715D06}"/>
    <dgm:cxn modelId="{CD4C5A13-CD70-4FD9-96DA-DA25E05340E6}" type="presOf" srcId="{FB49DE66-E6C2-47E4-BBBE-1C99DC63C37E}" destId="{DDF9E79A-567C-434F-A3C6-12C31C379F59}" srcOrd="1" destOrd="1" presId="urn:microsoft.com/office/officeart/2005/8/layout/cycle4"/>
    <dgm:cxn modelId="{05BABB41-8698-4197-8A1F-38FA74735CE2}" srcId="{9C0DDD1B-0C7F-4E1F-9254-932FEF9C9770}" destId="{4D217408-0B34-48AA-ADD3-13EBF0B0D56E}" srcOrd="0" destOrd="0" parTransId="{B34EBAA3-B426-4A6C-8989-9C7EF4ACDD19}" sibTransId="{813B12AE-6ACC-485F-9E4F-3E1015CF4A8C}"/>
    <dgm:cxn modelId="{42A9430F-1C51-47EC-81FE-2C87500C74E9}" srcId="{69A3FEAB-6858-42AE-8B3E-65346B228105}" destId="{1829398B-1BB7-4445-9791-CF04719F7677}" srcOrd="2" destOrd="0" parTransId="{341C4D2A-5406-455C-9DC2-CD019530941F}" sibTransId="{0C3C4601-7D15-40F9-98A5-134BFE0AA7C0}"/>
    <dgm:cxn modelId="{9382C300-580A-47EC-8AFD-BEEECBF83FC9}" type="presOf" srcId="{A6D86E6F-4F07-4F50-94D6-4E4C2F41FCF2}" destId="{DD93FBF3-42D3-448C-8363-895468A8B2C7}" srcOrd="0" destOrd="1" presId="urn:microsoft.com/office/officeart/2005/8/layout/cycle4"/>
    <dgm:cxn modelId="{548A92F3-EDD7-43FE-A182-B6995B9EE7FE}" type="presOf" srcId="{45F48F2A-D7DF-4CEC-9725-8372DC447BC0}" destId="{DDF9E79A-567C-434F-A3C6-12C31C379F59}" srcOrd="1" destOrd="0" presId="urn:microsoft.com/office/officeart/2005/8/layout/cycle4"/>
    <dgm:cxn modelId="{26571102-D047-44FC-8CA2-B75AE592B1FB}" type="presOf" srcId="{E37FB5DA-8AC5-47AE-BB8E-883AB7467C00}" destId="{8E2FDAAB-CF56-4382-957D-E263C8F3CFCB}" srcOrd="0" destOrd="6" presId="urn:microsoft.com/office/officeart/2005/8/layout/cycle4"/>
    <dgm:cxn modelId="{88EBFBDE-887D-48F1-9607-2B0E84861AC9}" type="presOf" srcId="{5D767288-D073-4DCD-8702-EB3F9E812FE9}" destId="{16FF83E1-ACAC-47D7-A3F3-112DC1F1AE7D}" srcOrd="0" destOrd="4" presId="urn:microsoft.com/office/officeart/2005/8/layout/cycle4"/>
    <dgm:cxn modelId="{95BE4705-F843-421E-AFC9-258A401E54A8}" srcId="{69A3FEAB-6858-42AE-8B3E-65346B228105}" destId="{2B372C6A-01D3-4985-8210-BA82BCA0E4F8}" srcOrd="3" destOrd="0" parTransId="{219A730B-C8A3-4219-9C42-173E3A3D7DED}" sibTransId="{433987AF-D18D-482B-B4C4-64CF325B6EB7}"/>
    <dgm:cxn modelId="{8E44D15A-B61B-4290-8037-1820D1C32196}" type="presOf" srcId="{831BEF06-E822-481B-895A-5EE1A0594AFE}" destId="{563DB285-8144-4720-97C4-8C1D1D3ECF4F}" srcOrd="1" destOrd="4" presId="urn:microsoft.com/office/officeart/2005/8/layout/cycle4"/>
    <dgm:cxn modelId="{BA35A1FB-E9FE-486C-AA5B-FF0D61E97ACE}" type="presParOf" srcId="{A78FC881-566F-4AA4-A74E-39486364BBED}" destId="{3D4A9B1D-B2D6-4182-A84C-57A669636F43}" srcOrd="0" destOrd="0" presId="urn:microsoft.com/office/officeart/2005/8/layout/cycle4"/>
    <dgm:cxn modelId="{86FB8B40-74DA-460A-A956-6EE2D5DD2EA2}" type="presParOf" srcId="{3D4A9B1D-B2D6-4182-A84C-57A669636F43}" destId="{2BE7C94F-D866-47A5-A752-22158DC76500}" srcOrd="0" destOrd="0" presId="urn:microsoft.com/office/officeart/2005/8/layout/cycle4"/>
    <dgm:cxn modelId="{FCE7093B-318B-47C0-B46E-76F01786B7BA}" type="presParOf" srcId="{2BE7C94F-D866-47A5-A752-22158DC76500}" destId="{8E2FDAAB-CF56-4382-957D-E263C8F3CFCB}" srcOrd="0" destOrd="0" presId="urn:microsoft.com/office/officeart/2005/8/layout/cycle4"/>
    <dgm:cxn modelId="{423DA058-F8E3-4A8E-A0C5-187CECE330D6}" type="presParOf" srcId="{2BE7C94F-D866-47A5-A752-22158DC76500}" destId="{563DB285-8144-4720-97C4-8C1D1D3ECF4F}" srcOrd="1" destOrd="0" presId="urn:microsoft.com/office/officeart/2005/8/layout/cycle4"/>
    <dgm:cxn modelId="{E53835DB-6C34-4E7B-9D07-DD8997D3D7F3}" type="presParOf" srcId="{3D4A9B1D-B2D6-4182-A84C-57A669636F43}" destId="{6F2B20D3-4BA9-41D8-8494-521B680ED86C}" srcOrd="1" destOrd="0" presId="urn:microsoft.com/office/officeart/2005/8/layout/cycle4"/>
    <dgm:cxn modelId="{81CE11D6-4C5E-47C9-94E1-FFADF5E188FE}" type="presParOf" srcId="{6F2B20D3-4BA9-41D8-8494-521B680ED86C}" destId="{16FF83E1-ACAC-47D7-A3F3-112DC1F1AE7D}" srcOrd="0" destOrd="0" presId="urn:microsoft.com/office/officeart/2005/8/layout/cycle4"/>
    <dgm:cxn modelId="{D7B95E5E-51EC-4E49-B427-7637984C2242}" type="presParOf" srcId="{6F2B20D3-4BA9-41D8-8494-521B680ED86C}" destId="{92B17084-772F-4FFD-82CF-AA6A31FB89D2}" srcOrd="1" destOrd="0" presId="urn:microsoft.com/office/officeart/2005/8/layout/cycle4"/>
    <dgm:cxn modelId="{876F13A5-F745-4D14-BA53-E85572FD22F1}" type="presParOf" srcId="{3D4A9B1D-B2D6-4182-A84C-57A669636F43}" destId="{B66AE683-B38C-4372-8F5B-67CB4712D515}" srcOrd="2" destOrd="0" presId="urn:microsoft.com/office/officeart/2005/8/layout/cycle4"/>
    <dgm:cxn modelId="{1D1452F6-3D5C-42DE-9118-A2FEE1D1224F}" type="presParOf" srcId="{B66AE683-B38C-4372-8F5B-67CB4712D515}" destId="{DD93FBF3-42D3-448C-8363-895468A8B2C7}" srcOrd="0" destOrd="0" presId="urn:microsoft.com/office/officeart/2005/8/layout/cycle4"/>
    <dgm:cxn modelId="{1B941429-CFE4-40E7-8CBF-1A038DEFE94E}" type="presParOf" srcId="{B66AE683-B38C-4372-8F5B-67CB4712D515}" destId="{EAE7EB78-7270-48EB-A619-F8BAC6AE43CD}" srcOrd="1" destOrd="0" presId="urn:microsoft.com/office/officeart/2005/8/layout/cycle4"/>
    <dgm:cxn modelId="{1D0635BB-F166-4882-A982-276485BC8A73}" type="presParOf" srcId="{3D4A9B1D-B2D6-4182-A84C-57A669636F43}" destId="{4F8DD681-4EE7-4B93-8F34-2626B9F18E56}" srcOrd="3" destOrd="0" presId="urn:microsoft.com/office/officeart/2005/8/layout/cycle4"/>
    <dgm:cxn modelId="{DCFC3B19-BB17-4CDA-8BAF-4C59E9249CD1}" type="presParOf" srcId="{4F8DD681-4EE7-4B93-8F34-2626B9F18E56}" destId="{0E546184-C030-4EB7-A1CD-D6D30666C2FA}" srcOrd="0" destOrd="0" presId="urn:microsoft.com/office/officeart/2005/8/layout/cycle4"/>
    <dgm:cxn modelId="{4DC330F0-A3AD-4407-98FE-579E4BD81DCD}" type="presParOf" srcId="{4F8DD681-4EE7-4B93-8F34-2626B9F18E56}" destId="{DDF9E79A-567C-434F-A3C6-12C31C379F59}" srcOrd="1" destOrd="0" presId="urn:microsoft.com/office/officeart/2005/8/layout/cycle4"/>
    <dgm:cxn modelId="{3FB84FB4-573A-452F-82A2-EF005B312205}" type="presParOf" srcId="{3D4A9B1D-B2D6-4182-A84C-57A669636F43}" destId="{5B4A8E67-21D4-4182-90E4-A9BFE75BB807}" srcOrd="4" destOrd="0" presId="urn:microsoft.com/office/officeart/2005/8/layout/cycle4"/>
    <dgm:cxn modelId="{F698CD48-2CEA-4C13-B471-0E033DB2F5BF}" type="presParOf" srcId="{A78FC881-566F-4AA4-A74E-39486364BBED}" destId="{3157F7E1-DEE9-4B65-AEED-76F6DCC35B4D}" srcOrd="1" destOrd="0" presId="urn:microsoft.com/office/officeart/2005/8/layout/cycle4"/>
    <dgm:cxn modelId="{B6A11C5C-08C4-4512-BB3E-F532B754D649}" type="presParOf" srcId="{3157F7E1-DEE9-4B65-AEED-76F6DCC35B4D}" destId="{9EA69FFB-A56F-45BD-8CA5-C633CCD0174F}" srcOrd="0" destOrd="0" presId="urn:microsoft.com/office/officeart/2005/8/layout/cycle4"/>
    <dgm:cxn modelId="{04E83C81-4597-440E-B049-F4E595AB4692}" type="presParOf" srcId="{3157F7E1-DEE9-4B65-AEED-76F6DCC35B4D}" destId="{9D1AD354-6860-499F-977B-896DF3AD3811}" srcOrd="1" destOrd="0" presId="urn:microsoft.com/office/officeart/2005/8/layout/cycle4"/>
    <dgm:cxn modelId="{5FCEEDD4-72FC-4F3E-9E17-F5E3D547EA74}" type="presParOf" srcId="{3157F7E1-DEE9-4B65-AEED-76F6DCC35B4D}" destId="{79BA5DD4-0CC9-4186-A83F-650FBDFE5E6C}" srcOrd="2" destOrd="0" presId="urn:microsoft.com/office/officeart/2005/8/layout/cycle4"/>
    <dgm:cxn modelId="{0C0414A3-4B15-47FB-8D85-88FCA35FBDF5}" type="presParOf" srcId="{3157F7E1-DEE9-4B65-AEED-76F6DCC35B4D}" destId="{9AB9D662-E93F-43AC-B70D-66BD5C85E7FA}" srcOrd="3" destOrd="0" presId="urn:microsoft.com/office/officeart/2005/8/layout/cycle4"/>
    <dgm:cxn modelId="{57BDEB76-D6B8-4F13-B2D2-4F73EA58FC37}" type="presParOf" srcId="{3157F7E1-DEE9-4B65-AEED-76F6DCC35B4D}" destId="{4AEE64B4-8DA7-48E3-9AB2-202BBC1A536F}" srcOrd="4" destOrd="0" presId="urn:microsoft.com/office/officeart/2005/8/layout/cycle4"/>
    <dgm:cxn modelId="{E3281DA2-76DE-4F85-9F8E-FE2DDA6FD03D}" type="presParOf" srcId="{A78FC881-566F-4AA4-A74E-39486364BBED}" destId="{FCC3D43E-94D4-4892-AA1E-E90E310A1599}" srcOrd="2" destOrd="0" presId="urn:microsoft.com/office/officeart/2005/8/layout/cycle4"/>
    <dgm:cxn modelId="{2C958903-1C6A-402C-9BA5-D3479D6B0F3C}" type="presParOf" srcId="{A78FC881-566F-4AA4-A74E-39486364BBED}" destId="{82CA1154-3275-4E89-A526-9374693E3161}" srcOrd="3" destOrd="0" presId="urn:microsoft.com/office/officeart/2005/8/layout/cycle4"/>
  </dgm:cxnLst>
  <dgm:bg/>
  <dgm:whole/>
</dgm:dataModel>
</file>

<file path=ppt/diagrams/data16.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chemeClr val="accent6">
            <a:lumMod val="50000"/>
          </a:schemeClr>
        </a:solidFill>
        <a:ln>
          <a:solidFill>
            <a:schemeClr val="accent5">
              <a:lumMod val="50000"/>
            </a:schemeClr>
          </a:solidFill>
        </a:ln>
      </dgm:spPr>
      <dgm:t>
        <a:bodyPr/>
        <a:lstStyle/>
        <a:p>
          <a:pPr algn="ctr" rtl="0"/>
          <a:r>
            <a:rPr lang="el-GR" sz="2800" b="1" spc="-150" dirty="0" smtClean="0"/>
            <a:t>Υλοποίηση Εκπαιδευτικού Υλικού</a:t>
          </a:r>
          <a:endParaRPr lang="en-GB" sz="2800" b="1" spc="-150"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9E96A86F-24EA-4AC3-92AF-EB38B9D02D04}" type="presOf" srcId="{8D5E54C2-1B0F-4DCC-93C9-145DB19D027C}" destId="{944A9A7B-2339-4B8E-AA06-644B54FEBA87}" srcOrd="0" destOrd="0" presId="urn:microsoft.com/office/officeart/2005/8/layout/vList2"/>
    <dgm:cxn modelId="{C712A113-E2F3-4309-9DC6-F2399D2CA850}" type="presOf" srcId="{524C50A4-AE8F-45A3-AAF6-16A064FB1AB5}" destId="{7CB75B64-E489-4A77-AA5C-028549BA6106}"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23E874E2-6247-48F4-ADC0-B60AFEF69825}" type="presParOf" srcId="{7CB75B64-E489-4A77-AA5C-028549BA6106}" destId="{944A9A7B-2339-4B8E-AA06-644B54FEBA87}" srcOrd="0" destOrd="0" presId="urn:microsoft.com/office/officeart/2005/8/layout/vList2"/>
  </dgm:cxnLst>
  <dgm:bg/>
  <dgm:whole/>
</dgm:dataModel>
</file>

<file path=ppt/diagrams/data17.xml><?xml version="1.0" encoding="utf-8"?>
<dgm:dataModel xmlns:dgm="http://schemas.openxmlformats.org/drawingml/2006/diagram" xmlns:a="http://schemas.openxmlformats.org/drawingml/2006/main">
  <dgm:ptLst>
    <dgm:pt modelId="{96DB0F05-F582-4E4B-8E7C-FD7D83710910}" type="doc">
      <dgm:prSet loTypeId="urn:microsoft.com/office/officeart/2005/8/layout/hProcess9" loCatId="process" qsTypeId="urn:microsoft.com/office/officeart/2005/8/quickstyle/simple1" qsCatId="simple" csTypeId="urn:microsoft.com/office/officeart/2005/8/colors/accent1_2" csCatId="accent1" phldr="1"/>
      <dgm:spPr/>
    </dgm:pt>
    <dgm:pt modelId="{FCE1C49D-A76B-4F4F-BCE9-C0580CFB36E3}">
      <dgm:prSet phldrT="[Κείμενο]" custT="1"/>
      <dgm:spPr>
        <a:solidFill>
          <a:srgbClr val="8E6C00"/>
        </a:solidFill>
        <a:effectLst>
          <a:innerShdw blurRad="114300">
            <a:prstClr val="black"/>
          </a:innerShdw>
        </a:effectLst>
        <a:scene3d>
          <a:camera prst="orthographicFront"/>
          <a:lightRig rig="threePt" dir="t"/>
        </a:scene3d>
        <a:sp3d>
          <a:bevelT prst="angle"/>
        </a:sp3d>
      </dgm:spPr>
      <dgm:t>
        <a:bodyPr/>
        <a:lstStyle/>
        <a:p>
          <a:r>
            <a:rPr lang="el-GR" sz="2100" b="1" spc="-150" dirty="0" smtClean="0">
              <a:effectLst>
                <a:outerShdw blurRad="38100" dist="38100" dir="2700000" algn="tl">
                  <a:srgbClr val="000000">
                    <a:alpha val="43137"/>
                  </a:srgbClr>
                </a:outerShdw>
              </a:effectLst>
              <a:latin typeface="Times New Roman" pitchFamily="18" charset="0"/>
              <a:cs typeface="Times New Roman" pitchFamily="18" charset="0"/>
            </a:rPr>
            <a:t>Έρευνα </a:t>
          </a:r>
          <a:endParaRPr lang="en-GB" sz="2100" b="1" spc="-15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7EFC30BC-A60E-416A-BC6B-91877C4B0C8E}" type="parTrans" cxnId="{7E128CDB-8508-4906-9EB5-F8175515FF80}">
      <dgm:prSet/>
      <dgm:spPr/>
      <dgm:t>
        <a:bodyPr/>
        <a:lstStyle/>
        <a:p>
          <a:endParaRPr lang="en-GB"/>
        </a:p>
      </dgm:t>
    </dgm:pt>
    <dgm:pt modelId="{18C63B5D-23F0-464B-AB72-3315E286886C}" type="sibTrans" cxnId="{7E128CDB-8508-4906-9EB5-F8175515FF80}">
      <dgm:prSet/>
      <dgm:spPr/>
      <dgm:t>
        <a:bodyPr/>
        <a:lstStyle/>
        <a:p>
          <a:endParaRPr lang="en-GB"/>
        </a:p>
      </dgm:t>
    </dgm:pt>
    <dgm:pt modelId="{A8356C04-DF6F-4701-9B13-6BE090176169}">
      <dgm:prSet phldrT="[Κείμενο]" custT="1"/>
      <dgm:spPr>
        <a:solidFill>
          <a:srgbClr val="8E6C00"/>
        </a:solidFill>
        <a:effectLst>
          <a:innerShdw blurRad="114300">
            <a:prstClr val="black"/>
          </a:innerShdw>
        </a:effectLst>
        <a:scene3d>
          <a:camera prst="orthographicFront"/>
          <a:lightRig rig="threePt" dir="t"/>
        </a:scene3d>
        <a:sp3d>
          <a:bevelT prst="angle"/>
        </a:sp3d>
      </dgm:spPr>
      <dgm:t>
        <a:bodyPr/>
        <a:lstStyle/>
        <a:p>
          <a:r>
            <a:rPr lang="el-GR" sz="2100" b="1" spc="-150" dirty="0" smtClean="0">
              <a:effectLst>
                <a:outerShdw blurRad="38100" dist="38100" dir="2700000" algn="tl">
                  <a:srgbClr val="000000">
                    <a:alpha val="43137"/>
                  </a:srgbClr>
                </a:outerShdw>
              </a:effectLst>
              <a:latin typeface="Times New Roman" pitchFamily="18" charset="0"/>
              <a:cs typeface="Times New Roman" pitchFamily="18" charset="0"/>
            </a:rPr>
            <a:t>Συλλογή πηγών &amp; τεκμηρίων</a:t>
          </a:r>
          <a:endParaRPr lang="en-GB" sz="2100" b="1" spc="-15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3057912F-B8C9-4C52-B939-A685F33ECA72}" type="parTrans" cxnId="{6465A5AC-FB99-4719-879E-33737CF604ED}">
      <dgm:prSet/>
      <dgm:spPr/>
      <dgm:t>
        <a:bodyPr/>
        <a:lstStyle/>
        <a:p>
          <a:endParaRPr lang="en-GB"/>
        </a:p>
      </dgm:t>
    </dgm:pt>
    <dgm:pt modelId="{0033B927-EDC0-4DC7-A932-61D83BD576AA}" type="sibTrans" cxnId="{6465A5AC-FB99-4719-879E-33737CF604ED}">
      <dgm:prSet/>
      <dgm:spPr/>
      <dgm:t>
        <a:bodyPr/>
        <a:lstStyle/>
        <a:p>
          <a:endParaRPr lang="en-GB"/>
        </a:p>
      </dgm:t>
    </dgm:pt>
    <dgm:pt modelId="{C7F6680B-784A-4166-BC71-A557613AFF91}">
      <dgm:prSet phldrT="[Κείμενο]" custT="1"/>
      <dgm:spPr>
        <a:solidFill>
          <a:srgbClr val="8E6C00"/>
        </a:solidFill>
        <a:effectLst>
          <a:innerShdw blurRad="114300">
            <a:prstClr val="black"/>
          </a:innerShdw>
        </a:effectLst>
        <a:scene3d>
          <a:camera prst="orthographicFront"/>
          <a:lightRig rig="threePt" dir="t"/>
        </a:scene3d>
        <a:sp3d>
          <a:bevelT prst="angle"/>
        </a:sp3d>
      </dgm:spPr>
      <dgm:t>
        <a:bodyPr/>
        <a:lstStyle/>
        <a:p>
          <a:r>
            <a:rPr lang="el-GR" sz="2100" b="1" spc="-150" dirty="0" smtClean="0">
              <a:effectLst>
                <a:outerShdw blurRad="38100" dist="38100" dir="2700000" algn="tl">
                  <a:srgbClr val="000000">
                    <a:alpha val="43137"/>
                  </a:srgbClr>
                </a:outerShdw>
              </a:effectLst>
              <a:latin typeface="Times New Roman" pitchFamily="18" charset="0"/>
              <a:cs typeface="Times New Roman" pitchFamily="18" charset="0"/>
            </a:rPr>
            <a:t>Παραγωγή &amp; σύνθεση στοιχείων</a:t>
          </a:r>
          <a:endParaRPr lang="en-GB" sz="2100" b="1" spc="-15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494FC8D7-A2C3-4017-A838-C567D16D70D4}" type="parTrans" cxnId="{DA0C2D11-1C05-4833-9875-2A4A0360F008}">
      <dgm:prSet/>
      <dgm:spPr/>
      <dgm:t>
        <a:bodyPr/>
        <a:lstStyle/>
        <a:p>
          <a:endParaRPr lang="en-GB"/>
        </a:p>
      </dgm:t>
    </dgm:pt>
    <dgm:pt modelId="{39E2C4C2-CC1B-442D-9E28-50A4F802AD9E}" type="sibTrans" cxnId="{DA0C2D11-1C05-4833-9875-2A4A0360F008}">
      <dgm:prSet/>
      <dgm:spPr/>
      <dgm:t>
        <a:bodyPr/>
        <a:lstStyle/>
        <a:p>
          <a:endParaRPr lang="en-GB"/>
        </a:p>
      </dgm:t>
    </dgm:pt>
    <dgm:pt modelId="{3DF53EAE-C5AC-476D-B3EB-514083B8BB86}" type="pres">
      <dgm:prSet presAssocID="{96DB0F05-F582-4E4B-8E7C-FD7D83710910}" presName="CompostProcess" presStyleCnt="0">
        <dgm:presLayoutVars>
          <dgm:dir/>
          <dgm:resizeHandles val="exact"/>
        </dgm:presLayoutVars>
      </dgm:prSet>
      <dgm:spPr/>
    </dgm:pt>
    <dgm:pt modelId="{8F588EDC-8C8A-4768-ABAD-A76866F44E29}" type="pres">
      <dgm:prSet presAssocID="{96DB0F05-F582-4E4B-8E7C-FD7D83710910}" presName="arrow" presStyleLbl="bgShp" presStyleIdx="0" presStyleCnt="1" custLinFactNeighborX="13668"/>
      <dgm:spPr>
        <a:solidFill>
          <a:schemeClr val="accent6">
            <a:lumMod val="40000"/>
            <a:lumOff val="60000"/>
          </a:schemeClr>
        </a:solidFill>
      </dgm:spPr>
    </dgm:pt>
    <dgm:pt modelId="{F66120D5-B788-42FF-861D-DCEA7F4A2476}" type="pres">
      <dgm:prSet presAssocID="{96DB0F05-F582-4E4B-8E7C-FD7D83710910}" presName="linearProcess" presStyleCnt="0"/>
      <dgm:spPr/>
    </dgm:pt>
    <dgm:pt modelId="{0E98DC10-BEF3-4E6A-A5C2-568A4528BD05}" type="pres">
      <dgm:prSet presAssocID="{FCE1C49D-A76B-4F4F-BCE9-C0580CFB36E3}" presName="textNode" presStyleLbl="node1" presStyleIdx="0" presStyleCnt="3">
        <dgm:presLayoutVars>
          <dgm:bulletEnabled val="1"/>
        </dgm:presLayoutVars>
      </dgm:prSet>
      <dgm:spPr/>
      <dgm:t>
        <a:bodyPr/>
        <a:lstStyle/>
        <a:p>
          <a:endParaRPr lang="en-GB"/>
        </a:p>
      </dgm:t>
    </dgm:pt>
    <dgm:pt modelId="{A0316841-80C0-4C2A-B2FD-B50930491F78}" type="pres">
      <dgm:prSet presAssocID="{18C63B5D-23F0-464B-AB72-3315E286886C}" presName="sibTrans" presStyleCnt="0"/>
      <dgm:spPr/>
    </dgm:pt>
    <dgm:pt modelId="{2B6A433B-71BC-4D1A-83F0-192AE37D06AE}" type="pres">
      <dgm:prSet presAssocID="{A8356C04-DF6F-4701-9B13-6BE090176169}" presName="textNode" presStyleLbl="node1" presStyleIdx="1" presStyleCnt="3">
        <dgm:presLayoutVars>
          <dgm:bulletEnabled val="1"/>
        </dgm:presLayoutVars>
      </dgm:prSet>
      <dgm:spPr/>
      <dgm:t>
        <a:bodyPr/>
        <a:lstStyle/>
        <a:p>
          <a:endParaRPr lang="en-GB"/>
        </a:p>
      </dgm:t>
    </dgm:pt>
    <dgm:pt modelId="{DB216716-BD2E-4BA9-8582-13339E70C656}" type="pres">
      <dgm:prSet presAssocID="{0033B927-EDC0-4DC7-A932-61D83BD576AA}" presName="sibTrans" presStyleCnt="0"/>
      <dgm:spPr/>
    </dgm:pt>
    <dgm:pt modelId="{C967F024-F2D7-4655-91F1-B31BD00CB1E0}" type="pres">
      <dgm:prSet presAssocID="{C7F6680B-784A-4166-BC71-A557613AFF91}" presName="textNode" presStyleLbl="node1" presStyleIdx="2" presStyleCnt="3">
        <dgm:presLayoutVars>
          <dgm:bulletEnabled val="1"/>
        </dgm:presLayoutVars>
      </dgm:prSet>
      <dgm:spPr/>
      <dgm:t>
        <a:bodyPr/>
        <a:lstStyle/>
        <a:p>
          <a:endParaRPr lang="en-GB"/>
        </a:p>
      </dgm:t>
    </dgm:pt>
  </dgm:ptLst>
  <dgm:cxnLst>
    <dgm:cxn modelId="{DA0C2D11-1C05-4833-9875-2A4A0360F008}" srcId="{96DB0F05-F582-4E4B-8E7C-FD7D83710910}" destId="{C7F6680B-784A-4166-BC71-A557613AFF91}" srcOrd="2" destOrd="0" parTransId="{494FC8D7-A2C3-4017-A838-C567D16D70D4}" sibTransId="{39E2C4C2-CC1B-442D-9E28-50A4F802AD9E}"/>
    <dgm:cxn modelId="{8F73D5F7-8A82-462E-BF6A-CB15684A506D}" type="presOf" srcId="{FCE1C49D-A76B-4F4F-BCE9-C0580CFB36E3}" destId="{0E98DC10-BEF3-4E6A-A5C2-568A4528BD05}" srcOrd="0" destOrd="0" presId="urn:microsoft.com/office/officeart/2005/8/layout/hProcess9"/>
    <dgm:cxn modelId="{3D95B883-812D-4ADA-9742-B37581C23A99}" type="presOf" srcId="{A8356C04-DF6F-4701-9B13-6BE090176169}" destId="{2B6A433B-71BC-4D1A-83F0-192AE37D06AE}" srcOrd="0" destOrd="0" presId="urn:microsoft.com/office/officeart/2005/8/layout/hProcess9"/>
    <dgm:cxn modelId="{4CF1CC80-E1C4-470C-ABCD-E763B1117B0E}" type="presOf" srcId="{C7F6680B-784A-4166-BC71-A557613AFF91}" destId="{C967F024-F2D7-4655-91F1-B31BD00CB1E0}" srcOrd="0" destOrd="0" presId="urn:microsoft.com/office/officeart/2005/8/layout/hProcess9"/>
    <dgm:cxn modelId="{7E128CDB-8508-4906-9EB5-F8175515FF80}" srcId="{96DB0F05-F582-4E4B-8E7C-FD7D83710910}" destId="{FCE1C49D-A76B-4F4F-BCE9-C0580CFB36E3}" srcOrd="0" destOrd="0" parTransId="{7EFC30BC-A60E-416A-BC6B-91877C4B0C8E}" sibTransId="{18C63B5D-23F0-464B-AB72-3315E286886C}"/>
    <dgm:cxn modelId="{6465A5AC-FB99-4719-879E-33737CF604ED}" srcId="{96DB0F05-F582-4E4B-8E7C-FD7D83710910}" destId="{A8356C04-DF6F-4701-9B13-6BE090176169}" srcOrd="1" destOrd="0" parTransId="{3057912F-B8C9-4C52-B939-A685F33ECA72}" sibTransId="{0033B927-EDC0-4DC7-A932-61D83BD576AA}"/>
    <dgm:cxn modelId="{B1E8DAFB-6196-46AE-9B83-D27637E0D8C5}" type="presOf" srcId="{96DB0F05-F582-4E4B-8E7C-FD7D83710910}" destId="{3DF53EAE-C5AC-476D-B3EB-514083B8BB86}" srcOrd="0" destOrd="0" presId="urn:microsoft.com/office/officeart/2005/8/layout/hProcess9"/>
    <dgm:cxn modelId="{1B405733-6FAB-43D2-A9CA-FF790EA79B7C}" type="presParOf" srcId="{3DF53EAE-C5AC-476D-B3EB-514083B8BB86}" destId="{8F588EDC-8C8A-4768-ABAD-A76866F44E29}" srcOrd="0" destOrd="0" presId="urn:microsoft.com/office/officeart/2005/8/layout/hProcess9"/>
    <dgm:cxn modelId="{341A0325-97DF-43C2-BF04-5C642FAC8AEF}" type="presParOf" srcId="{3DF53EAE-C5AC-476D-B3EB-514083B8BB86}" destId="{F66120D5-B788-42FF-861D-DCEA7F4A2476}" srcOrd="1" destOrd="0" presId="urn:microsoft.com/office/officeart/2005/8/layout/hProcess9"/>
    <dgm:cxn modelId="{D45ACB42-C666-4737-96EF-7018CE23B20C}" type="presParOf" srcId="{F66120D5-B788-42FF-861D-DCEA7F4A2476}" destId="{0E98DC10-BEF3-4E6A-A5C2-568A4528BD05}" srcOrd="0" destOrd="0" presId="urn:microsoft.com/office/officeart/2005/8/layout/hProcess9"/>
    <dgm:cxn modelId="{478C35B9-B9CB-46B8-AD82-44BD42C98FAF}" type="presParOf" srcId="{F66120D5-B788-42FF-861D-DCEA7F4A2476}" destId="{A0316841-80C0-4C2A-B2FD-B50930491F78}" srcOrd="1" destOrd="0" presId="urn:microsoft.com/office/officeart/2005/8/layout/hProcess9"/>
    <dgm:cxn modelId="{208219C0-A218-484B-81D5-23F97E82D827}" type="presParOf" srcId="{F66120D5-B788-42FF-861D-DCEA7F4A2476}" destId="{2B6A433B-71BC-4D1A-83F0-192AE37D06AE}" srcOrd="2" destOrd="0" presId="urn:microsoft.com/office/officeart/2005/8/layout/hProcess9"/>
    <dgm:cxn modelId="{A0B7062F-93C8-4615-91C1-2700C490B164}" type="presParOf" srcId="{F66120D5-B788-42FF-861D-DCEA7F4A2476}" destId="{DB216716-BD2E-4BA9-8582-13339E70C656}" srcOrd="3" destOrd="0" presId="urn:microsoft.com/office/officeart/2005/8/layout/hProcess9"/>
    <dgm:cxn modelId="{CCE46649-653A-4A6E-894A-9DA4B1507859}" type="presParOf" srcId="{F66120D5-B788-42FF-861D-DCEA7F4A2476}" destId="{C967F024-F2D7-4655-91F1-B31BD00CB1E0}" srcOrd="4" destOrd="0" presId="urn:microsoft.com/office/officeart/2005/8/layout/hProcess9"/>
  </dgm:cxnLst>
  <dgm:bg/>
  <dgm:whole/>
</dgm:dataModel>
</file>

<file path=ppt/diagrams/data18.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chemeClr val="accent6">
            <a:lumMod val="50000"/>
          </a:schemeClr>
        </a:solidFill>
        <a:ln>
          <a:solidFill>
            <a:schemeClr val="accent5">
              <a:lumMod val="50000"/>
            </a:schemeClr>
          </a:solidFill>
        </a:ln>
      </dgm:spPr>
      <dgm:t>
        <a:bodyPr/>
        <a:lstStyle/>
        <a:p>
          <a:pPr algn="ctr" rtl="0"/>
          <a:r>
            <a:rPr lang="el-GR" sz="2800" b="1" spc="-150" dirty="0" smtClean="0"/>
            <a:t>Περιγραφή  </a:t>
          </a:r>
          <a:r>
            <a:rPr lang="el-GR" sz="2800" b="1" spc="-150" dirty="0" smtClean="0"/>
            <a:t>Εκπαιδευτικού </a:t>
          </a:r>
          <a:r>
            <a:rPr lang="el-GR" sz="2800" b="1" spc="-150" dirty="0" smtClean="0"/>
            <a:t>Υλικού                         </a:t>
          </a:r>
          <a:r>
            <a:rPr lang="el-GR" sz="1800" b="1" spc="-150" dirty="0" smtClean="0"/>
            <a:t>(συνδυάζεται με προφορική αφήγηση)</a:t>
          </a:r>
          <a:endParaRPr lang="en-GB" sz="1800" b="1" spc="-150"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custLinFactNeighborX="980" custLinFactNeighborY="-46435">
        <dgm:presLayoutVars>
          <dgm:chMax val="0"/>
          <dgm:bulletEnabled val="1"/>
        </dgm:presLayoutVars>
      </dgm:prSet>
      <dgm:spPr/>
      <dgm:t>
        <a:bodyPr/>
        <a:lstStyle/>
        <a:p>
          <a:endParaRPr lang="en-GB"/>
        </a:p>
      </dgm:t>
    </dgm:pt>
  </dgm:ptLst>
  <dgm:cxnLst>
    <dgm:cxn modelId="{5DA105E8-F3DC-4146-B1BD-3924B5E15C40}" type="presOf" srcId="{524C50A4-AE8F-45A3-AAF6-16A064FB1AB5}" destId="{7CB75B64-E489-4A77-AA5C-028549BA6106}"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17372353-FC5A-4CBC-9696-6EBBEF6B3086}" type="presOf" srcId="{8D5E54C2-1B0F-4DCC-93C9-145DB19D027C}" destId="{944A9A7B-2339-4B8E-AA06-644B54FEBA87}" srcOrd="0" destOrd="0" presId="urn:microsoft.com/office/officeart/2005/8/layout/vList2"/>
    <dgm:cxn modelId="{BDCC30CB-D863-4BDD-85D6-086DA53F5319}" type="presParOf" srcId="{7CB75B64-E489-4A77-AA5C-028549BA6106}" destId="{944A9A7B-2339-4B8E-AA06-644B54FEBA87}" srcOrd="0" destOrd="0" presId="urn:microsoft.com/office/officeart/2005/8/layout/vList2"/>
  </dgm:cxnLst>
  <dgm:bg/>
  <dgm:whole/>
</dgm:dataModel>
</file>

<file path=ppt/diagrams/data19.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Μεθοδολογία Έρευνας </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custLinFactNeighborY="-15535">
        <dgm:presLayoutVars>
          <dgm:chMax val="0"/>
          <dgm:bulletEnabled val="1"/>
        </dgm:presLayoutVars>
      </dgm:prSet>
      <dgm:spPr/>
      <dgm:t>
        <a:bodyPr/>
        <a:lstStyle/>
        <a:p>
          <a:endParaRPr lang="en-GB"/>
        </a:p>
      </dgm:t>
    </dgm:pt>
  </dgm:ptLst>
  <dgm:cxnLst>
    <dgm:cxn modelId="{693308F5-CA46-48A7-A7B7-5E70F6D6CD2C}" type="presOf" srcId="{8D5E54C2-1B0F-4DCC-93C9-145DB19D027C}" destId="{944A9A7B-2339-4B8E-AA06-644B54FEBA87}"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4DC1C1A9-502D-42A2-BBF1-BAE9A7014585}" type="presOf" srcId="{524C50A4-AE8F-45A3-AAF6-16A064FB1AB5}" destId="{7CB75B64-E489-4A77-AA5C-028549BA6106}" srcOrd="0" destOrd="0" presId="urn:microsoft.com/office/officeart/2005/8/layout/vList2"/>
    <dgm:cxn modelId="{21A6C9CD-A00D-4140-BEFF-DF654002ECB7}" type="presParOf" srcId="{7CB75B64-E489-4A77-AA5C-028549BA6106}" destId="{944A9A7B-2339-4B8E-AA06-644B54FEBA87}" srcOrd="0"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907591D3-973D-4809-B1D4-6A4DC57B0284}" type="doc">
      <dgm:prSet loTypeId="urn:microsoft.com/office/officeart/2005/8/layout/vList2" loCatId="list" qsTypeId="urn:microsoft.com/office/officeart/2005/8/quickstyle/simple3" qsCatId="simple" csTypeId="urn:microsoft.com/office/officeart/2005/8/colors/accent6_2" csCatId="accent6" phldr="1"/>
      <dgm:spPr/>
      <dgm:t>
        <a:bodyPr/>
        <a:lstStyle/>
        <a:p>
          <a:endParaRPr lang="en-GB"/>
        </a:p>
      </dgm:t>
    </dgm:pt>
    <dgm:pt modelId="{A7718DBF-4D50-45B0-8DBF-AA48624A3911}">
      <dgm:prSet phldrT="[Κείμενο]" custT="1"/>
      <dgm:spPr>
        <a:solidFill>
          <a:srgbClr val="1B8391"/>
        </a:solidFill>
      </dgm:spPr>
      <dgm:t>
        <a:bodyPr/>
        <a:lstStyle/>
        <a:p>
          <a:r>
            <a:rPr lang="el-GR" sz="2800" b="1" dirty="0" smtClean="0">
              <a:solidFill>
                <a:schemeClr val="bg1"/>
              </a:solidFill>
              <a:effectLst>
                <a:outerShdw blurRad="38100" dist="38100" dir="2700000" algn="tl">
                  <a:srgbClr val="000000">
                    <a:alpha val="43137"/>
                  </a:srgbClr>
                </a:outerShdw>
              </a:effectLst>
            </a:rPr>
            <a:t>Στην τριμελή Επιτροπή Επίβλεψης </a:t>
          </a:r>
          <a:endParaRPr lang="en-GB" sz="2800" b="1" dirty="0">
            <a:solidFill>
              <a:schemeClr val="bg1"/>
            </a:solidFill>
            <a:effectLst>
              <a:outerShdw blurRad="38100" dist="38100" dir="2700000" algn="tl">
                <a:srgbClr val="000000">
                  <a:alpha val="43137"/>
                </a:srgbClr>
              </a:outerShdw>
            </a:effectLst>
          </a:endParaRPr>
        </a:p>
      </dgm:t>
    </dgm:pt>
    <dgm:pt modelId="{62D43FC0-514B-4872-8988-634920D3D1BD}" type="parTrans" cxnId="{57832ED2-4B58-4118-BB4A-F5391F276FB5}">
      <dgm:prSet/>
      <dgm:spPr/>
      <dgm:t>
        <a:bodyPr/>
        <a:lstStyle/>
        <a:p>
          <a:endParaRPr lang="en-GB"/>
        </a:p>
      </dgm:t>
    </dgm:pt>
    <dgm:pt modelId="{E7FACF3F-DCCC-4494-B77F-6CDE59BA23C3}" type="sibTrans" cxnId="{57832ED2-4B58-4118-BB4A-F5391F276FB5}">
      <dgm:prSet/>
      <dgm:spPr/>
      <dgm:t>
        <a:bodyPr/>
        <a:lstStyle/>
        <a:p>
          <a:endParaRPr lang="en-GB"/>
        </a:p>
      </dgm:t>
    </dgm:pt>
    <dgm:pt modelId="{5634B5C3-277D-4ECC-A007-B8CB32F68F0A}">
      <dgm:prSet phldrT="[Κείμενο]" custT="1"/>
      <dgm:spPr/>
      <dgm:t>
        <a:bodyPr/>
        <a:lstStyle/>
        <a:p>
          <a:r>
            <a:rPr lang="el-GR" sz="2400" dirty="0" smtClean="0">
              <a:effectLst>
                <a:outerShdw blurRad="38100" dist="38100" dir="2700000" algn="tl">
                  <a:srgbClr val="000000">
                    <a:alpha val="43137"/>
                  </a:srgbClr>
                </a:outerShdw>
              </a:effectLst>
            </a:rPr>
            <a:t>Καθηγητή κ. Ευάγγελο Παπαβασιλείου</a:t>
          </a:r>
          <a:endParaRPr lang="en-GB" sz="2400" dirty="0"/>
        </a:p>
      </dgm:t>
    </dgm:pt>
    <dgm:pt modelId="{1623ADB0-5B8A-49BA-8D8B-6B5B8D41DF36}" type="parTrans" cxnId="{F516E2E2-526D-49C7-98C3-962AF0971936}">
      <dgm:prSet/>
      <dgm:spPr/>
      <dgm:t>
        <a:bodyPr/>
        <a:lstStyle/>
        <a:p>
          <a:endParaRPr lang="en-GB"/>
        </a:p>
      </dgm:t>
    </dgm:pt>
    <dgm:pt modelId="{500B451F-A789-4667-9B8C-29ABDB77575D}" type="sibTrans" cxnId="{F516E2E2-526D-49C7-98C3-962AF0971936}">
      <dgm:prSet/>
      <dgm:spPr/>
      <dgm:t>
        <a:bodyPr/>
        <a:lstStyle/>
        <a:p>
          <a:endParaRPr lang="en-GB"/>
        </a:p>
      </dgm:t>
    </dgm:pt>
    <dgm:pt modelId="{CA6B6DEE-21EC-4725-BE8B-22FC658ED31A}">
      <dgm:prSet custT="1"/>
      <dgm:spPr/>
      <dgm:t>
        <a:bodyPr/>
        <a:lstStyle/>
        <a:p>
          <a:r>
            <a:rPr lang="el-GR" sz="2400" dirty="0" smtClean="0">
              <a:effectLst>
                <a:outerShdw blurRad="38100" dist="38100" dir="2700000" algn="tl">
                  <a:srgbClr val="000000">
                    <a:alpha val="43137"/>
                  </a:srgbClr>
                </a:outerShdw>
              </a:effectLst>
            </a:rPr>
            <a:t>Καθηγητή κ. Αναστασιάδη Παναγιώτη</a:t>
          </a:r>
        </a:p>
      </dgm:t>
    </dgm:pt>
    <dgm:pt modelId="{3C5F4B3D-95B7-4218-B08C-D09AE5C6134E}" type="parTrans" cxnId="{B9EF7FD7-B7A1-4422-836A-A0067393D85D}">
      <dgm:prSet/>
      <dgm:spPr/>
      <dgm:t>
        <a:bodyPr/>
        <a:lstStyle/>
        <a:p>
          <a:endParaRPr lang="en-GB"/>
        </a:p>
      </dgm:t>
    </dgm:pt>
    <dgm:pt modelId="{1B444089-987B-4D70-B3E4-0A2D38E89C26}" type="sibTrans" cxnId="{B9EF7FD7-B7A1-4422-836A-A0067393D85D}">
      <dgm:prSet/>
      <dgm:spPr/>
      <dgm:t>
        <a:bodyPr/>
        <a:lstStyle/>
        <a:p>
          <a:endParaRPr lang="en-GB"/>
        </a:p>
      </dgm:t>
    </dgm:pt>
    <dgm:pt modelId="{B54E78FF-4087-4813-9A00-15D4B046DD10}">
      <dgm:prSet custT="1"/>
      <dgm:spPr/>
      <dgm:t>
        <a:bodyPr/>
        <a:lstStyle/>
        <a:p>
          <a:r>
            <a:rPr lang="el-GR" sz="2400" dirty="0" smtClean="0">
              <a:effectLst>
                <a:outerShdw blurRad="38100" dist="38100" dir="2700000" algn="tl">
                  <a:srgbClr val="000000">
                    <a:alpha val="43137"/>
                  </a:srgbClr>
                </a:outerShdw>
              </a:effectLst>
            </a:rPr>
            <a:t>Διδάκτορα κ. Κωτσίδη Κωνσταντίνο</a:t>
          </a:r>
        </a:p>
      </dgm:t>
    </dgm:pt>
    <dgm:pt modelId="{8E51CAA6-54C6-4721-8CB6-237373A6E1B6}" type="parTrans" cxnId="{C838BB1A-F2FA-4215-BE76-95A0AC499FBC}">
      <dgm:prSet/>
      <dgm:spPr/>
      <dgm:t>
        <a:bodyPr/>
        <a:lstStyle/>
        <a:p>
          <a:endParaRPr lang="en-GB"/>
        </a:p>
      </dgm:t>
    </dgm:pt>
    <dgm:pt modelId="{C3C38937-E297-4C81-8657-AB54603DCDE0}" type="sibTrans" cxnId="{C838BB1A-F2FA-4215-BE76-95A0AC499FBC}">
      <dgm:prSet/>
      <dgm:spPr/>
      <dgm:t>
        <a:bodyPr/>
        <a:lstStyle/>
        <a:p>
          <a:endParaRPr lang="en-GB"/>
        </a:p>
      </dgm:t>
    </dgm:pt>
    <dgm:pt modelId="{C2EC61AE-D62F-4FC3-A631-0BDA02A359C4}">
      <dgm:prSet phldrT="[Κείμενο]" custT="1"/>
      <dgm:spPr/>
      <dgm:t>
        <a:bodyPr/>
        <a:lstStyle/>
        <a:p>
          <a:endParaRPr lang="en-GB" sz="2800" dirty="0"/>
        </a:p>
      </dgm:t>
    </dgm:pt>
    <dgm:pt modelId="{00A40EB0-2A71-4E86-BF15-0A83CE503CDC}" type="parTrans" cxnId="{A20333D3-B9D0-4BE3-9784-FD07CC7FF558}">
      <dgm:prSet/>
      <dgm:spPr/>
    </dgm:pt>
    <dgm:pt modelId="{3000576F-A3B2-4EF3-BB9B-28001FB770BD}" type="sibTrans" cxnId="{A20333D3-B9D0-4BE3-9784-FD07CC7FF558}">
      <dgm:prSet/>
      <dgm:spPr/>
    </dgm:pt>
    <dgm:pt modelId="{A88C8B4D-8326-42B7-82E5-93F6091615EA}" type="pres">
      <dgm:prSet presAssocID="{907591D3-973D-4809-B1D4-6A4DC57B0284}" presName="linear" presStyleCnt="0">
        <dgm:presLayoutVars>
          <dgm:animLvl val="lvl"/>
          <dgm:resizeHandles val="exact"/>
        </dgm:presLayoutVars>
      </dgm:prSet>
      <dgm:spPr/>
      <dgm:t>
        <a:bodyPr/>
        <a:lstStyle/>
        <a:p>
          <a:endParaRPr lang="en-GB"/>
        </a:p>
      </dgm:t>
    </dgm:pt>
    <dgm:pt modelId="{2E971370-EEB9-4260-82BF-C766048C992D}" type="pres">
      <dgm:prSet presAssocID="{A7718DBF-4D50-45B0-8DBF-AA48624A3911}" presName="parentText" presStyleLbl="node1" presStyleIdx="0" presStyleCnt="1" custScaleY="47882" custLinFactNeighborX="1045" custLinFactNeighborY="581">
        <dgm:presLayoutVars>
          <dgm:chMax val="0"/>
          <dgm:bulletEnabled val="1"/>
        </dgm:presLayoutVars>
      </dgm:prSet>
      <dgm:spPr/>
      <dgm:t>
        <a:bodyPr/>
        <a:lstStyle/>
        <a:p>
          <a:endParaRPr lang="en-GB"/>
        </a:p>
      </dgm:t>
    </dgm:pt>
    <dgm:pt modelId="{C0C40DAC-FB94-4547-818D-5F8102F41166}" type="pres">
      <dgm:prSet presAssocID="{A7718DBF-4D50-45B0-8DBF-AA48624A3911}" presName="childText" presStyleLbl="revTx" presStyleIdx="0" presStyleCnt="1">
        <dgm:presLayoutVars>
          <dgm:bulletEnabled val="1"/>
        </dgm:presLayoutVars>
      </dgm:prSet>
      <dgm:spPr/>
      <dgm:t>
        <a:bodyPr/>
        <a:lstStyle/>
        <a:p>
          <a:endParaRPr lang="en-GB"/>
        </a:p>
      </dgm:t>
    </dgm:pt>
  </dgm:ptLst>
  <dgm:cxnLst>
    <dgm:cxn modelId="{A20333D3-B9D0-4BE3-9784-FD07CC7FF558}" srcId="{A7718DBF-4D50-45B0-8DBF-AA48624A3911}" destId="{C2EC61AE-D62F-4FC3-A631-0BDA02A359C4}" srcOrd="0" destOrd="0" parTransId="{00A40EB0-2A71-4E86-BF15-0A83CE503CDC}" sibTransId="{3000576F-A3B2-4EF3-BB9B-28001FB770BD}"/>
    <dgm:cxn modelId="{DE10240E-234D-4786-88C4-DA5FAD95504F}" type="presOf" srcId="{5634B5C3-277D-4ECC-A007-B8CB32F68F0A}" destId="{C0C40DAC-FB94-4547-818D-5F8102F41166}" srcOrd="0" destOrd="1" presId="urn:microsoft.com/office/officeart/2005/8/layout/vList2"/>
    <dgm:cxn modelId="{93763049-D4FA-48A0-A9B1-DFAE12B56DE7}" type="presOf" srcId="{C2EC61AE-D62F-4FC3-A631-0BDA02A359C4}" destId="{C0C40DAC-FB94-4547-818D-5F8102F41166}" srcOrd="0" destOrd="0" presId="urn:microsoft.com/office/officeart/2005/8/layout/vList2"/>
    <dgm:cxn modelId="{C838BB1A-F2FA-4215-BE76-95A0AC499FBC}" srcId="{A7718DBF-4D50-45B0-8DBF-AA48624A3911}" destId="{B54E78FF-4087-4813-9A00-15D4B046DD10}" srcOrd="3" destOrd="0" parTransId="{8E51CAA6-54C6-4721-8CB6-237373A6E1B6}" sibTransId="{C3C38937-E297-4C81-8657-AB54603DCDE0}"/>
    <dgm:cxn modelId="{26BF75DD-178B-4BE9-9636-74025CB9439E}" type="presOf" srcId="{907591D3-973D-4809-B1D4-6A4DC57B0284}" destId="{A88C8B4D-8326-42B7-82E5-93F6091615EA}" srcOrd="0" destOrd="0" presId="urn:microsoft.com/office/officeart/2005/8/layout/vList2"/>
    <dgm:cxn modelId="{8F4AC1AB-43DB-4BC3-B52C-66C42792EE67}" type="presOf" srcId="{B54E78FF-4087-4813-9A00-15D4B046DD10}" destId="{C0C40DAC-FB94-4547-818D-5F8102F41166}" srcOrd="0" destOrd="3" presId="urn:microsoft.com/office/officeart/2005/8/layout/vList2"/>
    <dgm:cxn modelId="{ACF3526D-BB61-4576-8BA7-FCEAFF2E7183}" type="presOf" srcId="{A7718DBF-4D50-45B0-8DBF-AA48624A3911}" destId="{2E971370-EEB9-4260-82BF-C766048C992D}" srcOrd="0" destOrd="0" presId="urn:microsoft.com/office/officeart/2005/8/layout/vList2"/>
    <dgm:cxn modelId="{57832ED2-4B58-4118-BB4A-F5391F276FB5}" srcId="{907591D3-973D-4809-B1D4-6A4DC57B0284}" destId="{A7718DBF-4D50-45B0-8DBF-AA48624A3911}" srcOrd="0" destOrd="0" parTransId="{62D43FC0-514B-4872-8988-634920D3D1BD}" sibTransId="{E7FACF3F-DCCC-4494-B77F-6CDE59BA23C3}"/>
    <dgm:cxn modelId="{F516E2E2-526D-49C7-98C3-962AF0971936}" srcId="{A7718DBF-4D50-45B0-8DBF-AA48624A3911}" destId="{5634B5C3-277D-4ECC-A007-B8CB32F68F0A}" srcOrd="1" destOrd="0" parTransId="{1623ADB0-5B8A-49BA-8D8B-6B5B8D41DF36}" sibTransId="{500B451F-A789-4667-9B8C-29ABDB77575D}"/>
    <dgm:cxn modelId="{B9EF7FD7-B7A1-4422-836A-A0067393D85D}" srcId="{A7718DBF-4D50-45B0-8DBF-AA48624A3911}" destId="{CA6B6DEE-21EC-4725-BE8B-22FC658ED31A}" srcOrd="2" destOrd="0" parTransId="{3C5F4B3D-95B7-4218-B08C-D09AE5C6134E}" sibTransId="{1B444089-987B-4D70-B3E4-0A2D38E89C26}"/>
    <dgm:cxn modelId="{1D1C8116-C3BF-480F-921D-B654330C712A}" type="presOf" srcId="{CA6B6DEE-21EC-4725-BE8B-22FC658ED31A}" destId="{C0C40DAC-FB94-4547-818D-5F8102F41166}" srcOrd="0" destOrd="2" presId="urn:microsoft.com/office/officeart/2005/8/layout/vList2"/>
    <dgm:cxn modelId="{C8D66F8E-1AF9-4E19-9589-BC8FD2D2C727}" type="presParOf" srcId="{A88C8B4D-8326-42B7-82E5-93F6091615EA}" destId="{2E971370-EEB9-4260-82BF-C766048C992D}" srcOrd="0" destOrd="0" presId="urn:microsoft.com/office/officeart/2005/8/layout/vList2"/>
    <dgm:cxn modelId="{657C5ACD-6042-47C4-87E6-73A82811EC83}" type="presParOf" srcId="{A88C8B4D-8326-42B7-82E5-93F6091615EA}" destId="{C0C40DAC-FB94-4547-818D-5F8102F41166}" srcOrd="1" destOrd="0" presId="urn:microsoft.com/office/officeart/2005/8/layout/vList2"/>
  </dgm:cxnLst>
  <dgm:bg/>
  <dgm:whole/>
</dgm:dataModel>
</file>

<file path=ppt/diagrams/data20.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Μεθοδολογία Έρευνας </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custLinFactNeighborY="-31023">
        <dgm:presLayoutVars>
          <dgm:chMax val="0"/>
          <dgm:bulletEnabled val="1"/>
        </dgm:presLayoutVars>
      </dgm:prSet>
      <dgm:spPr/>
      <dgm:t>
        <a:bodyPr/>
        <a:lstStyle/>
        <a:p>
          <a:endParaRPr lang="en-GB"/>
        </a:p>
      </dgm:t>
    </dgm:pt>
  </dgm:ptLst>
  <dgm:cxnLst>
    <dgm:cxn modelId="{68DBB7C4-8087-405D-AA86-CE2948F631F4}" type="presOf" srcId="{8D5E54C2-1B0F-4DCC-93C9-145DB19D027C}" destId="{944A9A7B-2339-4B8E-AA06-644B54FEBA87}"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360E8A37-35ED-4B21-9592-AA45E07C67CC}" type="presOf" srcId="{524C50A4-AE8F-45A3-AAF6-16A064FB1AB5}" destId="{7CB75B64-E489-4A77-AA5C-028549BA6106}" srcOrd="0" destOrd="0" presId="urn:microsoft.com/office/officeart/2005/8/layout/vList2"/>
    <dgm:cxn modelId="{3C45EEA4-062A-4AC1-B747-45D7A4554168}" type="presParOf" srcId="{7CB75B64-E489-4A77-AA5C-028549BA6106}" destId="{944A9A7B-2339-4B8E-AA06-644B54FEBA87}" srcOrd="0" destOrd="0" presId="urn:microsoft.com/office/officeart/2005/8/layout/vList2"/>
  </dgm:cxnLst>
  <dgm:bg/>
  <dgm:whole/>
</dgm:dataModel>
</file>

<file path=ppt/diagrams/data21.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Μεθοδολογία Έρευνας </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custLinFactNeighborY="-31023">
        <dgm:presLayoutVars>
          <dgm:chMax val="0"/>
          <dgm:bulletEnabled val="1"/>
        </dgm:presLayoutVars>
      </dgm:prSet>
      <dgm:spPr/>
      <dgm:t>
        <a:bodyPr/>
        <a:lstStyle/>
        <a:p>
          <a:endParaRPr lang="en-GB"/>
        </a:p>
      </dgm:t>
    </dgm:pt>
  </dgm:ptLst>
  <dgm:cxnLst>
    <dgm:cxn modelId="{2B2679F0-446C-4A09-8ABF-D951099CCD73}" srcId="{524C50A4-AE8F-45A3-AAF6-16A064FB1AB5}" destId="{8D5E54C2-1B0F-4DCC-93C9-145DB19D027C}" srcOrd="0" destOrd="0" parTransId="{BF554970-C263-4ACA-98C6-F388F7390692}" sibTransId="{CBEA54EC-73BD-4C1F-8CE1-2BEE78B4D385}"/>
    <dgm:cxn modelId="{88881564-8299-46E3-92F2-D2E64B23A165}" type="presOf" srcId="{8D5E54C2-1B0F-4DCC-93C9-145DB19D027C}" destId="{944A9A7B-2339-4B8E-AA06-644B54FEBA87}" srcOrd="0" destOrd="0" presId="urn:microsoft.com/office/officeart/2005/8/layout/vList2"/>
    <dgm:cxn modelId="{6ACB6919-5E56-4176-82CB-9EB60B6C6A62}" type="presOf" srcId="{524C50A4-AE8F-45A3-AAF6-16A064FB1AB5}" destId="{7CB75B64-E489-4A77-AA5C-028549BA6106}" srcOrd="0" destOrd="0" presId="urn:microsoft.com/office/officeart/2005/8/layout/vList2"/>
    <dgm:cxn modelId="{6AEFA1F3-084A-4970-BCB0-F668447A1B82}" type="presParOf" srcId="{7CB75B64-E489-4A77-AA5C-028549BA6106}" destId="{944A9A7B-2339-4B8E-AA06-644B54FEBA87}" srcOrd="0" destOrd="0" presId="urn:microsoft.com/office/officeart/2005/8/layout/vList2"/>
  </dgm:cxnLst>
  <dgm:bg/>
  <dgm:whole/>
</dgm:dataModel>
</file>

<file path=ppt/diagrams/data22.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Αποτελέσματα – Κύρια ευρήματα</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2B2679F0-446C-4A09-8ABF-D951099CCD73}" srcId="{524C50A4-AE8F-45A3-AAF6-16A064FB1AB5}" destId="{8D5E54C2-1B0F-4DCC-93C9-145DB19D027C}" srcOrd="0" destOrd="0" parTransId="{BF554970-C263-4ACA-98C6-F388F7390692}" sibTransId="{CBEA54EC-73BD-4C1F-8CE1-2BEE78B4D385}"/>
    <dgm:cxn modelId="{2CDB8337-428A-4BED-ADED-C70904C11DB5}" type="presOf" srcId="{524C50A4-AE8F-45A3-AAF6-16A064FB1AB5}" destId="{7CB75B64-E489-4A77-AA5C-028549BA6106}" srcOrd="0" destOrd="0" presId="urn:microsoft.com/office/officeart/2005/8/layout/vList2"/>
    <dgm:cxn modelId="{EC0AB457-239B-4E57-8A7E-6F5B5A17092C}" type="presOf" srcId="{8D5E54C2-1B0F-4DCC-93C9-145DB19D027C}" destId="{944A9A7B-2339-4B8E-AA06-644B54FEBA87}" srcOrd="0" destOrd="0" presId="urn:microsoft.com/office/officeart/2005/8/layout/vList2"/>
    <dgm:cxn modelId="{6BECC195-B792-495F-9E9D-8C1EAB78E2AD}" type="presParOf" srcId="{7CB75B64-E489-4A77-AA5C-028549BA6106}" destId="{944A9A7B-2339-4B8E-AA06-644B54FEBA87}" srcOrd="0" destOrd="0" presId="urn:microsoft.com/office/officeart/2005/8/layout/vList2"/>
  </dgm:cxnLst>
  <dgm:bg/>
  <dgm:whole/>
</dgm:dataModel>
</file>

<file path=ppt/diagrams/data23.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Αποτελέσματα – Κύρια ευρήματα</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8E760896-69D9-43D2-A591-7D484644304B}" type="presOf" srcId="{8D5E54C2-1B0F-4DCC-93C9-145DB19D027C}" destId="{944A9A7B-2339-4B8E-AA06-644B54FEBA87}" srcOrd="0" destOrd="0" presId="urn:microsoft.com/office/officeart/2005/8/layout/vList2"/>
    <dgm:cxn modelId="{9468F772-A51A-432F-8E12-66898DF3BC28}" type="presOf" srcId="{524C50A4-AE8F-45A3-AAF6-16A064FB1AB5}" destId="{7CB75B64-E489-4A77-AA5C-028549BA6106}"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275E188C-A356-4D51-B86E-F460C5B7B69D}" type="presParOf" srcId="{7CB75B64-E489-4A77-AA5C-028549BA6106}" destId="{944A9A7B-2339-4B8E-AA06-644B54FEBA87}" srcOrd="0" destOrd="0" presId="urn:microsoft.com/office/officeart/2005/8/layout/vList2"/>
  </dgm:cxnLst>
  <dgm:bg/>
  <dgm:whole/>
</dgm:dataModel>
</file>

<file path=ppt/diagrams/data24.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Αποτελέσματα – Κύρια ευρήματα</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92281FA2-91B8-4B28-B3E1-E3AD1FFF508C}" type="presOf" srcId="{524C50A4-AE8F-45A3-AAF6-16A064FB1AB5}" destId="{7CB75B64-E489-4A77-AA5C-028549BA6106}"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7BD39B2C-ADD3-461F-BA75-E547688B6EB7}" type="presOf" srcId="{8D5E54C2-1B0F-4DCC-93C9-145DB19D027C}" destId="{944A9A7B-2339-4B8E-AA06-644B54FEBA87}" srcOrd="0" destOrd="0" presId="urn:microsoft.com/office/officeart/2005/8/layout/vList2"/>
    <dgm:cxn modelId="{B82DC0E4-416A-4B21-9B6A-48892D31CA91}" type="presParOf" srcId="{7CB75B64-E489-4A77-AA5C-028549BA6106}" destId="{944A9A7B-2339-4B8E-AA06-644B54FEBA87}" srcOrd="0" destOrd="0" presId="urn:microsoft.com/office/officeart/2005/8/layout/vList2"/>
  </dgm:cxnLst>
  <dgm:bg/>
  <dgm:whole/>
</dgm:dataModel>
</file>

<file path=ppt/diagrams/data25.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Αποτελέσματα – Κύρια ευρήματα</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89453B24-DE95-4BFB-B8B2-DB722DF5373E}" type="presOf" srcId="{8D5E54C2-1B0F-4DCC-93C9-145DB19D027C}" destId="{944A9A7B-2339-4B8E-AA06-644B54FEBA87}"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6C88BAFB-D042-4C54-A202-DB31166E6629}" type="presOf" srcId="{524C50A4-AE8F-45A3-AAF6-16A064FB1AB5}" destId="{7CB75B64-E489-4A77-AA5C-028549BA6106}" srcOrd="0" destOrd="0" presId="urn:microsoft.com/office/officeart/2005/8/layout/vList2"/>
    <dgm:cxn modelId="{1FD6D07E-9A0D-48EA-AC7B-4A6E5D9F7D5C}" type="presParOf" srcId="{7CB75B64-E489-4A77-AA5C-028549BA6106}" destId="{944A9A7B-2339-4B8E-AA06-644B54FEBA87}" srcOrd="0" destOrd="0" presId="urn:microsoft.com/office/officeart/2005/8/layout/vList2"/>
  </dgm:cxnLst>
  <dgm:bg/>
  <dgm:whole/>
</dgm:dataModel>
</file>

<file path=ppt/diagrams/data26.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Αποτελέσματα – Κύρια ευρήματα</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CD2C15E2-190E-4DE5-BDD4-CBFAD2227068}" type="presOf" srcId="{8D5E54C2-1B0F-4DCC-93C9-145DB19D027C}" destId="{944A9A7B-2339-4B8E-AA06-644B54FEBA87}"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823B9AE0-B049-4A30-99D6-B0D2F5E6BDA7}" type="presOf" srcId="{524C50A4-AE8F-45A3-AAF6-16A064FB1AB5}" destId="{7CB75B64-E489-4A77-AA5C-028549BA6106}" srcOrd="0" destOrd="0" presId="urn:microsoft.com/office/officeart/2005/8/layout/vList2"/>
    <dgm:cxn modelId="{B7695130-C661-46C1-8903-35E67BE28ED1}" type="presParOf" srcId="{7CB75B64-E489-4A77-AA5C-028549BA6106}" destId="{944A9A7B-2339-4B8E-AA06-644B54FEBA87}" srcOrd="0" destOrd="0" presId="urn:microsoft.com/office/officeart/2005/8/layout/vList2"/>
  </dgm:cxnLst>
  <dgm:bg/>
  <dgm:whole/>
</dgm:dataModel>
</file>

<file path=ppt/diagrams/data27.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Συμπεράσματα -Προτάσεις</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32C44E6B-8A22-4737-8D93-417293A7961A}" type="presOf" srcId="{524C50A4-AE8F-45A3-AAF6-16A064FB1AB5}" destId="{7CB75B64-E489-4A77-AA5C-028549BA6106}"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BD76A4A1-D2A0-4FBA-A282-8FA00A12928F}" type="presOf" srcId="{8D5E54C2-1B0F-4DCC-93C9-145DB19D027C}" destId="{944A9A7B-2339-4B8E-AA06-644B54FEBA87}" srcOrd="0" destOrd="0" presId="urn:microsoft.com/office/officeart/2005/8/layout/vList2"/>
    <dgm:cxn modelId="{A9CC20F3-18F2-4B4A-8697-4BE1B649B3B7}" type="presParOf" srcId="{7CB75B64-E489-4A77-AA5C-028549BA6106}" destId="{944A9A7B-2339-4B8E-AA06-644B54FEBA87}" srcOrd="0" destOrd="0" presId="urn:microsoft.com/office/officeart/2005/8/layout/vList2"/>
  </dgm:cxnLst>
  <dgm:bg/>
  <dgm:whole/>
</dgm:dataModel>
</file>

<file path=ppt/diagrams/data28.xml><?xml version="1.0" encoding="utf-8"?>
<dgm:dataModel xmlns:dgm="http://schemas.openxmlformats.org/drawingml/2006/diagram" xmlns:a="http://schemas.openxmlformats.org/drawingml/2006/main">
  <dgm:ptLst>
    <dgm:pt modelId="{069AE2EC-6BFE-4DB2-AEEC-B072A6D68A9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DF4DB761-A31C-4744-B0F3-6ECF134C7D9D}">
      <dgm:prSet phldrT="[Κείμενο]"/>
      <dgm:spPr>
        <a:solidFill>
          <a:schemeClr val="accent5">
            <a:lumMod val="50000"/>
          </a:schemeClr>
        </a:solidFill>
      </dgm:spPr>
      <dgm:t>
        <a:bodyPr/>
        <a:lstStyle/>
        <a:p>
          <a:r>
            <a:rPr lang="el-GR" dirty="0" smtClean="0"/>
            <a:t>Επιβεβαιώνονται προηγούμενες έρευνες ως προς </a:t>
          </a:r>
          <a:r>
            <a:rPr lang="el-GR" dirty="0" smtClean="0"/>
            <a:t>πλεονεκτήματα και μειονεκτήματα χωροευαίσθητων παιχνιδιών</a:t>
          </a:r>
          <a:endParaRPr lang="en-GB" dirty="0"/>
        </a:p>
      </dgm:t>
    </dgm:pt>
    <dgm:pt modelId="{E4801C44-886E-4B4B-B91E-E11AF899DB44}" type="parTrans" cxnId="{0CD653A5-F984-45A0-A3D8-C28EDCC3EDE6}">
      <dgm:prSet/>
      <dgm:spPr/>
      <dgm:t>
        <a:bodyPr/>
        <a:lstStyle/>
        <a:p>
          <a:endParaRPr lang="en-GB"/>
        </a:p>
      </dgm:t>
    </dgm:pt>
    <dgm:pt modelId="{66C965C4-4C4D-4F17-B7A7-B88E4B98EB48}" type="sibTrans" cxnId="{0CD653A5-F984-45A0-A3D8-C28EDCC3EDE6}">
      <dgm:prSet/>
      <dgm:spPr/>
      <dgm:t>
        <a:bodyPr/>
        <a:lstStyle/>
        <a:p>
          <a:endParaRPr lang="en-GB"/>
        </a:p>
      </dgm:t>
    </dgm:pt>
    <dgm:pt modelId="{59535364-DA76-4E7F-A0C4-602136595211}">
      <dgm:prSet phldrT="[Κείμενο]"/>
      <dgm:spPr>
        <a:solidFill>
          <a:schemeClr val="accent5">
            <a:lumMod val="50000"/>
          </a:schemeClr>
        </a:solidFill>
      </dgm:spPr>
      <dgm:t>
        <a:bodyPr/>
        <a:lstStyle/>
        <a:p>
          <a:r>
            <a:rPr lang="el-GR" dirty="0" smtClean="0"/>
            <a:t>Προτείνεται η συνέχιση της έρευνας  στο πλαίσιο εκπαιδευτικής παρέμβασης</a:t>
          </a:r>
          <a:endParaRPr lang="en-GB" dirty="0"/>
        </a:p>
      </dgm:t>
    </dgm:pt>
    <dgm:pt modelId="{6277068D-A489-421D-A6B6-9EA6B2586BC4}" type="parTrans" cxnId="{BDB97591-5040-42FE-B206-73DE512AB0BE}">
      <dgm:prSet/>
      <dgm:spPr/>
      <dgm:t>
        <a:bodyPr/>
        <a:lstStyle/>
        <a:p>
          <a:endParaRPr lang="en-GB"/>
        </a:p>
      </dgm:t>
    </dgm:pt>
    <dgm:pt modelId="{07504B44-688D-4B48-A382-126334AEF4D6}" type="sibTrans" cxnId="{BDB97591-5040-42FE-B206-73DE512AB0BE}">
      <dgm:prSet/>
      <dgm:spPr/>
      <dgm:t>
        <a:bodyPr/>
        <a:lstStyle/>
        <a:p>
          <a:endParaRPr lang="en-GB"/>
        </a:p>
      </dgm:t>
    </dgm:pt>
    <dgm:pt modelId="{4D725C6E-2ACB-4471-85AB-6E2340DA813D}">
      <dgm:prSet phldrT="[Κείμενο]"/>
      <dgm:spPr>
        <a:solidFill>
          <a:schemeClr val="accent5">
            <a:lumMod val="50000"/>
          </a:schemeClr>
        </a:solidFill>
      </dgm:spPr>
      <dgm:t>
        <a:bodyPr/>
        <a:lstStyle/>
        <a:p>
          <a:r>
            <a:rPr lang="el-GR" dirty="0" smtClean="0"/>
            <a:t>Το ΕΥ συνδυάζει </a:t>
          </a:r>
          <a:r>
            <a:rPr lang="en-US" dirty="0" smtClean="0"/>
            <a:t>e-Learning </a:t>
          </a:r>
          <a:r>
            <a:rPr lang="el-GR" dirty="0" smtClean="0"/>
            <a:t>και </a:t>
          </a:r>
          <a:r>
            <a:rPr lang="en-US" dirty="0" smtClean="0"/>
            <a:t>m-Learning </a:t>
          </a:r>
          <a:r>
            <a:rPr lang="el-GR" dirty="0" smtClean="0"/>
            <a:t>περιβάλλοντα και γίνεται αποτίμηση και των δύο</a:t>
          </a:r>
          <a:endParaRPr lang="en-GB" dirty="0"/>
        </a:p>
      </dgm:t>
    </dgm:pt>
    <dgm:pt modelId="{9C17A677-C74A-45AB-913E-54E4B14BE2B7}" type="parTrans" cxnId="{60C137F0-D738-4BC1-8A4F-8B3A2CD6E460}">
      <dgm:prSet/>
      <dgm:spPr/>
      <dgm:t>
        <a:bodyPr/>
        <a:lstStyle/>
        <a:p>
          <a:endParaRPr lang="en-GB"/>
        </a:p>
      </dgm:t>
    </dgm:pt>
    <dgm:pt modelId="{416D368E-E139-4A14-8043-09FE76D9F2F7}" type="sibTrans" cxnId="{60C137F0-D738-4BC1-8A4F-8B3A2CD6E460}">
      <dgm:prSet/>
      <dgm:spPr/>
      <dgm:t>
        <a:bodyPr/>
        <a:lstStyle/>
        <a:p>
          <a:endParaRPr lang="en-GB"/>
        </a:p>
      </dgm:t>
    </dgm:pt>
    <dgm:pt modelId="{D05AFB49-1AB1-4808-9418-82862A4588EB}">
      <dgm:prSet phldrT="[Κείμενο]"/>
      <dgm:spPr>
        <a:solidFill>
          <a:schemeClr val="accent5">
            <a:lumMod val="50000"/>
          </a:schemeClr>
        </a:solidFill>
      </dgm:spPr>
      <dgm:t>
        <a:bodyPr/>
        <a:lstStyle/>
        <a:p>
          <a:r>
            <a:rPr lang="el-GR" dirty="0" smtClean="0"/>
            <a:t>Αποτίμηση ιδιαίτερα θετική με βάση τις αρχές της ΕξΑΕ και της θεωρίας πολυμεσικής μάθησης </a:t>
          </a:r>
          <a:endParaRPr lang="en-GB" dirty="0"/>
        </a:p>
      </dgm:t>
    </dgm:pt>
    <dgm:pt modelId="{7BAEB8AB-2939-43F8-8659-2E252F774671}" type="parTrans" cxnId="{11EA04C3-0A66-4AA0-BD60-01677F616B4B}">
      <dgm:prSet/>
      <dgm:spPr/>
      <dgm:t>
        <a:bodyPr/>
        <a:lstStyle/>
        <a:p>
          <a:endParaRPr lang="en-GB"/>
        </a:p>
      </dgm:t>
    </dgm:pt>
    <dgm:pt modelId="{DBF4B2E2-DBED-4031-B05D-027260F493C7}" type="sibTrans" cxnId="{11EA04C3-0A66-4AA0-BD60-01677F616B4B}">
      <dgm:prSet/>
      <dgm:spPr/>
      <dgm:t>
        <a:bodyPr/>
        <a:lstStyle/>
        <a:p>
          <a:endParaRPr lang="en-GB"/>
        </a:p>
      </dgm:t>
    </dgm:pt>
    <dgm:pt modelId="{9D9FCF4E-EFE2-4B7B-B448-050E01EB6EDA}" type="pres">
      <dgm:prSet presAssocID="{069AE2EC-6BFE-4DB2-AEEC-B072A6D68A9C}" presName="linear" presStyleCnt="0">
        <dgm:presLayoutVars>
          <dgm:animLvl val="lvl"/>
          <dgm:resizeHandles val="exact"/>
        </dgm:presLayoutVars>
      </dgm:prSet>
      <dgm:spPr/>
      <dgm:t>
        <a:bodyPr/>
        <a:lstStyle/>
        <a:p>
          <a:endParaRPr lang="en-GB"/>
        </a:p>
      </dgm:t>
    </dgm:pt>
    <dgm:pt modelId="{4DB814A4-939B-4C2D-8E83-C3C6FAEC397B}" type="pres">
      <dgm:prSet presAssocID="{4D725C6E-2ACB-4471-85AB-6E2340DA813D}" presName="parentText" presStyleLbl="node1" presStyleIdx="0" presStyleCnt="4">
        <dgm:presLayoutVars>
          <dgm:chMax val="0"/>
          <dgm:bulletEnabled val="1"/>
        </dgm:presLayoutVars>
      </dgm:prSet>
      <dgm:spPr/>
      <dgm:t>
        <a:bodyPr/>
        <a:lstStyle/>
        <a:p>
          <a:endParaRPr lang="en-GB"/>
        </a:p>
      </dgm:t>
    </dgm:pt>
    <dgm:pt modelId="{1A0D7E17-AB6D-444D-92C9-3F24C38D994B}" type="pres">
      <dgm:prSet presAssocID="{416D368E-E139-4A14-8043-09FE76D9F2F7}" presName="spacer" presStyleCnt="0"/>
      <dgm:spPr/>
    </dgm:pt>
    <dgm:pt modelId="{E371D07F-C549-412A-A176-0DC97E8A5E9B}" type="pres">
      <dgm:prSet presAssocID="{D05AFB49-1AB1-4808-9418-82862A4588EB}" presName="parentText" presStyleLbl="node1" presStyleIdx="1" presStyleCnt="4">
        <dgm:presLayoutVars>
          <dgm:chMax val="0"/>
          <dgm:bulletEnabled val="1"/>
        </dgm:presLayoutVars>
      </dgm:prSet>
      <dgm:spPr/>
      <dgm:t>
        <a:bodyPr/>
        <a:lstStyle/>
        <a:p>
          <a:endParaRPr lang="en-GB"/>
        </a:p>
      </dgm:t>
    </dgm:pt>
    <dgm:pt modelId="{EE99F180-67DD-4B58-A04D-99CF42FAB1A5}" type="pres">
      <dgm:prSet presAssocID="{DBF4B2E2-DBED-4031-B05D-027260F493C7}" presName="spacer" presStyleCnt="0"/>
      <dgm:spPr/>
    </dgm:pt>
    <dgm:pt modelId="{76277EC9-A18F-4218-B387-D569E408CEE9}" type="pres">
      <dgm:prSet presAssocID="{DF4DB761-A31C-4744-B0F3-6ECF134C7D9D}" presName="parentText" presStyleLbl="node1" presStyleIdx="2" presStyleCnt="4">
        <dgm:presLayoutVars>
          <dgm:chMax val="0"/>
          <dgm:bulletEnabled val="1"/>
        </dgm:presLayoutVars>
      </dgm:prSet>
      <dgm:spPr/>
      <dgm:t>
        <a:bodyPr/>
        <a:lstStyle/>
        <a:p>
          <a:endParaRPr lang="en-GB"/>
        </a:p>
      </dgm:t>
    </dgm:pt>
    <dgm:pt modelId="{5D458857-80F7-4EA5-8A9C-6D3AFF03C3DD}" type="pres">
      <dgm:prSet presAssocID="{66C965C4-4C4D-4F17-B7A7-B88E4B98EB48}" presName="spacer" presStyleCnt="0"/>
      <dgm:spPr/>
    </dgm:pt>
    <dgm:pt modelId="{6BAB4F64-637D-46E8-A770-DA7B32E8D74D}" type="pres">
      <dgm:prSet presAssocID="{59535364-DA76-4E7F-A0C4-602136595211}" presName="parentText" presStyleLbl="node1" presStyleIdx="3" presStyleCnt="4">
        <dgm:presLayoutVars>
          <dgm:chMax val="0"/>
          <dgm:bulletEnabled val="1"/>
        </dgm:presLayoutVars>
      </dgm:prSet>
      <dgm:spPr/>
      <dgm:t>
        <a:bodyPr/>
        <a:lstStyle/>
        <a:p>
          <a:endParaRPr lang="en-GB"/>
        </a:p>
      </dgm:t>
    </dgm:pt>
  </dgm:ptLst>
  <dgm:cxnLst>
    <dgm:cxn modelId="{5D53792E-D16B-46F4-93E5-60C5B81E42A8}" type="presOf" srcId="{DF4DB761-A31C-4744-B0F3-6ECF134C7D9D}" destId="{76277EC9-A18F-4218-B387-D569E408CEE9}" srcOrd="0" destOrd="0" presId="urn:microsoft.com/office/officeart/2005/8/layout/vList2"/>
    <dgm:cxn modelId="{11EA04C3-0A66-4AA0-BD60-01677F616B4B}" srcId="{069AE2EC-6BFE-4DB2-AEEC-B072A6D68A9C}" destId="{D05AFB49-1AB1-4808-9418-82862A4588EB}" srcOrd="1" destOrd="0" parTransId="{7BAEB8AB-2939-43F8-8659-2E252F774671}" sibTransId="{DBF4B2E2-DBED-4031-B05D-027260F493C7}"/>
    <dgm:cxn modelId="{14BE1F9C-8026-4205-A4DE-30BD516076D0}" type="presOf" srcId="{4D725C6E-2ACB-4471-85AB-6E2340DA813D}" destId="{4DB814A4-939B-4C2D-8E83-C3C6FAEC397B}" srcOrd="0" destOrd="0" presId="urn:microsoft.com/office/officeart/2005/8/layout/vList2"/>
    <dgm:cxn modelId="{BDB97591-5040-42FE-B206-73DE512AB0BE}" srcId="{069AE2EC-6BFE-4DB2-AEEC-B072A6D68A9C}" destId="{59535364-DA76-4E7F-A0C4-602136595211}" srcOrd="3" destOrd="0" parTransId="{6277068D-A489-421D-A6B6-9EA6B2586BC4}" sibTransId="{07504B44-688D-4B48-A382-126334AEF4D6}"/>
    <dgm:cxn modelId="{0CD653A5-F984-45A0-A3D8-C28EDCC3EDE6}" srcId="{069AE2EC-6BFE-4DB2-AEEC-B072A6D68A9C}" destId="{DF4DB761-A31C-4744-B0F3-6ECF134C7D9D}" srcOrd="2" destOrd="0" parTransId="{E4801C44-886E-4B4B-B91E-E11AF899DB44}" sibTransId="{66C965C4-4C4D-4F17-B7A7-B88E4B98EB48}"/>
    <dgm:cxn modelId="{60C137F0-D738-4BC1-8A4F-8B3A2CD6E460}" srcId="{069AE2EC-6BFE-4DB2-AEEC-B072A6D68A9C}" destId="{4D725C6E-2ACB-4471-85AB-6E2340DA813D}" srcOrd="0" destOrd="0" parTransId="{9C17A677-C74A-45AB-913E-54E4B14BE2B7}" sibTransId="{416D368E-E139-4A14-8043-09FE76D9F2F7}"/>
    <dgm:cxn modelId="{DE782D38-C931-41FF-BD22-081326766CF8}" type="presOf" srcId="{D05AFB49-1AB1-4808-9418-82862A4588EB}" destId="{E371D07F-C549-412A-A176-0DC97E8A5E9B}" srcOrd="0" destOrd="0" presId="urn:microsoft.com/office/officeart/2005/8/layout/vList2"/>
    <dgm:cxn modelId="{72A097B2-5338-4F85-BB70-EBBF955CFCBD}" type="presOf" srcId="{069AE2EC-6BFE-4DB2-AEEC-B072A6D68A9C}" destId="{9D9FCF4E-EFE2-4B7B-B448-050E01EB6EDA}" srcOrd="0" destOrd="0" presId="urn:microsoft.com/office/officeart/2005/8/layout/vList2"/>
    <dgm:cxn modelId="{95DABBEE-EB0D-48CA-A89D-D49CD62C39B9}" type="presOf" srcId="{59535364-DA76-4E7F-A0C4-602136595211}" destId="{6BAB4F64-637D-46E8-A770-DA7B32E8D74D}" srcOrd="0" destOrd="0" presId="urn:microsoft.com/office/officeart/2005/8/layout/vList2"/>
    <dgm:cxn modelId="{5499D715-FEA1-4B03-90B0-CD3623CB92D6}" type="presParOf" srcId="{9D9FCF4E-EFE2-4B7B-B448-050E01EB6EDA}" destId="{4DB814A4-939B-4C2D-8E83-C3C6FAEC397B}" srcOrd="0" destOrd="0" presId="urn:microsoft.com/office/officeart/2005/8/layout/vList2"/>
    <dgm:cxn modelId="{3DBF1C85-64FF-499A-9C57-15ED5C202A60}" type="presParOf" srcId="{9D9FCF4E-EFE2-4B7B-B448-050E01EB6EDA}" destId="{1A0D7E17-AB6D-444D-92C9-3F24C38D994B}" srcOrd="1" destOrd="0" presId="urn:microsoft.com/office/officeart/2005/8/layout/vList2"/>
    <dgm:cxn modelId="{4841EDCC-FD98-46F0-A58E-8C12F0517A25}" type="presParOf" srcId="{9D9FCF4E-EFE2-4B7B-B448-050E01EB6EDA}" destId="{E371D07F-C549-412A-A176-0DC97E8A5E9B}" srcOrd="2" destOrd="0" presId="urn:microsoft.com/office/officeart/2005/8/layout/vList2"/>
    <dgm:cxn modelId="{A951D367-B97A-4D6C-8A12-8C72A37F47B3}" type="presParOf" srcId="{9D9FCF4E-EFE2-4B7B-B448-050E01EB6EDA}" destId="{EE99F180-67DD-4B58-A04D-99CF42FAB1A5}" srcOrd="3" destOrd="0" presId="urn:microsoft.com/office/officeart/2005/8/layout/vList2"/>
    <dgm:cxn modelId="{1877DC67-69E8-4445-AB3D-979B2966D07E}" type="presParOf" srcId="{9D9FCF4E-EFE2-4B7B-B448-050E01EB6EDA}" destId="{76277EC9-A18F-4218-B387-D569E408CEE9}" srcOrd="4" destOrd="0" presId="urn:microsoft.com/office/officeart/2005/8/layout/vList2"/>
    <dgm:cxn modelId="{8476C797-8336-4A73-BEF8-2BDB019F72CF}" type="presParOf" srcId="{9D9FCF4E-EFE2-4B7B-B448-050E01EB6EDA}" destId="{5D458857-80F7-4EA5-8A9C-6D3AFF03C3DD}" srcOrd="5" destOrd="0" presId="urn:microsoft.com/office/officeart/2005/8/layout/vList2"/>
    <dgm:cxn modelId="{ECBF836A-0983-408A-89A9-AC491D3BC521}" type="presParOf" srcId="{9D9FCF4E-EFE2-4B7B-B448-050E01EB6EDA}" destId="{6BAB4F64-637D-46E8-A770-DA7B32E8D74D}" srcOrd="6" destOrd="0" presId="urn:microsoft.com/office/officeart/2005/8/layout/vList2"/>
  </dgm:cxnLst>
  <dgm:bg/>
  <dgm:whole/>
</dgm:dataModel>
</file>

<file path=ppt/diagrams/data29.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Lst>
  <dgm:cxnLst>
    <dgm:cxn modelId="{EDAC873C-DB29-4709-AA00-75070AB58619}" type="presOf" srcId="{524C50A4-AE8F-45A3-AAF6-16A064FB1AB5}" destId="{7CB75B64-E489-4A77-AA5C-028549BA6106}" srcOrd="0"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607B339F-9FEE-4F76-B8B3-C280A3EBAEDE}"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6CF7AF40-68FC-4A23-906F-4FDFB1287BCD}">
      <dgm:prSet phldrT="[Κείμενο]" custT="1"/>
      <dgm:spPr>
        <a:gradFill rotWithShape="0">
          <a:gsLst>
            <a:gs pos="0">
              <a:srgbClr val="5E9EFF"/>
            </a:gs>
            <a:gs pos="39999">
              <a:srgbClr val="85C2FF"/>
            </a:gs>
            <a:gs pos="70000">
              <a:srgbClr val="C4D6EB"/>
            </a:gs>
            <a:gs pos="100000">
              <a:srgbClr val="FFEBFA"/>
            </a:gs>
          </a:gsLst>
          <a:lin ang="5400000" scaled="0"/>
        </a:gradFill>
        <a:scene3d>
          <a:camera prst="orthographicFront"/>
          <a:lightRig rig="threePt" dir="t"/>
        </a:scene3d>
        <a:sp3d>
          <a:bevelT prst="angle"/>
        </a:sp3d>
      </dgm:spPr>
      <dgm:t>
        <a:bodyPr tIns="324000" anchor="t" anchorCtr="0"/>
        <a:lstStyle/>
        <a:p>
          <a:r>
            <a:rPr lang="el-GR" sz="2300" b="1"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Εκπαιδευτική</a:t>
          </a:r>
          <a:endParaRPr lang="en-GB" sz="2300" b="1" dirty="0">
            <a:solidFill>
              <a:schemeClr val="accent6">
                <a:lumMod val="50000"/>
              </a:schemeClr>
            </a:solidFill>
            <a:effectLst>
              <a:outerShdw blurRad="38100" dist="38100" dir="2700000" algn="tl">
                <a:srgbClr val="000000">
                  <a:alpha val="43137"/>
                </a:srgbClr>
              </a:outerShdw>
            </a:effectLst>
            <a:latin typeface="Bahnschrift Condensed" pitchFamily="34" charset="0"/>
          </a:endParaRPr>
        </a:p>
      </dgm:t>
    </dgm:pt>
    <dgm:pt modelId="{D388D6A6-C69E-481B-9E0B-366F5D7DF4B6}" type="parTrans" cxnId="{3EE3DFAE-0FD5-45B2-93EB-E041ABCBD06A}">
      <dgm:prSet/>
      <dgm:spPr/>
      <dgm:t>
        <a:bodyPr/>
        <a:lstStyle/>
        <a:p>
          <a:endParaRPr lang="en-GB"/>
        </a:p>
      </dgm:t>
    </dgm:pt>
    <dgm:pt modelId="{E1890474-4F16-4156-B464-E2332C9D9CED}" type="sibTrans" cxnId="{3EE3DFAE-0FD5-45B2-93EB-E041ABCBD06A}">
      <dgm:prSet/>
      <dgm:spPr/>
      <dgm:t>
        <a:bodyPr/>
        <a:lstStyle/>
        <a:p>
          <a:endParaRPr lang="en-GB"/>
        </a:p>
      </dgm:t>
    </dgm:pt>
    <dgm:pt modelId="{440C6B91-8A5F-40D1-9C1D-24213F8B6103}">
      <dgm:prSet phldrT="[Κείμενο]" custT="1"/>
      <dgm:spPr>
        <a:gradFill rotWithShape="0">
          <a:gsLst>
            <a:gs pos="96000">
              <a:srgbClr val="DDEBCF"/>
            </a:gs>
            <a:gs pos="50000">
              <a:srgbClr val="9CB86E"/>
            </a:gs>
            <a:gs pos="100000">
              <a:srgbClr val="156B13"/>
            </a:gs>
          </a:gsLst>
          <a:path path="rect">
            <a:fillToRect l="100000" t="100000"/>
          </a:path>
        </a:gradFill>
        <a:scene3d>
          <a:camera prst="orthographicFront"/>
          <a:lightRig rig="threePt" dir="t"/>
        </a:scene3d>
        <a:sp3d>
          <a:bevelT prst="angle"/>
        </a:sp3d>
      </dgm:spPr>
      <dgm:t>
        <a:bodyPr tIns="324000" anchor="t" anchorCtr="0"/>
        <a:lstStyle/>
        <a:p>
          <a:r>
            <a:rPr lang="el-GR" sz="2300" b="1" dirty="0" smtClean="0">
              <a:solidFill>
                <a:srgbClr val="1E3A35"/>
              </a:solidFill>
              <a:effectLst>
                <a:outerShdw blurRad="38100" dist="38100" dir="2700000" algn="tl">
                  <a:srgbClr val="000000">
                    <a:alpha val="43137"/>
                  </a:srgbClr>
                </a:outerShdw>
              </a:effectLst>
              <a:latin typeface="Bahnschrift Condensed" pitchFamily="34" charset="0"/>
            </a:rPr>
            <a:t>Ερευνητική</a:t>
          </a:r>
          <a:endParaRPr lang="en-GB" sz="2300" b="1" dirty="0">
            <a:solidFill>
              <a:srgbClr val="1E3A35"/>
            </a:solidFill>
            <a:effectLst>
              <a:outerShdw blurRad="38100" dist="38100" dir="2700000" algn="tl">
                <a:srgbClr val="000000">
                  <a:alpha val="43137"/>
                </a:srgbClr>
              </a:outerShdw>
            </a:effectLst>
            <a:latin typeface="Bahnschrift Condensed" pitchFamily="34" charset="0"/>
          </a:endParaRPr>
        </a:p>
      </dgm:t>
    </dgm:pt>
    <dgm:pt modelId="{D5D13797-87E1-4BBE-9758-19679A309DA9}" type="sibTrans" cxnId="{1B02AFB1-0D12-4F27-8DCC-5C17F5F7DB68}">
      <dgm:prSet/>
      <dgm:spPr/>
      <dgm:t>
        <a:bodyPr/>
        <a:lstStyle/>
        <a:p>
          <a:endParaRPr lang="en-GB"/>
        </a:p>
      </dgm:t>
    </dgm:pt>
    <dgm:pt modelId="{11EF64C8-87AD-4021-AD19-107206D98EA4}" type="parTrans" cxnId="{1B02AFB1-0D12-4F27-8DCC-5C17F5F7DB68}">
      <dgm:prSet/>
      <dgm:spPr/>
      <dgm:t>
        <a:bodyPr/>
        <a:lstStyle/>
        <a:p>
          <a:endParaRPr lang="en-GB"/>
        </a:p>
      </dgm:t>
    </dgm:pt>
    <dgm:pt modelId="{9C9EE305-0697-45C1-A372-94D64A94E9F5}">
      <dgm:prSet phldrT="[Κείμενο]" custT="1"/>
      <dgm:spPr>
        <a:solidFill>
          <a:schemeClr val="accent2">
            <a:lumMod val="60000"/>
            <a:lumOff val="40000"/>
          </a:schemeClr>
        </a:solidFill>
        <a:scene3d>
          <a:camera prst="orthographicFront"/>
          <a:lightRig rig="threePt" dir="t"/>
        </a:scene3d>
        <a:sp3d>
          <a:bevelT prst="angle"/>
        </a:sp3d>
      </dgm:spPr>
      <dgm:t>
        <a:bodyPr tIns="324000" anchor="t" anchorCtr="0"/>
        <a:lstStyle/>
        <a:p>
          <a:r>
            <a:rPr lang="el-GR" sz="2300" b="1" dirty="0" smtClean="0">
              <a:solidFill>
                <a:srgbClr val="1E3A35"/>
              </a:solidFill>
              <a:effectLst>
                <a:outerShdw blurRad="38100" dist="38100" dir="2700000" algn="tl">
                  <a:srgbClr val="000000">
                    <a:alpha val="43137"/>
                  </a:srgbClr>
                </a:outerShdw>
              </a:effectLst>
              <a:latin typeface="Bahnschrift Condensed" pitchFamily="34" charset="0"/>
            </a:rPr>
            <a:t>Θεωρητική</a:t>
          </a:r>
          <a:endParaRPr lang="en-GB" sz="2300" b="1" dirty="0">
            <a:solidFill>
              <a:srgbClr val="1E3A35"/>
            </a:solidFill>
            <a:effectLst>
              <a:outerShdw blurRad="38100" dist="38100" dir="2700000" algn="tl">
                <a:srgbClr val="000000">
                  <a:alpha val="43137"/>
                </a:srgbClr>
              </a:outerShdw>
            </a:effectLst>
            <a:latin typeface="Bahnschrift Condensed" pitchFamily="34" charset="0"/>
          </a:endParaRPr>
        </a:p>
      </dgm:t>
    </dgm:pt>
    <dgm:pt modelId="{E6DD1C88-6F5E-4B3B-9B8F-FE740B2F0898}" type="parTrans" cxnId="{FE07C60C-0133-42A8-B7A6-A2A421534B88}">
      <dgm:prSet/>
      <dgm:spPr/>
      <dgm:t>
        <a:bodyPr/>
        <a:lstStyle/>
        <a:p>
          <a:endParaRPr lang="en-GB"/>
        </a:p>
      </dgm:t>
    </dgm:pt>
    <dgm:pt modelId="{7FC37DB0-A5E3-4C40-821C-441B8A85F685}" type="sibTrans" cxnId="{FE07C60C-0133-42A8-B7A6-A2A421534B88}">
      <dgm:prSet/>
      <dgm:spPr/>
      <dgm:t>
        <a:bodyPr/>
        <a:lstStyle/>
        <a:p>
          <a:endParaRPr lang="en-GB"/>
        </a:p>
      </dgm:t>
    </dgm:pt>
    <dgm:pt modelId="{9C274636-B016-41A3-BA5D-5DF2D917B951}">
      <dgm:prSet phldrT="[Κείμενο]" custT="1"/>
      <dgm:spPr>
        <a:solidFill>
          <a:srgbClr val="B9C8CF"/>
        </a:solidFill>
        <a:scene3d>
          <a:camera prst="orthographicFront"/>
          <a:lightRig rig="threePt" dir="t"/>
        </a:scene3d>
        <a:sp3d>
          <a:bevelT prst="angle"/>
        </a:sp3d>
      </dgm:spPr>
      <dgm:t>
        <a:bodyPr tIns="324000" anchor="t" anchorCtr="0"/>
        <a:lstStyle/>
        <a:p>
          <a:r>
            <a:rPr lang="el-GR" sz="2300" b="1" dirty="0" smtClean="0">
              <a:solidFill>
                <a:srgbClr val="1E3A35"/>
              </a:solidFill>
              <a:effectLst>
                <a:outerShdw blurRad="38100" dist="38100" dir="2700000" algn="tl">
                  <a:srgbClr val="000000">
                    <a:alpha val="43137"/>
                  </a:srgbClr>
                </a:outerShdw>
              </a:effectLst>
              <a:latin typeface="Bahnschrift Condensed" pitchFamily="34" charset="0"/>
            </a:rPr>
            <a:t>Κοινωνική</a:t>
          </a:r>
          <a:endParaRPr lang="en-GB" sz="2300" b="1" dirty="0">
            <a:solidFill>
              <a:srgbClr val="1E3A35"/>
            </a:solidFill>
            <a:effectLst>
              <a:outerShdw blurRad="38100" dist="38100" dir="2700000" algn="tl">
                <a:srgbClr val="000000">
                  <a:alpha val="43137"/>
                </a:srgbClr>
              </a:outerShdw>
            </a:effectLst>
            <a:latin typeface="Bahnschrift Condensed" pitchFamily="34" charset="0"/>
          </a:endParaRPr>
        </a:p>
      </dgm:t>
    </dgm:pt>
    <dgm:pt modelId="{78085DBD-AF7E-4D8B-A1C2-B973393C7343}" type="parTrans" cxnId="{1CBC6D12-2A41-4DEC-9515-A52A50C61BDD}">
      <dgm:prSet/>
      <dgm:spPr/>
      <dgm:t>
        <a:bodyPr/>
        <a:lstStyle/>
        <a:p>
          <a:endParaRPr lang="en-GB"/>
        </a:p>
      </dgm:t>
    </dgm:pt>
    <dgm:pt modelId="{1699F2BE-EB3D-4378-BD13-2DCD2F966158}" type="sibTrans" cxnId="{1CBC6D12-2A41-4DEC-9515-A52A50C61BDD}">
      <dgm:prSet/>
      <dgm:spPr/>
      <dgm:t>
        <a:bodyPr/>
        <a:lstStyle/>
        <a:p>
          <a:endParaRPr lang="en-GB"/>
        </a:p>
      </dgm:t>
    </dgm:pt>
    <dgm:pt modelId="{655C812F-9170-43D9-BAF1-E56AF5FA0A9A}" type="pres">
      <dgm:prSet presAssocID="{607B339F-9FEE-4F76-B8B3-C280A3EBAEDE}" presName="Name0" presStyleCnt="0">
        <dgm:presLayoutVars>
          <dgm:dir/>
          <dgm:resizeHandles val="exact"/>
        </dgm:presLayoutVars>
      </dgm:prSet>
      <dgm:spPr/>
      <dgm:t>
        <a:bodyPr/>
        <a:lstStyle/>
        <a:p>
          <a:endParaRPr lang="en-GB"/>
        </a:p>
      </dgm:t>
    </dgm:pt>
    <dgm:pt modelId="{73DAC0F4-491C-4A69-AFC1-6CD5E8558E6E}" type="pres">
      <dgm:prSet presAssocID="{6CF7AF40-68FC-4A23-906F-4FDFB1287BCD}" presName="node" presStyleLbl="node1" presStyleIdx="0" presStyleCnt="4">
        <dgm:presLayoutVars>
          <dgm:bulletEnabled val="1"/>
        </dgm:presLayoutVars>
      </dgm:prSet>
      <dgm:spPr>
        <a:prstGeom prst="flowChartAlternateProcess">
          <a:avLst/>
        </a:prstGeom>
      </dgm:spPr>
      <dgm:t>
        <a:bodyPr/>
        <a:lstStyle/>
        <a:p>
          <a:endParaRPr lang="en-GB"/>
        </a:p>
      </dgm:t>
    </dgm:pt>
    <dgm:pt modelId="{71DA27C6-6E3A-4AB3-A856-5EF1494E0187}" type="pres">
      <dgm:prSet presAssocID="{E1890474-4F16-4156-B464-E2332C9D9CED}" presName="sibTrans" presStyleCnt="0"/>
      <dgm:spPr>
        <a:scene3d>
          <a:camera prst="orthographicFront"/>
          <a:lightRig rig="threePt" dir="t"/>
        </a:scene3d>
        <a:sp3d>
          <a:bevelT prst="angle"/>
        </a:sp3d>
      </dgm:spPr>
    </dgm:pt>
    <dgm:pt modelId="{7051E64A-D17B-4EB1-A3AC-753A44668CC4}" type="pres">
      <dgm:prSet presAssocID="{440C6B91-8A5F-40D1-9C1D-24213F8B6103}" presName="node" presStyleLbl="node1" presStyleIdx="1" presStyleCnt="4" custLinFactNeighborX="-48893" custLinFactNeighborY="-2821">
        <dgm:presLayoutVars>
          <dgm:bulletEnabled val="1"/>
        </dgm:presLayoutVars>
      </dgm:prSet>
      <dgm:spPr>
        <a:prstGeom prst="flowChartAlternateProcess">
          <a:avLst/>
        </a:prstGeom>
      </dgm:spPr>
      <dgm:t>
        <a:bodyPr/>
        <a:lstStyle/>
        <a:p>
          <a:endParaRPr lang="en-GB"/>
        </a:p>
      </dgm:t>
    </dgm:pt>
    <dgm:pt modelId="{36807819-8CD0-4FA5-BE32-6A0BAD7F1B55}" type="pres">
      <dgm:prSet presAssocID="{D5D13797-87E1-4BBE-9758-19679A309DA9}" presName="sibTrans" presStyleCnt="0"/>
      <dgm:spPr>
        <a:scene3d>
          <a:camera prst="orthographicFront"/>
          <a:lightRig rig="threePt" dir="t"/>
        </a:scene3d>
        <a:sp3d>
          <a:bevelT prst="angle"/>
        </a:sp3d>
      </dgm:spPr>
    </dgm:pt>
    <dgm:pt modelId="{C1F2C85E-C404-466B-BA11-EEB8873ED2CA}" type="pres">
      <dgm:prSet presAssocID="{9C9EE305-0697-45C1-A372-94D64A94E9F5}" presName="node" presStyleLbl="node1" presStyleIdx="2" presStyleCnt="4" custLinFactNeighborX="-48893" custLinFactNeighborY="-2821">
        <dgm:presLayoutVars>
          <dgm:bulletEnabled val="1"/>
        </dgm:presLayoutVars>
      </dgm:prSet>
      <dgm:spPr>
        <a:prstGeom prst="flowChartAlternateProcess">
          <a:avLst/>
        </a:prstGeom>
      </dgm:spPr>
      <dgm:t>
        <a:bodyPr/>
        <a:lstStyle/>
        <a:p>
          <a:endParaRPr lang="en-GB"/>
        </a:p>
      </dgm:t>
    </dgm:pt>
    <dgm:pt modelId="{B75706F0-1EDE-4B59-8757-A6B96493BBB3}" type="pres">
      <dgm:prSet presAssocID="{7FC37DB0-A5E3-4C40-821C-441B8A85F685}" presName="sibTrans" presStyleCnt="0"/>
      <dgm:spPr/>
    </dgm:pt>
    <dgm:pt modelId="{B436F4AF-A89F-4A56-A36F-88DDC966D0E6}" type="pres">
      <dgm:prSet presAssocID="{9C274636-B016-41A3-BA5D-5DF2D917B951}" presName="node" presStyleLbl="node1" presStyleIdx="3" presStyleCnt="4" custLinFactNeighborX="-48893" custLinFactNeighborY="-2821">
        <dgm:presLayoutVars>
          <dgm:bulletEnabled val="1"/>
        </dgm:presLayoutVars>
      </dgm:prSet>
      <dgm:spPr>
        <a:prstGeom prst="flowChartAlternateProcess">
          <a:avLst/>
        </a:prstGeom>
      </dgm:spPr>
      <dgm:t>
        <a:bodyPr/>
        <a:lstStyle/>
        <a:p>
          <a:endParaRPr lang="en-GB"/>
        </a:p>
      </dgm:t>
    </dgm:pt>
  </dgm:ptLst>
  <dgm:cxnLst>
    <dgm:cxn modelId="{0773C295-B050-41D1-845D-6C204D7756B4}" type="presOf" srcId="{9C9EE305-0697-45C1-A372-94D64A94E9F5}" destId="{C1F2C85E-C404-466B-BA11-EEB8873ED2CA}" srcOrd="0" destOrd="0" presId="urn:microsoft.com/office/officeart/2005/8/layout/hList6"/>
    <dgm:cxn modelId="{1B02AFB1-0D12-4F27-8DCC-5C17F5F7DB68}" srcId="{607B339F-9FEE-4F76-B8B3-C280A3EBAEDE}" destId="{440C6B91-8A5F-40D1-9C1D-24213F8B6103}" srcOrd="1" destOrd="0" parTransId="{11EF64C8-87AD-4021-AD19-107206D98EA4}" sibTransId="{D5D13797-87E1-4BBE-9758-19679A309DA9}"/>
    <dgm:cxn modelId="{292ED23B-59ED-4E2C-8206-15AA00B0BF9D}" type="presOf" srcId="{607B339F-9FEE-4F76-B8B3-C280A3EBAEDE}" destId="{655C812F-9170-43D9-BAF1-E56AF5FA0A9A}" srcOrd="0" destOrd="0" presId="urn:microsoft.com/office/officeart/2005/8/layout/hList6"/>
    <dgm:cxn modelId="{3EE3DFAE-0FD5-45B2-93EB-E041ABCBD06A}" srcId="{607B339F-9FEE-4F76-B8B3-C280A3EBAEDE}" destId="{6CF7AF40-68FC-4A23-906F-4FDFB1287BCD}" srcOrd="0" destOrd="0" parTransId="{D388D6A6-C69E-481B-9E0B-366F5D7DF4B6}" sibTransId="{E1890474-4F16-4156-B464-E2332C9D9CED}"/>
    <dgm:cxn modelId="{FE07C60C-0133-42A8-B7A6-A2A421534B88}" srcId="{607B339F-9FEE-4F76-B8B3-C280A3EBAEDE}" destId="{9C9EE305-0697-45C1-A372-94D64A94E9F5}" srcOrd="2" destOrd="0" parTransId="{E6DD1C88-6F5E-4B3B-9B8F-FE740B2F0898}" sibTransId="{7FC37DB0-A5E3-4C40-821C-441B8A85F685}"/>
    <dgm:cxn modelId="{28582CA5-1F50-4EDF-A1FD-760D426E864C}" type="presOf" srcId="{9C274636-B016-41A3-BA5D-5DF2D917B951}" destId="{B436F4AF-A89F-4A56-A36F-88DDC966D0E6}" srcOrd="0" destOrd="0" presId="urn:microsoft.com/office/officeart/2005/8/layout/hList6"/>
    <dgm:cxn modelId="{CED3A0FF-2378-4362-803A-756E0F703142}" type="presOf" srcId="{6CF7AF40-68FC-4A23-906F-4FDFB1287BCD}" destId="{73DAC0F4-491C-4A69-AFC1-6CD5E8558E6E}" srcOrd="0" destOrd="0" presId="urn:microsoft.com/office/officeart/2005/8/layout/hList6"/>
    <dgm:cxn modelId="{426E0298-F4F1-4826-AB1F-1AFC417C97E1}" type="presOf" srcId="{440C6B91-8A5F-40D1-9C1D-24213F8B6103}" destId="{7051E64A-D17B-4EB1-A3AC-753A44668CC4}" srcOrd="0" destOrd="0" presId="urn:microsoft.com/office/officeart/2005/8/layout/hList6"/>
    <dgm:cxn modelId="{1CBC6D12-2A41-4DEC-9515-A52A50C61BDD}" srcId="{607B339F-9FEE-4F76-B8B3-C280A3EBAEDE}" destId="{9C274636-B016-41A3-BA5D-5DF2D917B951}" srcOrd="3" destOrd="0" parTransId="{78085DBD-AF7E-4D8B-A1C2-B973393C7343}" sibTransId="{1699F2BE-EB3D-4378-BD13-2DCD2F966158}"/>
    <dgm:cxn modelId="{5972122A-F1A0-451F-A4FF-E4B7F58D0C98}" type="presParOf" srcId="{655C812F-9170-43D9-BAF1-E56AF5FA0A9A}" destId="{73DAC0F4-491C-4A69-AFC1-6CD5E8558E6E}" srcOrd="0" destOrd="0" presId="urn:microsoft.com/office/officeart/2005/8/layout/hList6"/>
    <dgm:cxn modelId="{392EFA7D-5FC7-461F-8955-BFF8031F5BA2}" type="presParOf" srcId="{655C812F-9170-43D9-BAF1-E56AF5FA0A9A}" destId="{71DA27C6-6E3A-4AB3-A856-5EF1494E0187}" srcOrd="1" destOrd="0" presId="urn:microsoft.com/office/officeart/2005/8/layout/hList6"/>
    <dgm:cxn modelId="{E2A0A694-54BF-4FFA-A1FF-E4F6AC221DE3}" type="presParOf" srcId="{655C812F-9170-43D9-BAF1-E56AF5FA0A9A}" destId="{7051E64A-D17B-4EB1-A3AC-753A44668CC4}" srcOrd="2" destOrd="0" presId="urn:microsoft.com/office/officeart/2005/8/layout/hList6"/>
    <dgm:cxn modelId="{21FC53A7-F472-4178-B12E-1E82B6A5EC1D}" type="presParOf" srcId="{655C812F-9170-43D9-BAF1-E56AF5FA0A9A}" destId="{36807819-8CD0-4FA5-BE32-6A0BAD7F1B55}" srcOrd="3" destOrd="0" presId="urn:microsoft.com/office/officeart/2005/8/layout/hList6"/>
    <dgm:cxn modelId="{DB7E4F30-977E-4878-88AA-528E799BDB23}" type="presParOf" srcId="{655C812F-9170-43D9-BAF1-E56AF5FA0A9A}" destId="{C1F2C85E-C404-466B-BA11-EEB8873ED2CA}" srcOrd="4" destOrd="0" presId="urn:microsoft.com/office/officeart/2005/8/layout/hList6"/>
    <dgm:cxn modelId="{6F0D5FCD-964E-4615-8A6F-5DA122544485}" type="presParOf" srcId="{655C812F-9170-43D9-BAF1-E56AF5FA0A9A}" destId="{B75706F0-1EDE-4B59-8757-A6B96493BBB3}" srcOrd="5" destOrd="0" presId="urn:microsoft.com/office/officeart/2005/8/layout/hList6"/>
    <dgm:cxn modelId="{8DBE77D3-7B08-453D-AC73-2D910190945D}" type="presParOf" srcId="{655C812F-9170-43D9-BAF1-E56AF5FA0A9A}" destId="{B436F4AF-A89F-4A56-A36F-88DDC966D0E6}" srcOrd="6" destOrd="0" presId="urn:microsoft.com/office/officeart/2005/8/layout/hList6"/>
  </dgm:cxnLst>
  <dgm:bg/>
  <dgm:whole/>
</dgm:dataModel>
</file>

<file path=ppt/diagrams/data4.xml><?xml version="1.0" encoding="utf-8"?>
<dgm:dataModel xmlns:dgm="http://schemas.openxmlformats.org/drawingml/2006/diagram" xmlns:a="http://schemas.openxmlformats.org/drawingml/2006/main">
  <dgm:ptLst>
    <dgm:pt modelId="{B28B0FD4-CA6C-4371-AA45-A1021C51A67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38FB87A3-AA87-4BC1-9FFF-56E4DC2E5284}">
      <dgm:prSet phldrT="[Κείμενο]" custT="1"/>
      <dgm:spPr>
        <a:solidFill>
          <a:srgbClr val="1B8391"/>
        </a:solidFill>
        <a:effectLst>
          <a:outerShdw blurRad="50800" dist="38100" dir="2700000" algn="tl" rotWithShape="0">
            <a:schemeClr val="bg1">
              <a:alpha val="40000"/>
            </a:schemeClr>
          </a:outerShdw>
        </a:effectLst>
        <a:scene3d>
          <a:camera prst="orthographicFront"/>
          <a:lightRig rig="threePt" dir="t"/>
        </a:scene3d>
        <a:sp3d>
          <a:bevelT prst="slope"/>
        </a:sp3d>
      </dgm:spPr>
      <dgm:t>
        <a:bodyPr/>
        <a:lstStyle/>
        <a:p>
          <a:pPr algn="ctr"/>
          <a:r>
            <a:rPr lang="el-GR" sz="2200" b="1" i="0" dirty="0" smtClean="0">
              <a:effectLst>
                <a:outerShdw blurRad="38100" dist="38100" dir="2700000" algn="tl">
                  <a:srgbClr val="000000">
                    <a:alpha val="43137"/>
                  </a:srgbClr>
                </a:outerShdw>
              </a:effectLst>
              <a:latin typeface="Bahnschrift Condensed" pitchFamily="34" charset="0"/>
            </a:rPr>
            <a:t>Καλές πρακτικές στη δημιουργία διαδραστικού ΕΥ για ΕξΑΕ ενηλίκων </a:t>
          </a:r>
          <a:endParaRPr lang="en-GB" sz="2200" b="1" i="0" dirty="0">
            <a:effectLst>
              <a:outerShdw blurRad="38100" dist="38100" dir="2700000" algn="tl">
                <a:srgbClr val="000000">
                  <a:alpha val="43137"/>
                </a:srgbClr>
              </a:outerShdw>
            </a:effectLst>
            <a:latin typeface="Bahnschrift Condensed" pitchFamily="34" charset="0"/>
          </a:endParaRPr>
        </a:p>
      </dgm:t>
    </dgm:pt>
    <dgm:pt modelId="{251A4AE9-5257-4F1A-98BA-2CB501A9853F}" type="parTrans" cxnId="{0CF611D1-916C-437B-B898-2D1264110D13}">
      <dgm:prSet/>
      <dgm:spPr/>
      <dgm:t>
        <a:bodyPr/>
        <a:lstStyle/>
        <a:p>
          <a:endParaRPr lang="en-GB" sz="2100"/>
        </a:p>
      </dgm:t>
    </dgm:pt>
    <dgm:pt modelId="{3E3B2647-92E7-4FB9-B58F-7E1D5C74C2A0}" type="sibTrans" cxnId="{0CF611D1-916C-437B-B898-2D1264110D13}">
      <dgm:prSet/>
      <dgm:spPr/>
      <dgm:t>
        <a:bodyPr/>
        <a:lstStyle/>
        <a:p>
          <a:endParaRPr lang="en-GB" sz="2100"/>
        </a:p>
      </dgm:t>
    </dgm:pt>
    <dgm:pt modelId="{1DEA9B9B-7C99-41BB-B67C-DB40CFC03DDB}">
      <dgm:prSet phldrT="[Κείμενο]" custT="1"/>
      <dgm:spPr>
        <a:solidFill>
          <a:srgbClr val="61953D"/>
        </a:solidFill>
        <a:effectLst>
          <a:innerShdw blurRad="114300">
            <a:prstClr val="black"/>
          </a:innerShdw>
        </a:effectLst>
        <a:scene3d>
          <a:camera prst="orthographicFront"/>
          <a:lightRig rig="threePt" dir="t"/>
        </a:scene3d>
        <a:sp3d>
          <a:bevelT prst="slope"/>
        </a:sp3d>
      </dgm:spPr>
      <dgm:t>
        <a:bodyPr/>
        <a:lstStyle/>
        <a:p>
          <a:pPr algn="ctr"/>
          <a:r>
            <a:rPr lang="el-GR" sz="2200" b="1" i="0" dirty="0" smtClean="0">
              <a:solidFill>
                <a:schemeClr val="bg1"/>
              </a:solidFill>
              <a:effectLst>
                <a:outerShdw blurRad="38100" dist="38100" dir="2700000" algn="tl">
                  <a:srgbClr val="000000">
                    <a:alpha val="43137"/>
                  </a:srgbClr>
                </a:outerShdw>
              </a:effectLst>
              <a:latin typeface="Bahnschrift Condensed" pitchFamily="34" charset="0"/>
            </a:rPr>
            <a:t>Εμπλουτισμός  της ερευνητικής  βιβλιογραφίας για το ΕΥ στα </a:t>
          </a:r>
          <a:r>
            <a:rPr lang="en-US" sz="2200" b="1" i="0" dirty="0" smtClean="0">
              <a:solidFill>
                <a:schemeClr val="bg1"/>
              </a:solidFill>
              <a:effectLst>
                <a:outerShdw blurRad="38100" dist="38100" dir="2700000" algn="tl">
                  <a:srgbClr val="000000">
                    <a:alpha val="43137"/>
                  </a:srgbClr>
                </a:outerShdw>
              </a:effectLst>
              <a:latin typeface="Bahnschrift Condensed" pitchFamily="34" charset="0"/>
            </a:rPr>
            <a:t>e-Learning </a:t>
          </a:r>
          <a:r>
            <a:rPr lang="el-GR" sz="2200" b="1" i="0" dirty="0" smtClean="0">
              <a:solidFill>
                <a:schemeClr val="bg1"/>
              </a:solidFill>
              <a:effectLst>
                <a:outerShdw blurRad="38100" dist="38100" dir="2700000" algn="tl">
                  <a:srgbClr val="000000">
                    <a:alpha val="43137"/>
                  </a:srgbClr>
                </a:outerShdw>
              </a:effectLst>
              <a:latin typeface="Bahnschrift Condensed" pitchFamily="34" charset="0"/>
            </a:rPr>
            <a:t>και </a:t>
          </a:r>
          <a:r>
            <a:rPr lang="en-US" sz="2200" b="1" i="0" dirty="0" smtClean="0">
              <a:solidFill>
                <a:schemeClr val="bg1"/>
              </a:solidFill>
              <a:effectLst>
                <a:outerShdw blurRad="38100" dist="38100" dir="2700000" algn="tl">
                  <a:srgbClr val="000000">
                    <a:alpha val="43137"/>
                  </a:srgbClr>
                </a:outerShdw>
              </a:effectLst>
              <a:latin typeface="Bahnschrift Condensed" pitchFamily="34" charset="0"/>
            </a:rPr>
            <a:t>m-Learning </a:t>
          </a:r>
          <a:r>
            <a:rPr lang="el-GR" sz="2200" b="1" i="0" dirty="0" smtClean="0">
              <a:solidFill>
                <a:schemeClr val="bg1"/>
              </a:solidFill>
              <a:effectLst>
                <a:outerShdw blurRad="38100" dist="38100" dir="2700000" algn="tl">
                  <a:srgbClr val="000000">
                    <a:alpha val="43137"/>
                  </a:srgbClr>
                </a:outerShdw>
              </a:effectLst>
              <a:latin typeface="Bahnschrift Condensed" pitchFamily="34" charset="0"/>
            </a:rPr>
            <a:t>περιβάλλοντα με στοιχεία πρωτοτυπίας</a:t>
          </a:r>
        </a:p>
      </dgm:t>
    </dgm:pt>
    <dgm:pt modelId="{356D05CB-41C9-497B-8F43-1D4C1C86C98D}" type="parTrans" cxnId="{3B341144-23F9-411C-B4C4-3356B9A4EAD4}">
      <dgm:prSet/>
      <dgm:spPr/>
      <dgm:t>
        <a:bodyPr/>
        <a:lstStyle/>
        <a:p>
          <a:endParaRPr lang="en-GB" sz="2100"/>
        </a:p>
      </dgm:t>
    </dgm:pt>
    <dgm:pt modelId="{006AE51D-7799-4BED-BA17-D0D72EF8DC7B}" type="sibTrans" cxnId="{3B341144-23F9-411C-B4C4-3356B9A4EAD4}">
      <dgm:prSet/>
      <dgm:spPr/>
      <dgm:t>
        <a:bodyPr/>
        <a:lstStyle/>
        <a:p>
          <a:endParaRPr lang="en-GB" sz="2100"/>
        </a:p>
      </dgm:t>
    </dgm:pt>
    <dgm:pt modelId="{6FCCA97F-F141-4B7E-B589-1891D230A8B2}">
      <dgm:prSet phldrT="[Κείμενο]" custT="1"/>
      <dgm:spPr>
        <a:solidFill>
          <a:srgbClr val="567380"/>
        </a:solidFill>
        <a:effectLst>
          <a:outerShdw blurRad="50800" dist="38100" dir="2700000" algn="tl" rotWithShape="0">
            <a:prstClr val="black">
              <a:alpha val="40000"/>
            </a:prstClr>
          </a:outerShdw>
        </a:effectLst>
        <a:scene3d>
          <a:camera prst="orthographicFront"/>
          <a:lightRig rig="threePt" dir="t"/>
        </a:scene3d>
        <a:sp3d>
          <a:bevelT prst="slope"/>
        </a:sp3d>
      </dgm:spPr>
      <dgm:t>
        <a:bodyPr/>
        <a:lstStyle/>
        <a:p>
          <a:pPr algn="ctr"/>
          <a:r>
            <a:rPr lang="el-GR" sz="2200" b="1" dirty="0" smtClean="0">
              <a:effectLst>
                <a:outerShdw blurRad="38100" dist="38100" dir="2700000" algn="tl">
                  <a:srgbClr val="000000">
                    <a:alpha val="43137"/>
                  </a:srgbClr>
                </a:outerShdw>
              </a:effectLst>
              <a:latin typeface="Bahnschrift Condensed" pitchFamily="34" charset="0"/>
            </a:rPr>
            <a:t>Παρουσίαση για πρώτη φορά της συνολικής ιστορίας του Ρεθύμνου μέσω ΕΥ ΕξΑΕ – Υπόδειγμα και για άλλες πόλεις</a:t>
          </a:r>
          <a:endParaRPr lang="en-GB" sz="2200" b="1" dirty="0">
            <a:effectLst>
              <a:outerShdw blurRad="38100" dist="38100" dir="2700000" algn="tl">
                <a:srgbClr val="000000">
                  <a:alpha val="43137"/>
                </a:srgbClr>
              </a:outerShdw>
            </a:effectLst>
            <a:latin typeface="Bahnschrift Condensed" pitchFamily="34" charset="0"/>
          </a:endParaRPr>
        </a:p>
      </dgm:t>
    </dgm:pt>
    <dgm:pt modelId="{D48F122E-C9AF-4FE1-A944-2A50AAD38CC5}" type="parTrans" cxnId="{C3FFE9E9-4B90-4BD3-8525-99165E7CA6BD}">
      <dgm:prSet/>
      <dgm:spPr/>
      <dgm:t>
        <a:bodyPr/>
        <a:lstStyle/>
        <a:p>
          <a:endParaRPr lang="en-GB" sz="2100"/>
        </a:p>
      </dgm:t>
    </dgm:pt>
    <dgm:pt modelId="{0BC50E37-C391-4496-AD8E-B206D4F9732D}" type="sibTrans" cxnId="{C3FFE9E9-4B90-4BD3-8525-99165E7CA6BD}">
      <dgm:prSet/>
      <dgm:spPr/>
      <dgm:t>
        <a:bodyPr/>
        <a:lstStyle/>
        <a:p>
          <a:endParaRPr lang="en-GB" sz="2100"/>
        </a:p>
      </dgm:t>
    </dgm:pt>
    <dgm:pt modelId="{D9CEE038-0DD3-47DF-BA96-DF8658BD6311}">
      <dgm:prSet phldrT="[Κείμενο]" custT="1"/>
      <dgm:spPr>
        <a:solidFill>
          <a:srgbClr val="EB7321"/>
        </a:solidFill>
        <a:effectLst>
          <a:innerShdw blurRad="114300">
            <a:prstClr val="black"/>
          </a:innerShdw>
        </a:effectLst>
        <a:scene3d>
          <a:camera prst="orthographicFront"/>
          <a:lightRig rig="threePt" dir="t"/>
        </a:scene3d>
        <a:sp3d>
          <a:bevelT prst="slope"/>
        </a:sp3d>
      </dgm:spPr>
      <dgm:t>
        <a:bodyPr/>
        <a:lstStyle/>
        <a:p>
          <a:pPr algn="ctr"/>
          <a:r>
            <a:rPr lang="el-GR" sz="2200" b="1" i="0" dirty="0" smtClean="0">
              <a:solidFill>
                <a:schemeClr val="bg1"/>
              </a:solidFill>
              <a:effectLst>
                <a:outerShdw blurRad="38100" dist="38100" dir="2700000" algn="tl">
                  <a:srgbClr val="000000">
                    <a:alpha val="43137"/>
                  </a:srgbClr>
                </a:outerShdw>
              </a:effectLst>
              <a:latin typeface="Bahnschrift Condensed" pitchFamily="34" charset="0"/>
            </a:rPr>
            <a:t>Απόπειρα διατύπωσης ορισμού για την Επαυξημένη Πραγματικότητα</a:t>
          </a:r>
          <a:endParaRPr lang="en-GB" sz="2200" b="1" i="0" dirty="0">
            <a:solidFill>
              <a:schemeClr val="bg1"/>
            </a:solidFill>
            <a:effectLst>
              <a:outerShdw blurRad="38100" dist="38100" dir="2700000" algn="tl">
                <a:srgbClr val="000000">
                  <a:alpha val="43137"/>
                </a:srgbClr>
              </a:outerShdw>
            </a:effectLst>
            <a:latin typeface="Bahnschrift Condensed" pitchFamily="34" charset="0"/>
          </a:endParaRPr>
        </a:p>
      </dgm:t>
    </dgm:pt>
    <dgm:pt modelId="{86B51B64-80D2-4D16-8808-16214D618875}" type="parTrans" cxnId="{F29C8C95-77A8-4D36-8E42-5B5C9487461D}">
      <dgm:prSet/>
      <dgm:spPr/>
    </dgm:pt>
    <dgm:pt modelId="{48B056D0-57A6-441D-BC97-CC6C5825087C}" type="sibTrans" cxnId="{F29C8C95-77A8-4D36-8E42-5B5C9487461D}">
      <dgm:prSet/>
      <dgm:spPr/>
    </dgm:pt>
    <dgm:pt modelId="{3638893F-40F3-4FB7-BCA6-73D52E5F4D47}" type="pres">
      <dgm:prSet presAssocID="{B28B0FD4-CA6C-4371-AA45-A1021C51A673}" presName="linear" presStyleCnt="0">
        <dgm:presLayoutVars>
          <dgm:animLvl val="lvl"/>
          <dgm:resizeHandles val="exact"/>
        </dgm:presLayoutVars>
      </dgm:prSet>
      <dgm:spPr/>
      <dgm:t>
        <a:bodyPr/>
        <a:lstStyle/>
        <a:p>
          <a:endParaRPr lang="en-GB"/>
        </a:p>
      </dgm:t>
    </dgm:pt>
    <dgm:pt modelId="{2758CFF5-B275-48FB-8EAC-11514BE34195}" type="pres">
      <dgm:prSet presAssocID="{38FB87A3-AA87-4BC1-9FFF-56E4DC2E5284}" presName="parentText" presStyleLbl="node1" presStyleIdx="0" presStyleCnt="4" custScaleY="105216">
        <dgm:presLayoutVars>
          <dgm:chMax val="0"/>
          <dgm:bulletEnabled val="1"/>
        </dgm:presLayoutVars>
      </dgm:prSet>
      <dgm:spPr/>
      <dgm:t>
        <a:bodyPr/>
        <a:lstStyle/>
        <a:p>
          <a:endParaRPr lang="en-GB"/>
        </a:p>
      </dgm:t>
    </dgm:pt>
    <dgm:pt modelId="{22F6FF1D-7ABB-481F-9AEB-CF68163AE771}" type="pres">
      <dgm:prSet presAssocID="{3E3B2647-92E7-4FB9-B58F-7E1D5C74C2A0}" presName="spacer" presStyleCnt="0"/>
      <dgm:spPr/>
    </dgm:pt>
    <dgm:pt modelId="{9BC3B84B-658C-4FA0-9B0A-014A4B964842}" type="pres">
      <dgm:prSet presAssocID="{1DEA9B9B-7C99-41BB-B67C-DB40CFC03DDB}" presName="parentText" presStyleLbl="node1" presStyleIdx="1" presStyleCnt="4" custScaleY="92344" custLinFactNeighborX="-2679" custLinFactNeighborY="-40907">
        <dgm:presLayoutVars>
          <dgm:chMax val="0"/>
          <dgm:bulletEnabled val="1"/>
        </dgm:presLayoutVars>
      </dgm:prSet>
      <dgm:spPr/>
      <dgm:t>
        <a:bodyPr/>
        <a:lstStyle/>
        <a:p>
          <a:endParaRPr lang="en-GB"/>
        </a:p>
      </dgm:t>
    </dgm:pt>
    <dgm:pt modelId="{1FF46278-83A7-4668-A781-5E4423FD676E}" type="pres">
      <dgm:prSet presAssocID="{006AE51D-7799-4BED-BA17-D0D72EF8DC7B}" presName="spacer" presStyleCnt="0"/>
      <dgm:spPr/>
    </dgm:pt>
    <dgm:pt modelId="{08D69248-5B3A-4E53-9033-33520B387816}" type="pres">
      <dgm:prSet presAssocID="{D9CEE038-0DD3-47DF-BA96-DF8658BD6311}" presName="parentText" presStyleLbl="node1" presStyleIdx="2" presStyleCnt="4">
        <dgm:presLayoutVars>
          <dgm:chMax val="0"/>
          <dgm:bulletEnabled val="1"/>
        </dgm:presLayoutVars>
      </dgm:prSet>
      <dgm:spPr/>
      <dgm:t>
        <a:bodyPr/>
        <a:lstStyle/>
        <a:p>
          <a:endParaRPr lang="en-GB"/>
        </a:p>
      </dgm:t>
    </dgm:pt>
    <dgm:pt modelId="{0739E8ED-14E3-4D92-9289-52D06D1D7E2E}" type="pres">
      <dgm:prSet presAssocID="{48B056D0-57A6-441D-BC97-CC6C5825087C}" presName="spacer" presStyleCnt="0"/>
      <dgm:spPr/>
    </dgm:pt>
    <dgm:pt modelId="{94693443-5756-4047-A3D7-23B06EC4C887}" type="pres">
      <dgm:prSet presAssocID="{6FCCA97F-F141-4B7E-B589-1891D230A8B2}" presName="parentText" presStyleLbl="node1" presStyleIdx="3" presStyleCnt="4" custLinFactY="-4118" custLinFactNeighborX="-901" custLinFactNeighborY="-100000">
        <dgm:presLayoutVars>
          <dgm:chMax val="0"/>
          <dgm:bulletEnabled val="1"/>
        </dgm:presLayoutVars>
      </dgm:prSet>
      <dgm:spPr/>
      <dgm:t>
        <a:bodyPr/>
        <a:lstStyle/>
        <a:p>
          <a:endParaRPr lang="en-GB"/>
        </a:p>
      </dgm:t>
    </dgm:pt>
  </dgm:ptLst>
  <dgm:cxnLst>
    <dgm:cxn modelId="{4D35A846-1249-47F9-BBF4-4F68C2A7D7CA}" type="presOf" srcId="{1DEA9B9B-7C99-41BB-B67C-DB40CFC03DDB}" destId="{9BC3B84B-658C-4FA0-9B0A-014A4B964842}" srcOrd="0" destOrd="0" presId="urn:microsoft.com/office/officeart/2005/8/layout/vList2"/>
    <dgm:cxn modelId="{DC177B9D-B9C9-48A9-8301-D56E7B0C3C87}" type="presOf" srcId="{38FB87A3-AA87-4BC1-9FFF-56E4DC2E5284}" destId="{2758CFF5-B275-48FB-8EAC-11514BE34195}" srcOrd="0" destOrd="0" presId="urn:microsoft.com/office/officeart/2005/8/layout/vList2"/>
    <dgm:cxn modelId="{C3FFE9E9-4B90-4BD3-8525-99165E7CA6BD}" srcId="{B28B0FD4-CA6C-4371-AA45-A1021C51A673}" destId="{6FCCA97F-F141-4B7E-B589-1891D230A8B2}" srcOrd="3" destOrd="0" parTransId="{D48F122E-C9AF-4FE1-A944-2A50AAD38CC5}" sibTransId="{0BC50E37-C391-4496-AD8E-B206D4F9732D}"/>
    <dgm:cxn modelId="{14BBE233-DE8C-41CC-9057-2F4D44A6C457}" type="presOf" srcId="{6FCCA97F-F141-4B7E-B589-1891D230A8B2}" destId="{94693443-5756-4047-A3D7-23B06EC4C887}" srcOrd="0" destOrd="0" presId="urn:microsoft.com/office/officeart/2005/8/layout/vList2"/>
    <dgm:cxn modelId="{0CF611D1-916C-437B-B898-2D1264110D13}" srcId="{B28B0FD4-CA6C-4371-AA45-A1021C51A673}" destId="{38FB87A3-AA87-4BC1-9FFF-56E4DC2E5284}" srcOrd="0" destOrd="0" parTransId="{251A4AE9-5257-4F1A-98BA-2CB501A9853F}" sibTransId="{3E3B2647-92E7-4FB9-B58F-7E1D5C74C2A0}"/>
    <dgm:cxn modelId="{719ED818-2661-4776-AE34-D34250FEC4FC}" type="presOf" srcId="{B28B0FD4-CA6C-4371-AA45-A1021C51A673}" destId="{3638893F-40F3-4FB7-BCA6-73D52E5F4D47}" srcOrd="0" destOrd="0" presId="urn:microsoft.com/office/officeart/2005/8/layout/vList2"/>
    <dgm:cxn modelId="{56E4EF37-6817-4A8E-9D28-5CB8C5BE26E3}" type="presOf" srcId="{D9CEE038-0DD3-47DF-BA96-DF8658BD6311}" destId="{08D69248-5B3A-4E53-9033-33520B387816}" srcOrd="0" destOrd="0" presId="urn:microsoft.com/office/officeart/2005/8/layout/vList2"/>
    <dgm:cxn modelId="{3B341144-23F9-411C-B4C4-3356B9A4EAD4}" srcId="{B28B0FD4-CA6C-4371-AA45-A1021C51A673}" destId="{1DEA9B9B-7C99-41BB-B67C-DB40CFC03DDB}" srcOrd="1" destOrd="0" parTransId="{356D05CB-41C9-497B-8F43-1D4C1C86C98D}" sibTransId="{006AE51D-7799-4BED-BA17-D0D72EF8DC7B}"/>
    <dgm:cxn modelId="{F29C8C95-77A8-4D36-8E42-5B5C9487461D}" srcId="{B28B0FD4-CA6C-4371-AA45-A1021C51A673}" destId="{D9CEE038-0DD3-47DF-BA96-DF8658BD6311}" srcOrd="2" destOrd="0" parTransId="{86B51B64-80D2-4D16-8808-16214D618875}" sibTransId="{48B056D0-57A6-441D-BC97-CC6C5825087C}"/>
    <dgm:cxn modelId="{955F8CD2-5A37-46B1-AED5-99CA23EDE692}" type="presParOf" srcId="{3638893F-40F3-4FB7-BCA6-73D52E5F4D47}" destId="{2758CFF5-B275-48FB-8EAC-11514BE34195}" srcOrd="0" destOrd="0" presId="urn:microsoft.com/office/officeart/2005/8/layout/vList2"/>
    <dgm:cxn modelId="{132D691E-DEED-4826-BB63-3ED89BFBEE6B}" type="presParOf" srcId="{3638893F-40F3-4FB7-BCA6-73D52E5F4D47}" destId="{22F6FF1D-7ABB-481F-9AEB-CF68163AE771}" srcOrd="1" destOrd="0" presId="urn:microsoft.com/office/officeart/2005/8/layout/vList2"/>
    <dgm:cxn modelId="{3FF8BD40-F1F7-49D6-AB7B-FA4A89FD3DF9}" type="presParOf" srcId="{3638893F-40F3-4FB7-BCA6-73D52E5F4D47}" destId="{9BC3B84B-658C-4FA0-9B0A-014A4B964842}" srcOrd="2" destOrd="0" presId="urn:microsoft.com/office/officeart/2005/8/layout/vList2"/>
    <dgm:cxn modelId="{29672CDE-C5D6-4068-BBA5-B4FBA594F420}" type="presParOf" srcId="{3638893F-40F3-4FB7-BCA6-73D52E5F4D47}" destId="{1FF46278-83A7-4668-A781-5E4423FD676E}" srcOrd="3" destOrd="0" presId="urn:microsoft.com/office/officeart/2005/8/layout/vList2"/>
    <dgm:cxn modelId="{4379D2B4-E97F-4188-9CEF-E5C63B1E9453}" type="presParOf" srcId="{3638893F-40F3-4FB7-BCA6-73D52E5F4D47}" destId="{08D69248-5B3A-4E53-9033-33520B387816}" srcOrd="4" destOrd="0" presId="urn:microsoft.com/office/officeart/2005/8/layout/vList2"/>
    <dgm:cxn modelId="{6CC9C603-BF69-4660-B94C-66CCE10038BF}" type="presParOf" srcId="{3638893F-40F3-4FB7-BCA6-73D52E5F4D47}" destId="{0739E8ED-14E3-4D92-9289-52D06D1D7E2E}" srcOrd="5" destOrd="0" presId="urn:microsoft.com/office/officeart/2005/8/layout/vList2"/>
    <dgm:cxn modelId="{88C77738-7C00-4CF7-A07B-B9E6FB47FCFD}" type="presParOf" srcId="{3638893F-40F3-4FB7-BCA6-73D52E5F4D47}" destId="{94693443-5756-4047-A3D7-23B06EC4C887}" srcOrd="6" destOrd="0" presId="urn:microsoft.com/office/officeart/2005/8/layout/vList2"/>
  </dgm:cxnLst>
  <dgm:bg/>
  <dgm:whole/>
</dgm:dataModel>
</file>

<file path=ppt/diagrams/data5.xml><?xml version="1.0" encoding="utf-8"?>
<dgm:dataModel xmlns:dgm="http://schemas.openxmlformats.org/drawingml/2006/diagram" xmlns:a="http://schemas.openxmlformats.org/drawingml/2006/main">
  <dgm:ptLst>
    <dgm:pt modelId="{A4BAD97A-4B85-4AE0-AD44-36839B4B5AD1}"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GB"/>
        </a:p>
      </dgm:t>
    </dgm:pt>
    <dgm:pt modelId="{E4B0E98E-9A10-4060-B355-5E1A60F595ED}">
      <dgm:prSet phldrT="[Κείμενο]" custT="1"/>
      <dgm:spPr>
        <a:solidFill>
          <a:srgbClr val="1B8391"/>
        </a:solidFill>
      </dgm:spPr>
      <dgm:t>
        <a:bodyPr/>
        <a:lstStyle/>
        <a:p>
          <a:pPr algn="ctr"/>
          <a:r>
            <a:rPr lang="el-GR" sz="2800" b="1" dirty="0" smtClean="0">
              <a:effectLst>
                <a:outerShdw blurRad="38100" dist="38100" dir="2700000" algn="tl">
                  <a:srgbClr val="000000">
                    <a:alpha val="43137"/>
                  </a:srgbClr>
                </a:outerShdw>
              </a:effectLst>
              <a:latin typeface="Bahnschrift Light Condensed" pitchFamily="34" charset="0"/>
            </a:rPr>
            <a:t>Κύριο εκπαιδευτικό υλικό (περιβάλλον </a:t>
          </a:r>
          <a:r>
            <a:rPr lang="en-US" sz="2800" b="1" dirty="0" smtClean="0">
              <a:effectLst>
                <a:outerShdw blurRad="38100" dist="38100" dir="2700000" algn="tl">
                  <a:srgbClr val="000000">
                    <a:alpha val="43137"/>
                  </a:srgbClr>
                </a:outerShdw>
              </a:effectLst>
              <a:latin typeface="Bahnschrift Light Condensed" pitchFamily="34" charset="0"/>
            </a:rPr>
            <a:t>e-Learning</a:t>
          </a:r>
          <a:r>
            <a:rPr lang="el-GR" sz="2800" b="1" dirty="0" smtClean="0">
              <a:effectLst>
                <a:outerShdw blurRad="38100" dist="38100" dir="2700000" algn="tl">
                  <a:srgbClr val="000000">
                    <a:alpha val="43137"/>
                  </a:srgbClr>
                </a:outerShdw>
              </a:effectLst>
              <a:latin typeface="Bahnschrift Light Condensed" pitchFamily="34" charset="0"/>
            </a:rPr>
            <a:t>) </a:t>
          </a:r>
          <a:endParaRPr lang="en-GB" sz="3200" b="1" dirty="0">
            <a:effectLst>
              <a:outerShdw blurRad="38100" dist="38100" dir="2700000" algn="tl">
                <a:srgbClr val="000000">
                  <a:alpha val="43137"/>
                </a:srgbClr>
              </a:outerShdw>
            </a:effectLst>
            <a:latin typeface="Bahnschrift Light Condensed" pitchFamily="34" charset="0"/>
          </a:endParaRPr>
        </a:p>
      </dgm:t>
    </dgm:pt>
    <dgm:pt modelId="{A3FF8EEE-9AC2-45E2-9914-DD5A728FF64C}" type="parTrans" cxnId="{9B8C897E-E40C-4885-B962-8770AD917B4F}">
      <dgm:prSet/>
      <dgm:spPr/>
      <dgm:t>
        <a:bodyPr/>
        <a:lstStyle/>
        <a:p>
          <a:endParaRPr lang="en-GB"/>
        </a:p>
      </dgm:t>
    </dgm:pt>
    <dgm:pt modelId="{FCE55AB7-0266-44EB-A665-EF64766810F3}" type="sibTrans" cxnId="{9B8C897E-E40C-4885-B962-8770AD917B4F}">
      <dgm:prSet/>
      <dgm:spPr/>
      <dgm:t>
        <a:bodyPr/>
        <a:lstStyle/>
        <a:p>
          <a:endParaRPr lang="en-GB"/>
        </a:p>
      </dgm:t>
    </dgm:pt>
    <dgm:pt modelId="{E81811BC-946F-4BE2-AAC5-9862707179AF}" type="pres">
      <dgm:prSet presAssocID="{A4BAD97A-4B85-4AE0-AD44-36839B4B5AD1}" presName="linear" presStyleCnt="0">
        <dgm:presLayoutVars>
          <dgm:animLvl val="lvl"/>
          <dgm:resizeHandles val="exact"/>
        </dgm:presLayoutVars>
      </dgm:prSet>
      <dgm:spPr/>
      <dgm:t>
        <a:bodyPr/>
        <a:lstStyle/>
        <a:p>
          <a:endParaRPr lang="en-GB"/>
        </a:p>
      </dgm:t>
    </dgm:pt>
    <dgm:pt modelId="{1BD2955C-C2CB-424E-8336-9BD20750E1A5}" type="pres">
      <dgm:prSet presAssocID="{E4B0E98E-9A10-4060-B355-5E1A60F595ED}" presName="parentText" presStyleLbl="node1" presStyleIdx="0" presStyleCnt="1" custScaleY="66426" custLinFactNeighborY="15600">
        <dgm:presLayoutVars>
          <dgm:chMax val="0"/>
          <dgm:bulletEnabled val="1"/>
        </dgm:presLayoutVars>
      </dgm:prSet>
      <dgm:spPr/>
      <dgm:t>
        <a:bodyPr/>
        <a:lstStyle/>
        <a:p>
          <a:endParaRPr lang="en-GB"/>
        </a:p>
      </dgm:t>
    </dgm:pt>
  </dgm:ptLst>
  <dgm:cxnLst>
    <dgm:cxn modelId="{E92868F4-14D8-4B40-8EAA-34D3048FF79C}" type="presOf" srcId="{A4BAD97A-4B85-4AE0-AD44-36839B4B5AD1}" destId="{E81811BC-946F-4BE2-AAC5-9862707179AF}" srcOrd="0" destOrd="0" presId="urn:microsoft.com/office/officeart/2005/8/layout/vList2"/>
    <dgm:cxn modelId="{9B8C897E-E40C-4885-B962-8770AD917B4F}" srcId="{A4BAD97A-4B85-4AE0-AD44-36839B4B5AD1}" destId="{E4B0E98E-9A10-4060-B355-5E1A60F595ED}" srcOrd="0" destOrd="0" parTransId="{A3FF8EEE-9AC2-45E2-9914-DD5A728FF64C}" sibTransId="{FCE55AB7-0266-44EB-A665-EF64766810F3}"/>
    <dgm:cxn modelId="{4FD9A124-8EE9-490C-9D69-46E82B68A8BB}" type="presOf" srcId="{E4B0E98E-9A10-4060-B355-5E1A60F595ED}" destId="{1BD2955C-C2CB-424E-8336-9BD20750E1A5}" srcOrd="0" destOrd="0" presId="urn:microsoft.com/office/officeart/2005/8/layout/vList2"/>
    <dgm:cxn modelId="{5208A07C-546A-4AF8-B4AD-A2DEE387F022}" type="presParOf" srcId="{E81811BC-946F-4BE2-AAC5-9862707179AF}" destId="{1BD2955C-C2CB-424E-8336-9BD20750E1A5}" srcOrd="0" destOrd="0" presId="urn:microsoft.com/office/officeart/2005/8/layout/vList2"/>
  </dgm:cxnLst>
  <dgm:bg/>
  <dgm:whole/>
</dgm:dataModel>
</file>

<file path=ppt/diagrams/data6.xml><?xml version="1.0" encoding="utf-8"?>
<dgm:dataModel xmlns:dgm="http://schemas.openxmlformats.org/drawingml/2006/diagram" xmlns:a="http://schemas.openxmlformats.org/drawingml/2006/main">
  <dgm:ptLst>
    <dgm:pt modelId="{A4BAD97A-4B85-4AE0-AD44-36839B4B5AD1}"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GB"/>
        </a:p>
      </dgm:t>
    </dgm:pt>
    <dgm:pt modelId="{E4B0E98E-9A10-4060-B355-5E1A60F595ED}">
      <dgm:prSet phldrT="[Κείμενο]" custT="1"/>
      <dgm:spPr>
        <a:solidFill>
          <a:srgbClr val="1B8391"/>
        </a:solidFill>
      </dgm:spPr>
      <dgm:t>
        <a:bodyPr/>
        <a:lstStyle/>
        <a:p>
          <a:pPr algn="ctr"/>
          <a:r>
            <a:rPr lang="el-GR" sz="2700" b="1" i="0" dirty="0" smtClean="0">
              <a:effectLst>
                <a:outerShdw blurRad="38100" dist="38100" dir="2700000" algn="tl">
                  <a:srgbClr val="000000">
                    <a:alpha val="43137"/>
                  </a:srgbClr>
                </a:outerShdw>
              </a:effectLst>
              <a:latin typeface="Bahnschrift Light Condensed" pitchFamily="34" charset="0"/>
            </a:rPr>
            <a:t>Χωροευαίσθητο</a:t>
          </a:r>
          <a:r>
            <a:rPr lang="el-GR" sz="2700" b="1" i="0" baseline="0" dirty="0" smtClean="0">
              <a:effectLst>
                <a:outerShdw blurRad="38100" dist="38100" dir="2700000" algn="tl">
                  <a:srgbClr val="000000">
                    <a:alpha val="43137"/>
                  </a:srgbClr>
                </a:outerShdw>
              </a:effectLst>
              <a:latin typeface="Bahnschrift Light Condensed" pitchFamily="34" charset="0"/>
            </a:rPr>
            <a:t> Παιχνίδι</a:t>
          </a:r>
          <a:r>
            <a:rPr lang="en-US" sz="2700" b="1" i="0" baseline="0" dirty="0" smtClean="0">
              <a:effectLst>
                <a:outerShdw blurRad="38100" dist="38100" dir="2700000" algn="tl">
                  <a:srgbClr val="000000">
                    <a:alpha val="43137"/>
                  </a:srgbClr>
                </a:outerShdw>
              </a:effectLst>
              <a:latin typeface="Bahnschrift Light Condensed" pitchFamily="34" charset="0"/>
            </a:rPr>
            <a:t> </a:t>
          </a:r>
          <a:r>
            <a:rPr lang="el-GR" sz="2700" b="1" i="0" baseline="0" dirty="0" smtClean="0">
              <a:effectLst>
                <a:outerShdw blurRad="38100" dist="38100" dir="2700000" algn="tl">
                  <a:srgbClr val="000000">
                    <a:alpha val="43137"/>
                  </a:srgbClr>
                </a:outerShdw>
              </a:effectLst>
              <a:latin typeface="Bahnschrift Light Condensed" pitchFamily="34" charset="0"/>
            </a:rPr>
            <a:t>Επαυξημένης Πραγματικότητας (περιβάλλον </a:t>
          </a:r>
          <a:r>
            <a:rPr lang="en-US" sz="2700" b="1" i="0" baseline="0" dirty="0" smtClean="0">
              <a:effectLst>
                <a:outerShdw blurRad="38100" dist="38100" dir="2700000" algn="tl">
                  <a:srgbClr val="000000">
                    <a:alpha val="43137"/>
                  </a:srgbClr>
                </a:outerShdw>
              </a:effectLst>
              <a:latin typeface="Bahnschrift Light Condensed" pitchFamily="34" charset="0"/>
            </a:rPr>
            <a:t>m-Learning)</a:t>
          </a:r>
          <a:r>
            <a:rPr lang="el-GR" sz="2700" b="1" i="0" dirty="0" smtClean="0">
              <a:effectLst>
                <a:outerShdw blurRad="38100" dist="38100" dir="2700000" algn="tl">
                  <a:srgbClr val="000000">
                    <a:alpha val="43137"/>
                  </a:srgbClr>
                </a:outerShdw>
              </a:effectLst>
              <a:latin typeface="Bahnschrift Light Condensed" pitchFamily="34" charset="0"/>
            </a:rPr>
            <a:t> </a:t>
          </a:r>
        </a:p>
      </dgm:t>
    </dgm:pt>
    <dgm:pt modelId="{A3FF8EEE-9AC2-45E2-9914-DD5A728FF64C}" type="parTrans" cxnId="{9B8C897E-E40C-4885-B962-8770AD917B4F}">
      <dgm:prSet/>
      <dgm:spPr/>
      <dgm:t>
        <a:bodyPr/>
        <a:lstStyle/>
        <a:p>
          <a:endParaRPr lang="en-GB"/>
        </a:p>
      </dgm:t>
    </dgm:pt>
    <dgm:pt modelId="{FCE55AB7-0266-44EB-A665-EF64766810F3}" type="sibTrans" cxnId="{9B8C897E-E40C-4885-B962-8770AD917B4F}">
      <dgm:prSet/>
      <dgm:spPr/>
      <dgm:t>
        <a:bodyPr/>
        <a:lstStyle/>
        <a:p>
          <a:endParaRPr lang="en-GB"/>
        </a:p>
      </dgm:t>
    </dgm:pt>
    <dgm:pt modelId="{E81811BC-946F-4BE2-AAC5-9862707179AF}" type="pres">
      <dgm:prSet presAssocID="{A4BAD97A-4B85-4AE0-AD44-36839B4B5AD1}" presName="linear" presStyleCnt="0">
        <dgm:presLayoutVars>
          <dgm:animLvl val="lvl"/>
          <dgm:resizeHandles val="exact"/>
        </dgm:presLayoutVars>
      </dgm:prSet>
      <dgm:spPr/>
      <dgm:t>
        <a:bodyPr/>
        <a:lstStyle/>
        <a:p>
          <a:endParaRPr lang="en-GB"/>
        </a:p>
      </dgm:t>
    </dgm:pt>
    <dgm:pt modelId="{1BD2955C-C2CB-424E-8336-9BD20750E1A5}" type="pres">
      <dgm:prSet presAssocID="{E4B0E98E-9A10-4060-B355-5E1A60F595ED}" presName="parentText" presStyleLbl="node1" presStyleIdx="0" presStyleCnt="1" custScaleX="97692" custScaleY="92163" custLinFactNeighborX="-846" custLinFactNeighborY="-30">
        <dgm:presLayoutVars>
          <dgm:chMax val="0"/>
          <dgm:bulletEnabled val="1"/>
        </dgm:presLayoutVars>
      </dgm:prSet>
      <dgm:spPr/>
      <dgm:t>
        <a:bodyPr/>
        <a:lstStyle/>
        <a:p>
          <a:endParaRPr lang="en-GB"/>
        </a:p>
      </dgm:t>
    </dgm:pt>
  </dgm:ptLst>
  <dgm:cxnLst>
    <dgm:cxn modelId="{9B8C897E-E40C-4885-B962-8770AD917B4F}" srcId="{A4BAD97A-4B85-4AE0-AD44-36839B4B5AD1}" destId="{E4B0E98E-9A10-4060-B355-5E1A60F595ED}" srcOrd="0" destOrd="0" parTransId="{A3FF8EEE-9AC2-45E2-9914-DD5A728FF64C}" sibTransId="{FCE55AB7-0266-44EB-A665-EF64766810F3}"/>
    <dgm:cxn modelId="{3A04BD94-59A1-4CCB-97A3-FAB2CA580BAF}" type="presOf" srcId="{A4BAD97A-4B85-4AE0-AD44-36839B4B5AD1}" destId="{E81811BC-946F-4BE2-AAC5-9862707179AF}" srcOrd="0" destOrd="0" presId="urn:microsoft.com/office/officeart/2005/8/layout/vList2"/>
    <dgm:cxn modelId="{B07ABA1F-79AC-4920-ABF7-4485D5CF60D9}" type="presOf" srcId="{E4B0E98E-9A10-4060-B355-5E1A60F595ED}" destId="{1BD2955C-C2CB-424E-8336-9BD20750E1A5}" srcOrd="0" destOrd="0" presId="urn:microsoft.com/office/officeart/2005/8/layout/vList2"/>
    <dgm:cxn modelId="{EF2D39CE-9BD8-430D-8F0C-C1199461884E}" type="presParOf" srcId="{E81811BC-946F-4BE2-AAC5-9862707179AF}" destId="{1BD2955C-C2CB-424E-8336-9BD20750E1A5}" srcOrd="0" destOrd="0" presId="urn:microsoft.com/office/officeart/2005/8/layout/vList2"/>
  </dgm:cxnLst>
  <dgm:bg/>
  <dgm:whole/>
</dgm:dataModel>
</file>

<file path=ppt/diagrams/data7.xml><?xml version="1.0" encoding="utf-8"?>
<dgm:dataModel xmlns:dgm="http://schemas.openxmlformats.org/drawingml/2006/diagram" xmlns:a="http://schemas.openxmlformats.org/drawingml/2006/main">
  <dgm:ptLst>
    <dgm:pt modelId="{A4BAD97A-4B85-4AE0-AD44-36839B4B5AD1}"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GB"/>
        </a:p>
      </dgm:t>
    </dgm:pt>
    <dgm:pt modelId="{E4B0E98E-9A10-4060-B355-5E1A60F595ED}">
      <dgm:prSet phldrT="[Κείμενο]" custT="1"/>
      <dgm:spPr>
        <a:solidFill>
          <a:srgbClr val="1B8391"/>
        </a:solidFill>
      </dgm:spPr>
      <dgm:t>
        <a:bodyPr/>
        <a:lstStyle/>
        <a:p>
          <a:pPr algn="ctr"/>
          <a:r>
            <a:rPr lang="el-GR" sz="2700" b="1" i="0" spc="0" dirty="0" smtClean="0">
              <a:effectLst>
                <a:outerShdw blurRad="38100" dist="38100" dir="2700000" algn="tl">
                  <a:srgbClr val="000000">
                    <a:alpha val="43137"/>
                  </a:srgbClr>
                </a:outerShdw>
              </a:effectLst>
              <a:latin typeface="Bahnschrift Light Condensed" pitchFamily="34" charset="0"/>
            </a:rPr>
            <a:t>Χωροευαίσθητο</a:t>
          </a:r>
          <a:r>
            <a:rPr lang="el-GR" sz="2700" b="1" i="0" spc="0" baseline="0" dirty="0" smtClean="0">
              <a:effectLst>
                <a:outerShdw blurRad="38100" dist="38100" dir="2700000" algn="tl">
                  <a:srgbClr val="000000">
                    <a:alpha val="43137"/>
                  </a:srgbClr>
                </a:outerShdw>
              </a:effectLst>
              <a:latin typeface="Bahnschrift Light Condensed" pitchFamily="34" charset="0"/>
            </a:rPr>
            <a:t> Παιχνίδι</a:t>
          </a:r>
          <a:r>
            <a:rPr lang="en-US" sz="2700" b="1" i="0" spc="0" baseline="0" dirty="0" smtClean="0">
              <a:effectLst>
                <a:outerShdw blurRad="38100" dist="38100" dir="2700000" algn="tl">
                  <a:srgbClr val="000000">
                    <a:alpha val="43137"/>
                  </a:srgbClr>
                </a:outerShdw>
              </a:effectLst>
              <a:latin typeface="Bahnschrift Light Condensed" pitchFamily="34" charset="0"/>
            </a:rPr>
            <a:t> </a:t>
          </a:r>
          <a:r>
            <a:rPr lang="el-GR" sz="2700" b="1" i="0" spc="0" baseline="0" dirty="0" smtClean="0">
              <a:effectLst>
                <a:outerShdw blurRad="38100" dist="38100" dir="2700000" algn="tl">
                  <a:srgbClr val="000000">
                    <a:alpha val="43137"/>
                  </a:srgbClr>
                </a:outerShdw>
              </a:effectLst>
              <a:latin typeface="Bahnschrift Light Condensed" pitchFamily="34" charset="0"/>
            </a:rPr>
            <a:t>Επαυξημένης Πραγματικότητας</a:t>
          </a:r>
          <a:r>
            <a:rPr lang="el-GR" sz="2700" b="1" i="0" spc="0" dirty="0" smtClean="0">
              <a:effectLst>
                <a:outerShdw blurRad="38100" dist="38100" dir="2700000" algn="tl">
                  <a:srgbClr val="000000">
                    <a:alpha val="43137"/>
                  </a:srgbClr>
                </a:outerShdw>
              </a:effectLst>
              <a:latin typeface="Bahnschrift Light Condensed" pitchFamily="34" charset="0"/>
            </a:rPr>
            <a:t>  (περιβάλλον </a:t>
          </a:r>
          <a:r>
            <a:rPr lang="en-US" sz="2700" b="1" i="0" spc="0" dirty="0" smtClean="0">
              <a:effectLst>
                <a:outerShdw blurRad="38100" dist="38100" dir="2700000" algn="tl">
                  <a:srgbClr val="000000">
                    <a:alpha val="43137"/>
                  </a:srgbClr>
                </a:outerShdw>
              </a:effectLst>
              <a:latin typeface="Bahnschrift Light Condensed" pitchFamily="34" charset="0"/>
            </a:rPr>
            <a:t>m-Learning)</a:t>
          </a:r>
          <a:endParaRPr lang="el-GR" sz="2700" b="1" i="0" spc="0" dirty="0" smtClean="0">
            <a:effectLst>
              <a:outerShdw blurRad="38100" dist="38100" dir="2700000" algn="tl">
                <a:srgbClr val="000000">
                  <a:alpha val="43137"/>
                </a:srgbClr>
              </a:outerShdw>
            </a:effectLst>
            <a:latin typeface="Bahnschrift Light Condensed" pitchFamily="34" charset="0"/>
          </a:endParaRPr>
        </a:p>
      </dgm:t>
    </dgm:pt>
    <dgm:pt modelId="{A3FF8EEE-9AC2-45E2-9914-DD5A728FF64C}" type="parTrans" cxnId="{9B8C897E-E40C-4885-B962-8770AD917B4F}">
      <dgm:prSet/>
      <dgm:spPr/>
      <dgm:t>
        <a:bodyPr/>
        <a:lstStyle/>
        <a:p>
          <a:endParaRPr lang="en-GB"/>
        </a:p>
      </dgm:t>
    </dgm:pt>
    <dgm:pt modelId="{FCE55AB7-0266-44EB-A665-EF64766810F3}" type="sibTrans" cxnId="{9B8C897E-E40C-4885-B962-8770AD917B4F}">
      <dgm:prSet/>
      <dgm:spPr/>
      <dgm:t>
        <a:bodyPr/>
        <a:lstStyle/>
        <a:p>
          <a:endParaRPr lang="en-GB"/>
        </a:p>
      </dgm:t>
    </dgm:pt>
    <dgm:pt modelId="{E81811BC-946F-4BE2-AAC5-9862707179AF}" type="pres">
      <dgm:prSet presAssocID="{A4BAD97A-4B85-4AE0-AD44-36839B4B5AD1}" presName="linear" presStyleCnt="0">
        <dgm:presLayoutVars>
          <dgm:animLvl val="lvl"/>
          <dgm:resizeHandles val="exact"/>
        </dgm:presLayoutVars>
      </dgm:prSet>
      <dgm:spPr/>
      <dgm:t>
        <a:bodyPr/>
        <a:lstStyle/>
        <a:p>
          <a:endParaRPr lang="en-GB"/>
        </a:p>
      </dgm:t>
    </dgm:pt>
    <dgm:pt modelId="{1BD2955C-C2CB-424E-8336-9BD20750E1A5}" type="pres">
      <dgm:prSet presAssocID="{E4B0E98E-9A10-4060-B355-5E1A60F595ED}" presName="parentText" presStyleLbl="node1" presStyleIdx="0" presStyleCnt="1" custScaleY="92163" custLinFactY="-58430" custLinFactNeighborX="-3312" custLinFactNeighborY="-100000">
        <dgm:presLayoutVars>
          <dgm:chMax val="0"/>
          <dgm:bulletEnabled val="1"/>
        </dgm:presLayoutVars>
      </dgm:prSet>
      <dgm:spPr/>
      <dgm:t>
        <a:bodyPr/>
        <a:lstStyle/>
        <a:p>
          <a:endParaRPr lang="en-GB"/>
        </a:p>
      </dgm:t>
    </dgm:pt>
  </dgm:ptLst>
  <dgm:cxnLst>
    <dgm:cxn modelId="{9B8C897E-E40C-4885-B962-8770AD917B4F}" srcId="{A4BAD97A-4B85-4AE0-AD44-36839B4B5AD1}" destId="{E4B0E98E-9A10-4060-B355-5E1A60F595ED}" srcOrd="0" destOrd="0" parTransId="{A3FF8EEE-9AC2-45E2-9914-DD5A728FF64C}" sibTransId="{FCE55AB7-0266-44EB-A665-EF64766810F3}"/>
    <dgm:cxn modelId="{E187706E-6589-433A-947A-BC4DC255EAF2}" type="presOf" srcId="{A4BAD97A-4B85-4AE0-AD44-36839B4B5AD1}" destId="{E81811BC-946F-4BE2-AAC5-9862707179AF}" srcOrd="0" destOrd="0" presId="urn:microsoft.com/office/officeart/2005/8/layout/vList2"/>
    <dgm:cxn modelId="{C64B0150-661C-4464-B8AB-43CC79A503A9}" type="presOf" srcId="{E4B0E98E-9A10-4060-B355-5E1A60F595ED}" destId="{1BD2955C-C2CB-424E-8336-9BD20750E1A5}" srcOrd="0" destOrd="0" presId="urn:microsoft.com/office/officeart/2005/8/layout/vList2"/>
    <dgm:cxn modelId="{FACA2A7D-C896-4CF0-836F-9246DD103C43}" type="presParOf" srcId="{E81811BC-946F-4BE2-AAC5-9862707179AF}" destId="{1BD2955C-C2CB-424E-8336-9BD20750E1A5}" srcOrd="0" destOrd="0" presId="urn:microsoft.com/office/officeart/2005/8/layout/vList2"/>
  </dgm:cxnLst>
  <dgm:bg/>
  <dgm:whole/>
</dgm:dataModel>
</file>

<file path=ppt/diagrams/data8.xml><?xml version="1.0" encoding="utf-8"?>
<dgm:dataModel xmlns:dgm="http://schemas.openxmlformats.org/drawingml/2006/diagram" xmlns:a="http://schemas.openxmlformats.org/drawingml/2006/main">
  <dgm:ptLst>
    <dgm:pt modelId="{129B5AE6-39C8-47C3-8C69-C49AFBBF47E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095849E0-82F7-41B2-A815-2A5B0DA8C175}">
      <dgm:prSet phldrT="[Κείμενο]" custT="1"/>
      <dgm:spPr>
        <a:solidFill>
          <a:srgbClr val="1B8391"/>
        </a:solidFill>
        <a:scene3d>
          <a:camera prst="orthographicFront"/>
          <a:lightRig rig="threePt" dir="t"/>
        </a:scene3d>
        <a:sp3d>
          <a:bevelT prst="angle"/>
        </a:sp3d>
      </dgm:spPr>
      <dgm:t>
        <a:bodyPr/>
        <a:lstStyle/>
        <a:p>
          <a:r>
            <a:rPr lang="el-GR" sz="2400" b="1" dirty="0" smtClean="0">
              <a:solidFill>
                <a:schemeClr val="bg1"/>
              </a:solidFill>
              <a:effectLst>
                <a:outerShdw blurRad="38100" dist="38100" dir="2700000" algn="tl">
                  <a:srgbClr val="000000">
                    <a:alpha val="43137"/>
                  </a:srgbClr>
                </a:outerShdw>
              </a:effectLst>
              <a:latin typeface="Bahnschrift Condensed" pitchFamily="34" charset="0"/>
            </a:rPr>
            <a:t>ΓΕΝΙΚΟ ΘΕΩΡΗΤΙΚΟ ΠΛΑΙΣΙΟ</a:t>
          </a:r>
          <a:endParaRPr lang="en-GB" sz="2400" b="1" dirty="0">
            <a:solidFill>
              <a:schemeClr val="bg1"/>
            </a:solidFill>
            <a:effectLst>
              <a:outerShdw blurRad="38100" dist="38100" dir="2700000" algn="tl">
                <a:srgbClr val="000000">
                  <a:alpha val="43137"/>
                </a:srgbClr>
              </a:outerShdw>
            </a:effectLst>
            <a:latin typeface="Bahnschrift Condensed" pitchFamily="34" charset="0"/>
          </a:endParaRPr>
        </a:p>
      </dgm:t>
    </dgm:pt>
    <dgm:pt modelId="{0E67446C-E5ED-4AA5-8A76-875E44019EB7}" type="parTrans" cxnId="{A84CD5F8-06E7-448E-BB29-694E213508B3}">
      <dgm:prSet/>
      <dgm:spPr/>
      <dgm:t>
        <a:bodyPr/>
        <a:lstStyle/>
        <a:p>
          <a:endParaRPr lang="en-GB"/>
        </a:p>
      </dgm:t>
    </dgm:pt>
    <dgm:pt modelId="{9847D18C-F199-4A78-A547-DEB3880194C1}" type="sibTrans" cxnId="{A84CD5F8-06E7-448E-BB29-694E213508B3}">
      <dgm:prSet/>
      <dgm:spPr/>
      <dgm:t>
        <a:bodyPr/>
        <a:lstStyle/>
        <a:p>
          <a:endParaRPr lang="en-GB"/>
        </a:p>
      </dgm:t>
    </dgm:pt>
    <dgm:pt modelId="{8E8D4211-7E9D-4184-9657-459E15899CCA}">
      <dgm:prSet phldrT="[Κείμενο]" custT="1"/>
      <dgm:spPr>
        <a:solidFill>
          <a:schemeClr val="accent6">
            <a:lumMod val="50000"/>
          </a:schemeClr>
        </a:solidFill>
        <a:scene3d>
          <a:camera prst="orthographicFront"/>
          <a:lightRig rig="threePt" dir="t"/>
        </a:scene3d>
        <a:sp3d>
          <a:bevelT prst="angle"/>
        </a:sp3d>
      </dgm:spPr>
      <dgm:t>
        <a:bodyPr/>
        <a:lstStyle/>
        <a:p>
          <a:r>
            <a:rPr lang="el-GR" sz="2400" b="1" dirty="0" smtClean="0">
              <a:solidFill>
                <a:schemeClr val="bg1"/>
              </a:solidFill>
              <a:effectLst>
                <a:outerShdw blurRad="38100" dist="38100" dir="2700000" algn="tl">
                  <a:srgbClr val="000000">
                    <a:alpha val="43137"/>
                  </a:srgbClr>
                </a:outerShdw>
              </a:effectLst>
              <a:latin typeface="Bahnschrift Condensed" pitchFamily="34" charset="0"/>
            </a:rPr>
            <a:t>ΔΗΜΙΟΥΡΓΙΑ ΕΚΠΑΙΔΕΥΤΙΚΟΥ ΥΛΙΚΟΥ</a:t>
          </a:r>
          <a:endParaRPr lang="en-GB" sz="2400" b="1" dirty="0">
            <a:solidFill>
              <a:schemeClr val="bg1"/>
            </a:solidFill>
            <a:effectLst>
              <a:outerShdw blurRad="38100" dist="38100" dir="2700000" algn="tl">
                <a:srgbClr val="000000">
                  <a:alpha val="43137"/>
                </a:srgbClr>
              </a:outerShdw>
            </a:effectLst>
            <a:latin typeface="Bahnschrift Condensed" pitchFamily="34" charset="0"/>
          </a:endParaRPr>
        </a:p>
      </dgm:t>
    </dgm:pt>
    <dgm:pt modelId="{5BB72DE7-DD86-43D6-A229-67195124B7EC}" type="parTrans" cxnId="{2F690480-54C3-4FD0-AD91-B3371914C292}">
      <dgm:prSet/>
      <dgm:spPr/>
      <dgm:t>
        <a:bodyPr/>
        <a:lstStyle/>
        <a:p>
          <a:endParaRPr lang="en-GB"/>
        </a:p>
      </dgm:t>
    </dgm:pt>
    <dgm:pt modelId="{81925F58-9AF1-4A7F-8011-1C13AAB15AF8}" type="sibTrans" cxnId="{2F690480-54C3-4FD0-AD91-B3371914C292}">
      <dgm:prSet/>
      <dgm:spPr/>
      <dgm:t>
        <a:bodyPr/>
        <a:lstStyle/>
        <a:p>
          <a:endParaRPr lang="en-GB"/>
        </a:p>
      </dgm:t>
    </dgm:pt>
    <dgm:pt modelId="{511B4A05-CF58-4303-A948-174C93BA68AF}">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87A98A"/>
              </a:solidFill>
              <a:effectLst>
                <a:outerShdw blurRad="38100" dist="38100" dir="2700000" algn="tl">
                  <a:srgbClr val="000000">
                    <a:alpha val="43137"/>
                  </a:srgbClr>
                </a:outerShdw>
              </a:effectLst>
              <a:latin typeface="Bahnschrift Condensed" pitchFamily="34" charset="0"/>
            </a:rPr>
            <a:t>7</a:t>
          </a:r>
          <a:r>
            <a:rPr lang="el-GR" sz="2100" b="1"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 ΣΧΕΔΙΑΣΜΟΣ</a:t>
          </a:r>
          <a:r>
            <a:rPr lang="el-GR" sz="2100" b="1" dirty="0" smtClean="0">
              <a:solidFill>
                <a:srgbClr val="87A98A"/>
              </a:solidFill>
              <a:effectLst>
                <a:outerShdw blurRad="38100" dist="38100" dir="2700000" algn="tl">
                  <a:srgbClr val="000000">
                    <a:alpha val="43137"/>
                  </a:srgbClr>
                </a:outerShdw>
              </a:effectLst>
              <a:latin typeface="Bahnschrift Condensed" pitchFamily="34" charset="0"/>
            </a:rPr>
            <a:t> ΕΚΠΑΙΔΕΥΤΙΚΟΥ ΥΛΙΚΟΥ </a:t>
          </a:r>
          <a:endParaRPr lang="en-GB" sz="2100" b="1" dirty="0">
            <a:solidFill>
              <a:srgbClr val="87A98A"/>
            </a:solidFill>
            <a:effectLst>
              <a:outerShdw blurRad="38100" dist="38100" dir="2700000" algn="tl">
                <a:srgbClr val="000000">
                  <a:alpha val="43137"/>
                </a:srgbClr>
              </a:outerShdw>
            </a:effectLst>
            <a:latin typeface="Bahnschrift Condensed" pitchFamily="34" charset="0"/>
          </a:endParaRPr>
        </a:p>
      </dgm:t>
    </dgm:pt>
    <dgm:pt modelId="{EC29985B-8D89-4DAB-81B7-F2B7C4AAA1D0}" type="parTrans" cxnId="{BBD6C35D-9F8C-4C69-985E-E9D8ECA19AA8}">
      <dgm:prSet/>
      <dgm:spPr/>
      <dgm:t>
        <a:bodyPr/>
        <a:lstStyle/>
        <a:p>
          <a:endParaRPr lang="en-GB"/>
        </a:p>
      </dgm:t>
    </dgm:pt>
    <dgm:pt modelId="{4531F893-3A7B-49E0-BA3B-10725EC62E89}" type="sibTrans" cxnId="{BBD6C35D-9F8C-4C69-985E-E9D8ECA19AA8}">
      <dgm:prSet/>
      <dgm:spPr/>
      <dgm:t>
        <a:bodyPr/>
        <a:lstStyle/>
        <a:p>
          <a:endParaRPr lang="en-GB"/>
        </a:p>
      </dgm:t>
    </dgm:pt>
    <dgm:pt modelId="{129E13E3-A4B3-415D-AA2D-CC3B05A0AB6E}">
      <dgm:prSet phldrT="[Κείμενο]" custT="1"/>
      <dgm:spPr>
        <a:solidFill>
          <a:srgbClr val="9F1D1D"/>
        </a:solidFill>
        <a:scene3d>
          <a:camera prst="orthographicFront"/>
          <a:lightRig rig="threePt" dir="t"/>
        </a:scene3d>
        <a:sp3d>
          <a:bevelT prst="angle"/>
        </a:sp3d>
      </dgm:spPr>
      <dgm:t>
        <a:bodyPr/>
        <a:lstStyle/>
        <a:p>
          <a:r>
            <a:rPr lang="el-GR" sz="2400" b="1" dirty="0" smtClean="0">
              <a:solidFill>
                <a:schemeClr val="bg1"/>
              </a:solidFill>
              <a:effectLst>
                <a:outerShdw blurRad="38100" dist="38100" dir="2700000" algn="tl">
                  <a:srgbClr val="000000">
                    <a:alpha val="43137"/>
                  </a:srgbClr>
                </a:outerShdw>
              </a:effectLst>
              <a:latin typeface="Bahnschrift Condensed" pitchFamily="34" charset="0"/>
            </a:rPr>
            <a:t>ΑΠΟΤΙΜΗΣΗ ΕΚΠΑΙΔΕΥΤΙΚΟΥ ΥΛΙΚΟΥ</a:t>
          </a:r>
          <a:endParaRPr lang="en-GB" sz="2400" b="1" dirty="0">
            <a:solidFill>
              <a:schemeClr val="bg1"/>
            </a:solidFill>
            <a:effectLst>
              <a:outerShdw blurRad="38100" dist="38100" dir="2700000" algn="tl">
                <a:srgbClr val="000000">
                  <a:alpha val="43137"/>
                </a:srgbClr>
              </a:outerShdw>
            </a:effectLst>
            <a:latin typeface="Bahnschrift Condensed" pitchFamily="34" charset="0"/>
          </a:endParaRPr>
        </a:p>
      </dgm:t>
    </dgm:pt>
    <dgm:pt modelId="{B4734556-3988-4BC4-87F1-05D8D73CFDAF}" type="parTrans" cxnId="{33749902-F7C5-4223-913B-274492FEEDA5}">
      <dgm:prSet/>
      <dgm:spPr/>
      <dgm:t>
        <a:bodyPr/>
        <a:lstStyle/>
        <a:p>
          <a:endParaRPr lang="en-GB"/>
        </a:p>
      </dgm:t>
    </dgm:pt>
    <dgm:pt modelId="{95F406B0-AAE4-4748-95A9-AF44C57AE5E9}" type="sibTrans" cxnId="{33749902-F7C5-4223-913B-274492FEEDA5}">
      <dgm:prSet/>
      <dgm:spPr/>
      <dgm:t>
        <a:bodyPr/>
        <a:lstStyle/>
        <a:p>
          <a:endParaRPr lang="en-GB"/>
        </a:p>
      </dgm:t>
    </dgm:pt>
    <dgm:pt modelId="{8BEBEBCB-E2FD-469E-8D2E-2E062BAD218F}">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D25A5A"/>
              </a:solidFill>
              <a:effectLst>
                <a:outerShdw blurRad="38100" dist="38100" dir="2700000" algn="tl">
                  <a:srgbClr val="000000">
                    <a:alpha val="43137"/>
                  </a:srgbClr>
                </a:outerShdw>
              </a:effectLst>
              <a:latin typeface="Bahnschrift Condensed" pitchFamily="34" charset="0"/>
            </a:rPr>
            <a:t>9. Η </a:t>
          </a:r>
          <a:r>
            <a:rPr lang="el-GR" sz="2100" b="1" dirty="0" smtClean="0">
              <a:solidFill>
                <a:srgbClr val="8A0000"/>
              </a:solidFill>
              <a:effectLst>
                <a:outerShdw blurRad="38100" dist="38100" dir="2700000" algn="tl">
                  <a:srgbClr val="000000">
                    <a:alpha val="43137"/>
                  </a:srgbClr>
                </a:outerShdw>
              </a:effectLst>
              <a:latin typeface="Bahnschrift Condensed" pitchFamily="34" charset="0"/>
            </a:rPr>
            <a:t>ΑΠΟΤΙΜΗΣΗ</a:t>
          </a:r>
          <a:r>
            <a:rPr lang="el-GR" sz="2100" b="1" dirty="0" smtClean="0">
              <a:solidFill>
                <a:srgbClr val="D25A5A"/>
              </a:solidFill>
              <a:effectLst>
                <a:outerShdw blurRad="38100" dist="38100" dir="2700000" algn="tl">
                  <a:srgbClr val="000000">
                    <a:alpha val="43137"/>
                  </a:srgbClr>
                </a:outerShdw>
              </a:effectLst>
              <a:latin typeface="Bahnschrift Condensed" pitchFamily="34" charset="0"/>
            </a:rPr>
            <a:t> ΤΟΥ ΕΚΠΑΙΔΕΥΤΙΚΟΥ ΥΛΙΚΟΥ </a:t>
          </a:r>
          <a:r>
            <a:rPr lang="en-US" sz="2100" b="1" dirty="0" smtClean="0">
              <a:solidFill>
                <a:srgbClr val="D25A5A"/>
              </a:solidFill>
              <a:effectLst>
                <a:outerShdw blurRad="38100" dist="38100" dir="2700000" algn="tl">
                  <a:srgbClr val="000000">
                    <a:alpha val="43137"/>
                  </a:srgbClr>
                </a:outerShdw>
              </a:effectLst>
              <a:latin typeface="Bahnschrift Condensed" pitchFamily="34" charset="0"/>
            </a:rPr>
            <a:t> </a:t>
          </a:r>
          <a:endParaRPr lang="en-GB" sz="2100" b="1" dirty="0">
            <a:solidFill>
              <a:srgbClr val="D25A5A"/>
            </a:solidFill>
            <a:effectLst>
              <a:outerShdw blurRad="38100" dist="38100" dir="2700000" algn="tl">
                <a:srgbClr val="000000">
                  <a:alpha val="43137"/>
                </a:srgbClr>
              </a:outerShdw>
            </a:effectLst>
            <a:latin typeface="Bahnschrift Condensed" pitchFamily="34" charset="0"/>
          </a:endParaRPr>
        </a:p>
      </dgm:t>
    </dgm:pt>
    <dgm:pt modelId="{27454357-167E-47DA-9585-6AFCBD28F15D}" type="parTrans" cxnId="{88F354BE-E436-4965-9628-8E710452F5B1}">
      <dgm:prSet/>
      <dgm:spPr/>
      <dgm:t>
        <a:bodyPr/>
        <a:lstStyle/>
        <a:p>
          <a:endParaRPr lang="en-GB"/>
        </a:p>
      </dgm:t>
    </dgm:pt>
    <dgm:pt modelId="{4185A0C2-0667-4D37-AF90-B8B801744053}" type="sibTrans" cxnId="{88F354BE-E436-4965-9628-8E710452F5B1}">
      <dgm:prSet/>
      <dgm:spPr/>
      <dgm:t>
        <a:bodyPr/>
        <a:lstStyle/>
        <a:p>
          <a:endParaRPr lang="en-GB"/>
        </a:p>
      </dgm:t>
    </dgm:pt>
    <dgm:pt modelId="{657B70FF-CACB-4A58-816E-CDC1541C79C0}">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1B8391"/>
              </a:solidFill>
              <a:effectLst>
                <a:outerShdw blurRad="38100" dist="38100" dir="2700000" algn="tl">
                  <a:srgbClr val="000000">
                    <a:alpha val="43137"/>
                  </a:srgbClr>
                </a:outerShdw>
              </a:effectLst>
              <a:latin typeface="Bahnschrift Condensed" pitchFamily="34" charset="0"/>
            </a:rPr>
            <a:t>6. ΤΟ </a:t>
          </a:r>
          <a:r>
            <a:rPr lang="el-GR" sz="2100" b="1" dirty="0" smtClean="0">
              <a:solidFill>
                <a:schemeClr val="accent5">
                  <a:lumMod val="50000"/>
                </a:schemeClr>
              </a:solidFill>
              <a:effectLst>
                <a:outerShdw blurRad="38100" dist="38100" dir="2700000" algn="tl">
                  <a:srgbClr val="000000">
                    <a:alpha val="43137"/>
                  </a:srgbClr>
                </a:outerShdw>
              </a:effectLst>
              <a:latin typeface="Bahnschrift Condensed" pitchFamily="34" charset="0"/>
            </a:rPr>
            <a:t>ΕΚΠΑΙΔΕΥΤΙΚΟ ΥΛΙΚΟ </a:t>
          </a:r>
          <a:r>
            <a:rPr lang="el-GR" sz="2100" b="1" dirty="0" smtClean="0">
              <a:solidFill>
                <a:srgbClr val="1B8391"/>
              </a:solidFill>
              <a:effectLst>
                <a:outerShdw blurRad="38100" dist="38100" dir="2700000" algn="tl">
                  <a:srgbClr val="000000">
                    <a:alpha val="43137"/>
                  </a:srgbClr>
                </a:outerShdw>
              </a:effectLst>
              <a:latin typeface="Bahnschrift Condensed" pitchFamily="34" charset="0"/>
            </a:rPr>
            <a:t>ΣΤΑ ΠΕΡΙΒΑΛΛΟΝΤΑ Εξ</a:t>
          </a:r>
          <a:r>
            <a:rPr lang="el-GR" sz="2100" b="1" dirty="0" smtClean="0">
              <a:solidFill>
                <a:srgbClr val="1B8391"/>
              </a:solidFill>
              <a:latin typeface="Bahnschrift Condensed" pitchFamily="34" charset="0"/>
            </a:rPr>
            <a:t>ΑΕ   </a:t>
          </a:r>
          <a:endParaRPr lang="en-GB" sz="2100" b="1" dirty="0">
            <a:solidFill>
              <a:srgbClr val="1B8391"/>
            </a:solidFill>
            <a:latin typeface="Bahnschrift Condensed" pitchFamily="34" charset="0"/>
          </a:endParaRPr>
        </a:p>
      </dgm:t>
    </dgm:pt>
    <dgm:pt modelId="{8B91C4A1-3AF4-4031-98C4-39FAEDE08517}" type="sibTrans" cxnId="{194EB374-A8C6-453A-9B15-ADF32A7156B9}">
      <dgm:prSet/>
      <dgm:spPr/>
      <dgm:t>
        <a:bodyPr/>
        <a:lstStyle/>
        <a:p>
          <a:endParaRPr lang="en-GB"/>
        </a:p>
      </dgm:t>
    </dgm:pt>
    <dgm:pt modelId="{6207685E-C8F2-4973-AE86-D09D4EA67419}" type="parTrans" cxnId="{194EB374-A8C6-453A-9B15-ADF32A7156B9}">
      <dgm:prSet/>
      <dgm:spPr/>
      <dgm:t>
        <a:bodyPr/>
        <a:lstStyle/>
        <a:p>
          <a:endParaRPr lang="en-GB"/>
        </a:p>
      </dgm:t>
    </dgm:pt>
    <dgm:pt modelId="{361A3A57-4CB8-4424-8E17-B1284EB41B1C}">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1B8391"/>
              </a:solidFill>
              <a:effectLst>
                <a:outerShdw blurRad="38100" dist="38100" dir="2700000" algn="tl">
                  <a:srgbClr val="000000">
                    <a:alpha val="43137"/>
                  </a:srgbClr>
                </a:outerShdw>
              </a:effectLst>
              <a:latin typeface="Bahnschrift Condensed" pitchFamily="34" charset="0"/>
            </a:rPr>
            <a:t>5. Η ΕξΑΕ ΜΕ ΤΗΝ ΑΞΙΟΠΟΙΗΣΗ ΤΩΝ </a:t>
          </a:r>
          <a:r>
            <a:rPr lang="el-GR" sz="2100" b="1" dirty="0" smtClean="0">
              <a:solidFill>
                <a:schemeClr val="accent5">
                  <a:lumMod val="50000"/>
                </a:schemeClr>
              </a:solidFill>
              <a:effectLst>
                <a:outerShdw blurRad="38100" dist="38100" dir="2700000" algn="tl">
                  <a:srgbClr val="000000">
                    <a:alpha val="43137"/>
                  </a:srgbClr>
                </a:outerShdw>
              </a:effectLst>
              <a:latin typeface="Bahnschrift Condensed" pitchFamily="34" charset="0"/>
            </a:rPr>
            <a:t>ΤΠΕ </a:t>
          </a:r>
          <a:endParaRPr lang="en-GB" sz="2100" b="1" dirty="0">
            <a:solidFill>
              <a:schemeClr val="accent5">
                <a:lumMod val="50000"/>
              </a:schemeClr>
            </a:solidFill>
            <a:effectLst>
              <a:outerShdw blurRad="38100" dist="38100" dir="2700000" algn="tl">
                <a:srgbClr val="000000">
                  <a:alpha val="43137"/>
                </a:srgbClr>
              </a:outerShdw>
            </a:effectLst>
            <a:latin typeface="Bahnschrift Condensed" pitchFamily="34" charset="0"/>
          </a:endParaRPr>
        </a:p>
      </dgm:t>
    </dgm:pt>
    <dgm:pt modelId="{51ADC158-FA7B-425B-A257-4F5F5F13E213}" type="sibTrans" cxnId="{25E10D1D-3FF0-4C36-A46F-2AE5C25B5538}">
      <dgm:prSet/>
      <dgm:spPr/>
      <dgm:t>
        <a:bodyPr/>
        <a:lstStyle/>
        <a:p>
          <a:endParaRPr lang="en-GB"/>
        </a:p>
      </dgm:t>
    </dgm:pt>
    <dgm:pt modelId="{703B9CB6-87A0-4086-9C1A-0ECA34476350}" type="parTrans" cxnId="{25E10D1D-3FF0-4C36-A46F-2AE5C25B5538}">
      <dgm:prSet/>
      <dgm:spPr/>
      <dgm:t>
        <a:bodyPr/>
        <a:lstStyle/>
        <a:p>
          <a:endParaRPr lang="en-GB"/>
        </a:p>
      </dgm:t>
    </dgm:pt>
    <dgm:pt modelId="{A5351EE9-B004-4B41-B04C-553B9DE5536F}">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1B8391"/>
              </a:solidFill>
              <a:effectLst>
                <a:outerShdw blurRad="38100" dist="38100" dir="2700000" algn="tl">
                  <a:srgbClr val="000000">
                    <a:alpha val="43137"/>
                  </a:srgbClr>
                </a:outerShdw>
              </a:effectLst>
              <a:latin typeface="Bahnschrift Condensed" pitchFamily="34" charset="0"/>
            </a:rPr>
            <a:t>4. ΤΟ ΘΕΩΡΗΤΙΚΟ ΠΛΑΙΣΙΟ ΤΗΣ </a:t>
          </a:r>
          <a:r>
            <a:rPr lang="el-GR" sz="2100" b="1" dirty="0" smtClean="0">
              <a:solidFill>
                <a:schemeClr val="accent5">
                  <a:lumMod val="50000"/>
                </a:schemeClr>
              </a:solidFill>
              <a:effectLst>
                <a:outerShdw blurRad="38100" dist="38100" dir="2700000" algn="tl">
                  <a:srgbClr val="000000">
                    <a:alpha val="43137"/>
                  </a:srgbClr>
                </a:outerShdw>
              </a:effectLst>
              <a:latin typeface="Bahnschrift Condensed" pitchFamily="34" charset="0"/>
            </a:rPr>
            <a:t>ΕΞΑΕ</a:t>
          </a:r>
          <a:endParaRPr lang="en-GB" sz="2100" b="1" dirty="0">
            <a:solidFill>
              <a:schemeClr val="accent5">
                <a:lumMod val="50000"/>
              </a:schemeClr>
            </a:solidFill>
            <a:effectLst>
              <a:outerShdw blurRad="38100" dist="38100" dir="2700000" algn="tl">
                <a:srgbClr val="000000">
                  <a:alpha val="43137"/>
                </a:srgbClr>
              </a:outerShdw>
            </a:effectLst>
            <a:latin typeface="Bahnschrift Condensed" pitchFamily="34" charset="0"/>
          </a:endParaRPr>
        </a:p>
      </dgm:t>
    </dgm:pt>
    <dgm:pt modelId="{8FE719AC-D6E6-418A-B732-8DC5D7564945}" type="sibTrans" cxnId="{D05F9344-EDAC-4D9F-9E2F-AF96611219CF}">
      <dgm:prSet/>
      <dgm:spPr/>
      <dgm:t>
        <a:bodyPr/>
        <a:lstStyle/>
        <a:p>
          <a:endParaRPr lang="en-GB"/>
        </a:p>
      </dgm:t>
    </dgm:pt>
    <dgm:pt modelId="{5A52C7C3-5DE0-4FFE-B062-BB563B7E2BAE}" type="parTrans" cxnId="{D05F9344-EDAC-4D9F-9E2F-AF96611219CF}">
      <dgm:prSet/>
      <dgm:spPr/>
      <dgm:t>
        <a:bodyPr/>
        <a:lstStyle/>
        <a:p>
          <a:endParaRPr lang="en-GB"/>
        </a:p>
      </dgm:t>
    </dgm:pt>
    <dgm:pt modelId="{3321C293-F054-4AFD-9318-00DC1B59D0A5}">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1B8391"/>
              </a:solidFill>
              <a:effectLst>
                <a:outerShdw blurRad="38100" dist="38100" dir="2700000" algn="tl">
                  <a:srgbClr val="000000">
                    <a:alpha val="43137"/>
                  </a:srgbClr>
                </a:outerShdw>
              </a:effectLst>
              <a:latin typeface="Bahnschrift Condensed" pitchFamily="34" charset="0"/>
            </a:rPr>
            <a:t>3. Η </a:t>
          </a:r>
          <a:r>
            <a:rPr lang="el-GR" sz="2100" b="1" dirty="0" smtClean="0">
              <a:solidFill>
                <a:schemeClr val="accent5">
                  <a:lumMod val="50000"/>
                </a:schemeClr>
              </a:solidFill>
              <a:effectLst>
                <a:outerShdw blurRad="38100" dist="38100" dir="2700000" algn="tl">
                  <a:srgbClr val="000000">
                    <a:alpha val="43137"/>
                  </a:srgbClr>
                </a:outerShdw>
              </a:effectLst>
              <a:latin typeface="Bahnschrift Condensed" pitchFamily="34" charset="0"/>
            </a:rPr>
            <a:t>ΕΚΠΑΙΔΕΥΣΗ ΕΝΗΛΙΚΩΝ</a:t>
          </a:r>
          <a:endParaRPr lang="en-GB" sz="2100" b="1" dirty="0">
            <a:solidFill>
              <a:schemeClr val="accent5">
                <a:lumMod val="50000"/>
              </a:schemeClr>
            </a:solidFill>
            <a:effectLst>
              <a:outerShdw blurRad="38100" dist="38100" dir="2700000" algn="tl">
                <a:srgbClr val="000000">
                  <a:alpha val="43137"/>
                </a:srgbClr>
              </a:outerShdw>
            </a:effectLst>
            <a:latin typeface="Bahnschrift Condensed" pitchFamily="34" charset="0"/>
          </a:endParaRPr>
        </a:p>
      </dgm:t>
    </dgm:pt>
    <dgm:pt modelId="{A06D34D7-D627-4BC9-A3D8-341497D11108}" type="sibTrans" cxnId="{E607B725-82DC-48E6-885E-56EB9AB2EAAD}">
      <dgm:prSet/>
      <dgm:spPr/>
      <dgm:t>
        <a:bodyPr/>
        <a:lstStyle/>
        <a:p>
          <a:endParaRPr lang="en-GB"/>
        </a:p>
      </dgm:t>
    </dgm:pt>
    <dgm:pt modelId="{3A0F9E9E-15B3-4BC4-B1FC-3813F10398D0}" type="parTrans" cxnId="{E607B725-82DC-48E6-885E-56EB9AB2EAAD}">
      <dgm:prSet/>
      <dgm:spPr/>
      <dgm:t>
        <a:bodyPr/>
        <a:lstStyle/>
        <a:p>
          <a:endParaRPr lang="en-GB"/>
        </a:p>
      </dgm:t>
    </dgm:pt>
    <dgm:pt modelId="{BBD41044-E19D-4627-9018-4BD3E22A315B}">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1B8391"/>
              </a:solidFill>
              <a:effectLst>
                <a:outerShdw blurRad="38100" dist="38100" dir="2700000" algn="tl">
                  <a:srgbClr val="000000">
                    <a:alpha val="43137"/>
                  </a:srgbClr>
                </a:outerShdw>
              </a:effectLst>
              <a:latin typeface="Bahnschrift Condensed" pitchFamily="34" charset="0"/>
            </a:rPr>
            <a:t>2. Η </a:t>
          </a:r>
          <a:r>
            <a:rPr lang="el-GR" sz="2100" b="1" dirty="0" smtClean="0">
              <a:solidFill>
                <a:schemeClr val="accent5">
                  <a:lumMod val="50000"/>
                </a:schemeClr>
              </a:solidFill>
              <a:effectLst>
                <a:outerShdw blurRad="38100" dist="38100" dir="2700000" algn="tl">
                  <a:srgbClr val="000000">
                    <a:alpha val="43137"/>
                  </a:srgbClr>
                </a:outerShdw>
              </a:effectLst>
              <a:latin typeface="Bahnschrift Condensed" pitchFamily="34" charset="0"/>
            </a:rPr>
            <a:t>ΤΟΠΙΚΗ ΙΣΤΟΡΙΑ </a:t>
          </a:r>
          <a:r>
            <a:rPr lang="el-GR" sz="2100" b="1" dirty="0" smtClean="0">
              <a:solidFill>
                <a:srgbClr val="1B8391"/>
              </a:solidFill>
              <a:effectLst>
                <a:outerShdw blurRad="38100" dist="38100" dir="2700000" algn="tl">
                  <a:srgbClr val="000000">
                    <a:alpha val="43137"/>
                  </a:srgbClr>
                </a:outerShdw>
              </a:effectLst>
              <a:latin typeface="Bahnschrift Condensed" pitchFamily="34" charset="0"/>
            </a:rPr>
            <a:t>ΩΣ ΓΝΩΣΤΙΚΟ ΑΝΤΙΚΕΙΜΕΝΟ</a:t>
          </a:r>
          <a:endParaRPr lang="en-GB" sz="2100" b="1" dirty="0">
            <a:solidFill>
              <a:srgbClr val="1B8391"/>
            </a:solidFill>
            <a:effectLst>
              <a:outerShdw blurRad="38100" dist="38100" dir="2700000" algn="tl">
                <a:srgbClr val="000000">
                  <a:alpha val="43137"/>
                </a:srgbClr>
              </a:outerShdw>
            </a:effectLst>
            <a:latin typeface="Bahnschrift Condensed" pitchFamily="34" charset="0"/>
          </a:endParaRPr>
        </a:p>
      </dgm:t>
    </dgm:pt>
    <dgm:pt modelId="{AADE3032-DDC3-4B9D-94E7-ADDCBAC0FCC7}" type="sibTrans" cxnId="{2AAC1981-4A38-4C6D-8218-EDADAED263ED}">
      <dgm:prSet/>
      <dgm:spPr/>
      <dgm:t>
        <a:bodyPr/>
        <a:lstStyle/>
        <a:p>
          <a:endParaRPr lang="en-GB"/>
        </a:p>
      </dgm:t>
    </dgm:pt>
    <dgm:pt modelId="{30611E25-02A6-4E9A-9616-D5D2733CB701}" type="parTrans" cxnId="{2AAC1981-4A38-4C6D-8218-EDADAED263ED}">
      <dgm:prSet/>
      <dgm:spPr/>
      <dgm:t>
        <a:bodyPr/>
        <a:lstStyle/>
        <a:p>
          <a:endParaRPr lang="en-GB"/>
        </a:p>
      </dgm:t>
    </dgm:pt>
    <dgm:pt modelId="{D17062B7-A08E-474A-A043-36F1E4180C09}">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668998"/>
              </a:solidFill>
              <a:effectLst>
                <a:outerShdw blurRad="38100" dist="38100" dir="2700000" algn="tl">
                  <a:srgbClr val="000000">
                    <a:alpha val="43137"/>
                  </a:srgbClr>
                </a:outerShdw>
              </a:effectLst>
              <a:latin typeface="Bahnschrift Condensed" pitchFamily="34" charset="0"/>
            </a:rPr>
            <a:t>1. </a:t>
          </a:r>
          <a:r>
            <a:rPr lang="el-GR" sz="2100" b="1" dirty="0" smtClean="0">
              <a:solidFill>
                <a:srgbClr val="1B8391"/>
              </a:solidFill>
              <a:effectLst>
                <a:outerShdw blurRad="38100" dist="38100" dir="2700000" algn="tl">
                  <a:srgbClr val="000000">
                    <a:alpha val="43137"/>
                  </a:srgbClr>
                </a:outerShdw>
              </a:effectLst>
              <a:latin typeface="Bahnschrift Condensed" pitchFamily="34" charset="0"/>
            </a:rPr>
            <a:t>ΕΙΣΑΓΩΓΗ </a:t>
          </a:r>
          <a:endParaRPr lang="en-GB" sz="2100" b="1" dirty="0">
            <a:solidFill>
              <a:srgbClr val="1B8391"/>
            </a:solidFill>
            <a:effectLst>
              <a:outerShdw blurRad="38100" dist="38100" dir="2700000" algn="tl">
                <a:srgbClr val="000000">
                  <a:alpha val="43137"/>
                </a:srgbClr>
              </a:outerShdw>
            </a:effectLst>
            <a:latin typeface="Bahnschrift Condensed" pitchFamily="34" charset="0"/>
          </a:endParaRPr>
        </a:p>
      </dgm:t>
    </dgm:pt>
    <dgm:pt modelId="{CCA36B04-5C9F-40EA-9AA1-E286B24179F5}" type="sibTrans" cxnId="{8241C67A-41D0-4A77-9917-A8999F0388CB}">
      <dgm:prSet/>
      <dgm:spPr/>
      <dgm:t>
        <a:bodyPr/>
        <a:lstStyle/>
        <a:p>
          <a:endParaRPr lang="en-GB"/>
        </a:p>
      </dgm:t>
    </dgm:pt>
    <dgm:pt modelId="{69E21CD9-2906-4203-93F2-F966BE0236AA}" type="parTrans" cxnId="{8241C67A-41D0-4A77-9917-A8999F0388CB}">
      <dgm:prSet/>
      <dgm:spPr/>
      <dgm:t>
        <a:bodyPr/>
        <a:lstStyle/>
        <a:p>
          <a:endParaRPr lang="en-GB"/>
        </a:p>
      </dgm:t>
    </dgm:pt>
    <dgm:pt modelId="{3B06B9BC-681C-4AF8-9838-F697335D55AB}">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87A98A"/>
              </a:solidFill>
              <a:effectLst>
                <a:outerShdw blurRad="38100" dist="38100" dir="2700000" algn="tl">
                  <a:srgbClr val="000000">
                    <a:alpha val="43137"/>
                  </a:srgbClr>
                </a:outerShdw>
              </a:effectLst>
              <a:latin typeface="Bahnschrift Condensed" pitchFamily="34" charset="0"/>
            </a:rPr>
            <a:t>8. </a:t>
          </a:r>
          <a:r>
            <a:rPr lang="el-GR" sz="2100" b="1"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ΥΛΟΠΟΙΗΣΗ</a:t>
          </a:r>
          <a:r>
            <a:rPr lang="el-GR" sz="2100" b="1" dirty="0" smtClean="0">
              <a:solidFill>
                <a:srgbClr val="87A98A"/>
              </a:solidFill>
              <a:effectLst>
                <a:outerShdw blurRad="38100" dist="38100" dir="2700000" algn="tl">
                  <a:srgbClr val="000000">
                    <a:alpha val="43137"/>
                  </a:srgbClr>
                </a:outerShdw>
              </a:effectLst>
              <a:latin typeface="Bahnschrift Condensed" pitchFamily="34" charset="0"/>
            </a:rPr>
            <a:t> &amp; </a:t>
          </a:r>
          <a:r>
            <a:rPr lang="el-GR" sz="2100" b="1"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ΠΕΡΙΓΡΑΦΗ</a:t>
          </a:r>
          <a:r>
            <a:rPr lang="el-GR" sz="2100" b="1" dirty="0" smtClean="0">
              <a:solidFill>
                <a:srgbClr val="87A98A"/>
              </a:solidFill>
              <a:effectLst>
                <a:outerShdw blurRad="38100" dist="38100" dir="2700000" algn="tl">
                  <a:srgbClr val="000000">
                    <a:alpha val="43137"/>
                  </a:srgbClr>
                </a:outerShdw>
              </a:effectLst>
              <a:latin typeface="Bahnschrift Condensed" pitchFamily="34" charset="0"/>
            </a:rPr>
            <a:t> ΕΚΠΑΙΔΕΥΤΙΚΟΥ ΥΛΙΚΟΥ </a:t>
          </a:r>
          <a:endParaRPr lang="en-GB" sz="2100" b="1" dirty="0">
            <a:solidFill>
              <a:srgbClr val="87A98A"/>
            </a:solidFill>
            <a:effectLst>
              <a:outerShdw blurRad="38100" dist="38100" dir="2700000" algn="tl">
                <a:srgbClr val="000000">
                  <a:alpha val="43137"/>
                </a:srgbClr>
              </a:outerShdw>
            </a:effectLst>
            <a:latin typeface="Bahnschrift Condensed" pitchFamily="34" charset="0"/>
          </a:endParaRPr>
        </a:p>
      </dgm:t>
    </dgm:pt>
    <dgm:pt modelId="{5072442A-B32B-4413-BFEE-2796D12D3FAD}" type="parTrans" cxnId="{426176C2-22E3-4E71-BFA2-AD557F0B1E91}">
      <dgm:prSet/>
      <dgm:spPr/>
      <dgm:t>
        <a:bodyPr/>
        <a:lstStyle/>
        <a:p>
          <a:endParaRPr lang="en-GB"/>
        </a:p>
      </dgm:t>
    </dgm:pt>
    <dgm:pt modelId="{6F25D0E9-1B03-4C93-B3E3-8610C50E656B}" type="sibTrans" cxnId="{426176C2-22E3-4E71-BFA2-AD557F0B1E91}">
      <dgm:prSet/>
      <dgm:spPr/>
      <dgm:t>
        <a:bodyPr/>
        <a:lstStyle/>
        <a:p>
          <a:endParaRPr lang="en-GB"/>
        </a:p>
      </dgm:t>
    </dgm:pt>
    <dgm:pt modelId="{D0C4921F-F1CA-41D8-90D5-D42C499D55BF}">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D25A5A"/>
              </a:solidFill>
              <a:effectLst>
                <a:outerShdw blurRad="38100" dist="38100" dir="2700000" algn="tl">
                  <a:srgbClr val="000000">
                    <a:alpha val="43137"/>
                  </a:srgbClr>
                </a:outerShdw>
              </a:effectLst>
              <a:latin typeface="Bahnschrift Condensed" pitchFamily="34" charset="0"/>
            </a:rPr>
            <a:t>10. </a:t>
          </a:r>
          <a:r>
            <a:rPr lang="el-GR" sz="2100" b="1" dirty="0" smtClean="0">
              <a:solidFill>
                <a:srgbClr val="8A0000"/>
              </a:solidFill>
              <a:effectLst>
                <a:outerShdw blurRad="38100" dist="38100" dir="2700000" algn="tl">
                  <a:srgbClr val="000000">
                    <a:alpha val="43137"/>
                  </a:srgbClr>
                </a:outerShdw>
              </a:effectLst>
              <a:latin typeface="Bahnschrift Condensed" pitchFamily="34" charset="0"/>
            </a:rPr>
            <a:t>ΠΑΡΟΥΣΙΑΣΗ</a:t>
          </a:r>
          <a:r>
            <a:rPr lang="el-GR" sz="2100" b="1" dirty="0" smtClean="0">
              <a:solidFill>
                <a:srgbClr val="D25A5A"/>
              </a:solidFill>
              <a:effectLst>
                <a:outerShdw blurRad="38100" dist="38100" dir="2700000" algn="tl">
                  <a:srgbClr val="000000">
                    <a:alpha val="43137"/>
                  </a:srgbClr>
                </a:outerShdw>
              </a:effectLst>
              <a:latin typeface="Bahnschrift Condensed" pitchFamily="34" charset="0"/>
            </a:rPr>
            <a:t> - </a:t>
          </a:r>
          <a:r>
            <a:rPr lang="el-GR" sz="2100" b="1" dirty="0" smtClean="0">
              <a:solidFill>
                <a:srgbClr val="8A0000"/>
              </a:solidFill>
              <a:effectLst>
                <a:outerShdw blurRad="38100" dist="38100" dir="2700000" algn="tl">
                  <a:srgbClr val="000000">
                    <a:alpha val="43137"/>
                  </a:srgbClr>
                </a:outerShdw>
              </a:effectLst>
              <a:latin typeface="Bahnschrift Condensed" pitchFamily="34" charset="0"/>
            </a:rPr>
            <a:t>ΣΧΟΛΙΑΣΜΟΣ ΔΕΔΟΜΕΝΩΝ </a:t>
          </a:r>
          <a:r>
            <a:rPr lang="el-GR" sz="2100" b="1" dirty="0" smtClean="0">
              <a:solidFill>
                <a:srgbClr val="D25A5A"/>
              </a:solidFill>
              <a:effectLst>
                <a:outerShdw blurRad="38100" dist="38100" dir="2700000" algn="tl">
                  <a:srgbClr val="000000">
                    <a:alpha val="43137"/>
                  </a:srgbClr>
                </a:outerShdw>
              </a:effectLst>
              <a:latin typeface="Bahnschrift Condensed" pitchFamily="34" charset="0"/>
            </a:rPr>
            <a:t>ΕΡΕΥΝΑΣ</a:t>
          </a:r>
          <a:endParaRPr lang="en-GB" sz="2100" b="1" dirty="0">
            <a:solidFill>
              <a:srgbClr val="D25A5A"/>
            </a:solidFill>
            <a:effectLst>
              <a:outerShdw blurRad="38100" dist="38100" dir="2700000" algn="tl">
                <a:srgbClr val="000000">
                  <a:alpha val="43137"/>
                </a:srgbClr>
              </a:outerShdw>
            </a:effectLst>
            <a:latin typeface="Bahnschrift Condensed" pitchFamily="34" charset="0"/>
          </a:endParaRPr>
        </a:p>
      </dgm:t>
    </dgm:pt>
    <dgm:pt modelId="{8EF4278A-78E6-4CC3-A36A-08E2D073B170}" type="parTrans" cxnId="{114E7A08-7F83-4F67-9F29-B455BE22CAA5}">
      <dgm:prSet/>
      <dgm:spPr/>
      <dgm:t>
        <a:bodyPr/>
        <a:lstStyle/>
        <a:p>
          <a:endParaRPr lang="en-GB"/>
        </a:p>
      </dgm:t>
    </dgm:pt>
    <dgm:pt modelId="{E89DC22D-FA01-4CAA-8FCB-001E64162E75}" type="sibTrans" cxnId="{114E7A08-7F83-4F67-9F29-B455BE22CAA5}">
      <dgm:prSet/>
      <dgm:spPr/>
      <dgm:t>
        <a:bodyPr/>
        <a:lstStyle/>
        <a:p>
          <a:endParaRPr lang="en-GB"/>
        </a:p>
      </dgm:t>
    </dgm:pt>
    <dgm:pt modelId="{76472E15-D956-4802-8CC0-55BDF32180FC}">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D25A5A"/>
              </a:solidFill>
              <a:effectLst>
                <a:outerShdw blurRad="38100" dist="38100" dir="2700000" algn="tl">
                  <a:srgbClr val="000000">
                    <a:alpha val="43137"/>
                  </a:srgbClr>
                </a:outerShdw>
              </a:effectLst>
              <a:latin typeface="Bahnschrift Condensed" pitchFamily="34" charset="0"/>
            </a:rPr>
            <a:t>11. ΣΥΝΟΨΗ – </a:t>
          </a:r>
          <a:r>
            <a:rPr lang="el-GR" sz="2100" b="1" dirty="0" smtClean="0">
              <a:solidFill>
                <a:srgbClr val="8A0000"/>
              </a:solidFill>
              <a:effectLst>
                <a:outerShdw blurRad="38100" dist="38100" dir="2700000" algn="tl">
                  <a:srgbClr val="000000">
                    <a:alpha val="43137"/>
                  </a:srgbClr>
                </a:outerShdw>
              </a:effectLst>
              <a:latin typeface="Bahnschrift Condensed" pitchFamily="34" charset="0"/>
            </a:rPr>
            <a:t>ΣΥΜΠΕΡΑΣΜΑΤΑ</a:t>
          </a:r>
          <a:r>
            <a:rPr lang="el-GR" sz="2100" b="1" dirty="0" smtClean="0">
              <a:solidFill>
                <a:srgbClr val="D25A5A"/>
              </a:solidFill>
              <a:effectLst>
                <a:outerShdw blurRad="38100" dist="38100" dir="2700000" algn="tl">
                  <a:srgbClr val="000000">
                    <a:alpha val="43137"/>
                  </a:srgbClr>
                </a:outerShdw>
              </a:effectLst>
              <a:latin typeface="Bahnschrift Condensed" pitchFamily="34" charset="0"/>
            </a:rPr>
            <a:t> - </a:t>
          </a:r>
          <a:r>
            <a:rPr lang="el-GR" sz="2100" b="1" dirty="0" smtClean="0">
              <a:solidFill>
                <a:srgbClr val="8A0000"/>
              </a:solidFill>
              <a:effectLst>
                <a:outerShdw blurRad="38100" dist="38100" dir="2700000" algn="tl">
                  <a:srgbClr val="000000">
                    <a:alpha val="43137"/>
                  </a:srgbClr>
                </a:outerShdw>
              </a:effectLst>
              <a:latin typeface="Bahnschrift Condensed" pitchFamily="34" charset="0"/>
            </a:rPr>
            <a:t>ΣΥΝΕΙΣΦΟΡΑ</a:t>
          </a:r>
          <a:endParaRPr lang="en-GB" sz="2100" b="1" dirty="0">
            <a:solidFill>
              <a:srgbClr val="8A0000"/>
            </a:solidFill>
            <a:effectLst>
              <a:outerShdw blurRad="38100" dist="38100" dir="2700000" algn="tl">
                <a:srgbClr val="000000">
                  <a:alpha val="43137"/>
                </a:srgbClr>
              </a:outerShdw>
            </a:effectLst>
            <a:latin typeface="Bahnschrift Condensed" pitchFamily="34" charset="0"/>
          </a:endParaRPr>
        </a:p>
      </dgm:t>
    </dgm:pt>
    <dgm:pt modelId="{94BC3DE6-EBD7-4322-B092-04DBC0DE56D9}" type="parTrans" cxnId="{4EE9B282-7247-47DC-8047-E4DE9C5FDFFE}">
      <dgm:prSet/>
      <dgm:spPr/>
      <dgm:t>
        <a:bodyPr/>
        <a:lstStyle/>
        <a:p>
          <a:endParaRPr lang="en-GB"/>
        </a:p>
      </dgm:t>
    </dgm:pt>
    <dgm:pt modelId="{FF256810-26CC-4121-9160-DA7DA1195291}" type="sibTrans" cxnId="{4EE9B282-7247-47DC-8047-E4DE9C5FDFFE}">
      <dgm:prSet/>
      <dgm:spPr/>
      <dgm:t>
        <a:bodyPr/>
        <a:lstStyle/>
        <a:p>
          <a:endParaRPr lang="en-GB"/>
        </a:p>
      </dgm:t>
    </dgm:pt>
    <dgm:pt modelId="{9403CBF4-882F-47D6-9BB2-0DD26FA2FB8D}" type="pres">
      <dgm:prSet presAssocID="{129B5AE6-39C8-47C3-8C69-C49AFBBF47E3}" presName="Name0" presStyleCnt="0">
        <dgm:presLayoutVars>
          <dgm:dir/>
          <dgm:animLvl val="lvl"/>
          <dgm:resizeHandles val="exact"/>
        </dgm:presLayoutVars>
      </dgm:prSet>
      <dgm:spPr/>
      <dgm:t>
        <a:bodyPr/>
        <a:lstStyle/>
        <a:p>
          <a:endParaRPr lang="en-GB"/>
        </a:p>
      </dgm:t>
    </dgm:pt>
    <dgm:pt modelId="{5CC99EEB-1FAD-4CF1-AF73-DAF501D4F54B}" type="pres">
      <dgm:prSet presAssocID="{095849E0-82F7-41B2-A815-2A5B0DA8C175}" presName="linNode" presStyleCnt="0"/>
      <dgm:spPr/>
    </dgm:pt>
    <dgm:pt modelId="{3D31D976-D759-4C2B-9E20-104E15C69E92}" type="pres">
      <dgm:prSet presAssocID="{095849E0-82F7-41B2-A815-2A5B0DA8C175}" presName="parentText" presStyleLbl="node1" presStyleIdx="0" presStyleCnt="3">
        <dgm:presLayoutVars>
          <dgm:chMax val="1"/>
          <dgm:bulletEnabled val="1"/>
        </dgm:presLayoutVars>
      </dgm:prSet>
      <dgm:spPr/>
      <dgm:t>
        <a:bodyPr/>
        <a:lstStyle/>
        <a:p>
          <a:endParaRPr lang="en-GB"/>
        </a:p>
      </dgm:t>
    </dgm:pt>
    <dgm:pt modelId="{2218DFEE-9C58-48F4-8693-02C8C13BC34B}" type="pres">
      <dgm:prSet presAssocID="{095849E0-82F7-41B2-A815-2A5B0DA8C175}" presName="descendantText" presStyleLbl="alignAccFollowNode1" presStyleIdx="0" presStyleCnt="3" custScaleY="124382">
        <dgm:presLayoutVars>
          <dgm:bulletEnabled val="1"/>
        </dgm:presLayoutVars>
      </dgm:prSet>
      <dgm:spPr/>
      <dgm:t>
        <a:bodyPr/>
        <a:lstStyle/>
        <a:p>
          <a:endParaRPr lang="en-GB"/>
        </a:p>
      </dgm:t>
    </dgm:pt>
    <dgm:pt modelId="{8063B9FA-FD25-4AFC-9F28-AAB578BE4538}" type="pres">
      <dgm:prSet presAssocID="{9847D18C-F199-4A78-A547-DEB3880194C1}" presName="sp" presStyleCnt="0"/>
      <dgm:spPr/>
    </dgm:pt>
    <dgm:pt modelId="{48FAE57D-BD8E-461B-B308-02DDB1217585}" type="pres">
      <dgm:prSet presAssocID="{8E8D4211-7E9D-4184-9657-459E15899CCA}" presName="linNode" presStyleCnt="0"/>
      <dgm:spPr/>
    </dgm:pt>
    <dgm:pt modelId="{83401093-0812-41FF-AF42-DC4A92B11591}" type="pres">
      <dgm:prSet presAssocID="{8E8D4211-7E9D-4184-9657-459E15899CCA}" presName="parentText" presStyleLbl="node1" presStyleIdx="1" presStyleCnt="3" custScaleY="53114">
        <dgm:presLayoutVars>
          <dgm:chMax val="1"/>
          <dgm:bulletEnabled val="1"/>
        </dgm:presLayoutVars>
      </dgm:prSet>
      <dgm:spPr/>
      <dgm:t>
        <a:bodyPr/>
        <a:lstStyle/>
        <a:p>
          <a:endParaRPr lang="en-GB"/>
        </a:p>
      </dgm:t>
    </dgm:pt>
    <dgm:pt modelId="{2B9AC788-F28C-43C8-A728-697CB1C1B82B}" type="pres">
      <dgm:prSet presAssocID="{8E8D4211-7E9D-4184-9657-459E15899CCA}" presName="descendantText" presStyleLbl="alignAccFollowNode1" presStyleIdx="1" presStyleCnt="3" custScaleY="67476">
        <dgm:presLayoutVars>
          <dgm:bulletEnabled val="1"/>
        </dgm:presLayoutVars>
      </dgm:prSet>
      <dgm:spPr/>
      <dgm:t>
        <a:bodyPr/>
        <a:lstStyle/>
        <a:p>
          <a:endParaRPr lang="en-GB"/>
        </a:p>
      </dgm:t>
    </dgm:pt>
    <dgm:pt modelId="{26BBFDFB-C4F3-443A-8918-69A5F8855948}" type="pres">
      <dgm:prSet presAssocID="{81925F58-9AF1-4A7F-8011-1C13AAB15AF8}" presName="sp" presStyleCnt="0"/>
      <dgm:spPr/>
    </dgm:pt>
    <dgm:pt modelId="{6040E96C-C158-4C14-93F5-A36EBA91F96B}" type="pres">
      <dgm:prSet presAssocID="{129E13E3-A4B3-415D-AA2D-CC3B05A0AB6E}" presName="linNode" presStyleCnt="0"/>
      <dgm:spPr/>
    </dgm:pt>
    <dgm:pt modelId="{67C98B9B-0198-444C-A9C3-BD99B0832044}" type="pres">
      <dgm:prSet presAssocID="{129E13E3-A4B3-415D-AA2D-CC3B05A0AB6E}" presName="parentText" presStyleLbl="node1" presStyleIdx="2" presStyleCnt="3" custScaleY="58220">
        <dgm:presLayoutVars>
          <dgm:chMax val="1"/>
          <dgm:bulletEnabled val="1"/>
        </dgm:presLayoutVars>
      </dgm:prSet>
      <dgm:spPr/>
      <dgm:t>
        <a:bodyPr/>
        <a:lstStyle/>
        <a:p>
          <a:endParaRPr lang="en-GB"/>
        </a:p>
      </dgm:t>
    </dgm:pt>
    <dgm:pt modelId="{B992CD3A-091E-4205-923E-72F83A8D9054}" type="pres">
      <dgm:prSet presAssocID="{129E13E3-A4B3-415D-AA2D-CC3B05A0AB6E}" presName="descendantText" presStyleLbl="alignAccFollowNode1" presStyleIdx="2" presStyleCnt="3" custScaleY="70782">
        <dgm:presLayoutVars>
          <dgm:bulletEnabled val="1"/>
        </dgm:presLayoutVars>
      </dgm:prSet>
      <dgm:spPr/>
      <dgm:t>
        <a:bodyPr/>
        <a:lstStyle/>
        <a:p>
          <a:endParaRPr lang="en-GB"/>
        </a:p>
      </dgm:t>
    </dgm:pt>
  </dgm:ptLst>
  <dgm:cxnLst>
    <dgm:cxn modelId="{61F39506-AF76-484A-8314-3F74AD3BFA2E}" type="presOf" srcId="{D17062B7-A08E-474A-A043-36F1E4180C09}" destId="{2218DFEE-9C58-48F4-8693-02C8C13BC34B}" srcOrd="0" destOrd="0" presId="urn:microsoft.com/office/officeart/2005/8/layout/vList5"/>
    <dgm:cxn modelId="{25E10D1D-3FF0-4C36-A46F-2AE5C25B5538}" srcId="{095849E0-82F7-41B2-A815-2A5B0DA8C175}" destId="{361A3A57-4CB8-4424-8E17-B1284EB41B1C}" srcOrd="4" destOrd="0" parTransId="{703B9CB6-87A0-4086-9C1A-0ECA34476350}" sibTransId="{51ADC158-FA7B-425B-A257-4F5F5F13E213}"/>
    <dgm:cxn modelId="{A5A27888-892C-4C2F-BFC9-997DD4398C11}" type="presOf" srcId="{8BEBEBCB-E2FD-469E-8D2E-2E062BAD218F}" destId="{B992CD3A-091E-4205-923E-72F83A8D9054}" srcOrd="0" destOrd="0" presId="urn:microsoft.com/office/officeart/2005/8/layout/vList5"/>
    <dgm:cxn modelId="{2AAC1981-4A38-4C6D-8218-EDADAED263ED}" srcId="{095849E0-82F7-41B2-A815-2A5B0DA8C175}" destId="{BBD41044-E19D-4627-9018-4BD3E22A315B}" srcOrd="1" destOrd="0" parTransId="{30611E25-02A6-4E9A-9616-D5D2733CB701}" sibTransId="{AADE3032-DDC3-4B9D-94E7-ADDCBAC0FCC7}"/>
    <dgm:cxn modelId="{33749902-F7C5-4223-913B-274492FEEDA5}" srcId="{129B5AE6-39C8-47C3-8C69-C49AFBBF47E3}" destId="{129E13E3-A4B3-415D-AA2D-CC3B05A0AB6E}" srcOrd="2" destOrd="0" parTransId="{B4734556-3988-4BC4-87F1-05D8D73CFDAF}" sibTransId="{95F406B0-AAE4-4748-95A9-AF44C57AE5E9}"/>
    <dgm:cxn modelId="{1E6D28F2-11E4-4DEC-AD34-E9F66BC8CF35}" type="presOf" srcId="{3B06B9BC-681C-4AF8-9838-F697335D55AB}" destId="{2B9AC788-F28C-43C8-A728-697CB1C1B82B}" srcOrd="0" destOrd="1" presId="urn:microsoft.com/office/officeart/2005/8/layout/vList5"/>
    <dgm:cxn modelId="{4F10AD09-C45C-4AC2-A5E2-A9D98AFB879A}" type="presOf" srcId="{A5351EE9-B004-4B41-B04C-553B9DE5536F}" destId="{2218DFEE-9C58-48F4-8693-02C8C13BC34B}" srcOrd="0" destOrd="3" presId="urn:microsoft.com/office/officeart/2005/8/layout/vList5"/>
    <dgm:cxn modelId="{5D5BA573-FBF0-4FDC-B41A-9C2F6A6A9A3A}" type="presOf" srcId="{657B70FF-CACB-4A58-816E-CDC1541C79C0}" destId="{2218DFEE-9C58-48F4-8693-02C8C13BC34B}" srcOrd="0" destOrd="5" presId="urn:microsoft.com/office/officeart/2005/8/layout/vList5"/>
    <dgm:cxn modelId="{4EE9B282-7247-47DC-8047-E4DE9C5FDFFE}" srcId="{129E13E3-A4B3-415D-AA2D-CC3B05A0AB6E}" destId="{76472E15-D956-4802-8CC0-55BDF32180FC}" srcOrd="2" destOrd="0" parTransId="{94BC3DE6-EBD7-4322-B092-04DBC0DE56D9}" sibTransId="{FF256810-26CC-4121-9160-DA7DA1195291}"/>
    <dgm:cxn modelId="{E607B725-82DC-48E6-885E-56EB9AB2EAAD}" srcId="{095849E0-82F7-41B2-A815-2A5B0DA8C175}" destId="{3321C293-F054-4AFD-9318-00DC1B59D0A5}" srcOrd="2" destOrd="0" parTransId="{3A0F9E9E-15B3-4BC4-B1FC-3813F10398D0}" sibTransId="{A06D34D7-D627-4BC9-A3D8-341497D11108}"/>
    <dgm:cxn modelId="{7CA528C4-230C-4DC2-84EB-D6312B2CD669}" type="presOf" srcId="{129E13E3-A4B3-415D-AA2D-CC3B05A0AB6E}" destId="{67C98B9B-0198-444C-A9C3-BD99B0832044}" srcOrd="0" destOrd="0" presId="urn:microsoft.com/office/officeart/2005/8/layout/vList5"/>
    <dgm:cxn modelId="{D05F9344-EDAC-4D9F-9E2F-AF96611219CF}" srcId="{095849E0-82F7-41B2-A815-2A5B0DA8C175}" destId="{A5351EE9-B004-4B41-B04C-553B9DE5536F}" srcOrd="3" destOrd="0" parTransId="{5A52C7C3-5DE0-4FFE-B062-BB563B7E2BAE}" sibTransId="{8FE719AC-D6E6-418A-B732-8DC5D7564945}"/>
    <dgm:cxn modelId="{F237E084-DDEA-4488-9F9B-EBE954B3D0CF}" type="presOf" srcId="{511B4A05-CF58-4303-A948-174C93BA68AF}" destId="{2B9AC788-F28C-43C8-A728-697CB1C1B82B}" srcOrd="0" destOrd="0" presId="urn:microsoft.com/office/officeart/2005/8/layout/vList5"/>
    <dgm:cxn modelId="{6DB4BFDA-E8B5-428B-AE4E-4B7E8A6CB285}" type="presOf" srcId="{76472E15-D956-4802-8CC0-55BDF32180FC}" destId="{B992CD3A-091E-4205-923E-72F83A8D9054}" srcOrd="0" destOrd="2" presId="urn:microsoft.com/office/officeart/2005/8/layout/vList5"/>
    <dgm:cxn modelId="{194EB374-A8C6-453A-9B15-ADF32A7156B9}" srcId="{095849E0-82F7-41B2-A815-2A5B0DA8C175}" destId="{657B70FF-CACB-4A58-816E-CDC1541C79C0}" srcOrd="5" destOrd="0" parTransId="{6207685E-C8F2-4973-AE86-D09D4EA67419}" sibTransId="{8B91C4A1-3AF4-4031-98C4-39FAEDE08517}"/>
    <dgm:cxn modelId="{501ABCA4-B798-4C0C-897E-48F928CF6E11}" type="presOf" srcId="{095849E0-82F7-41B2-A815-2A5B0DA8C175}" destId="{3D31D976-D759-4C2B-9E20-104E15C69E92}" srcOrd="0" destOrd="0" presId="urn:microsoft.com/office/officeart/2005/8/layout/vList5"/>
    <dgm:cxn modelId="{0BF04248-A392-4AD2-B80E-BC90E8C4FF31}" type="presOf" srcId="{3321C293-F054-4AFD-9318-00DC1B59D0A5}" destId="{2218DFEE-9C58-48F4-8693-02C8C13BC34B}" srcOrd="0" destOrd="2" presId="urn:microsoft.com/office/officeart/2005/8/layout/vList5"/>
    <dgm:cxn modelId="{48911D46-85A4-4E8B-A947-B6117C794F1B}" type="presOf" srcId="{8E8D4211-7E9D-4184-9657-459E15899CCA}" destId="{83401093-0812-41FF-AF42-DC4A92B11591}" srcOrd="0" destOrd="0" presId="urn:microsoft.com/office/officeart/2005/8/layout/vList5"/>
    <dgm:cxn modelId="{2F690480-54C3-4FD0-AD91-B3371914C292}" srcId="{129B5AE6-39C8-47C3-8C69-C49AFBBF47E3}" destId="{8E8D4211-7E9D-4184-9657-459E15899CCA}" srcOrd="1" destOrd="0" parTransId="{5BB72DE7-DD86-43D6-A229-67195124B7EC}" sibTransId="{81925F58-9AF1-4A7F-8011-1C13AAB15AF8}"/>
    <dgm:cxn modelId="{8241C67A-41D0-4A77-9917-A8999F0388CB}" srcId="{095849E0-82F7-41B2-A815-2A5B0DA8C175}" destId="{D17062B7-A08E-474A-A043-36F1E4180C09}" srcOrd="0" destOrd="0" parTransId="{69E21CD9-2906-4203-93F2-F966BE0236AA}" sibTransId="{CCA36B04-5C9F-40EA-9AA1-E286B24179F5}"/>
    <dgm:cxn modelId="{4E2318A4-C7DB-4121-B9F5-A5AC80D33732}" type="presOf" srcId="{D0C4921F-F1CA-41D8-90D5-D42C499D55BF}" destId="{B992CD3A-091E-4205-923E-72F83A8D9054}" srcOrd="0" destOrd="1" presId="urn:microsoft.com/office/officeart/2005/8/layout/vList5"/>
    <dgm:cxn modelId="{1F1AF728-7511-40EB-856D-CF37D2277F33}" type="presOf" srcId="{361A3A57-4CB8-4424-8E17-B1284EB41B1C}" destId="{2218DFEE-9C58-48F4-8693-02C8C13BC34B}" srcOrd="0" destOrd="4" presId="urn:microsoft.com/office/officeart/2005/8/layout/vList5"/>
    <dgm:cxn modelId="{BBD6C35D-9F8C-4C69-985E-E9D8ECA19AA8}" srcId="{8E8D4211-7E9D-4184-9657-459E15899CCA}" destId="{511B4A05-CF58-4303-A948-174C93BA68AF}" srcOrd="0" destOrd="0" parTransId="{EC29985B-8D89-4DAB-81B7-F2B7C4AAA1D0}" sibTransId="{4531F893-3A7B-49E0-BA3B-10725EC62E89}"/>
    <dgm:cxn modelId="{58D56BEF-11F4-4EF4-8D51-A8511C119156}" type="presOf" srcId="{BBD41044-E19D-4627-9018-4BD3E22A315B}" destId="{2218DFEE-9C58-48F4-8693-02C8C13BC34B}" srcOrd="0" destOrd="1" presId="urn:microsoft.com/office/officeart/2005/8/layout/vList5"/>
    <dgm:cxn modelId="{114E7A08-7F83-4F67-9F29-B455BE22CAA5}" srcId="{129E13E3-A4B3-415D-AA2D-CC3B05A0AB6E}" destId="{D0C4921F-F1CA-41D8-90D5-D42C499D55BF}" srcOrd="1" destOrd="0" parTransId="{8EF4278A-78E6-4CC3-A36A-08E2D073B170}" sibTransId="{E89DC22D-FA01-4CAA-8FCB-001E64162E75}"/>
    <dgm:cxn modelId="{F9657291-0ED7-489C-8C26-E178D9EA89C8}" type="presOf" srcId="{129B5AE6-39C8-47C3-8C69-C49AFBBF47E3}" destId="{9403CBF4-882F-47D6-9BB2-0DD26FA2FB8D}" srcOrd="0" destOrd="0" presId="urn:microsoft.com/office/officeart/2005/8/layout/vList5"/>
    <dgm:cxn modelId="{426176C2-22E3-4E71-BFA2-AD557F0B1E91}" srcId="{8E8D4211-7E9D-4184-9657-459E15899CCA}" destId="{3B06B9BC-681C-4AF8-9838-F697335D55AB}" srcOrd="1" destOrd="0" parTransId="{5072442A-B32B-4413-BFEE-2796D12D3FAD}" sibTransId="{6F25D0E9-1B03-4C93-B3E3-8610C50E656B}"/>
    <dgm:cxn modelId="{88F354BE-E436-4965-9628-8E710452F5B1}" srcId="{129E13E3-A4B3-415D-AA2D-CC3B05A0AB6E}" destId="{8BEBEBCB-E2FD-469E-8D2E-2E062BAD218F}" srcOrd="0" destOrd="0" parTransId="{27454357-167E-47DA-9585-6AFCBD28F15D}" sibTransId="{4185A0C2-0667-4D37-AF90-B8B801744053}"/>
    <dgm:cxn modelId="{A84CD5F8-06E7-448E-BB29-694E213508B3}" srcId="{129B5AE6-39C8-47C3-8C69-C49AFBBF47E3}" destId="{095849E0-82F7-41B2-A815-2A5B0DA8C175}" srcOrd="0" destOrd="0" parTransId="{0E67446C-E5ED-4AA5-8A76-875E44019EB7}" sibTransId="{9847D18C-F199-4A78-A547-DEB3880194C1}"/>
    <dgm:cxn modelId="{4B629789-4D6F-4B9E-8675-2D5AE63DA375}" type="presParOf" srcId="{9403CBF4-882F-47D6-9BB2-0DD26FA2FB8D}" destId="{5CC99EEB-1FAD-4CF1-AF73-DAF501D4F54B}" srcOrd="0" destOrd="0" presId="urn:microsoft.com/office/officeart/2005/8/layout/vList5"/>
    <dgm:cxn modelId="{3E31E3A6-E4CE-4302-A51C-2797478C0717}" type="presParOf" srcId="{5CC99EEB-1FAD-4CF1-AF73-DAF501D4F54B}" destId="{3D31D976-D759-4C2B-9E20-104E15C69E92}" srcOrd="0" destOrd="0" presId="urn:microsoft.com/office/officeart/2005/8/layout/vList5"/>
    <dgm:cxn modelId="{EC3301D9-CC5C-46B0-A4F2-7694E5B1D40A}" type="presParOf" srcId="{5CC99EEB-1FAD-4CF1-AF73-DAF501D4F54B}" destId="{2218DFEE-9C58-48F4-8693-02C8C13BC34B}" srcOrd="1" destOrd="0" presId="urn:microsoft.com/office/officeart/2005/8/layout/vList5"/>
    <dgm:cxn modelId="{15BB2EA4-D733-4249-905E-A50E671F2D8F}" type="presParOf" srcId="{9403CBF4-882F-47D6-9BB2-0DD26FA2FB8D}" destId="{8063B9FA-FD25-4AFC-9F28-AAB578BE4538}" srcOrd="1" destOrd="0" presId="urn:microsoft.com/office/officeart/2005/8/layout/vList5"/>
    <dgm:cxn modelId="{0E329490-014F-4EC5-92C0-A7D8663BAA61}" type="presParOf" srcId="{9403CBF4-882F-47D6-9BB2-0DD26FA2FB8D}" destId="{48FAE57D-BD8E-461B-B308-02DDB1217585}" srcOrd="2" destOrd="0" presId="urn:microsoft.com/office/officeart/2005/8/layout/vList5"/>
    <dgm:cxn modelId="{EE7EF69E-33E6-4F32-98D8-933434F5EDC8}" type="presParOf" srcId="{48FAE57D-BD8E-461B-B308-02DDB1217585}" destId="{83401093-0812-41FF-AF42-DC4A92B11591}" srcOrd="0" destOrd="0" presId="urn:microsoft.com/office/officeart/2005/8/layout/vList5"/>
    <dgm:cxn modelId="{02A1095F-465F-422F-B758-0841F7B453A4}" type="presParOf" srcId="{48FAE57D-BD8E-461B-B308-02DDB1217585}" destId="{2B9AC788-F28C-43C8-A728-697CB1C1B82B}" srcOrd="1" destOrd="0" presId="urn:microsoft.com/office/officeart/2005/8/layout/vList5"/>
    <dgm:cxn modelId="{E8DEBAF1-1AC4-4707-AFDA-76FC0DD29693}" type="presParOf" srcId="{9403CBF4-882F-47D6-9BB2-0DD26FA2FB8D}" destId="{26BBFDFB-C4F3-443A-8918-69A5F8855948}" srcOrd="3" destOrd="0" presId="urn:microsoft.com/office/officeart/2005/8/layout/vList5"/>
    <dgm:cxn modelId="{B77C9714-5EA3-4AC7-B497-C1C4F227AE10}" type="presParOf" srcId="{9403CBF4-882F-47D6-9BB2-0DD26FA2FB8D}" destId="{6040E96C-C158-4C14-93F5-A36EBA91F96B}" srcOrd="4" destOrd="0" presId="urn:microsoft.com/office/officeart/2005/8/layout/vList5"/>
    <dgm:cxn modelId="{EB411871-15FA-4F09-9460-9311D320751B}" type="presParOf" srcId="{6040E96C-C158-4C14-93F5-A36EBA91F96B}" destId="{67C98B9B-0198-444C-A9C3-BD99B0832044}" srcOrd="0" destOrd="0" presId="urn:microsoft.com/office/officeart/2005/8/layout/vList5"/>
    <dgm:cxn modelId="{96CF3676-10CA-424D-9D13-5966B24DE4CE}" type="presParOf" srcId="{6040E96C-C158-4C14-93F5-A36EBA91F96B}" destId="{B992CD3A-091E-4205-923E-72F83A8D9054}" srcOrd="1" destOrd="0" presId="urn:microsoft.com/office/officeart/2005/8/layout/vList5"/>
  </dgm:cxnLst>
  <dgm:bg>
    <a:effectLst>
      <a:outerShdw blurRad="50800" dist="50800" dir="5400000" algn="ctr" rotWithShape="0">
        <a:schemeClr val="bg1">
          <a:lumMod val="85000"/>
        </a:schemeClr>
      </a:outerShdw>
    </a:effectLst>
  </dgm:bg>
  <dgm:whole/>
</dgm:dataModel>
</file>

<file path=ppt/diagrams/data9.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1B8391"/>
        </a:solidFill>
      </dgm:spPr>
      <dgm:t>
        <a:bodyPr/>
        <a:lstStyle/>
        <a:p>
          <a:pPr algn="ctr" rtl="0"/>
          <a:r>
            <a:rPr lang="el-GR" sz="2800" b="1" dirty="0" smtClean="0"/>
            <a:t>Η Τοπική Ιστορία ως Γνωστικό Αντικείμενο</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0AC9CCC1-5BD1-48A1-89FA-BAFA4D3C1323}" type="presOf" srcId="{8D5E54C2-1B0F-4DCC-93C9-145DB19D027C}" destId="{944A9A7B-2339-4B8E-AA06-644B54FEBA87}"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06DF6D05-EF2C-437A-A386-D9773FD3DD3D}" type="presOf" srcId="{524C50A4-AE8F-45A3-AAF6-16A064FB1AB5}" destId="{7CB75B64-E489-4A77-AA5C-028549BA6106}" srcOrd="0" destOrd="0" presId="urn:microsoft.com/office/officeart/2005/8/layout/vList2"/>
    <dgm:cxn modelId="{191C3C7B-FBB7-46F5-B142-1F02870AC070}" type="presParOf" srcId="{7CB75B64-E489-4A77-AA5C-028549BA6106}" destId="{944A9A7B-2339-4B8E-AA06-644B54FEBA87}" srcOrd="0"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dirty="0"/>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dirty="0"/>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dirty="0"/>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dirty="0"/>
          </a:p>
        </p:txBody>
      </p:sp>
    </p:spTree>
    <p:extLst>
      <p:ext uri="{BB962C8B-B14F-4D97-AF65-F5344CB8AC3E}">
        <p14:creationId xmlns:p14="http://schemas.microsoft.com/office/powerpoint/2010/main" xmlns=""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dirty="0"/>
          </a:p>
        </p:txBody>
      </p:sp>
    </p:spTree>
    <p:extLst>
      <p:ext uri="{BB962C8B-B14F-4D97-AF65-F5344CB8AC3E}">
        <p14:creationId xmlns:p14="http://schemas.microsoft.com/office/powerpoint/2010/main" xmlns=""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5</a:t>
            </a:fld>
            <a:endParaRPr lang="el-G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6</a:t>
            </a:fld>
            <a:endParaRPr lang="el-G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7</a:t>
            </a:fld>
            <a:endParaRPr lang="el-G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9</a:t>
            </a:fld>
            <a:endParaRPr lang="el-G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10</a:t>
            </a:fld>
            <a:endParaRPr lang="el-G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18</a:t>
            </a:fld>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dirty="0"/>
          </a:p>
        </p:txBody>
      </p:sp>
      <p:sp>
        <p:nvSpPr>
          <p:cNvPr id="5" name="Θέση υποσέλιδου 4"/>
          <p:cNvSpPr>
            <a:spLocks noGrp="1"/>
          </p:cNvSpPr>
          <p:nvPr>
            <p:ph type="ftr" sz="quarter" idx="11"/>
          </p:nvPr>
        </p:nvSpPr>
        <p:spPr/>
        <p:txBody>
          <a:bodyPr/>
          <a:lstStyle/>
          <a:p>
            <a:pPr>
              <a:defRPr/>
            </a:pPr>
            <a:endParaRPr lang="de-DE" dirty="0"/>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xmlns=""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5/24/2021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5/24/2021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dirty="0"/>
              <a:t>2016</a:t>
            </a:r>
            <a:endParaRPr lang="en-US" dirty="0"/>
          </a:p>
        </p:txBody>
      </p:sp>
      <p:sp>
        <p:nvSpPr>
          <p:cNvPr id="5" name="Θέση υποσέλιδου 4"/>
          <p:cNvSpPr>
            <a:spLocks noGrp="1"/>
          </p:cNvSpPr>
          <p:nvPr>
            <p:ph type="ftr" sz="quarter" idx="11"/>
          </p:nvPr>
        </p:nvSpPr>
        <p:spPr/>
        <p:txBody>
          <a:bodyPr/>
          <a:lstStyle/>
          <a:p>
            <a:r>
              <a:rPr lang="el-GR" dirty="0"/>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5/24/2021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5/24/2021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5/24/2021</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5/24/2021</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5/24/2021</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5/24/2021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dirty="0"/>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5/24/2021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5/24/2021</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xmlns=""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Data" Target="../diagrams/data10.xml"/><Relationship Id="rId7" Type="http://schemas.openxmlformats.org/officeDocument/2006/relationships/diagramData" Target="../diagrams/data1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10" Type="http://schemas.openxmlformats.org/officeDocument/2006/relationships/diagramColors" Target="../diagrams/colors11.xml"/><Relationship Id="rId4" Type="http://schemas.openxmlformats.org/officeDocument/2006/relationships/diagramLayout" Target="../diagrams/layout10.xml"/><Relationship Id="rId9" Type="http://schemas.openxmlformats.org/officeDocument/2006/relationships/diagramQuickStyle" Target="../diagrams/quickStyle11.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openxmlformats.org/officeDocument/2006/relationships/diagramLayout" Target="../diagrams/layout12.xml"/><Relationship Id="rId7" Type="http://schemas.openxmlformats.org/officeDocument/2006/relationships/diagramLayout" Target="../diagrams/layout13.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openxmlformats.org/officeDocument/2006/relationships/diagramData" Target="../diagrams/data13.xml"/><Relationship Id="rId5" Type="http://schemas.openxmlformats.org/officeDocument/2006/relationships/diagramColors" Target="../diagrams/colors12.xml"/><Relationship Id="rId4" Type="http://schemas.openxmlformats.org/officeDocument/2006/relationships/diagramQuickStyle" Target="../diagrams/quickStyle12.xml"/><Relationship Id="rId9" Type="http://schemas.openxmlformats.org/officeDocument/2006/relationships/diagramColors" Target="../diagrams/colors13.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diagramLayout" Target="../diagrams/layout14.xml"/><Relationship Id="rId7" Type="http://schemas.openxmlformats.org/officeDocument/2006/relationships/diagramLayout" Target="../diagrams/layout15.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openxmlformats.org/officeDocument/2006/relationships/diagramData" Target="../diagrams/data15.xml"/><Relationship Id="rId5" Type="http://schemas.openxmlformats.org/officeDocument/2006/relationships/diagramColors" Target="../diagrams/colors14.xml"/><Relationship Id="rId4" Type="http://schemas.openxmlformats.org/officeDocument/2006/relationships/diagramQuickStyle" Target="../diagrams/quickStyle14.xml"/><Relationship Id="rId9" Type="http://schemas.openxmlformats.org/officeDocument/2006/relationships/diagramColors" Target="../diagrams/colors15.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diagramLayout" Target="../diagrams/layout16.xml"/><Relationship Id="rId7" Type="http://schemas.openxmlformats.org/officeDocument/2006/relationships/diagramLayout" Target="../diagrams/layout17.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openxmlformats.org/officeDocument/2006/relationships/diagramData" Target="../diagrams/data17.xml"/><Relationship Id="rId5" Type="http://schemas.openxmlformats.org/officeDocument/2006/relationships/diagramColors" Target="../diagrams/colors16.xml"/><Relationship Id="rId4" Type="http://schemas.openxmlformats.org/officeDocument/2006/relationships/diagramQuickStyle" Target="../diagrams/quickStyle16.xml"/><Relationship Id="rId9" Type="http://schemas.openxmlformats.org/officeDocument/2006/relationships/diagramColors" Target="../diagrams/colors1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8.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ideo" Target="file:///C:\Users\USER\Videos\&#914;&#921;&#925;&#932;&#917;&#927;%20&#928;&#913;&#929;&#927;&#933;&#931;&#921;&#913;&#931;&#919;&#931;%20&#917;&#933;.mp4" TargetMode="Externa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28.xml"/><Relationship Id="rId3" Type="http://schemas.openxmlformats.org/officeDocument/2006/relationships/diagramLayout" Target="../diagrams/layout27.xml"/><Relationship Id="rId7" Type="http://schemas.openxmlformats.org/officeDocument/2006/relationships/diagramLayout" Target="../diagrams/layout28.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openxmlformats.org/officeDocument/2006/relationships/diagramData" Target="../diagrams/data28.xml"/><Relationship Id="rId5" Type="http://schemas.openxmlformats.org/officeDocument/2006/relationships/diagramColors" Target="../diagrams/colors27.xml"/><Relationship Id="rId4" Type="http://schemas.openxmlformats.org/officeDocument/2006/relationships/diagramQuickStyle" Target="../diagrams/quickStyle27.xml"/><Relationship Id="rId9" Type="http://schemas.openxmlformats.org/officeDocument/2006/relationships/diagramColors" Target="../diagrams/colors2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5.gif"/><Relationship Id="rId3" Type="http://schemas.openxmlformats.org/officeDocument/2006/relationships/diagramLayout" Target="../diagrams/layout3.xml"/><Relationship Id="rId7" Type="http://schemas.openxmlformats.org/officeDocument/2006/relationships/image" Target="../media/image3.jpeg"/><Relationship Id="rId12" Type="http://schemas.openxmlformats.org/officeDocument/2006/relationships/diagramColors" Target="../diagrams/colors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openxmlformats.org/officeDocument/2006/relationships/image" Target="../media/image2.jpeg"/><Relationship Id="rId11" Type="http://schemas.openxmlformats.org/officeDocument/2006/relationships/diagramQuickStyle" Target="../diagrams/quickStyle4.xml"/><Relationship Id="rId5" Type="http://schemas.openxmlformats.org/officeDocument/2006/relationships/diagramColors" Target="../diagrams/colors3.xml"/><Relationship Id="rId10" Type="http://schemas.openxmlformats.org/officeDocument/2006/relationships/diagramLayout" Target="../diagrams/layout4.xml"/><Relationship Id="rId4" Type="http://schemas.openxmlformats.org/officeDocument/2006/relationships/diagramQuickStyle" Target="../diagrams/quickStyle3.xml"/><Relationship Id="rId9" Type="http://schemas.openxmlformats.org/officeDocument/2006/relationships/diagramData" Target="../diagrams/data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7.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9.xml"/><Relationship Id="rId7"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17 - Διάγραμμα"/>
          <p:cNvGraphicFramePr/>
          <p:nvPr/>
        </p:nvGraphicFramePr>
        <p:xfrm>
          <a:off x="1214414" y="1285860"/>
          <a:ext cx="7500990" cy="1872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81" name="11 - Ορθογώνιο"/>
          <p:cNvSpPr>
            <a:spLocks noChangeArrowheads="1"/>
          </p:cNvSpPr>
          <p:nvPr/>
        </p:nvSpPr>
        <p:spPr bwMode="auto">
          <a:xfrm>
            <a:off x="785786" y="285728"/>
            <a:ext cx="8046851" cy="553998"/>
          </a:xfrm>
          <a:prstGeom prst="rect">
            <a:avLst/>
          </a:prstGeom>
          <a:noFill/>
          <a:ln w="9525">
            <a:noFill/>
            <a:miter lim="800000"/>
            <a:headEnd/>
            <a:tailEnd/>
          </a:ln>
        </p:spPr>
        <p:txBody>
          <a:bodyPr wrap="square">
            <a:spAutoFit/>
          </a:bodyPr>
          <a:lstStyle/>
          <a:p>
            <a:pPr algn="ctr"/>
            <a:r>
              <a:rPr lang="el-GR" sz="1500" dirty="0">
                <a:effectLst>
                  <a:outerShdw blurRad="38100" dist="38100" dir="2700000" algn="tl">
                    <a:srgbClr val="000000">
                      <a:alpha val="43137"/>
                    </a:srgbClr>
                  </a:outerShdw>
                </a:effectLst>
                <a:latin typeface="Book Antiqua" panose="02040602050305030304" pitchFamily="18" charset="0"/>
              </a:rPr>
              <a:t>Πρόγραμμα Μεταπτυχιακών Σπουδών: </a:t>
            </a:r>
            <a:endParaRPr lang="en-US" sz="1500" dirty="0">
              <a:effectLst>
                <a:outerShdw blurRad="38100" dist="38100" dir="2700000" algn="tl">
                  <a:srgbClr val="000000">
                    <a:alpha val="43137"/>
                  </a:srgbClr>
                </a:outerShdw>
              </a:effectLst>
              <a:latin typeface="Book Antiqua" panose="02040602050305030304" pitchFamily="18" charset="0"/>
            </a:endParaRPr>
          </a:p>
          <a:p>
            <a:pPr algn="ctr"/>
            <a:r>
              <a:rPr lang="el-GR" sz="1500" dirty="0">
                <a:effectLst>
                  <a:outerShdw blurRad="38100" dist="38100" dir="2700000" algn="tl">
                    <a:srgbClr val="000000">
                      <a:alpha val="43137"/>
                    </a:srgbClr>
                  </a:outerShdw>
                </a:effectLst>
                <a:latin typeface="Book Antiqua" panose="02040602050305030304" pitchFamily="18" charset="0"/>
              </a:rPr>
              <a:t>«Επιστήμες της Αγωγής - Εξ Αποστάσεως Εκπαίδευση  με την χρήση των ΤΠΕ (e-Learning)»</a:t>
            </a:r>
          </a:p>
        </p:txBody>
      </p:sp>
      <p:sp>
        <p:nvSpPr>
          <p:cNvPr id="11" name="Rectangle 1"/>
          <p:cNvSpPr>
            <a:spLocks noChangeArrowheads="1"/>
          </p:cNvSpPr>
          <p:nvPr/>
        </p:nvSpPr>
        <p:spPr bwMode="auto">
          <a:xfrm>
            <a:off x="1357290" y="5929330"/>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outerShdw blurRad="38100" dist="38100" dir="2700000" algn="tl">
                    <a:srgbClr val="000000">
                      <a:alpha val="43137"/>
                    </a:srgbClr>
                  </a:outerShdw>
                </a:effectLst>
                <a:latin typeface="Book Antiqua" pitchFamily="18" charset="0"/>
                <a:ea typeface="Times New Roman" pitchFamily="18" charset="0"/>
                <a:cs typeface="Arial" pitchFamily="34" charset="0"/>
              </a:rPr>
              <a:t>Ρέθυμνο</a:t>
            </a:r>
            <a:r>
              <a:rPr kumimoji="0" lang="el-G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outerShdw blurRad="38100" dist="38100" dir="2700000" algn="tl">
                    <a:srgbClr val="000000">
                      <a:alpha val="43137"/>
                    </a:srgbClr>
                  </a:outerShdw>
                </a:effectLst>
                <a:latin typeface="Book Antiqua" pitchFamily="18" charset="0"/>
                <a:ea typeface="Times New Roman" pitchFamily="18" charset="0"/>
                <a:cs typeface="Arial" pitchFamily="34" charset="0"/>
              </a:rPr>
              <a:t>2021</a:t>
            </a:r>
            <a:endParaRPr kumimoji="0" lang="el-GR" sz="2000" b="0" i="1" u="none" strike="noStrike" cap="none" normalizeH="0" baseline="0" dirty="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7" name="15 - Ευθεία γραμμή σύνδεσης"/>
          <p:cNvCxnSpPr/>
          <p:nvPr/>
        </p:nvCxnSpPr>
        <p:spPr bwMode="auto">
          <a:xfrm>
            <a:off x="1000100" y="1071546"/>
            <a:ext cx="7786742" cy="1588"/>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2500298" y="3357562"/>
            <a:ext cx="5317801" cy="611312"/>
          </a:xfrm>
          <a:prstGeom prst="rect">
            <a:avLst/>
          </a:prstGeom>
        </p:spPr>
        <p:txBody>
          <a:bodyPr wrap="none" bIns="72000">
            <a:spAutoFit/>
          </a:bodyPr>
          <a:lstStyle/>
          <a:p>
            <a:pPr algn="ctr"/>
            <a:r>
              <a:rPr lang="el-GR" sz="3200" dirty="0" smtClean="0">
                <a:effectLst>
                  <a:outerShdw blurRad="38100" dist="38100" dir="2700000" algn="tl">
                    <a:srgbClr val="000000">
                      <a:alpha val="43137"/>
                    </a:srgbClr>
                  </a:outerShdw>
                </a:effectLst>
              </a:rPr>
              <a:t>Κωνσταντίνος Στρατικόπουλος</a:t>
            </a:r>
            <a:endParaRPr lang="el-GR" sz="3200" dirty="0">
              <a:effectLst>
                <a:outerShdw blurRad="38100" dist="38100" dir="2700000" algn="tl">
                  <a:srgbClr val="000000">
                    <a:alpha val="43137"/>
                  </a:srgbClr>
                </a:outerShdw>
              </a:effectLst>
            </a:endParaRPr>
          </a:p>
        </p:txBody>
      </p:sp>
      <p:graphicFrame>
        <p:nvGraphicFramePr>
          <p:cNvPr id="2" name="Πίνακας 1"/>
          <p:cNvGraphicFramePr>
            <a:graphicFrameLocks noGrp="1"/>
          </p:cNvGraphicFramePr>
          <p:nvPr>
            <p:extLst>
              <p:ext uri="{D42A27DB-BD31-4B8C-83A1-F6EECF244321}">
                <p14:modId xmlns:p14="http://schemas.microsoft.com/office/powerpoint/2010/main" xmlns="" val="3421610044"/>
              </p:ext>
            </p:extLst>
          </p:nvPr>
        </p:nvGraphicFramePr>
        <p:xfrm>
          <a:off x="1428728" y="4572008"/>
          <a:ext cx="7072362" cy="1280160"/>
        </p:xfrm>
        <a:graphic>
          <a:graphicData uri="http://schemas.openxmlformats.org/drawingml/2006/table">
            <a:tbl>
              <a:tblPr firstRow="1" bandRow="1">
                <a:tableStyleId>{5C22544A-7EE6-4342-B048-85BDC9FD1C3A}</a:tableStyleId>
              </a:tblPr>
              <a:tblGrid>
                <a:gridCol w="2357454">
                  <a:extLst>
                    <a:ext uri="{9D8B030D-6E8A-4147-A177-3AD203B41FA5}">
                      <a16:colId xmlns:a16="http://schemas.microsoft.com/office/drawing/2014/main" xmlns="" val="20000"/>
                    </a:ext>
                  </a:extLst>
                </a:gridCol>
                <a:gridCol w="2357454">
                  <a:extLst>
                    <a:ext uri="{9D8B030D-6E8A-4147-A177-3AD203B41FA5}">
                      <a16:colId xmlns:a16="http://schemas.microsoft.com/office/drawing/2014/main" xmlns="" val="20001"/>
                    </a:ext>
                  </a:extLst>
                </a:gridCol>
                <a:gridCol w="2357454">
                  <a:extLst>
                    <a:ext uri="{9D8B030D-6E8A-4147-A177-3AD203B41FA5}">
                      <a16:colId xmlns:a16="http://schemas.microsoft.com/office/drawing/2014/main" xmlns="" val="20002"/>
                    </a:ext>
                  </a:extLst>
                </a:gridCol>
              </a:tblGrid>
              <a:tr h="928694">
                <a:tc>
                  <a:txBody>
                    <a:bodyPr/>
                    <a:lstStyle/>
                    <a:p>
                      <a:pPr algn="ctr"/>
                      <a:endParaRPr lang="el-GR" sz="1400" b="1" kern="1200" dirty="0" smtClean="0">
                        <a:solidFill>
                          <a:schemeClr val="tx1"/>
                        </a:solidFill>
                        <a:effectLst>
                          <a:outerShdw blurRad="38100" dist="38100" dir="2700000" algn="tl">
                            <a:srgbClr val="000000">
                              <a:alpha val="43137"/>
                            </a:srgbClr>
                          </a:outerShdw>
                        </a:effectLst>
                        <a:latin typeface="+mn-lt"/>
                        <a:ea typeface="+mn-ea"/>
                        <a:cs typeface="+mn-cs"/>
                      </a:endParaRPr>
                    </a:p>
                    <a:p>
                      <a:pPr algn="ct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Παπαβασιλείου Ευάγγελος </a:t>
                      </a:r>
                      <a:endParaRPr lang="en-GB" sz="1500" b="1" kern="1200" dirty="0" smtClean="0">
                        <a:solidFill>
                          <a:schemeClr val="tx1"/>
                        </a:solidFill>
                        <a:effectLst>
                          <a:outerShdw blurRad="38100" dist="38100" dir="2700000" algn="tl">
                            <a:srgbClr val="000000">
                              <a:alpha val="43137"/>
                            </a:srgbClr>
                          </a:outerShdw>
                        </a:effectLst>
                        <a:latin typeface="+mn-lt"/>
                        <a:ea typeface="+mn-ea"/>
                        <a:cs typeface="+mn-cs"/>
                      </a:endParaRPr>
                    </a:p>
                    <a:p>
                      <a:pPr algn="ct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Καθηγητής </a:t>
                      </a:r>
                    </a:p>
                    <a:p>
                      <a:pPr algn="ct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Πανεπιστημίου Κρήτης</a:t>
                      </a:r>
                      <a:endParaRPr lang="en-GB" sz="1500" b="1" kern="1200" dirty="0" smtClean="0">
                        <a:solidFill>
                          <a:schemeClr val="tx1"/>
                        </a:solidFill>
                        <a:effectLst>
                          <a:outerShdw blurRad="38100" dist="38100" dir="2700000" algn="tl">
                            <a:srgbClr val="000000">
                              <a:alpha val="43137"/>
                            </a:srgbClr>
                          </a:outerShdw>
                        </a:effectLst>
                        <a:latin typeface="+mn-lt"/>
                        <a:ea typeface="+mn-ea"/>
                        <a:cs typeface="+mn-cs"/>
                      </a:endParaRPr>
                    </a:p>
                    <a:p>
                      <a:pPr algn="ctr"/>
                      <a:endParaRPr lang="el-GR" sz="1800" b="1" kern="1200" dirty="0">
                        <a:solidFill>
                          <a:schemeClr val="tx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l-GR" sz="1350" b="1" kern="1200" dirty="0" smtClean="0">
                        <a:solidFill>
                          <a:schemeClr val="tx1"/>
                        </a:solidFill>
                        <a:effectLst>
                          <a:outerShdw blurRad="38100" dist="38100" dir="2700000" algn="tl">
                            <a:srgbClr val="000000">
                              <a:alpha val="43137"/>
                            </a:srgbClr>
                          </a:outerShdw>
                        </a:effectLst>
                        <a:latin typeface="+mn-lt"/>
                        <a:ea typeface="+mn-ea"/>
                        <a:cs typeface="+mn-cs"/>
                      </a:endParaRPr>
                    </a:p>
                    <a:p>
                      <a:pPr algn="ct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Αναστασιάδης Παναγιώτης</a:t>
                      </a:r>
                      <a:endParaRPr lang="en-GB" sz="1500" b="1" kern="1200" dirty="0" smtClean="0">
                        <a:solidFill>
                          <a:schemeClr val="tx1"/>
                        </a:solidFill>
                        <a:effectLst>
                          <a:outerShdw blurRad="38100" dist="38100" dir="2700000" algn="tl">
                            <a:srgbClr val="000000">
                              <a:alpha val="43137"/>
                            </a:srgbClr>
                          </a:outerShdw>
                        </a:effectLst>
                        <a:latin typeface="+mn-lt"/>
                        <a:ea typeface="+mn-ea"/>
                        <a:cs typeface="+mn-cs"/>
                      </a:endParaRPr>
                    </a:p>
                    <a:p>
                      <a:pPr algn="ct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Καθηγητής </a:t>
                      </a:r>
                    </a:p>
                    <a:p>
                      <a:pPr algn="ct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Πανεπιστημίου Κρήτης </a:t>
                      </a:r>
                      <a:endParaRPr lang="en-GB" sz="1500" b="1" kern="1200" dirty="0" smtClean="0">
                        <a:solidFill>
                          <a:schemeClr val="tx1"/>
                        </a:solidFill>
                        <a:effectLst>
                          <a:outerShdw blurRad="38100" dist="38100" dir="2700000" algn="tl">
                            <a:srgbClr val="000000">
                              <a:alpha val="43137"/>
                            </a:srgbClr>
                          </a:outerShdw>
                        </a:effectLst>
                        <a:latin typeface="+mn-lt"/>
                        <a:ea typeface="+mn-ea"/>
                        <a:cs typeface="+mn-cs"/>
                      </a:endParaRPr>
                    </a:p>
                    <a:p>
                      <a:pPr algn="ctr"/>
                      <a:endParaRPr lang="el-GR" sz="1800" b="1" kern="1200" dirty="0">
                        <a:solidFill>
                          <a:schemeClr val="lt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l-GR" sz="1500" b="1" kern="1200" baseline="0" dirty="0" smtClean="0">
                        <a:solidFill>
                          <a:schemeClr val="tx1"/>
                        </a:solidFill>
                        <a:effectLst>
                          <a:outerShdw blurRad="38100" dist="38100" dir="2700000" algn="tl">
                            <a:srgbClr val="000000">
                              <a:alpha val="43137"/>
                            </a:srgbClr>
                          </a:outerShdw>
                        </a:effectLst>
                        <a:latin typeface="+mn-lt"/>
                        <a:ea typeface="+mn-ea"/>
                        <a:cs typeface="+mn-cs"/>
                      </a:endParaRPr>
                    </a:p>
                    <a:p>
                      <a:pPr algn="ct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Κωτσίδης Κωνσταντίνος</a:t>
                      </a:r>
                      <a:endParaRPr lang="en-GB" sz="1500" b="1" kern="1200" dirty="0" smtClean="0">
                        <a:solidFill>
                          <a:schemeClr val="tx1"/>
                        </a:solidFill>
                        <a:effectLst>
                          <a:outerShdw blurRad="38100" dist="38100" dir="2700000" algn="tl">
                            <a:srgbClr val="000000">
                              <a:alpha val="43137"/>
                            </a:srgbClr>
                          </a:outerShdw>
                        </a:effectLst>
                        <a:latin typeface="+mn-lt"/>
                        <a:ea typeface="+mn-ea"/>
                        <a:cs typeface="+mn-cs"/>
                      </a:endParaRPr>
                    </a:p>
                    <a:p>
                      <a:pPr algn="ct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Διδάκτωρ </a:t>
                      </a:r>
                    </a:p>
                    <a:p>
                      <a:pPr algn="ct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Πανεπιστημίου Κρήτης</a:t>
                      </a:r>
                      <a:endParaRPr lang="en-GB" sz="1500" b="1" kern="1200" dirty="0" smtClean="0">
                        <a:solidFill>
                          <a:schemeClr val="tx1"/>
                        </a:solidFill>
                        <a:effectLst>
                          <a:outerShdw blurRad="38100" dist="38100" dir="2700000" algn="tl">
                            <a:srgbClr val="000000">
                              <a:alpha val="43137"/>
                            </a:srgbClr>
                          </a:outerShdw>
                        </a:effectLst>
                        <a:latin typeface="+mn-lt"/>
                        <a:ea typeface="+mn-ea"/>
                        <a:cs typeface="+mn-cs"/>
                      </a:endParaRPr>
                    </a:p>
                    <a:p>
                      <a:pPr algn="ctr"/>
                      <a:endParaRPr lang="el-GR" sz="1800" b="1" kern="1200" dirty="0">
                        <a:solidFill>
                          <a:schemeClr val="tx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71604" y="4071942"/>
            <a:ext cx="6840760" cy="369332"/>
          </a:xfrm>
          <a:prstGeom prst="rect">
            <a:avLst/>
          </a:prstGeom>
        </p:spPr>
        <p:txBody>
          <a:bodyPr wrap="square">
            <a:spAutoFit/>
          </a:bodyPr>
          <a:lstStyle/>
          <a:p>
            <a:pPr algn="ctr"/>
            <a:r>
              <a:rPr lang="el-GR" sz="1800" dirty="0">
                <a:effectLst>
                  <a:outerShdw blurRad="38100" dist="38100" dir="2700000" algn="tl">
                    <a:srgbClr val="000000">
                      <a:alpha val="43137"/>
                    </a:srgbClr>
                  </a:outerShdw>
                </a:effectLst>
              </a:rPr>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Γενικό Θεωρητικό </a:t>
            </a:r>
            <a:r>
              <a:rPr lang="el-GR" sz="3600" dirty="0"/>
              <a:t>Πλαίσιο </a:t>
            </a:r>
            <a:r>
              <a:rPr lang="el-GR" sz="3600" dirty="0" smtClean="0"/>
              <a:t>2/</a:t>
            </a:r>
            <a:r>
              <a:rPr lang="en-US" sz="3600" dirty="0" smtClean="0"/>
              <a:t>3</a:t>
            </a:r>
            <a:endParaRPr lang="el-GR" sz="3600" b="1" dirty="0"/>
          </a:p>
        </p:txBody>
      </p:sp>
      <p:graphicFrame>
        <p:nvGraphicFramePr>
          <p:cNvPr id="10" name="9 - Διάγραμμα"/>
          <p:cNvGraphicFramePr/>
          <p:nvPr/>
        </p:nvGraphicFramePr>
        <p:xfrm>
          <a:off x="1071538" y="3000372"/>
          <a:ext cx="7072362" cy="46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12 - Διάγραμμα"/>
          <p:cNvGraphicFramePr>
            <a:graphicFrameLocks noChangeAspect="1"/>
          </p:cNvGraphicFramePr>
          <p:nvPr/>
        </p:nvGraphicFramePr>
        <p:xfrm>
          <a:off x="928662" y="1500174"/>
          <a:ext cx="7572427" cy="468198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4 - Καμπύλο αριστερό βέλος"/>
          <p:cNvSpPr/>
          <p:nvPr/>
        </p:nvSpPr>
        <p:spPr>
          <a:xfrm rot="19512310">
            <a:off x="5380460" y="2475403"/>
            <a:ext cx="452746" cy="172348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Γενικό Θεωρητικό </a:t>
            </a:r>
            <a:r>
              <a:rPr lang="el-GR" sz="3600" dirty="0"/>
              <a:t>Πλαίσιο </a:t>
            </a:r>
            <a:r>
              <a:rPr lang="en-US" sz="3600" dirty="0" smtClean="0"/>
              <a:t>3</a:t>
            </a:r>
            <a:r>
              <a:rPr lang="el-GR" sz="3600" dirty="0" smtClean="0"/>
              <a:t>/</a:t>
            </a:r>
            <a:r>
              <a:rPr lang="en-US" sz="3600" dirty="0" smtClean="0"/>
              <a:t>3</a:t>
            </a:r>
            <a:endParaRPr lang="el-GR" sz="3600" b="1" dirty="0"/>
          </a:p>
        </p:txBody>
      </p:sp>
      <p:graphicFrame>
        <p:nvGraphicFramePr>
          <p:cNvPr id="10" name="9 - Διάγραμμα"/>
          <p:cNvGraphicFramePr/>
          <p:nvPr/>
        </p:nvGraphicFramePr>
        <p:xfrm>
          <a:off x="1071538" y="3000372"/>
          <a:ext cx="7072362"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7 - TextBox"/>
          <p:cNvSpPr txBox="1"/>
          <p:nvPr/>
        </p:nvSpPr>
        <p:spPr>
          <a:xfrm>
            <a:off x="857224" y="1714488"/>
            <a:ext cx="428628" cy="1200329"/>
          </a:xfrm>
          <a:prstGeom prst="rect">
            <a:avLst/>
          </a:prstGeom>
          <a:noFill/>
        </p:spPr>
        <p:txBody>
          <a:bodyPr wrap="square" rtlCol="0">
            <a:spAutoFit/>
          </a:bodyPr>
          <a:lstStyle/>
          <a:p>
            <a:r>
              <a:rPr lang="el-GR" sz="7200" dirty="0" smtClean="0">
                <a:solidFill>
                  <a:srgbClr val="1B8391"/>
                </a:solidFill>
              </a:rPr>
              <a:t>*</a:t>
            </a:r>
            <a:endParaRPr lang="en-GB" sz="7200" dirty="0">
              <a:solidFill>
                <a:srgbClr val="1B8391"/>
              </a:solidFill>
            </a:endParaRPr>
          </a:p>
        </p:txBody>
      </p:sp>
      <p:graphicFrame>
        <p:nvGraphicFramePr>
          <p:cNvPr id="11" name="10 - Διάγραμμα"/>
          <p:cNvGraphicFramePr/>
          <p:nvPr/>
        </p:nvGraphicFramePr>
        <p:xfrm>
          <a:off x="1714480" y="1571612"/>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2" name="11 - TextBox"/>
          <p:cNvSpPr txBox="1"/>
          <p:nvPr/>
        </p:nvSpPr>
        <p:spPr>
          <a:xfrm>
            <a:off x="1000100" y="2928934"/>
            <a:ext cx="7500990" cy="3631763"/>
          </a:xfrm>
          <a:prstGeom prst="rect">
            <a:avLst/>
          </a:prstGeom>
          <a:noFill/>
        </p:spPr>
        <p:txBody>
          <a:bodyPr wrap="square" rtlCol="0">
            <a:spAutoFit/>
          </a:bodyPr>
          <a:lstStyle/>
          <a:p>
            <a:pPr algn="ctr"/>
            <a:r>
              <a:rPr lang="el-GR" b="1" dirty="0" smtClean="0">
                <a:solidFill>
                  <a:srgbClr val="135963"/>
                </a:solidFill>
                <a:effectLst>
                  <a:outerShdw blurRad="38100" dist="38100" dir="2700000" algn="tl">
                    <a:srgbClr val="000000">
                      <a:alpha val="43137"/>
                    </a:srgbClr>
                  </a:outerShdw>
                </a:effectLst>
              </a:rPr>
              <a:t>Πρόταση Ορισμού της Επαυξημένης Πραγματικότητας</a:t>
            </a:r>
          </a:p>
          <a:p>
            <a:pPr algn="ctr"/>
            <a:endParaRPr lang="el-GR" dirty="0" smtClean="0"/>
          </a:p>
          <a:p>
            <a:pPr algn="just"/>
            <a:r>
              <a:rPr lang="en-US" dirty="0" smtClean="0"/>
              <a:t>“</a:t>
            </a:r>
            <a:r>
              <a:rPr lang="en-US" sz="2200" i="1" dirty="0" smtClean="0"/>
              <a:t>H</a:t>
            </a:r>
            <a:r>
              <a:rPr lang="el-GR" sz="2200" i="1" dirty="0" smtClean="0"/>
              <a:t> </a:t>
            </a:r>
            <a:r>
              <a:rPr lang="el-GR" sz="2200" b="1" i="1" dirty="0" smtClean="0">
                <a:solidFill>
                  <a:srgbClr val="1B8391"/>
                </a:solidFill>
                <a:effectLst>
                  <a:outerShdw blurRad="38100" dist="38100" dir="2700000" algn="tl">
                    <a:srgbClr val="000000">
                      <a:alpha val="43137"/>
                    </a:srgbClr>
                  </a:outerShdw>
                </a:effectLst>
              </a:rPr>
              <a:t>επαυξημένη πραγματικότητα </a:t>
            </a:r>
            <a:r>
              <a:rPr lang="el-GR" sz="2200" i="1" dirty="0" smtClean="0"/>
              <a:t>αποτελεί τη διαδραστική </a:t>
            </a:r>
            <a:r>
              <a:rPr lang="el-GR" sz="2200" b="1" i="1" dirty="0" smtClean="0">
                <a:solidFill>
                  <a:srgbClr val="1B8391"/>
                </a:solidFill>
                <a:effectLst>
                  <a:outerShdw blurRad="38100" dist="38100" dir="2700000" algn="tl">
                    <a:srgbClr val="000000">
                      <a:alpha val="43137"/>
                    </a:srgbClr>
                  </a:outerShdw>
                </a:effectLst>
              </a:rPr>
              <a:t>εμπειρία </a:t>
            </a:r>
            <a:r>
              <a:rPr lang="el-GR" sz="2200" i="1" dirty="0" smtClean="0"/>
              <a:t>μιας τροποποιημένης αναπαράστασης της φυσικής πραγματικότητας, που δημιουργείται όταν στον πραγματικό κόσμο υπερτίθενται ψηφιακές πληροφορίες, οι οποίες αποτελούν αισθητηριακά εισερχόμενα (οπτικά, ακουστικά, απτικά κλπ) που είτε έχουν παραχθεί από υπολογιστή, είτε έχουν εξαχθεί από τον πραγματικό κόσμο, είτε συνδυάζουν και τις δύο ιδιότητες</a:t>
            </a:r>
            <a:r>
              <a:rPr lang="en-US" i="1" dirty="0" smtClean="0"/>
              <a:t>”</a:t>
            </a:r>
            <a:r>
              <a:rPr lang="el-GR" i="1" dirty="0" smtClean="0"/>
              <a:t>  </a:t>
            </a:r>
            <a:endParaRPr lang="en-GB" dirty="0" smtClean="0"/>
          </a:p>
          <a:p>
            <a:pPr algn="ctr"/>
            <a:endParaRPr lang="en-GB" dirty="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6. Δημιουργία Ε.Υ. 1/4</a:t>
            </a:r>
            <a:endParaRPr lang="el-GR" sz="3600" b="1" dirty="0"/>
          </a:p>
        </p:txBody>
      </p:sp>
      <p:graphicFrame>
        <p:nvGraphicFramePr>
          <p:cNvPr id="6" name="5 - Διάγραμμα"/>
          <p:cNvGraphicFramePr/>
          <p:nvPr/>
        </p:nvGraphicFramePr>
        <p:xfrm>
          <a:off x="1214414" y="135729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4 - Διάγραμμα"/>
          <p:cNvGraphicFramePr/>
          <p:nvPr/>
        </p:nvGraphicFramePr>
        <p:xfrm>
          <a:off x="1142976" y="2928934"/>
          <a:ext cx="7358114" cy="331788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7 - TextBox"/>
          <p:cNvSpPr txBox="1"/>
          <p:nvPr/>
        </p:nvSpPr>
        <p:spPr>
          <a:xfrm>
            <a:off x="642878" y="1928802"/>
            <a:ext cx="8501122" cy="477054"/>
          </a:xfrm>
          <a:prstGeom prst="rect">
            <a:avLst/>
          </a:prstGeom>
          <a:noFill/>
        </p:spPr>
        <p:txBody>
          <a:bodyPr wrap="square" rtlCol="0">
            <a:spAutoFit/>
          </a:bodyPr>
          <a:lstStyle/>
          <a:p>
            <a:pPr algn="ctr"/>
            <a:r>
              <a:rPr lang="el-GR" sz="2500" b="1" dirty="0" smtClean="0">
                <a:solidFill>
                  <a:schemeClr val="accent6">
                    <a:lumMod val="50000"/>
                  </a:schemeClr>
                </a:solidFill>
                <a:effectLst>
                  <a:outerShdw blurRad="38100" dist="38100" dir="2700000" algn="tl">
                    <a:srgbClr val="000000">
                      <a:alpha val="43137"/>
                    </a:srgbClr>
                  </a:outerShdw>
                </a:effectLst>
              </a:rPr>
              <a:t>Βασικά στοιχεία σχεδιασμού του ΕΥ</a:t>
            </a:r>
            <a:endParaRPr lang="en-GB" sz="2500" dirty="0">
              <a:solidFill>
                <a:schemeClr val="accent6">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6. Δημιουργία Ε.Υ. 3/4</a:t>
            </a:r>
            <a:endParaRPr lang="el-GR" sz="3600" b="1" dirty="0"/>
          </a:p>
        </p:txBody>
      </p:sp>
      <p:graphicFrame>
        <p:nvGraphicFramePr>
          <p:cNvPr id="6" name="5 - Διάγραμμα"/>
          <p:cNvGraphicFramePr/>
          <p:nvPr/>
        </p:nvGraphicFramePr>
        <p:xfrm>
          <a:off x="1071538" y="1571612"/>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10 - Διάγραμμα"/>
          <p:cNvGraphicFramePr/>
          <p:nvPr/>
        </p:nvGraphicFramePr>
        <p:xfrm>
          <a:off x="642910" y="2285992"/>
          <a:ext cx="4786346" cy="392909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4" name="13 - Έλλειψη"/>
          <p:cNvSpPr/>
          <p:nvPr/>
        </p:nvSpPr>
        <p:spPr>
          <a:xfrm>
            <a:off x="5643570" y="2643182"/>
            <a:ext cx="3286116" cy="3286148"/>
          </a:xfrm>
          <a:prstGeom prst="ellipse">
            <a:avLst/>
          </a:prstGeom>
          <a:solidFill>
            <a:schemeClr val="accent6">
              <a:lumMod val="75000"/>
            </a:schemeClr>
          </a:solidFill>
          <a:ln>
            <a:solidFill>
              <a:schemeClr val="bg1"/>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14 - TextBox"/>
          <p:cNvSpPr txBox="1"/>
          <p:nvPr/>
        </p:nvSpPr>
        <p:spPr>
          <a:xfrm>
            <a:off x="6286512" y="3143248"/>
            <a:ext cx="2000264" cy="2262158"/>
          </a:xfrm>
          <a:prstGeom prst="rect">
            <a:avLst/>
          </a:prstGeom>
          <a:solidFill>
            <a:schemeClr val="accent6">
              <a:lumMod val="75000"/>
            </a:schemeClr>
          </a:solidFill>
        </p:spPr>
        <p:txBody>
          <a:bodyPr wrap="square" rtlCol="0">
            <a:spAutoFit/>
          </a:bodyPr>
          <a:lstStyle/>
          <a:p>
            <a:pPr algn="ctr"/>
            <a:r>
              <a:rPr lang="el-GR" sz="2600" b="1" spc="-150" dirty="0" smtClean="0">
                <a:solidFill>
                  <a:schemeClr val="bg1"/>
                </a:solidFill>
                <a:effectLst>
                  <a:outerShdw blurRad="38100" dist="38100" dir="2700000" algn="tl">
                    <a:srgbClr val="000000">
                      <a:alpha val="43137"/>
                    </a:srgbClr>
                  </a:outerShdw>
                </a:effectLst>
              </a:rPr>
              <a:t>Σύνθεση νέου υλικού από </a:t>
            </a:r>
          </a:p>
          <a:p>
            <a:pPr algn="ctr"/>
            <a:endParaRPr lang="el-GR" sz="900" b="1" dirty="0" smtClean="0">
              <a:solidFill>
                <a:srgbClr val="8E6C00"/>
              </a:solidFill>
              <a:effectLst>
                <a:outerShdw blurRad="38100" dist="38100" dir="2700000" algn="tl">
                  <a:srgbClr val="000000">
                    <a:alpha val="43137"/>
                  </a:srgbClr>
                </a:outerShdw>
              </a:effectLst>
            </a:endParaRPr>
          </a:p>
          <a:p>
            <a:pPr algn="ctr"/>
            <a:r>
              <a:rPr lang="el-GR" sz="2000" b="1" i="1" dirty="0" smtClean="0">
                <a:solidFill>
                  <a:schemeClr val="bg1"/>
                </a:solidFill>
                <a:effectLst>
                  <a:outerShdw blurRad="38100" dist="38100" dir="2700000" algn="tl">
                    <a:srgbClr val="000000">
                      <a:alpha val="43137"/>
                    </a:srgbClr>
                  </a:outerShdw>
                </a:effectLst>
              </a:rPr>
              <a:t>Νέο υλικό + Νέα σύνθεση ήδη διαθέσιμων πόρων</a:t>
            </a: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6. Δημιουργία Ε.Υ. 4/4</a:t>
            </a:r>
            <a:endParaRPr lang="el-GR" sz="3600" b="1" dirty="0"/>
          </a:p>
        </p:txBody>
      </p:sp>
      <p:graphicFrame>
        <p:nvGraphicFramePr>
          <p:cNvPr id="6" name="5 - Διάγραμμα"/>
          <p:cNvGraphicFramePr/>
          <p:nvPr/>
        </p:nvGraphicFramePr>
        <p:xfrm>
          <a:off x="1071538" y="1285860"/>
          <a:ext cx="7286676" cy="9286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ΒΙΝΤΕΟ ΠΑΡΟΥΣΙΑΣΗΣ ΕΥ.mp4">
            <a:hlinkClick r:id="" action="ppaction://media"/>
          </p:cNvPr>
          <p:cNvPicPr>
            <a:picLocks noRot="1" noChangeAspect="1"/>
          </p:cNvPicPr>
          <p:nvPr>
            <a:videoFile r:link="rId1"/>
          </p:nvPr>
        </p:nvPicPr>
        <p:blipFill>
          <a:blip r:embed="rId7"/>
          <a:stretch>
            <a:fillRect/>
          </a:stretch>
        </p:blipFill>
        <p:spPr>
          <a:xfrm>
            <a:off x="1714480" y="2351484"/>
            <a:ext cx="6286544" cy="3952903"/>
          </a:xfrm>
          <a:prstGeom prst="rect">
            <a:avLst/>
          </a:prstGeom>
        </p:spPr>
      </p:pic>
    </p:spTree>
    <p:extLst>
      <p:ext uri="{BB962C8B-B14F-4D97-AF65-F5344CB8AC3E}">
        <p14:creationId xmlns:p14="http://schemas.microsoft.com/office/powerpoint/2010/main" xmlns="" val="35816692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Αποτίμηση Ε.Υ. 1/9</a:t>
            </a:r>
            <a:endParaRPr lang="el-GR" sz="3600" b="1" dirty="0"/>
          </a:p>
        </p:txBody>
      </p:sp>
      <p:graphicFrame>
        <p:nvGraphicFramePr>
          <p:cNvPr id="6" name="5 - Διάγραμμα"/>
          <p:cNvGraphicFramePr/>
          <p:nvPr/>
        </p:nvGraphicFramePr>
        <p:xfrm>
          <a:off x="1071538" y="135729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Έλλειψη"/>
          <p:cNvSpPr/>
          <p:nvPr/>
        </p:nvSpPr>
        <p:spPr>
          <a:xfrm>
            <a:off x="642910" y="3000372"/>
            <a:ext cx="1857388" cy="164307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4 - TextBox"/>
          <p:cNvSpPr txBox="1"/>
          <p:nvPr/>
        </p:nvSpPr>
        <p:spPr>
          <a:xfrm>
            <a:off x="642910" y="3286124"/>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Έρευνα κύριου ΕΥ</a:t>
            </a:r>
            <a:endParaRPr lang="en-GB" b="1" dirty="0">
              <a:solidFill>
                <a:schemeClr val="bg1"/>
              </a:solidFill>
              <a:effectLst>
                <a:outerShdw blurRad="38100" dist="38100" dir="2700000" algn="tl">
                  <a:srgbClr val="000000">
                    <a:alpha val="43137"/>
                  </a:srgbClr>
                </a:outerShdw>
              </a:effectLst>
            </a:endParaRPr>
          </a:p>
        </p:txBody>
      </p:sp>
      <p:sp>
        <p:nvSpPr>
          <p:cNvPr id="12" name="Στρογγυλεμένο ορθογώνιο 4"/>
          <p:cNvSpPr/>
          <p:nvPr/>
        </p:nvSpPr>
        <p:spPr>
          <a:xfrm>
            <a:off x="2643174" y="2000240"/>
            <a:ext cx="6286544" cy="4429156"/>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Είδος </a:t>
            </a:r>
            <a:r>
              <a:rPr lang="el-GR" sz="2100" b="1" dirty="0" smtClean="0">
                <a:solidFill>
                  <a:srgbClr val="9F1D1D"/>
                </a:solidFill>
                <a:effectLst>
                  <a:outerShdw blurRad="38100" dist="38100" dir="2700000" algn="tl">
                    <a:srgbClr val="000000">
                      <a:alpha val="43137"/>
                    </a:srgbClr>
                  </a:outerShdw>
                </a:effectLst>
              </a:rPr>
              <a:t>Έ</a:t>
            </a:r>
            <a:r>
              <a:rPr lang="el-GR" sz="2100" b="1" kern="1200" dirty="0" smtClean="0">
                <a:solidFill>
                  <a:srgbClr val="9F1D1D"/>
                </a:solidFill>
                <a:effectLst>
                  <a:outerShdw blurRad="38100" dist="38100" dir="2700000" algn="tl">
                    <a:srgbClr val="000000">
                      <a:alpha val="43137"/>
                    </a:srgbClr>
                  </a:outerShdw>
                </a:effectLst>
              </a:rPr>
              <a:t>ρευνας: </a:t>
            </a:r>
            <a:r>
              <a:rPr lang="el-GR" sz="2100" b="1" kern="1200" dirty="0" smtClean="0">
                <a:solidFill>
                  <a:srgbClr val="61953D"/>
                </a:solidFill>
                <a:effectLst>
                  <a:outerShdw blurRad="38100" dist="38100" dir="2700000" algn="tl">
                    <a:srgbClr val="000000">
                      <a:alpha val="43137"/>
                    </a:srgbClr>
                  </a:outerShdw>
                </a:effectLst>
              </a:rPr>
              <a:t>Διαμορφωτική Αξιολόγηση ΕΥ </a:t>
            </a:r>
          </a:p>
          <a:p>
            <a:pPr lvl="0" algn="l" defTabSz="1066800">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Χρονική περίοδος: </a:t>
            </a:r>
            <a:r>
              <a:rPr lang="el-GR" sz="2100" b="1" kern="1200" dirty="0" smtClean="0">
                <a:solidFill>
                  <a:srgbClr val="61953D"/>
                </a:solidFill>
                <a:effectLst>
                  <a:outerShdw blurRad="38100" dist="38100" dir="2700000" algn="tl">
                    <a:srgbClr val="000000">
                      <a:alpha val="43137"/>
                    </a:srgbClr>
                  </a:outerShdw>
                </a:effectLst>
              </a:rPr>
              <a:t>Ιαν.- Φεβρ. 2021</a:t>
            </a:r>
          </a:p>
          <a:p>
            <a:pPr lvl="0" algn="l" defTabSz="1066800">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Δειγματοληψία</a:t>
            </a:r>
            <a:r>
              <a:rPr lang="el-GR" sz="2100" b="1" kern="1200" dirty="0" smtClean="0">
                <a:solidFill>
                  <a:srgbClr val="61953D"/>
                </a:solidFill>
                <a:effectLst>
                  <a:outerShdw blurRad="38100" dist="38100" dir="2700000" algn="tl">
                    <a:srgbClr val="000000">
                      <a:alpha val="43137"/>
                    </a:srgbClr>
                  </a:outerShdw>
                </a:effectLst>
              </a:rPr>
              <a:t>: Σκόπιμη δειγματοληψία ειδικών  - 7 συμμετέχοντες</a:t>
            </a:r>
          </a:p>
          <a:p>
            <a:pPr lvl="0" algn="l" defTabSz="1066800">
              <a:spcBef>
                <a:spcPct val="0"/>
              </a:spcBef>
              <a:spcAft>
                <a:spcPts val="0"/>
              </a:spcAft>
            </a:pPr>
            <a:r>
              <a:rPr lang="el-GR" sz="2100" b="1" dirty="0" smtClean="0">
                <a:solidFill>
                  <a:srgbClr val="9F1D1D"/>
                </a:solidFill>
                <a:effectLst>
                  <a:outerShdw blurRad="38100" dist="38100" dir="2700000" algn="tl">
                    <a:srgbClr val="000000">
                      <a:alpha val="43137"/>
                    </a:srgbClr>
                  </a:outerShdw>
                </a:effectLst>
              </a:rPr>
              <a:t>Μέθοδος: </a:t>
            </a:r>
            <a:r>
              <a:rPr lang="el-GR" sz="2100" b="1" dirty="0" smtClean="0">
                <a:solidFill>
                  <a:srgbClr val="61953D"/>
                </a:solidFill>
                <a:effectLst>
                  <a:outerShdw blurRad="38100" dist="38100" dir="2700000" algn="tl">
                    <a:srgbClr val="000000">
                      <a:alpha val="43137"/>
                    </a:srgbClr>
                  </a:outerShdw>
                </a:effectLst>
              </a:rPr>
              <a:t>Έρευνα Απόψεων με Ποιοτική Ανάλυση Περιεχομένου</a:t>
            </a:r>
          </a:p>
          <a:p>
            <a:pPr lvl="0" algn="l" defTabSz="1066800">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Μέσα συλλογής δεδομένων: </a:t>
            </a:r>
            <a:r>
              <a:rPr lang="el-GR" sz="2100" b="1" kern="1200" dirty="0" smtClean="0">
                <a:solidFill>
                  <a:srgbClr val="61953D"/>
                </a:solidFill>
                <a:effectLst>
                  <a:outerShdw blurRad="38100" dist="38100" dir="2700000" algn="tl">
                    <a:srgbClr val="000000">
                      <a:alpha val="43137"/>
                    </a:srgbClr>
                  </a:outerShdw>
                </a:effectLst>
              </a:rPr>
              <a:t>Ερωτηματολόγια Ανοιχτών Ερωτήσεων</a:t>
            </a:r>
          </a:p>
          <a:p>
            <a:pPr lvl="0" defTabSz="1066800">
              <a:spcAft>
                <a:spcPts val="0"/>
              </a:spcAft>
            </a:pPr>
            <a:r>
              <a:rPr lang="el-GR" sz="2100" b="1" dirty="0" smtClean="0">
                <a:solidFill>
                  <a:srgbClr val="9F1D1D"/>
                </a:solidFill>
                <a:effectLst>
                  <a:outerShdw blurRad="38100" dist="38100" dir="2700000" algn="tl">
                    <a:srgbClr val="000000">
                      <a:alpha val="43137"/>
                    </a:srgbClr>
                  </a:outerShdw>
                </a:effectLst>
              </a:rPr>
              <a:t>Επεξεργασία δεδομένων: </a:t>
            </a:r>
            <a:r>
              <a:rPr lang="el-GR" sz="2100" b="1" dirty="0" smtClean="0">
                <a:solidFill>
                  <a:srgbClr val="61953D"/>
                </a:solidFill>
                <a:effectLst>
                  <a:outerShdw blurRad="38100" dist="38100" dir="2700000" algn="tl">
                    <a:srgbClr val="000000">
                      <a:alpha val="43137"/>
                    </a:srgbClr>
                  </a:outerShdw>
                </a:effectLst>
              </a:rPr>
              <a:t>Μονάδα ανάλυσης η φράση με αυτοτελές εννοιολογικό  περιεχόμενο - 10 ερευνητικοί άξονες &amp; επιμέρους κατηγορίες ανάλυσης</a:t>
            </a:r>
          </a:p>
          <a:p>
            <a:pPr lvl="0" defTabSz="1066800">
              <a:spcAft>
                <a:spcPts val="0"/>
              </a:spcAft>
            </a:pPr>
            <a:r>
              <a:rPr lang="el-GR" sz="2100" b="1" kern="1200" dirty="0" smtClean="0">
                <a:solidFill>
                  <a:srgbClr val="9F1D1D"/>
                </a:solidFill>
                <a:effectLst>
                  <a:outerShdw blurRad="38100" dist="38100" dir="2700000" algn="tl">
                    <a:srgbClr val="000000">
                      <a:alpha val="43137"/>
                    </a:srgbClr>
                  </a:outerShdw>
                </a:effectLst>
              </a:rPr>
              <a:t>Αξιοπιστία-Εγκυρότητα: </a:t>
            </a:r>
            <a:r>
              <a:rPr lang="el-GR" sz="2100" b="1" kern="1200" dirty="0" smtClean="0">
                <a:solidFill>
                  <a:srgbClr val="61953D"/>
                </a:solidFill>
                <a:effectLst>
                  <a:outerShdw blurRad="38100" dist="38100" dir="2700000" algn="tl">
                    <a:srgbClr val="000000">
                      <a:alpha val="43137"/>
                    </a:srgbClr>
                  </a:outerShdw>
                </a:effectLst>
              </a:rPr>
              <a:t>Τριγωνισμός μέσω της αποτίμησης από πολλούς ειδικούς </a:t>
            </a:r>
            <a:endParaRPr lang="en-GB" sz="2100" b="1" kern="1200" dirty="0">
              <a:solidFill>
                <a:srgbClr val="9F1D1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Αποτίμηση Ε.Υ. 2/9</a:t>
            </a:r>
            <a:endParaRPr lang="el-GR" sz="3600" b="1" dirty="0"/>
          </a:p>
        </p:txBody>
      </p:sp>
      <p:graphicFrame>
        <p:nvGraphicFramePr>
          <p:cNvPr id="6" name="5 - Διάγραμμα"/>
          <p:cNvGraphicFramePr/>
          <p:nvPr/>
        </p:nvGraphicFramePr>
        <p:xfrm>
          <a:off x="1071538" y="135729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Έλλειψη"/>
          <p:cNvSpPr/>
          <p:nvPr/>
        </p:nvSpPr>
        <p:spPr>
          <a:xfrm>
            <a:off x="714348" y="2500306"/>
            <a:ext cx="2000264" cy="164307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4 - TextBox"/>
          <p:cNvSpPr txBox="1"/>
          <p:nvPr/>
        </p:nvSpPr>
        <p:spPr>
          <a:xfrm>
            <a:off x="785786" y="2714620"/>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Έρευνα </a:t>
            </a:r>
            <a:r>
              <a:rPr lang="el-GR" b="1" dirty="0" smtClean="0">
                <a:solidFill>
                  <a:schemeClr val="bg1"/>
                </a:solidFill>
                <a:effectLst>
                  <a:outerShdw blurRad="38100" dist="38100" dir="2700000" algn="tl">
                    <a:srgbClr val="000000">
                      <a:alpha val="43137"/>
                    </a:srgbClr>
                  </a:outerShdw>
                </a:effectLst>
              </a:rPr>
              <a:t>Παιχνιδιού </a:t>
            </a:r>
            <a:endParaRPr lang="en-GB" b="1" dirty="0">
              <a:solidFill>
                <a:schemeClr val="bg1"/>
              </a:solidFill>
              <a:effectLst>
                <a:outerShdw blurRad="38100" dist="38100" dir="2700000" algn="tl">
                  <a:srgbClr val="000000">
                    <a:alpha val="43137"/>
                  </a:srgbClr>
                </a:outerShdw>
              </a:effectLst>
            </a:endParaRPr>
          </a:p>
        </p:txBody>
      </p:sp>
      <p:sp>
        <p:nvSpPr>
          <p:cNvPr id="12" name="Στρογγυλεμένο ορθογώνιο 4"/>
          <p:cNvSpPr/>
          <p:nvPr/>
        </p:nvSpPr>
        <p:spPr>
          <a:xfrm>
            <a:off x="2786050" y="1857364"/>
            <a:ext cx="6072230" cy="4429156"/>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Είδος </a:t>
            </a:r>
            <a:r>
              <a:rPr lang="el-GR" sz="2100" b="1" dirty="0" smtClean="0">
                <a:solidFill>
                  <a:srgbClr val="9F1D1D"/>
                </a:solidFill>
                <a:effectLst>
                  <a:outerShdw blurRad="38100" dist="38100" dir="2700000" algn="tl">
                    <a:srgbClr val="000000">
                      <a:alpha val="43137"/>
                    </a:srgbClr>
                  </a:outerShdw>
                </a:effectLst>
              </a:rPr>
              <a:t>Έ</a:t>
            </a:r>
            <a:r>
              <a:rPr lang="el-GR" sz="2100" b="1" kern="1200" dirty="0" smtClean="0">
                <a:solidFill>
                  <a:srgbClr val="9F1D1D"/>
                </a:solidFill>
                <a:effectLst>
                  <a:outerShdw blurRad="38100" dist="38100" dir="2700000" algn="tl">
                    <a:srgbClr val="000000">
                      <a:alpha val="43137"/>
                    </a:srgbClr>
                  </a:outerShdw>
                </a:effectLst>
              </a:rPr>
              <a:t>ρευνας: </a:t>
            </a:r>
            <a:r>
              <a:rPr lang="el-GR" sz="2100" b="1" kern="1200" dirty="0" smtClean="0">
                <a:solidFill>
                  <a:srgbClr val="61953D"/>
                </a:solidFill>
                <a:effectLst>
                  <a:outerShdw blurRad="38100" dist="38100" dir="2700000" algn="tl">
                    <a:srgbClr val="000000">
                      <a:alpha val="43137"/>
                    </a:srgbClr>
                  </a:outerShdw>
                </a:effectLst>
              </a:rPr>
              <a:t>Διαμορφωτική Αξιολόγηση ΕΥ  </a:t>
            </a:r>
            <a:r>
              <a:rPr lang="el-GR" sz="2100" i="1" kern="1200" dirty="0" smtClean="0">
                <a:solidFill>
                  <a:schemeClr val="tx1"/>
                </a:solidFill>
                <a:effectLst>
                  <a:outerShdw blurRad="38100" dist="38100" dir="2700000" algn="tl">
                    <a:srgbClr val="000000">
                      <a:alpha val="43137"/>
                    </a:srgbClr>
                  </a:outerShdw>
                </a:effectLst>
              </a:rPr>
              <a:t>(με στρατηγική έρευνας δράσης 2 σταδίων)</a:t>
            </a:r>
          </a:p>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Χρονική περίοδος: </a:t>
            </a:r>
            <a:r>
              <a:rPr lang="el-GR" sz="2100" b="1" kern="1200" dirty="0" smtClean="0">
                <a:solidFill>
                  <a:srgbClr val="61953D"/>
                </a:solidFill>
                <a:effectLst>
                  <a:outerShdw blurRad="38100" dist="38100" dir="2700000" algn="tl">
                    <a:srgbClr val="000000">
                      <a:alpha val="43137"/>
                    </a:srgbClr>
                  </a:outerShdw>
                </a:effectLst>
              </a:rPr>
              <a:t>Αύγουστος</a:t>
            </a:r>
            <a:r>
              <a:rPr lang="el-GR" sz="2100" b="1" kern="1200" dirty="0" smtClean="0">
                <a:solidFill>
                  <a:srgbClr val="9F1D1D"/>
                </a:solidFill>
                <a:effectLst>
                  <a:outerShdw blurRad="38100" dist="38100" dir="2700000" algn="tl">
                    <a:srgbClr val="000000">
                      <a:alpha val="43137"/>
                    </a:srgbClr>
                  </a:outerShdw>
                </a:effectLst>
              </a:rPr>
              <a:t> </a:t>
            </a:r>
            <a:r>
              <a:rPr lang="el-GR" sz="2100" b="1" kern="1200" dirty="0" smtClean="0">
                <a:solidFill>
                  <a:srgbClr val="61953D"/>
                </a:solidFill>
                <a:effectLst>
                  <a:outerShdw blurRad="38100" dist="38100" dir="2700000" algn="tl">
                    <a:srgbClr val="000000">
                      <a:alpha val="43137"/>
                    </a:srgbClr>
                  </a:outerShdw>
                </a:effectLst>
              </a:rPr>
              <a:t>2021</a:t>
            </a:r>
          </a:p>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Δειγματοληψία</a:t>
            </a:r>
            <a:r>
              <a:rPr lang="el-GR" sz="2100" b="1" kern="1200" dirty="0" smtClean="0">
                <a:solidFill>
                  <a:srgbClr val="61953D"/>
                </a:solidFill>
                <a:effectLst>
                  <a:outerShdw blurRad="38100" dist="38100" dir="2700000" algn="tl">
                    <a:srgbClr val="000000">
                      <a:alpha val="43137"/>
                    </a:srgbClr>
                  </a:outerShdw>
                </a:effectLst>
              </a:rPr>
              <a:t>: Δείγμα ευκολίας – 10  ενήλικοι συμμετέχοντες</a:t>
            </a:r>
          </a:p>
          <a:p>
            <a:pPr lvl="0" algn="l" defTabSz="1066800">
              <a:lnSpc>
                <a:spcPct val="90000"/>
              </a:lnSpc>
              <a:spcBef>
                <a:spcPct val="0"/>
              </a:spcBef>
              <a:spcAft>
                <a:spcPts val="0"/>
              </a:spcAft>
            </a:pPr>
            <a:r>
              <a:rPr lang="el-GR" sz="2100" b="1" dirty="0" smtClean="0">
                <a:solidFill>
                  <a:srgbClr val="9F1D1D"/>
                </a:solidFill>
                <a:effectLst>
                  <a:outerShdw blurRad="38100" dist="38100" dir="2700000" algn="tl">
                    <a:srgbClr val="000000">
                      <a:alpha val="43137"/>
                    </a:srgbClr>
                  </a:outerShdw>
                </a:effectLst>
              </a:rPr>
              <a:t>Μέθοδος: </a:t>
            </a:r>
            <a:r>
              <a:rPr lang="el-GR" sz="2100" b="1" dirty="0" smtClean="0">
                <a:solidFill>
                  <a:srgbClr val="61953D"/>
                </a:solidFill>
                <a:effectLst>
                  <a:outerShdw blurRad="38100" dist="38100" dir="2700000" algn="tl">
                    <a:srgbClr val="000000">
                      <a:alpha val="43137"/>
                    </a:srgbClr>
                  </a:outerShdw>
                </a:effectLst>
              </a:rPr>
              <a:t>Συμμετοχική Παρατήρηση</a:t>
            </a:r>
          </a:p>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Μέσα συλλογής δεδομένων: </a:t>
            </a:r>
            <a:r>
              <a:rPr lang="el-GR" sz="2100" b="1" dirty="0" smtClean="0">
                <a:solidFill>
                  <a:srgbClr val="61953D"/>
                </a:solidFill>
                <a:effectLst>
                  <a:outerShdw blurRad="38100" dist="38100" dir="2700000" algn="tl">
                    <a:srgbClr val="000000">
                      <a:alpha val="43137"/>
                    </a:srgbClr>
                  </a:outerShdw>
                </a:effectLst>
              </a:rPr>
              <a:t>Σημειώσεις Πεδίου </a:t>
            </a:r>
            <a:endParaRPr lang="el-GR" sz="2100" b="1" kern="1200" dirty="0" smtClean="0">
              <a:solidFill>
                <a:srgbClr val="61953D"/>
              </a:solidFill>
              <a:effectLst>
                <a:outerShdw blurRad="38100" dist="38100" dir="2700000" algn="tl">
                  <a:srgbClr val="000000">
                    <a:alpha val="43137"/>
                  </a:srgbClr>
                </a:outerShdw>
              </a:effectLst>
            </a:endParaRPr>
          </a:p>
          <a:p>
            <a:pPr lvl="0" defTabSz="1066800">
              <a:lnSpc>
                <a:spcPct val="90000"/>
              </a:lnSpc>
              <a:spcAft>
                <a:spcPts val="0"/>
              </a:spcAft>
            </a:pPr>
            <a:r>
              <a:rPr lang="el-GR" sz="2100" b="1" dirty="0" smtClean="0">
                <a:solidFill>
                  <a:srgbClr val="9F1D1D"/>
                </a:solidFill>
                <a:effectLst>
                  <a:outerShdw blurRad="38100" dist="38100" dir="2700000" algn="tl">
                    <a:srgbClr val="000000">
                      <a:alpha val="43137"/>
                    </a:srgbClr>
                  </a:outerShdw>
                </a:effectLst>
              </a:rPr>
              <a:t>Επεξεργασία δεδομένων: </a:t>
            </a:r>
            <a:r>
              <a:rPr lang="el-GR" sz="2100" b="1" dirty="0" smtClean="0">
                <a:solidFill>
                  <a:srgbClr val="61953D"/>
                </a:solidFill>
                <a:effectLst>
                  <a:outerShdw blurRad="38100" dist="38100" dir="2700000" algn="tl">
                    <a:srgbClr val="000000">
                      <a:alpha val="43137"/>
                    </a:srgbClr>
                  </a:outerShdw>
                </a:effectLst>
              </a:rPr>
              <a:t>Ποιοτική</a:t>
            </a:r>
            <a:r>
              <a:rPr lang="el-GR" sz="2100" b="1" dirty="0" smtClean="0">
                <a:solidFill>
                  <a:srgbClr val="9F1D1D"/>
                </a:solidFill>
                <a:effectLst>
                  <a:outerShdw blurRad="38100" dist="38100" dir="2700000" algn="tl">
                    <a:srgbClr val="000000">
                      <a:alpha val="43137"/>
                    </a:srgbClr>
                  </a:outerShdw>
                </a:effectLst>
              </a:rPr>
              <a:t>  </a:t>
            </a:r>
            <a:r>
              <a:rPr lang="el-GR" sz="2100" b="1" dirty="0" smtClean="0">
                <a:solidFill>
                  <a:srgbClr val="61953D"/>
                </a:solidFill>
                <a:effectLst>
                  <a:outerShdw blurRad="38100" dist="38100" dir="2700000" algn="tl">
                    <a:srgbClr val="000000">
                      <a:alpha val="43137"/>
                    </a:srgbClr>
                  </a:outerShdw>
                </a:effectLst>
              </a:rPr>
              <a:t>Ανάλυση</a:t>
            </a:r>
            <a:r>
              <a:rPr lang="el-GR" sz="2100" b="1" dirty="0" smtClean="0">
                <a:solidFill>
                  <a:srgbClr val="9F1D1D"/>
                </a:solidFill>
                <a:effectLst>
                  <a:outerShdw blurRad="38100" dist="38100" dir="2700000" algn="tl">
                    <a:srgbClr val="000000">
                      <a:alpha val="43137"/>
                    </a:srgbClr>
                  </a:outerShdw>
                </a:effectLst>
              </a:rPr>
              <a:t> </a:t>
            </a:r>
            <a:r>
              <a:rPr lang="el-GR" sz="2100" b="1" dirty="0" smtClean="0">
                <a:solidFill>
                  <a:srgbClr val="61953D"/>
                </a:solidFill>
                <a:effectLst>
                  <a:outerShdw blurRad="38100" dist="38100" dir="2700000" algn="tl">
                    <a:srgbClr val="000000">
                      <a:alpha val="43137"/>
                    </a:srgbClr>
                  </a:outerShdw>
                </a:effectLst>
              </a:rPr>
              <a:t>- Μονάδα ανάλυσης το θέμα -  4 ερευνητικοί άξονες</a:t>
            </a:r>
          </a:p>
          <a:p>
            <a:pPr lvl="0" defTabSz="1066800">
              <a:lnSpc>
                <a:spcPct val="90000"/>
              </a:lnSpc>
              <a:spcAft>
                <a:spcPts val="0"/>
              </a:spcAft>
            </a:pPr>
            <a:r>
              <a:rPr lang="el-GR" sz="2100" b="1" kern="1200" dirty="0" smtClean="0">
                <a:solidFill>
                  <a:srgbClr val="9F1D1D"/>
                </a:solidFill>
                <a:effectLst>
                  <a:outerShdw blurRad="38100" dist="38100" dir="2700000" algn="tl">
                    <a:srgbClr val="000000">
                      <a:alpha val="43137"/>
                    </a:srgbClr>
                  </a:outerShdw>
                </a:effectLst>
              </a:rPr>
              <a:t>Αξιοπιστία-Εγκυρότητα: </a:t>
            </a:r>
            <a:r>
              <a:rPr lang="el-GR" sz="2100" b="1" dirty="0" smtClean="0">
                <a:solidFill>
                  <a:srgbClr val="61953D"/>
                </a:solidFill>
                <a:effectLst>
                  <a:outerShdw blurRad="38100" dist="38100" dir="2700000" algn="tl">
                    <a:srgbClr val="000000">
                      <a:alpha val="43137"/>
                    </a:srgbClr>
                  </a:outerShdw>
                </a:effectLst>
              </a:rPr>
              <a:t>Ε</a:t>
            </a:r>
            <a:r>
              <a:rPr lang="el-GR" sz="2100" b="1" kern="1200" dirty="0" smtClean="0">
                <a:solidFill>
                  <a:srgbClr val="61953D"/>
                </a:solidFill>
                <a:effectLst>
                  <a:outerShdw blurRad="38100" dist="38100" dir="2700000" algn="tl">
                    <a:srgbClr val="000000">
                      <a:alpha val="43137"/>
                    </a:srgbClr>
                  </a:outerShdw>
                </a:effectLst>
              </a:rPr>
              <a:t>μπειρία &amp; εντιμότητα του ερευνητή στο σχεδιασμό και την </a:t>
            </a:r>
            <a:r>
              <a:rPr lang="el-GR" sz="2100" b="1" kern="1200" dirty="0" smtClean="0">
                <a:solidFill>
                  <a:srgbClr val="61953D"/>
                </a:solidFill>
                <a:effectLst>
                  <a:outerShdw blurRad="38100" dist="38100" dir="2700000" algn="tl">
                    <a:srgbClr val="000000">
                      <a:alpha val="43137"/>
                    </a:srgbClr>
                  </a:outerShdw>
                </a:effectLst>
              </a:rPr>
              <a:t>εφαρμογή – Διαμόρφωση πρωτοκόλλου παρατήρησης</a:t>
            </a:r>
            <a:endParaRPr lang="en-GB" sz="2100" b="1" kern="1200" dirty="0">
              <a:solidFill>
                <a:srgbClr val="61953D"/>
              </a:solidFill>
              <a:effectLst>
                <a:outerShdw blurRad="38100" dist="38100" dir="2700000" algn="tl">
                  <a:srgbClr val="000000">
                    <a:alpha val="43137"/>
                  </a:srgbClr>
                </a:outerShdw>
              </a:effectLst>
            </a:endParaRPr>
          </a:p>
        </p:txBody>
      </p:sp>
      <p:sp>
        <p:nvSpPr>
          <p:cNvPr id="7" name="6 - Έλλειψη"/>
          <p:cNvSpPr/>
          <p:nvPr/>
        </p:nvSpPr>
        <p:spPr>
          <a:xfrm>
            <a:off x="785786" y="4429132"/>
            <a:ext cx="1928826" cy="92869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7 - TextBox"/>
          <p:cNvSpPr txBox="1"/>
          <p:nvPr/>
        </p:nvSpPr>
        <p:spPr>
          <a:xfrm>
            <a:off x="785786" y="4572008"/>
            <a:ext cx="1857388" cy="461665"/>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1</a:t>
            </a:r>
            <a:r>
              <a:rPr lang="el-GR" b="1" baseline="30000" dirty="0" smtClean="0">
                <a:solidFill>
                  <a:schemeClr val="bg1"/>
                </a:solidFill>
                <a:effectLst>
                  <a:outerShdw blurRad="38100" dist="38100" dir="2700000" algn="tl">
                    <a:srgbClr val="000000">
                      <a:alpha val="43137"/>
                    </a:srgbClr>
                  </a:outerShdw>
                </a:effectLst>
              </a:rPr>
              <a:t>ο</a:t>
            </a:r>
            <a:r>
              <a:rPr lang="el-GR" b="1" dirty="0" smtClean="0">
                <a:solidFill>
                  <a:schemeClr val="bg1"/>
                </a:solidFill>
                <a:effectLst>
                  <a:outerShdw blurRad="38100" dist="38100" dir="2700000" algn="tl">
                    <a:srgbClr val="000000">
                      <a:alpha val="43137"/>
                    </a:srgbClr>
                  </a:outerShdw>
                </a:effectLst>
              </a:rPr>
              <a:t>  Στάδιο</a:t>
            </a:r>
            <a:endParaRPr lang="en-GB"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Αποτίμηση Ε.Υ. 3/9</a:t>
            </a:r>
            <a:endParaRPr lang="el-GR" sz="3600" b="1" dirty="0"/>
          </a:p>
        </p:txBody>
      </p:sp>
      <p:graphicFrame>
        <p:nvGraphicFramePr>
          <p:cNvPr id="6" name="5 - Διάγραμμα"/>
          <p:cNvGraphicFramePr/>
          <p:nvPr/>
        </p:nvGraphicFramePr>
        <p:xfrm>
          <a:off x="1071538" y="135729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Έλλειψη"/>
          <p:cNvSpPr/>
          <p:nvPr/>
        </p:nvSpPr>
        <p:spPr>
          <a:xfrm>
            <a:off x="714348" y="2214554"/>
            <a:ext cx="2000264" cy="164307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4 - TextBox"/>
          <p:cNvSpPr txBox="1"/>
          <p:nvPr/>
        </p:nvSpPr>
        <p:spPr>
          <a:xfrm>
            <a:off x="785786" y="2428868"/>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Έρευνα </a:t>
            </a:r>
            <a:r>
              <a:rPr lang="el-GR" b="1" dirty="0" smtClean="0">
                <a:solidFill>
                  <a:schemeClr val="bg1"/>
                </a:solidFill>
                <a:effectLst>
                  <a:outerShdw blurRad="38100" dist="38100" dir="2700000" algn="tl">
                    <a:srgbClr val="000000">
                      <a:alpha val="43137"/>
                    </a:srgbClr>
                  </a:outerShdw>
                </a:effectLst>
              </a:rPr>
              <a:t>Παιχνιδιού</a:t>
            </a:r>
            <a:endParaRPr lang="en-GB" b="1" dirty="0">
              <a:solidFill>
                <a:schemeClr val="bg1"/>
              </a:solidFill>
              <a:effectLst>
                <a:outerShdw blurRad="38100" dist="38100" dir="2700000" algn="tl">
                  <a:srgbClr val="000000">
                    <a:alpha val="43137"/>
                  </a:srgbClr>
                </a:outerShdw>
              </a:effectLst>
            </a:endParaRPr>
          </a:p>
        </p:txBody>
      </p:sp>
      <p:sp>
        <p:nvSpPr>
          <p:cNvPr id="12" name="Στρογγυλεμένο ορθογώνιο 4"/>
          <p:cNvSpPr/>
          <p:nvPr/>
        </p:nvSpPr>
        <p:spPr>
          <a:xfrm>
            <a:off x="2857488" y="2000240"/>
            <a:ext cx="6072230" cy="4429156"/>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Είδος </a:t>
            </a:r>
            <a:r>
              <a:rPr lang="el-GR" sz="2100" b="1" dirty="0" smtClean="0">
                <a:solidFill>
                  <a:srgbClr val="9F1D1D"/>
                </a:solidFill>
                <a:effectLst>
                  <a:outerShdw blurRad="38100" dist="38100" dir="2700000" algn="tl">
                    <a:srgbClr val="000000">
                      <a:alpha val="43137"/>
                    </a:srgbClr>
                  </a:outerShdw>
                </a:effectLst>
              </a:rPr>
              <a:t>Έ</a:t>
            </a:r>
            <a:r>
              <a:rPr lang="el-GR" sz="2100" b="1" kern="1200" dirty="0" smtClean="0">
                <a:solidFill>
                  <a:srgbClr val="9F1D1D"/>
                </a:solidFill>
                <a:effectLst>
                  <a:outerShdw blurRad="38100" dist="38100" dir="2700000" algn="tl">
                    <a:srgbClr val="000000">
                      <a:alpha val="43137"/>
                    </a:srgbClr>
                  </a:outerShdw>
                </a:effectLst>
              </a:rPr>
              <a:t>ρευνας: </a:t>
            </a:r>
            <a:r>
              <a:rPr lang="el-GR" sz="2100" b="1" kern="1200" dirty="0" smtClean="0">
                <a:solidFill>
                  <a:srgbClr val="61953D"/>
                </a:solidFill>
                <a:effectLst>
                  <a:outerShdw blurRad="38100" dist="38100" dir="2700000" algn="tl">
                    <a:srgbClr val="000000">
                      <a:alpha val="43137"/>
                    </a:srgbClr>
                  </a:outerShdw>
                </a:effectLst>
              </a:rPr>
              <a:t>Διαμορφωτική Αξιολόγηση ΕΥ</a:t>
            </a:r>
            <a:endParaRPr lang="el-GR" sz="2100" i="1" kern="1200" dirty="0" smtClean="0">
              <a:solidFill>
                <a:schemeClr val="tx1"/>
              </a:solidFill>
            </a:endParaRPr>
          </a:p>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Χρονική περίοδος: </a:t>
            </a:r>
            <a:r>
              <a:rPr lang="el-GR" sz="2100" b="1" dirty="0" smtClean="0">
                <a:solidFill>
                  <a:srgbClr val="61953D"/>
                </a:solidFill>
                <a:effectLst>
                  <a:outerShdw blurRad="38100" dist="38100" dir="2700000" algn="tl">
                    <a:srgbClr val="000000">
                      <a:alpha val="43137"/>
                    </a:srgbClr>
                  </a:outerShdw>
                </a:effectLst>
              </a:rPr>
              <a:t>Οκτώβριος – Νοέμβριος </a:t>
            </a:r>
            <a:r>
              <a:rPr lang="el-GR" sz="2100" b="1" kern="1200" dirty="0" smtClean="0">
                <a:solidFill>
                  <a:srgbClr val="61953D"/>
                </a:solidFill>
                <a:effectLst>
                  <a:outerShdw blurRad="38100" dist="38100" dir="2700000" algn="tl">
                    <a:srgbClr val="000000">
                      <a:alpha val="43137"/>
                    </a:srgbClr>
                  </a:outerShdw>
                </a:effectLst>
              </a:rPr>
              <a:t>2021</a:t>
            </a:r>
          </a:p>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Δειγματοληψία</a:t>
            </a:r>
            <a:r>
              <a:rPr lang="el-GR" sz="2100" b="1" kern="1200" dirty="0" smtClean="0">
                <a:solidFill>
                  <a:srgbClr val="61953D"/>
                </a:solidFill>
                <a:effectLst>
                  <a:outerShdw blurRad="38100" dist="38100" dir="2700000" algn="tl">
                    <a:srgbClr val="000000">
                      <a:alpha val="43137"/>
                    </a:srgbClr>
                  </a:outerShdw>
                </a:effectLst>
              </a:rPr>
              <a:t>: Δείγμα ευκολίας – 30 συμμετέχοντες με ειδικά χαρακτηριστικά</a:t>
            </a:r>
          </a:p>
          <a:p>
            <a:pPr lvl="0" algn="l" defTabSz="1066800">
              <a:lnSpc>
                <a:spcPct val="90000"/>
              </a:lnSpc>
              <a:spcBef>
                <a:spcPct val="0"/>
              </a:spcBef>
              <a:spcAft>
                <a:spcPts val="0"/>
              </a:spcAft>
            </a:pPr>
            <a:r>
              <a:rPr lang="el-GR" sz="2100" b="1" dirty="0" smtClean="0">
                <a:solidFill>
                  <a:srgbClr val="9F1D1D"/>
                </a:solidFill>
                <a:effectLst>
                  <a:outerShdw blurRad="38100" dist="38100" dir="2700000" algn="tl">
                    <a:srgbClr val="000000">
                      <a:alpha val="43137"/>
                    </a:srgbClr>
                  </a:outerShdw>
                </a:effectLst>
              </a:rPr>
              <a:t>Μέθοδος: </a:t>
            </a:r>
            <a:r>
              <a:rPr lang="el-GR" sz="2100" b="1" dirty="0" smtClean="0">
                <a:solidFill>
                  <a:srgbClr val="61953D"/>
                </a:solidFill>
                <a:effectLst>
                  <a:outerShdw blurRad="38100" dist="38100" dir="2700000" algn="tl">
                    <a:srgbClr val="000000">
                      <a:alpha val="43137"/>
                    </a:srgbClr>
                  </a:outerShdw>
                </a:effectLst>
              </a:rPr>
              <a:t>Έρευνα Απόψεων &amp; Στάσεων με Μεικτή (ποσοτική-ποιοτική) Ανάλυση </a:t>
            </a:r>
          </a:p>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Μέσα συλλογής δεδομένων: </a:t>
            </a:r>
            <a:r>
              <a:rPr lang="el-GR" sz="2100" b="1" kern="1200" dirty="0" smtClean="0">
                <a:solidFill>
                  <a:srgbClr val="61953D"/>
                </a:solidFill>
                <a:effectLst>
                  <a:outerShdw blurRad="38100" dist="38100" dir="2700000" algn="tl">
                    <a:srgbClr val="000000">
                      <a:alpha val="43137"/>
                    </a:srgbClr>
                  </a:outerShdw>
                </a:effectLst>
              </a:rPr>
              <a:t>Ερωτηματολόγια κλειστών &amp; ανοιχτών ερωτήσεων </a:t>
            </a:r>
          </a:p>
          <a:p>
            <a:pPr lvl="0" defTabSz="1066800">
              <a:lnSpc>
                <a:spcPct val="90000"/>
              </a:lnSpc>
              <a:spcAft>
                <a:spcPts val="0"/>
              </a:spcAft>
            </a:pPr>
            <a:r>
              <a:rPr lang="el-GR" sz="2100" b="1" dirty="0" smtClean="0">
                <a:solidFill>
                  <a:srgbClr val="9F1D1D"/>
                </a:solidFill>
                <a:effectLst>
                  <a:outerShdw blurRad="38100" dist="38100" dir="2700000" algn="tl">
                    <a:srgbClr val="000000">
                      <a:alpha val="43137"/>
                    </a:srgbClr>
                  </a:outerShdw>
                </a:effectLst>
              </a:rPr>
              <a:t>Επεξεργασία δεδομένων: </a:t>
            </a:r>
            <a:r>
              <a:rPr lang="el-GR" sz="2100" b="1" dirty="0" smtClean="0">
                <a:solidFill>
                  <a:srgbClr val="61953D"/>
                </a:solidFill>
                <a:effectLst>
                  <a:outerShdw blurRad="38100" dist="38100" dir="2700000" algn="tl">
                    <a:srgbClr val="000000">
                      <a:alpha val="43137"/>
                    </a:srgbClr>
                  </a:outerShdw>
                </a:effectLst>
              </a:rPr>
              <a:t>Μεικτή  - 11 ερευνητικοί άξονες - κατηγορίες ανάλυσης προκαθορισμένες &amp; αναδυόμενες  - στην ποιοτική, μονάδα ανάλυσης  το θέμα - ποσοτικοποίηση ποιοτικών δεδομένων</a:t>
            </a:r>
          </a:p>
          <a:p>
            <a:pPr lvl="0" defTabSz="1066800">
              <a:lnSpc>
                <a:spcPct val="90000"/>
              </a:lnSpc>
              <a:spcAft>
                <a:spcPts val="0"/>
              </a:spcAft>
            </a:pPr>
            <a:r>
              <a:rPr lang="el-GR" sz="2100" b="1" kern="1200" dirty="0" smtClean="0">
                <a:solidFill>
                  <a:srgbClr val="9F1D1D"/>
                </a:solidFill>
                <a:effectLst>
                  <a:outerShdw blurRad="38100" dist="38100" dir="2700000" algn="tl">
                    <a:srgbClr val="000000">
                      <a:alpha val="43137"/>
                    </a:srgbClr>
                  </a:outerShdw>
                </a:effectLst>
              </a:rPr>
              <a:t>Αξιοπιστία-Εγκυρότητα: </a:t>
            </a:r>
            <a:r>
              <a:rPr lang="el-GR" sz="2100" b="1" kern="1200" dirty="0" smtClean="0">
                <a:solidFill>
                  <a:srgbClr val="61953D"/>
                </a:solidFill>
                <a:effectLst>
                  <a:outerShdw blurRad="38100" dist="38100" dir="2700000" algn="tl">
                    <a:srgbClr val="000000">
                      <a:alpha val="43137"/>
                    </a:srgbClr>
                  </a:outerShdw>
                </a:effectLst>
              </a:rPr>
              <a:t>Τριγωνισμός μέσω ταυτόχρονης μεικτής μεθόδου. </a:t>
            </a:r>
            <a:endParaRPr lang="en-GB" sz="2100" b="1" kern="1200" dirty="0">
              <a:solidFill>
                <a:srgbClr val="61953D"/>
              </a:solidFill>
              <a:effectLst>
                <a:outerShdw blurRad="38100" dist="38100" dir="2700000" algn="tl">
                  <a:srgbClr val="000000">
                    <a:alpha val="43137"/>
                  </a:srgbClr>
                </a:outerShdw>
              </a:effectLst>
            </a:endParaRPr>
          </a:p>
        </p:txBody>
      </p:sp>
      <p:sp>
        <p:nvSpPr>
          <p:cNvPr id="7" name="6 - Έλλειψη"/>
          <p:cNvSpPr/>
          <p:nvPr/>
        </p:nvSpPr>
        <p:spPr>
          <a:xfrm>
            <a:off x="785786" y="4143380"/>
            <a:ext cx="1928826" cy="92869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7 - TextBox"/>
          <p:cNvSpPr txBox="1"/>
          <p:nvPr/>
        </p:nvSpPr>
        <p:spPr>
          <a:xfrm>
            <a:off x="785786" y="4286256"/>
            <a:ext cx="1857388" cy="461665"/>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2</a:t>
            </a:r>
            <a:r>
              <a:rPr lang="el-GR" b="1" baseline="30000" dirty="0" smtClean="0">
                <a:solidFill>
                  <a:schemeClr val="bg1"/>
                </a:solidFill>
                <a:effectLst>
                  <a:outerShdw blurRad="38100" dist="38100" dir="2700000" algn="tl">
                    <a:srgbClr val="000000">
                      <a:alpha val="43137"/>
                    </a:srgbClr>
                  </a:outerShdw>
                </a:effectLst>
              </a:rPr>
              <a:t>ο</a:t>
            </a:r>
            <a:r>
              <a:rPr lang="el-GR" b="1" dirty="0" smtClean="0">
                <a:solidFill>
                  <a:schemeClr val="bg1"/>
                </a:solidFill>
                <a:effectLst>
                  <a:outerShdw blurRad="38100" dist="38100" dir="2700000" algn="tl">
                    <a:srgbClr val="000000">
                      <a:alpha val="43137"/>
                    </a:srgbClr>
                  </a:outerShdw>
                </a:effectLst>
              </a:rPr>
              <a:t>  Στάδιο</a:t>
            </a:r>
            <a:endParaRPr lang="en-GB"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Αποτίμηση Ε.Υ. 4/9</a:t>
            </a:r>
            <a:endParaRPr lang="el-GR" sz="3600" b="1" dirty="0"/>
          </a:p>
        </p:txBody>
      </p:sp>
      <p:graphicFrame>
        <p:nvGraphicFramePr>
          <p:cNvPr id="6" name="5 - Διάγραμμα"/>
          <p:cNvGraphicFramePr/>
          <p:nvPr/>
        </p:nvGraphicFramePr>
        <p:xfrm>
          <a:off x="1071538" y="1571612"/>
          <a:ext cx="7286676" cy="46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 Έλλειψη"/>
          <p:cNvSpPr/>
          <p:nvPr/>
        </p:nvSpPr>
        <p:spPr>
          <a:xfrm>
            <a:off x="714348" y="3214686"/>
            <a:ext cx="1857388" cy="164307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6 - TextBox"/>
          <p:cNvSpPr txBox="1"/>
          <p:nvPr/>
        </p:nvSpPr>
        <p:spPr>
          <a:xfrm>
            <a:off x="2786050" y="2285992"/>
            <a:ext cx="6072230" cy="1754326"/>
          </a:xfrm>
          <a:prstGeom prst="rect">
            <a:avLst/>
          </a:prstGeom>
          <a:noFill/>
        </p:spPr>
        <p:txBody>
          <a:bodyPr wrap="square" rtlCol="0">
            <a:spAutoFit/>
          </a:bodyPr>
          <a:lstStyle/>
          <a:p>
            <a:r>
              <a:rPr lang="el-GR" sz="2200" b="1" dirty="0" smtClean="0">
                <a:solidFill>
                  <a:srgbClr val="1B8391"/>
                </a:solidFill>
                <a:effectLst>
                  <a:outerShdw blurRad="38100" dist="38100" dir="2700000" algn="tl">
                    <a:srgbClr val="000000">
                      <a:alpha val="43137"/>
                    </a:srgbClr>
                  </a:outerShdw>
                </a:effectLst>
              </a:rPr>
              <a:t>Ε.Ε. 1-7:  </a:t>
            </a:r>
            <a:r>
              <a:rPr lang="el-GR" sz="2200" b="1" dirty="0" smtClean="0">
                <a:solidFill>
                  <a:srgbClr val="9F1D1D"/>
                </a:solidFill>
                <a:effectLst>
                  <a:outerShdw blurRad="38100" dist="38100" dir="2700000" algn="tl">
                    <a:srgbClr val="000000">
                      <a:alpha val="43137"/>
                    </a:srgbClr>
                  </a:outerShdw>
                </a:effectLst>
              </a:rPr>
              <a:t>Το ΕΥ έχει σχεδιαστεί στο σύνολό του σύμφωνα με τις αρχές της ΕξΑΕ. </a:t>
            </a:r>
            <a:endParaRPr lang="el-GR" sz="2200" dirty="0" smtClean="0">
              <a:solidFill>
                <a:srgbClr val="9F1D1D"/>
              </a:solidFill>
              <a:effectLst>
                <a:outerShdw blurRad="38100" dist="38100" dir="2700000" algn="tl">
                  <a:srgbClr val="000000">
                    <a:alpha val="43137"/>
                  </a:srgbClr>
                </a:outerShdw>
              </a:effectLst>
            </a:endParaRPr>
          </a:p>
          <a:p>
            <a:r>
              <a:rPr lang="el-GR" sz="2200" b="1" dirty="0" smtClean="0">
                <a:solidFill>
                  <a:srgbClr val="1B8391"/>
                </a:solidFill>
                <a:effectLst>
                  <a:outerShdw blurRad="38100" dist="38100" dir="2700000" algn="tl">
                    <a:srgbClr val="000000">
                      <a:alpha val="43137"/>
                    </a:srgbClr>
                  </a:outerShdw>
                </a:effectLst>
              </a:rPr>
              <a:t>Ε.Ε. 8: </a:t>
            </a:r>
            <a:r>
              <a:rPr lang="el-GR" sz="2200" b="1" dirty="0" smtClean="0">
                <a:solidFill>
                  <a:srgbClr val="9F1D1D"/>
                </a:solidFill>
                <a:effectLst>
                  <a:outerShdw blurRad="38100" dist="38100" dir="2700000" algn="tl">
                    <a:srgbClr val="000000">
                      <a:alpha val="43137"/>
                    </a:srgbClr>
                  </a:outerShdw>
                </a:effectLst>
              </a:rPr>
              <a:t>Εφαρμόζονται οι αρχές της Θεωρίας Πολυμεσικής Μάθησης</a:t>
            </a:r>
          </a:p>
          <a:p>
            <a:endParaRPr lang="en-GB" sz="2000" b="1" dirty="0">
              <a:solidFill>
                <a:srgbClr val="1B8391"/>
              </a:solidFill>
              <a:effectLst>
                <a:outerShdw blurRad="38100" dist="38100" dir="2700000" algn="tl">
                  <a:srgbClr val="000000">
                    <a:alpha val="43137"/>
                  </a:srgbClr>
                </a:outerShdw>
              </a:effectLst>
            </a:endParaRPr>
          </a:p>
        </p:txBody>
      </p:sp>
      <p:sp>
        <p:nvSpPr>
          <p:cNvPr id="8" name="7 - TextBox"/>
          <p:cNvSpPr txBox="1"/>
          <p:nvPr/>
        </p:nvSpPr>
        <p:spPr>
          <a:xfrm>
            <a:off x="2786050" y="4286256"/>
            <a:ext cx="6357950" cy="1785104"/>
          </a:xfrm>
          <a:prstGeom prst="rect">
            <a:avLst/>
          </a:prstGeom>
          <a:noFill/>
        </p:spPr>
        <p:txBody>
          <a:bodyPr wrap="square" rtlCol="0">
            <a:spAutoFit/>
          </a:bodyPr>
          <a:lstStyle/>
          <a:p>
            <a:r>
              <a:rPr lang="el-GR" sz="2200" b="1" dirty="0" smtClean="0">
                <a:solidFill>
                  <a:srgbClr val="1B8391"/>
                </a:solidFill>
                <a:effectLst>
                  <a:outerShdw blurRad="38100" dist="38100" dir="2700000" algn="tl">
                    <a:srgbClr val="000000">
                      <a:alpha val="43137"/>
                    </a:srgbClr>
                  </a:outerShdw>
                </a:effectLst>
              </a:rPr>
              <a:t>Ε.Ε. 9 - Δυνατά σημεία</a:t>
            </a:r>
            <a:r>
              <a:rPr lang="el-GR" sz="2200" dirty="0" smtClean="0">
                <a:solidFill>
                  <a:srgbClr val="1B8391"/>
                </a:solidFill>
                <a:effectLst>
                  <a:outerShdw blurRad="38100" dist="38100" dir="2700000" algn="tl">
                    <a:srgbClr val="000000">
                      <a:alpha val="43137"/>
                    </a:srgbClr>
                  </a:outerShdw>
                </a:effectLst>
              </a:rPr>
              <a:t>: </a:t>
            </a:r>
            <a:r>
              <a:rPr lang="el-GR" sz="2200" b="1" dirty="0" smtClean="0">
                <a:solidFill>
                  <a:srgbClr val="9F1D1D"/>
                </a:solidFill>
                <a:effectLst>
                  <a:outerShdw blurRad="38100" dist="38100" dir="2700000" algn="tl">
                    <a:srgbClr val="000000">
                      <a:alpha val="43137"/>
                    </a:srgbClr>
                  </a:outerShdw>
                </a:effectLst>
              </a:rPr>
              <a:t>διαδραστικότητα, πολυμεσική παρουσίαση, βίντεο </a:t>
            </a:r>
            <a:endParaRPr lang="el-GR" sz="2200" dirty="0" smtClean="0">
              <a:solidFill>
                <a:srgbClr val="9F1D1D"/>
              </a:solidFill>
              <a:effectLst>
                <a:outerShdw blurRad="38100" dist="38100" dir="2700000" algn="tl">
                  <a:srgbClr val="000000">
                    <a:alpha val="43137"/>
                  </a:srgbClr>
                </a:outerShdw>
              </a:effectLst>
            </a:endParaRPr>
          </a:p>
          <a:p>
            <a:r>
              <a:rPr lang="el-GR" sz="2200" b="1" dirty="0" smtClean="0">
                <a:solidFill>
                  <a:srgbClr val="1B8391"/>
                </a:solidFill>
                <a:effectLst>
                  <a:outerShdw blurRad="38100" dist="38100" dir="2700000" algn="tl">
                    <a:srgbClr val="000000">
                      <a:alpha val="43137"/>
                    </a:srgbClr>
                  </a:outerShdw>
                </a:effectLst>
              </a:rPr>
              <a:t>Ε.Ε. 10 - Προτάσεις</a:t>
            </a:r>
            <a:r>
              <a:rPr lang="el-GR" sz="2200" dirty="0" smtClean="0">
                <a:solidFill>
                  <a:srgbClr val="1B8391"/>
                </a:solidFill>
                <a:effectLst>
                  <a:outerShdw blurRad="38100" dist="38100" dir="2700000" algn="tl">
                    <a:srgbClr val="000000">
                      <a:alpha val="43137"/>
                    </a:srgbClr>
                  </a:outerShdw>
                </a:effectLst>
              </a:rPr>
              <a:t>: </a:t>
            </a:r>
            <a:r>
              <a:rPr lang="el-GR" sz="2200" b="1" dirty="0" smtClean="0">
                <a:solidFill>
                  <a:srgbClr val="9F1D1D"/>
                </a:solidFill>
                <a:effectLst>
                  <a:outerShdw blurRad="38100" dist="38100" dir="2700000" algn="tl">
                    <a:srgbClr val="000000">
                      <a:alpha val="43137"/>
                    </a:srgbClr>
                  </a:outerShdw>
                </a:effectLst>
              </a:rPr>
              <a:t>σύνδεσμοι μετάβασης μεταξύ των ΔΕ, πρόσθεση ενότητας «Για τη Βιβλιοθήκη σου», πρόσθεση περιγραφής μαθήματος</a:t>
            </a:r>
            <a:endParaRPr lang="el-GR" sz="2200" b="1" dirty="0" smtClean="0">
              <a:solidFill>
                <a:srgbClr val="1B8391"/>
              </a:solidFill>
              <a:effectLst>
                <a:outerShdw blurRad="38100" dist="38100" dir="2700000" algn="tl">
                  <a:srgbClr val="000000">
                    <a:alpha val="43137"/>
                  </a:srgbClr>
                </a:outerShdw>
              </a:effectLst>
            </a:endParaRPr>
          </a:p>
        </p:txBody>
      </p:sp>
      <p:sp>
        <p:nvSpPr>
          <p:cNvPr id="9" name="8 - TextBox"/>
          <p:cNvSpPr txBox="1"/>
          <p:nvPr/>
        </p:nvSpPr>
        <p:spPr>
          <a:xfrm>
            <a:off x="642910" y="3500438"/>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Έρευνα κύριου ΕΥ</a:t>
            </a:r>
            <a:endParaRPr lang="en-GB"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Αποτίμηση Ε.Υ. 5/9</a:t>
            </a:r>
            <a:endParaRPr lang="el-GR" sz="3600" b="1" dirty="0"/>
          </a:p>
        </p:txBody>
      </p:sp>
      <p:graphicFrame>
        <p:nvGraphicFramePr>
          <p:cNvPr id="6" name="5 - Διάγραμμα"/>
          <p:cNvGraphicFramePr/>
          <p:nvPr/>
        </p:nvGraphicFramePr>
        <p:xfrm>
          <a:off x="1071538" y="1571612"/>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Έλλειψη"/>
          <p:cNvSpPr/>
          <p:nvPr/>
        </p:nvSpPr>
        <p:spPr>
          <a:xfrm>
            <a:off x="785786" y="2428868"/>
            <a:ext cx="1857388" cy="164307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8 - TextBox"/>
          <p:cNvSpPr txBox="1"/>
          <p:nvPr/>
        </p:nvSpPr>
        <p:spPr>
          <a:xfrm>
            <a:off x="785786" y="2786058"/>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Έρευνα παιχνιδιού</a:t>
            </a:r>
            <a:endParaRPr lang="en-GB" b="1" dirty="0">
              <a:solidFill>
                <a:schemeClr val="bg1"/>
              </a:solidFill>
              <a:effectLst>
                <a:outerShdw blurRad="38100" dist="38100" dir="2700000" algn="tl">
                  <a:srgbClr val="000000">
                    <a:alpha val="43137"/>
                  </a:srgbClr>
                </a:outerShdw>
              </a:effectLst>
            </a:endParaRPr>
          </a:p>
        </p:txBody>
      </p:sp>
      <p:sp>
        <p:nvSpPr>
          <p:cNvPr id="10" name="9 - Έλλειψη"/>
          <p:cNvSpPr/>
          <p:nvPr/>
        </p:nvSpPr>
        <p:spPr>
          <a:xfrm>
            <a:off x="785786" y="4429132"/>
            <a:ext cx="1928826" cy="92869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11 - TextBox"/>
          <p:cNvSpPr txBox="1"/>
          <p:nvPr/>
        </p:nvSpPr>
        <p:spPr>
          <a:xfrm>
            <a:off x="857224" y="4572008"/>
            <a:ext cx="1857388" cy="461665"/>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1</a:t>
            </a:r>
            <a:r>
              <a:rPr lang="el-GR" b="1" baseline="30000" dirty="0" smtClean="0">
                <a:solidFill>
                  <a:schemeClr val="bg1"/>
                </a:solidFill>
                <a:effectLst>
                  <a:outerShdw blurRad="38100" dist="38100" dir="2700000" algn="tl">
                    <a:srgbClr val="000000">
                      <a:alpha val="43137"/>
                    </a:srgbClr>
                  </a:outerShdw>
                </a:effectLst>
              </a:rPr>
              <a:t>ο</a:t>
            </a:r>
            <a:r>
              <a:rPr lang="el-GR" b="1" dirty="0" smtClean="0">
                <a:solidFill>
                  <a:schemeClr val="bg1"/>
                </a:solidFill>
                <a:effectLst>
                  <a:outerShdw blurRad="38100" dist="38100" dir="2700000" algn="tl">
                    <a:srgbClr val="000000">
                      <a:alpha val="43137"/>
                    </a:srgbClr>
                  </a:outerShdw>
                </a:effectLst>
              </a:rPr>
              <a:t>  Στάδιο</a:t>
            </a:r>
            <a:endParaRPr lang="en-GB" b="1" dirty="0">
              <a:solidFill>
                <a:schemeClr val="bg1"/>
              </a:solidFill>
              <a:effectLst>
                <a:outerShdw blurRad="38100" dist="38100" dir="2700000" algn="tl">
                  <a:srgbClr val="000000">
                    <a:alpha val="43137"/>
                  </a:srgbClr>
                </a:outerShdw>
              </a:effectLst>
            </a:endParaRPr>
          </a:p>
        </p:txBody>
      </p:sp>
      <p:sp>
        <p:nvSpPr>
          <p:cNvPr id="13" name="12 - TextBox"/>
          <p:cNvSpPr txBox="1"/>
          <p:nvPr/>
        </p:nvSpPr>
        <p:spPr>
          <a:xfrm>
            <a:off x="3000364" y="2428868"/>
            <a:ext cx="5786478" cy="3139321"/>
          </a:xfrm>
          <a:prstGeom prst="rect">
            <a:avLst/>
          </a:prstGeom>
          <a:noFill/>
        </p:spPr>
        <p:txBody>
          <a:bodyPr wrap="square" rtlCol="0">
            <a:spAutoFit/>
          </a:bodyPr>
          <a:lstStyle/>
          <a:p>
            <a:r>
              <a:rPr lang="el-GR" sz="2200" b="1" dirty="0" smtClean="0">
                <a:solidFill>
                  <a:srgbClr val="1B8391"/>
                </a:solidFill>
                <a:effectLst>
                  <a:outerShdw blurRad="38100" dist="38100" dir="2700000" algn="tl">
                    <a:srgbClr val="000000">
                      <a:alpha val="43137"/>
                    </a:srgbClr>
                  </a:outerShdw>
                </a:effectLst>
              </a:rPr>
              <a:t>Αστοχίες εφαρμογής:  </a:t>
            </a:r>
            <a:r>
              <a:rPr lang="en-US" sz="2200" b="1" dirty="0" smtClean="0">
                <a:solidFill>
                  <a:srgbClr val="9F1D1D"/>
                </a:solidFill>
                <a:effectLst>
                  <a:outerShdw blurRad="38100" dist="38100" dir="2700000" algn="tl">
                    <a:srgbClr val="000000">
                      <a:alpha val="43137"/>
                    </a:srgbClr>
                  </a:outerShdw>
                </a:effectLst>
              </a:rPr>
              <a:t>GPS </a:t>
            </a:r>
            <a:endParaRPr lang="el-GR" sz="2200" b="1" dirty="0" smtClean="0">
              <a:solidFill>
                <a:srgbClr val="9F1D1D"/>
              </a:solidFill>
              <a:effectLst>
                <a:outerShdw blurRad="38100" dist="38100" dir="2700000" algn="tl">
                  <a:srgbClr val="000000">
                    <a:alpha val="43137"/>
                  </a:srgbClr>
                </a:outerShdw>
              </a:effectLst>
            </a:endParaRPr>
          </a:p>
          <a:p>
            <a:r>
              <a:rPr lang="el-GR" sz="2200" b="1" dirty="0" smtClean="0">
                <a:solidFill>
                  <a:srgbClr val="1B8391"/>
                </a:solidFill>
                <a:effectLst>
                  <a:outerShdw blurRad="38100" dist="38100" dir="2700000" algn="tl">
                    <a:srgbClr val="000000">
                      <a:alpha val="43137"/>
                    </a:srgbClr>
                  </a:outerShdw>
                </a:effectLst>
              </a:rPr>
              <a:t>Αστοχίες σχεδιασμού: </a:t>
            </a:r>
            <a:r>
              <a:rPr lang="el-GR" sz="2200" b="1" dirty="0" smtClean="0">
                <a:solidFill>
                  <a:srgbClr val="9F1D1D"/>
                </a:solidFill>
                <a:effectLst>
                  <a:outerShdw blurRad="38100" dist="38100" dir="2700000" algn="tl">
                    <a:srgbClr val="000000">
                      <a:alpha val="43137"/>
                    </a:srgbClr>
                  </a:outerShdw>
                </a:effectLst>
              </a:rPr>
              <a:t>Το </a:t>
            </a:r>
            <a:r>
              <a:rPr lang="en-US" sz="2200" b="1" dirty="0" smtClean="0">
                <a:solidFill>
                  <a:srgbClr val="9F1D1D"/>
                </a:solidFill>
                <a:effectLst>
                  <a:outerShdw blurRad="38100" dist="38100" dir="2700000" algn="tl">
                    <a:srgbClr val="000000">
                      <a:alpha val="43137"/>
                    </a:srgbClr>
                  </a:outerShdw>
                </a:effectLst>
              </a:rPr>
              <a:t>Actionbound </a:t>
            </a:r>
            <a:r>
              <a:rPr lang="el-GR" sz="2200" b="1" dirty="0" smtClean="0">
                <a:solidFill>
                  <a:srgbClr val="9F1D1D"/>
                </a:solidFill>
                <a:effectLst>
                  <a:outerShdw blurRad="38100" dist="38100" dir="2700000" algn="tl">
                    <a:srgbClr val="000000">
                      <a:alpha val="43137"/>
                    </a:srgbClr>
                  </a:outerShdw>
                </a:effectLst>
              </a:rPr>
              <a:t>(</a:t>
            </a:r>
            <a:r>
              <a:rPr lang="en-US" sz="2200" b="1" dirty="0" smtClean="0">
                <a:solidFill>
                  <a:srgbClr val="9F1D1D"/>
                </a:solidFill>
                <a:effectLst>
                  <a:outerShdw blurRad="38100" dist="38100" dir="2700000" algn="tl">
                    <a:srgbClr val="000000">
                      <a:alpha val="43137"/>
                    </a:srgbClr>
                  </a:outerShdw>
                </a:effectLst>
              </a:rPr>
              <a:t>location-based) </a:t>
            </a:r>
            <a:r>
              <a:rPr lang="el-GR" sz="2200" b="1" dirty="0" smtClean="0">
                <a:solidFill>
                  <a:srgbClr val="9F1D1D"/>
                </a:solidFill>
                <a:effectLst>
                  <a:outerShdw blurRad="38100" dist="38100" dir="2700000" algn="tl">
                    <a:srgbClr val="000000">
                      <a:alpha val="43137"/>
                    </a:srgbClr>
                  </a:outerShdw>
                </a:effectLst>
              </a:rPr>
              <a:t>δεν μπορεί να συνδυαστεί με το </a:t>
            </a:r>
            <a:r>
              <a:rPr lang="en-US" sz="2200" b="1" dirty="0" smtClean="0">
                <a:solidFill>
                  <a:srgbClr val="9F1D1D"/>
                </a:solidFill>
                <a:effectLst>
                  <a:outerShdw blurRad="38100" dist="38100" dir="2700000" algn="tl">
                    <a:srgbClr val="000000">
                      <a:alpha val="43137"/>
                    </a:srgbClr>
                  </a:outerShdw>
                </a:effectLst>
              </a:rPr>
              <a:t>Blippar </a:t>
            </a:r>
            <a:r>
              <a:rPr lang="el-GR" sz="2200" b="1" dirty="0" smtClean="0">
                <a:solidFill>
                  <a:srgbClr val="9F1D1D"/>
                </a:solidFill>
                <a:effectLst>
                  <a:outerShdw blurRad="38100" dist="38100" dir="2700000" algn="tl">
                    <a:srgbClr val="000000">
                      <a:alpha val="43137"/>
                    </a:srgbClr>
                  </a:outerShdw>
                </a:effectLst>
              </a:rPr>
              <a:t>(</a:t>
            </a:r>
            <a:r>
              <a:rPr lang="en-US" sz="2200" b="1" dirty="0" smtClean="0">
                <a:solidFill>
                  <a:srgbClr val="9F1D1D"/>
                </a:solidFill>
                <a:effectLst>
                  <a:outerShdw blurRad="38100" dist="38100" dir="2700000" algn="tl">
                    <a:srgbClr val="000000">
                      <a:alpha val="43137"/>
                    </a:srgbClr>
                  </a:outerShdw>
                </a:effectLst>
              </a:rPr>
              <a:t>image-based) </a:t>
            </a:r>
            <a:r>
              <a:rPr lang="el-GR" sz="2200" b="1" dirty="0" smtClean="0">
                <a:solidFill>
                  <a:srgbClr val="9F1D1D"/>
                </a:solidFill>
                <a:effectLst>
                  <a:outerShdw blurRad="38100" dist="38100" dir="2700000" algn="tl">
                    <a:srgbClr val="000000">
                      <a:alpha val="43137"/>
                    </a:srgbClr>
                  </a:outerShdw>
                </a:effectLst>
              </a:rPr>
              <a:t>σε εξωτερικό χώρο &amp; δημιουργεί προβλήματα στη ροή </a:t>
            </a:r>
          </a:p>
          <a:p>
            <a:r>
              <a:rPr lang="el-GR" sz="2200" b="1" dirty="0" smtClean="0">
                <a:solidFill>
                  <a:srgbClr val="1B8391"/>
                </a:solidFill>
                <a:effectLst>
                  <a:outerShdw blurRad="38100" dist="38100" dir="2700000" algn="tl">
                    <a:srgbClr val="000000">
                      <a:alpha val="43137"/>
                    </a:srgbClr>
                  </a:outerShdw>
                </a:effectLst>
              </a:rPr>
              <a:t>Προσβασιμότητα: </a:t>
            </a:r>
            <a:r>
              <a:rPr lang="el-GR" sz="2200" b="1" dirty="0" smtClean="0">
                <a:solidFill>
                  <a:srgbClr val="9F1D1D"/>
                </a:solidFill>
                <a:effectLst>
                  <a:outerShdw blurRad="38100" dist="38100" dir="2700000" algn="tl">
                    <a:srgbClr val="000000">
                      <a:alpha val="43137"/>
                    </a:srgbClr>
                  </a:outerShdw>
                </a:effectLst>
              </a:rPr>
              <a:t>Ζητήματα ψηφιακού δυισμού (στις μεγαλύτερες ηλικίες)</a:t>
            </a:r>
          </a:p>
          <a:p>
            <a:r>
              <a:rPr lang="el-GR" sz="2200" b="1" dirty="0" smtClean="0">
                <a:solidFill>
                  <a:srgbClr val="1B8391"/>
                </a:solidFill>
                <a:effectLst>
                  <a:outerShdw blurRad="38100" dist="38100" dir="2700000" algn="tl">
                    <a:srgbClr val="000000">
                      <a:alpha val="43137"/>
                    </a:srgbClr>
                  </a:outerShdw>
                </a:effectLst>
              </a:rPr>
              <a:t>Εμπειρία παιχνιδιού: </a:t>
            </a:r>
            <a:r>
              <a:rPr lang="el-GR" sz="2200" b="1" dirty="0" smtClean="0">
                <a:solidFill>
                  <a:srgbClr val="9F1D1D"/>
                </a:solidFill>
                <a:effectLst>
                  <a:outerShdw blurRad="38100" dist="38100" dir="2700000" algn="tl">
                    <a:srgbClr val="000000">
                      <a:alpha val="43137"/>
                    </a:srgbClr>
                  </a:outerShdw>
                </a:effectLst>
              </a:rPr>
              <a:t>Θετική - Ευχάριστη </a:t>
            </a:r>
          </a:p>
          <a:p>
            <a:endParaRPr lang="en-GB" sz="2200" b="1" dirty="0">
              <a:solidFill>
                <a:srgbClr val="1B839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Ευχαριστίες</a:t>
            </a:r>
            <a:endParaRPr lang="el-GR" sz="3600" b="1" dirty="0"/>
          </a:p>
        </p:txBody>
      </p:sp>
      <p:graphicFrame>
        <p:nvGraphicFramePr>
          <p:cNvPr id="4" name="3 - Διάγραμμα"/>
          <p:cNvGraphicFramePr/>
          <p:nvPr/>
        </p:nvGraphicFramePr>
        <p:xfrm>
          <a:off x="1428728" y="1643050"/>
          <a:ext cx="6834214" cy="2571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4 - Ομάδα"/>
          <p:cNvGrpSpPr/>
          <p:nvPr/>
        </p:nvGrpSpPr>
        <p:grpSpPr>
          <a:xfrm>
            <a:off x="1357290" y="4357694"/>
            <a:ext cx="6834214" cy="573664"/>
            <a:chOff x="0" y="49732"/>
            <a:chExt cx="6834214" cy="573664"/>
          </a:xfrm>
          <a:solidFill>
            <a:srgbClr val="1B8391"/>
          </a:solidFill>
          <a:scene3d>
            <a:camera prst="orthographicFront"/>
            <a:lightRig rig="flat" dir="t"/>
          </a:scene3d>
        </p:grpSpPr>
        <p:sp>
          <p:nvSpPr>
            <p:cNvPr id="6" name="5 - Στρογγυλεμένο ορθογώνιο"/>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7" name="Στρογγυλεμένο ορθογώνιο 4"/>
            <p:cNvSpPr/>
            <p:nvPr/>
          </p:nvSpPr>
          <p:spPr>
            <a:xfrm>
              <a:off x="28004" y="77736"/>
              <a:ext cx="6778206" cy="517656"/>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smtClean="0">
                  <a:solidFill>
                    <a:schemeClr val="bg1"/>
                  </a:solidFill>
                  <a:effectLst>
                    <a:outerShdw blurRad="38100" dist="38100" dir="2700000" algn="tl">
                      <a:srgbClr val="000000">
                        <a:alpha val="43137"/>
                      </a:srgbClr>
                    </a:outerShdw>
                  </a:effectLst>
                </a:rPr>
                <a:t>Στους συμμετέχοντες στην έρευνα</a:t>
              </a:r>
              <a:endParaRPr lang="en-GB" sz="2800" b="1" kern="1200" dirty="0">
                <a:solidFill>
                  <a:schemeClr val="bg1"/>
                </a:solidFill>
                <a:effectLst>
                  <a:outerShdw blurRad="38100" dist="38100" dir="2700000" algn="tl">
                    <a:srgbClr val="000000">
                      <a:alpha val="43137"/>
                    </a:srgbClr>
                  </a:outerShdw>
                </a:effectLst>
              </a:endParaRPr>
            </a:p>
          </p:txBody>
        </p:sp>
      </p:grpSp>
      <p:grpSp>
        <p:nvGrpSpPr>
          <p:cNvPr id="8" name="7 - Ομάδα"/>
          <p:cNvGrpSpPr/>
          <p:nvPr/>
        </p:nvGrpSpPr>
        <p:grpSpPr>
          <a:xfrm>
            <a:off x="1357290" y="5143512"/>
            <a:ext cx="6834214" cy="573664"/>
            <a:chOff x="0" y="49732"/>
            <a:chExt cx="6834214" cy="573664"/>
          </a:xfrm>
          <a:solidFill>
            <a:srgbClr val="1B8391"/>
          </a:solidFill>
          <a:scene3d>
            <a:camera prst="orthographicFront"/>
            <a:lightRig rig="flat" dir="t"/>
          </a:scene3d>
        </p:grpSpPr>
        <p:sp>
          <p:nvSpPr>
            <p:cNvPr id="9" name="8 - Στρογγυλεμένο ορθογώνιο"/>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10" name="Στρογγυλεμένο ορθογώνιο 4"/>
            <p:cNvSpPr/>
            <p:nvPr/>
          </p:nvSpPr>
          <p:spPr>
            <a:xfrm>
              <a:off x="28004" y="77736"/>
              <a:ext cx="6778206" cy="517656"/>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kern="1200" dirty="0" smtClean="0">
                  <a:solidFill>
                    <a:schemeClr val="bg1"/>
                  </a:solidFill>
                  <a:effectLst>
                    <a:outerShdw blurRad="38100" dist="38100" dir="2700000" algn="tl">
                      <a:srgbClr val="000000">
                        <a:alpha val="43137"/>
                      </a:srgbClr>
                    </a:outerShdw>
                  </a:effectLst>
                </a:rPr>
                <a:t>Στην οικογένειά μου</a:t>
              </a:r>
              <a:endParaRPr lang="en-GB" sz="2800" b="1" kern="1200" dirty="0">
                <a:solidFill>
                  <a:schemeClr val="bg1"/>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xmlns="" val="6726484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Αποτίμηση Ε.Υ. 6/9</a:t>
            </a:r>
            <a:endParaRPr lang="el-GR" sz="3600" b="1" dirty="0"/>
          </a:p>
        </p:txBody>
      </p:sp>
      <p:graphicFrame>
        <p:nvGraphicFramePr>
          <p:cNvPr id="6" name="5 - Διάγραμμα"/>
          <p:cNvGraphicFramePr/>
          <p:nvPr/>
        </p:nvGraphicFramePr>
        <p:xfrm>
          <a:off x="1071538" y="1571612"/>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Έλλειψη"/>
          <p:cNvSpPr/>
          <p:nvPr/>
        </p:nvSpPr>
        <p:spPr>
          <a:xfrm>
            <a:off x="785786" y="2428868"/>
            <a:ext cx="1857388" cy="164307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8 - TextBox"/>
          <p:cNvSpPr txBox="1"/>
          <p:nvPr/>
        </p:nvSpPr>
        <p:spPr>
          <a:xfrm>
            <a:off x="785786" y="2786058"/>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Έρευνα παιχνιδιού</a:t>
            </a:r>
            <a:endParaRPr lang="en-GB" b="1" dirty="0">
              <a:solidFill>
                <a:schemeClr val="bg1"/>
              </a:solidFill>
              <a:effectLst>
                <a:outerShdw blurRad="38100" dist="38100" dir="2700000" algn="tl">
                  <a:srgbClr val="000000">
                    <a:alpha val="43137"/>
                  </a:srgbClr>
                </a:outerShdw>
              </a:effectLst>
            </a:endParaRPr>
          </a:p>
        </p:txBody>
      </p:sp>
      <p:sp>
        <p:nvSpPr>
          <p:cNvPr id="10" name="9 - Έλλειψη"/>
          <p:cNvSpPr/>
          <p:nvPr/>
        </p:nvSpPr>
        <p:spPr>
          <a:xfrm>
            <a:off x="785786" y="4429132"/>
            <a:ext cx="1928826" cy="92869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11 - TextBox"/>
          <p:cNvSpPr txBox="1"/>
          <p:nvPr/>
        </p:nvSpPr>
        <p:spPr>
          <a:xfrm>
            <a:off x="857224" y="4572008"/>
            <a:ext cx="1857388" cy="461665"/>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1</a:t>
            </a:r>
            <a:r>
              <a:rPr lang="el-GR" b="1" baseline="30000" dirty="0" smtClean="0">
                <a:solidFill>
                  <a:schemeClr val="bg1"/>
                </a:solidFill>
                <a:effectLst>
                  <a:outerShdw blurRad="38100" dist="38100" dir="2700000" algn="tl">
                    <a:srgbClr val="000000">
                      <a:alpha val="43137"/>
                    </a:srgbClr>
                  </a:outerShdw>
                </a:effectLst>
              </a:rPr>
              <a:t>ο</a:t>
            </a:r>
            <a:r>
              <a:rPr lang="el-GR" b="1" dirty="0" smtClean="0">
                <a:solidFill>
                  <a:schemeClr val="bg1"/>
                </a:solidFill>
                <a:effectLst>
                  <a:outerShdw blurRad="38100" dist="38100" dir="2700000" algn="tl">
                    <a:srgbClr val="000000">
                      <a:alpha val="43137"/>
                    </a:srgbClr>
                  </a:outerShdw>
                </a:effectLst>
              </a:rPr>
              <a:t>  Στάδιο</a:t>
            </a:r>
            <a:endParaRPr lang="en-GB" b="1" dirty="0">
              <a:solidFill>
                <a:schemeClr val="bg1"/>
              </a:solidFill>
              <a:effectLst>
                <a:outerShdw blurRad="38100" dist="38100" dir="2700000" algn="tl">
                  <a:srgbClr val="000000">
                    <a:alpha val="43137"/>
                  </a:srgbClr>
                </a:outerShdw>
              </a:effectLst>
            </a:endParaRPr>
          </a:p>
        </p:txBody>
      </p:sp>
      <p:sp>
        <p:nvSpPr>
          <p:cNvPr id="13" name="12 - TextBox"/>
          <p:cNvSpPr txBox="1"/>
          <p:nvPr/>
        </p:nvSpPr>
        <p:spPr>
          <a:xfrm>
            <a:off x="3000364" y="2428869"/>
            <a:ext cx="5786478" cy="3477875"/>
          </a:xfrm>
          <a:prstGeom prst="rect">
            <a:avLst/>
          </a:prstGeom>
          <a:noFill/>
        </p:spPr>
        <p:txBody>
          <a:bodyPr wrap="square" rtlCol="0">
            <a:spAutoFit/>
          </a:bodyPr>
          <a:lstStyle/>
          <a:p>
            <a:r>
              <a:rPr lang="el-GR" sz="2200" b="1" dirty="0" smtClean="0">
                <a:solidFill>
                  <a:srgbClr val="1B8391"/>
                </a:solidFill>
                <a:effectLst>
                  <a:outerShdw blurRad="38100" dist="38100" dir="2700000" algn="tl">
                    <a:srgbClr val="000000">
                      <a:alpha val="43137"/>
                    </a:srgbClr>
                  </a:outerShdw>
                </a:effectLst>
              </a:rPr>
              <a:t>Ε.Ε.1 - Αστοχίες εφαρμογής:  </a:t>
            </a:r>
            <a:r>
              <a:rPr lang="en-US" sz="2200" b="1" dirty="0" smtClean="0">
                <a:solidFill>
                  <a:srgbClr val="9F1D1D"/>
                </a:solidFill>
                <a:effectLst>
                  <a:outerShdw blurRad="38100" dist="38100" dir="2700000" algn="tl">
                    <a:srgbClr val="000000">
                      <a:alpha val="43137"/>
                    </a:srgbClr>
                  </a:outerShdw>
                </a:effectLst>
              </a:rPr>
              <a:t>GPS </a:t>
            </a:r>
            <a:endParaRPr lang="el-GR" sz="2200" b="1" dirty="0" smtClean="0">
              <a:solidFill>
                <a:srgbClr val="9F1D1D"/>
              </a:solidFill>
              <a:effectLst>
                <a:outerShdw blurRad="38100" dist="38100" dir="2700000" algn="tl">
                  <a:srgbClr val="000000">
                    <a:alpha val="43137"/>
                  </a:srgbClr>
                </a:outerShdw>
              </a:effectLst>
            </a:endParaRPr>
          </a:p>
          <a:p>
            <a:r>
              <a:rPr lang="el-GR" sz="2200" b="1" dirty="0" smtClean="0">
                <a:solidFill>
                  <a:srgbClr val="1B8391"/>
                </a:solidFill>
                <a:effectLst>
                  <a:outerShdw blurRad="38100" dist="38100" dir="2700000" algn="tl">
                    <a:srgbClr val="000000">
                      <a:alpha val="43137"/>
                    </a:srgbClr>
                  </a:outerShdw>
                </a:effectLst>
              </a:rPr>
              <a:t>Ε.Ε.2 - Αστοχίες σχεδιασμού: </a:t>
            </a:r>
            <a:r>
              <a:rPr lang="el-GR" sz="2200" b="1" dirty="0" smtClean="0">
                <a:solidFill>
                  <a:srgbClr val="9F1D1D"/>
                </a:solidFill>
                <a:effectLst>
                  <a:outerShdw blurRad="38100" dist="38100" dir="2700000" algn="tl">
                    <a:srgbClr val="000000">
                      <a:alpha val="43137"/>
                    </a:srgbClr>
                  </a:outerShdw>
                </a:effectLst>
              </a:rPr>
              <a:t>Το </a:t>
            </a:r>
            <a:r>
              <a:rPr lang="en-US" sz="2200" b="1" dirty="0" smtClean="0">
                <a:solidFill>
                  <a:srgbClr val="9F1D1D"/>
                </a:solidFill>
                <a:effectLst>
                  <a:outerShdw blurRad="38100" dist="38100" dir="2700000" algn="tl">
                    <a:srgbClr val="000000">
                      <a:alpha val="43137"/>
                    </a:srgbClr>
                  </a:outerShdw>
                </a:effectLst>
              </a:rPr>
              <a:t>Actionbound </a:t>
            </a:r>
            <a:r>
              <a:rPr lang="el-GR" sz="2200" b="1" dirty="0" smtClean="0">
                <a:solidFill>
                  <a:srgbClr val="9F1D1D"/>
                </a:solidFill>
                <a:effectLst>
                  <a:outerShdw blurRad="38100" dist="38100" dir="2700000" algn="tl">
                    <a:srgbClr val="000000">
                      <a:alpha val="43137"/>
                    </a:srgbClr>
                  </a:outerShdw>
                </a:effectLst>
              </a:rPr>
              <a:t>(</a:t>
            </a:r>
            <a:r>
              <a:rPr lang="en-US" sz="2200" b="1" dirty="0" smtClean="0">
                <a:solidFill>
                  <a:srgbClr val="9F1D1D"/>
                </a:solidFill>
                <a:effectLst>
                  <a:outerShdw blurRad="38100" dist="38100" dir="2700000" algn="tl">
                    <a:srgbClr val="000000">
                      <a:alpha val="43137"/>
                    </a:srgbClr>
                  </a:outerShdw>
                </a:effectLst>
              </a:rPr>
              <a:t>location-based) </a:t>
            </a:r>
            <a:r>
              <a:rPr lang="el-GR" sz="2200" b="1" dirty="0" smtClean="0">
                <a:solidFill>
                  <a:srgbClr val="9F1D1D"/>
                </a:solidFill>
                <a:effectLst>
                  <a:outerShdw blurRad="38100" dist="38100" dir="2700000" algn="tl">
                    <a:srgbClr val="000000">
                      <a:alpha val="43137"/>
                    </a:srgbClr>
                  </a:outerShdw>
                </a:effectLst>
              </a:rPr>
              <a:t>δεν μπορεί να συνδυαστεί με το </a:t>
            </a:r>
            <a:r>
              <a:rPr lang="en-US" sz="2200" b="1" dirty="0" smtClean="0">
                <a:solidFill>
                  <a:srgbClr val="9F1D1D"/>
                </a:solidFill>
                <a:effectLst>
                  <a:outerShdw blurRad="38100" dist="38100" dir="2700000" algn="tl">
                    <a:srgbClr val="000000">
                      <a:alpha val="43137"/>
                    </a:srgbClr>
                  </a:outerShdw>
                </a:effectLst>
              </a:rPr>
              <a:t>Blippar </a:t>
            </a:r>
            <a:r>
              <a:rPr lang="el-GR" sz="2200" b="1" dirty="0" smtClean="0">
                <a:solidFill>
                  <a:srgbClr val="9F1D1D"/>
                </a:solidFill>
                <a:effectLst>
                  <a:outerShdw blurRad="38100" dist="38100" dir="2700000" algn="tl">
                    <a:srgbClr val="000000">
                      <a:alpha val="43137"/>
                    </a:srgbClr>
                  </a:outerShdw>
                </a:effectLst>
              </a:rPr>
              <a:t>(</a:t>
            </a:r>
            <a:r>
              <a:rPr lang="en-US" sz="2200" b="1" dirty="0" smtClean="0">
                <a:solidFill>
                  <a:srgbClr val="9F1D1D"/>
                </a:solidFill>
                <a:effectLst>
                  <a:outerShdw blurRad="38100" dist="38100" dir="2700000" algn="tl">
                    <a:srgbClr val="000000">
                      <a:alpha val="43137"/>
                    </a:srgbClr>
                  </a:outerShdw>
                </a:effectLst>
              </a:rPr>
              <a:t>image-based) </a:t>
            </a:r>
            <a:r>
              <a:rPr lang="el-GR" sz="2200" b="1" dirty="0" smtClean="0">
                <a:solidFill>
                  <a:srgbClr val="9F1D1D"/>
                </a:solidFill>
                <a:effectLst>
                  <a:outerShdw blurRad="38100" dist="38100" dir="2700000" algn="tl">
                    <a:srgbClr val="000000">
                      <a:alpha val="43137"/>
                    </a:srgbClr>
                  </a:outerShdw>
                </a:effectLst>
              </a:rPr>
              <a:t>σε εξωτερικό χώρο &amp; δημιουργεί προβλήματα στη ροή </a:t>
            </a:r>
          </a:p>
          <a:p>
            <a:r>
              <a:rPr lang="el-GR" sz="2200" b="1" dirty="0" smtClean="0">
                <a:solidFill>
                  <a:srgbClr val="1B8391"/>
                </a:solidFill>
                <a:effectLst>
                  <a:outerShdw blurRad="38100" dist="38100" dir="2700000" algn="tl">
                    <a:srgbClr val="000000">
                      <a:alpha val="43137"/>
                    </a:srgbClr>
                  </a:outerShdw>
                </a:effectLst>
              </a:rPr>
              <a:t>Ε.Ε.3 - Προσβασιμότητα: </a:t>
            </a:r>
            <a:r>
              <a:rPr lang="el-GR" sz="2200" b="1" dirty="0" smtClean="0">
                <a:solidFill>
                  <a:srgbClr val="9F1D1D"/>
                </a:solidFill>
                <a:effectLst>
                  <a:outerShdw blurRad="38100" dist="38100" dir="2700000" algn="tl">
                    <a:srgbClr val="000000">
                      <a:alpha val="43137"/>
                    </a:srgbClr>
                  </a:outerShdw>
                </a:effectLst>
              </a:rPr>
              <a:t>Ζητήματα ψηφιακού δυισμού (στις μεγαλύτερες ηλικίες)</a:t>
            </a:r>
          </a:p>
          <a:p>
            <a:r>
              <a:rPr lang="el-GR" sz="2200" b="1" dirty="0" smtClean="0">
                <a:solidFill>
                  <a:srgbClr val="1B8391"/>
                </a:solidFill>
                <a:effectLst>
                  <a:outerShdw blurRad="38100" dist="38100" dir="2700000" algn="tl">
                    <a:srgbClr val="000000">
                      <a:alpha val="43137"/>
                    </a:srgbClr>
                  </a:outerShdw>
                </a:effectLst>
              </a:rPr>
              <a:t>Ε.Ε. 4 - Εμπειρία παιχνιδιού: </a:t>
            </a:r>
            <a:r>
              <a:rPr lang="el-GR" sz="2200" b="1" dirty="0" smtClean="0">
                <a:solidFill>
                  <a:srgbClr val="9F1D1D"/>
                </a:solidFill>
                <a:effectLst>
                  <a:outerShdw blurRad="38100" dist="38100" dir="2700000" algn="tl">
                    <a:srgbClr val="000000">
                      <a:alpha val="43137"/>
                    </a:srgbClr>
                  </a:outerShdw>
                </a:effectLst>
              </a:rPr>
              <a:t>Θετική - Ευχάριστη </a:t>
            </a:r>
          </a:p>
          <a:p>
            <a:endParaRPr lang="en-GB" sz="2200" b="1" dirty="0">
              <a:solidFill>
                <a:srgbClr val="1B8391"/>
              </a:solidFill>
              <a:effectLst>
                <a:outerShdw blurRad="38100" dist="38100" dir="2700000" algn="tl">
                  <a:srgbClr val="000000">
                    <a:alpha val="43137"/>
                  </a:srgbClr>
                </a:outerShdw>
              </a:effectLst>
            </a:endParaRPr>
          </a:p>
        </p:txBody>
      </p:sp>
      <p:sp>
        <p:nvSpPr>
          <p:cNvPr id="11" name="10 - TextBox"/>
          <p:cNvSpPr txBox="1"/>
          <p:nvPr/>
        </p:nvSpPr>
        <p:spPr>
          <a:xfrm>
            <a:off x="785786" y="5643578"/>
            <a:ext cx="8001056" cy="769441"/>
          </a:xfrm>
          <a:prstGeom prst="rect">
            <a:avLst/>
          </a:prstGeom>
          <a:noFill/>
        </p:spPr>
        <p:txBody>
          <a:bodyPr wrap="square" rtlCol="0">
            <a:spAutoFit/>
          </a:bodyPr>
          <a:lstStyle/>
          <a:p>
            <a:r>
              <a:rPr lang="el-GR" sz="2200" b="1" dirty="0" smtClean="0">
                <a:solidFill>
                  <a:srgbClr val="FF0000"/>
                </a:solidFill>
                <a:effectLst>
                  <a:outerShdw blurRad="38100" dist="38100" dir="2700000" algn="tl">
                    <a:srgbClr val="000000">
                      <a:alpha val="43137"/>
                    </a:srgbClr>
                  </a:outerShdw>
                </a:effectLst>
              </a:rPr>
              <a:t>Αποτέλεσμα Δράσης: </a:t>
            </a:r>
            <a:r>
              <a:rPr lang="el-GR" sz="2200" b="1" dirty="0" smtClean="0">
                <a:solidFill>
                  <a:srgbClr val="9F1D1D"/>
                </a:solidFill>
                <a:effectLst>
                  <a:outerShdw blurRad="38100" dist="38100" dir="2700000" algn="tl">
                    <a:srgbClr val="000000">
                      <a:alpha val="43137"/>
                    </a:srgbClr>
                  </a:outerShdw>
                </a:effectLst>
              </a:rPr>
              <a:t>Το </a:t>
            </a:r>
            <a:r>
              <a:rPr lang="en-US" sz="2200" b="1" dirty="0" smtClean="0">
                <a:solidFill>
                  <a:srgbClr val="9F1D1D"/>
                </a:solidFill>
                <a:effectLst>
                  <a:outerShdw blurRad="38100" dist="38100" dir="2700000" algn="tl">
                    <a:srgbClr val="000000">
                      <a:alpha val="43137"/>
                    </a:srgbClr>
                  </a:outerShdw>
                </a:effectLst>
              </a:rPr>
              <a:t>Blippar </a:t>
            </a:r>
            <a:r>
              <a:rPr lang="el-GR" sz="2200" b="1" dirty="0" smtClean="0">
                <a:solidFill>
                  <a:srgbClr val="9F1D1D"/>
                </a:solidFill>
                <a:effectLst>
                  <a:outerShdw blurRad="38100" dist="38100" dir="2700000" algn="tl">
                    <a:srgbClr val="000000">
                      <a:alpha val="43137"/>
                    </a:srgbClr>
                  </a:outerShdw>
                </a:effectLst>
              </a:rPr>
              <a:t>αφαιρέθηκε και το παιχνίδι ξανασχεδιάστηκε </a:t>
            </a:r>
            <a:endParaRPr lang="en-GB" sz="2200" b="1" dirty="0">
              <a:solidFill>
                <a:srgbClr val="9F1D1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Αποτίμηση Ε.Υ. 7/9</a:t>
            </a:r>
            <a:endParaRPr lang="el-GR" sz="3600" b="1" dirty="0"/>
          </a:p>
        </p:txBody>
      </p:sp>
      <p:graphicFrame>
        <p:nvGraphicFramePr>
          <p:cNvPr id="6" name="5 - Διάγραμμα"/>
          <p:cNvGraphicFramePr/>
          <p:nvPr/>
        </p:nvGraphicFramePr>
        <p:xfrm>
          <a:off x="1071538" y="1571612"/>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Έλλειψη"/>
          <p:cNvSpPr/>
          <p:nvPr/>
        </p:nvSpPr>
        <p:spPr>
          <a:xfrm>
            <a:off x="785786" y="2428868"/>
            <a:ext cx="1857388" cy="164307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8 - TextBox"/>
          <p:cNvSpPr txBox="1"/>
          <p:nvPr/>
        </p:nvSpPr>
        <p:spPr>
          <a:xfrm>
            <a:off x="785786" y="2786058"/>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Έρευνα παιχνιδιού</a:t>
            </a:r>
            <a:endParaRPr lang="en-GB" b="1" dirty="0">
              <a:solidFill>
                <a:schemeClr val="bg1"/>
              </a:solidFill>
              <a:effectLst>
                <a:outerShdw blurRad="38100" dist="38100" dir="2700000" algn="tl">
                  <a:srgbClr val="000000">
                    <a:alpha val="43137"/>
                  </a:srgbClr>
                </a:outerShdw>
              </a:effectLst>
            </a:endParaRPr>
          </a:p>
        </p:txBody>
      </p:sp>
      <p:sp>
        <p:nvSpPr>
          <p:cNvPr id="10" name="9 - Έλλειψη"/>
          <p:cNvSpPr/>
          <p:nvPr/>
        </p:nvSpPr>
        <p:spPr>
          <a:xfrm>
            <a:off x="785786" y="4429132"/>
            <a:ext cx="1928826" cy="92869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11 - TextBox"/>
          <p:cNvSpPr txBox="1"/>
          <p:nvPr/>
        </p:nvSpPr>
        <p:spPr>
          <a:xfrm>
            <a:off x="857224" y="4572008"/>
            <a:ext cx="1857388" cy="461665"/>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2</a:t>
            </a:r>
            <a:r>
              <a:rPr lang="el-GR" b="1" baseline="30000" dirty="0" smtClean="0">
                <a:solidFill>
                  <a:schemeClr val="bg1"/>
                </a:solidFill>
                <a:effectLst>
                  <a:outerShdw blurRad="38100" dist="38100" dir="2700000" algn="tl">
                    <a:srgbClr val="000000">
                      <a:alpha val="43137"/>
                    </a:srgbClr>
                  </a:outerShdw>
                </a:effectLst>
              </a:rPr>
              <a:t>ο</a:t>
            </a:r>
            <a:r>
              <a:rPr lang="el-GR" b="1" dirty="0" smtClean="0">
                <a:solidFill>
                  <a:schemeClr val="bg1"/>
                </a:solidFill>
                <a:effectLst>
                  <a:outerShdw blurRad="38100" dist="38100" dir="2700000" algn="tl">
                    <a:srgbClr val="000000">
                      <a:alpha val="43137"/>
                    </a:srgbClr>
                  </a:outerShdw>
                </a:effectLst>
              </a:rPr>
              <a:t> Στάδιο</a:t>
            </a:r>
            <a:endParaRPr lang="en-GB" b="1" dirty="0">
              <a:solidFill>
                <a:schemeClr val="bg1"/>
              </a:solidFill>
              <a:effectLst>
                <a:outerShdw blurRad="38100" dist="38100" dir="2700000" algn="tl">
                  <a:srgbClr val="000000">
                    <a:alpha val="43137"/>
                  </a:srgbClr>
                </a:outerShdw>
              </a:effectLst>
            </a:endParaRPr>
          </a:p>
        </p:txBody>
      </p:sp>
      <p:sp>
        <p:nvSpPr>
          <p:cNvPr id="2049" name="Rectangle 1"/>
          <p:cNvSpPr>
            <a:spLocks noChangeArrowheads="1"/>
          </p:cNvSpPr>
          <p:nvPr/>
        </p:nvSpPr>
        <p:spPr bwMode="auto">
          <a:xfrm>
            <a:off x="2857488" y="2285992"/>
            <a:ext cx="5572164"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1B8391"/>
                </a:solidFill>
                <a:effectLst>
                  <a:outerShdw blurRad="38100" dist="38100" dir="2700000" algn="tl">
                    <a:srgbClr val="000000">
                      <a:alpha val="43137"/>
                    </a:srgbClr>
                  </a:outerShdw>
                </a:effectLst>
                <a:ea typeface="Times New Roman" pitchFamily="18" charset="0"/>
                <a:cs typeface="Times New Roman" pitchFamily="18" charset="0"/>
              </a:rPr>
              <a:t>Ε.Ε.1:</a:t>
            </a:r>
            <a:r>
              <a:rPr kumimoji="0" lang="el-GR" sz="2000" b="1" i="0" u="none" strike="noStrike" cap="none" normalizeH="0" dirty="0" smtClean="0">
                <a:ln>
                  <a:noFill/>
                </a:ln>
                <a:solidFill>
                  <a:srgbClr val="1B8391"/>
                </a:solidFill>
                <a:effectLst>
                  <a:outerShdw blurRad="38100" dist="38100" dir="2700000" algn="tl">
                    <a:srgbClr val="000000">
                      <a:alpha val="43137"/>
                    </a:srgbClr>
                  </a:outerShdw>
                </a:effectLst>
                <a:ea typeface="Times New Roman" pitchFamily="18" charset="0"/>
                <a:cs typeface="Times New Roman" pitchFamily="18" charset="0"/>
              </a:rPr>
              <a:t> </a:t>
            </a:r>
            <a:r>
              <a:rPr kumimoji="0" lang="el-GR" sz="2000" b="1" i="0" u="none" strike="noStrike" cap="none" normalizeH="0" baseline="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Περιορισμένα προβλήματα προσβασιμότητας που οφείλονταν σε παλαιότητα συσκευών. </a:t>
            </a:r>
            <a:endParaRPr kumimoji="0" lang="en-GB" sz="2000" b="1" i="0" u="none" strike="noStrike" cap="none" normalizeH="0" baseline="0" dirty="0" smtClean="0">
              <a:ln>
                <a:noFill/>
              </a:ln>
              <a:solidFill>
                <a:srgbClr val="9F1D1D"/>
              </a:solidFill>
              <a:effectLst>
                <a:outerShdw blurRad="38100" dist="38100" dir="2700000" algn="tl">
                  <a:srgbClr val="000000">
                    <a:alpha val="43137"/>
                  </a:srgbClr>
                </a:outerShdw>
              </a:effectLst>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1B8391"/>
                </a:solidFill>
                <a:effectLst>
                  <a:outerShdw blurRad="38100" dist="38100" dir="2700000" algn="tl">
                    <a:srgbClr val="000000">
                      <a:alpha val="43137"/>
                    </a:srgbClr>
                  </a:outerShdw>
                </a:effectLst>
                <a:ea typeface="Times New Roman" pitchFamily="18" charset="0"/>
                <a:cs typeface="Times New Roman" pitchFamily="18" charset="0"/>
              </a:rPr>
              <a:t>Ε.Ε. 2-6: </a:t>
            </a:r>
            <a:r>
              <a:rPr lang="el-GR" sz="2000" b="1" dirty="0" smtClean="0">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Ε</a:t>
            </a:r>
            <a:r>
              <a:rPr kumimoji="0" lang="el-GR" sz="2000" b="1" i="0" u="none" strike="noStrike" cap="none" normalizeH="0" baseline="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ύχρηστο-Ευχάριστη</a:t>
            </a:r>
            <a:r>
              <a:rPr kumimoji="0" lang="el-GR" sz="2000" b="1" i="0" u="none" strike="noStrike" cap="none" normalizeH="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 </a:t>
            </a:r>
            <a:r>
              <a:rPr kumimoji="0" lang="el-GR" sz="2000" b="1" i="0" u="none" strike="noStrike" cap="none" normalizeH="0" baseline="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συνολική εμπειρία-</a:t>
            </a:r>
            <a:r>
              <a:rPr lang="el-GR" sz="2000" b="1" dirty="0" smtClean="0">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Π</a:t>
            </a:r>
            <a:r>
              <a:rPr kumimoji="0" lang="el-GR" sz="2000" b="1" i="0" u="none" strike="noStrike" cap="none" normalizeH="0" baseline="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αρέχει κίνητρα μάθησης</a:t>
            </a:r>
            <a:r>
              <a:rPr lang="el-GR" sz="2000" b="1" baseline="0" dirty="0" smtClean="0">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a:t>
            </a:r>
            <a:r>
              <a:rPr kumimoji="0" lang="el-GR" sz="2000" b="1" i="0" u="none" strike="noStrike" cap="none" normalizeH="0" baseline="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Παρέχει ποικιλία μαθησιακών ερεθισμάτων-Οδηγεί σε μαθησιακά αποτελέσματα. </a:t>
            </a:r>
            <a:endParaRPr kumimoji="0" lang="en-GB" sz="2000" b="1" i="0" u="none" strike="noStrike" cap="none" normalizeH="0" baseline="0" dirty="0" smtClean="0">
              <a:ln>
                <a:noFill/>
              </a:ln>
              <a:solidFill>
                <a:srgbClr val="9F1D1D"/>
              </a:solidFill>
              <a:effectLst>
                <a:outerShdw blurRad="38100" dist="38100" dir="2700000" algn="tl">
                  <a:srgbClr val="000000">
                    <a:alpha val="43137"/>
                  </a:srgbClr>
                </a:outerShdw>
              </a:effectLst>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1B8391"/>
                </a:solidFill>
                <a:effectLst>
                  <a:outerShdw blurRad="38100" dist="38100" dir="2700000" algn="tl">
                    <a:srgbClr val="000000">
                      <a:alpha val="43137"/>
                    </a:srgbClr>
                  </a:outerShdw>
                </a:effectLst>
                <a:ea typeface="Times New Roman" pitchFamily="18" charset="0"/>
                <a:cs typeface="Times New Roman" pitchFamily="18" charset="0"/>
              </a:rPr>
              <a:t>Ε.Ε.7: </a:t>
            </a:r>
            <a:r>
              <a:rPr kumimoji="0" lang="el-GR" sz="2000" b="1" i="0" u="none" strike="noStrike" cap="none" normalizeH="0" baseline="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Κατάλληλο </a:t>
            </a:r>
            <a:r>
              <a:rPr kumimoji="0" lang="el-GR" sz="2000" b="1" i="0" u="sng" strike="noStrike" cap="none" normalizeH="0" baseline="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και</a:t>
            </a:r>
            <a:r>
              <a:rPr kumimoji="0" lang="el-GR" sz="2000" b="1" i="0" u="none" strike="noStrike" cap="none" normalizeH="0" baseline="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 για ενήλικες </a:t>
            </a:r>
            <a:r>
              <a:rPr kumimoji="0" lang="el-GR" sz="2000" b="1" i="0" u="sng" strike="noStrike" cap="none" normalizeH="0" baseline="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και</a:t>
            </a:r>
            <a:r>
              <a:rPr kumimoji="0" lang="el-GR" sz="2000" b="1" i="0" u="none" strike="noStrike" cap="none" normalizeH="0" baseline="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 για παιδιά (73%).</a:t>
            </a:r>
            <a:endParaRPr kumimoji="0" lang="en-GB" sz="2000" b="1" i="0" u="none" strike="noStrike" cap="none" normalizeH="0" baseline="0" dirty="0" smtClean="0">
              <a:ln>
                <a:noFill/>
              </a:ln>
              <a:solidFill>
                <a:srgbClr val="9F1D1D"/>
              </a:solidFill>
              <a:effectLst>
                <a:outerShdw blurRad="38100" dist="38100" dir="2700000" algn="tl">
                  <a:srgbClr val="000000">
                    <a:alpha val="43137"/>
                  </a:srgbClr>
                </a:outerShdw>
              </a:effectLst>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1B8391"/>
                </a:solidFill>
                <a:effectLst>
                  <a:outerShdw blurRad="38100" dist="38100" dir="2700000" algn="tl">
                    <a:srgbClr val="000000">
                      <a:alpha val="43137"/>
                    </a:srgbClr>
                  </a:outerShdw>
                </a:effectLst>
                <a:ea typeface="Times New Roman" pitchFamily="18" charset="0"/>
                <a:cs typeface="Times New Roman" pitchFamily="18" charset="0"/>
              </a:rPr>
              <a:t>Ε.Ε.8: </a:t>
            </a:r>
            <a:r>
              <a:rPr kumimoji="0" lang="el-GR" sz="2000" b="1" i="0" u="none" strike="noStrike" cap="none" normalizeH="0" baseline="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Το σενάριο έχει αληθοφάνεια. Όμως ένα 28% εκφράζει επιφύλαξη («ούτε-ούτε»). </a:t>
            </a: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Αποτίμηση Ε.Υ. 8/9</a:t>
            </a:r>
            <a:endParaRPr lang="el-GR" sz="3600" b="1" dirty="0"/>
          </a:p>
        </p:txBody>
      </p:sp>
      <p:graphicFrame>
        <p:nvGraphicFramePr>
          <p:cNvPr id="6" name="5 - Διάγραμμα"/>
          <p:cNvGraphicFramePr/>
          <p:nvPr/>
        </p:nvGraphicFramePr>
        <p:xfrm>
          <a:off x="1071538" y="135729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Έλλειψη"/>
          <p:cNvSpPr/>
          <p:nvPr/>
        </p:nvSpPr>
        <p:spPr>
          <a:xfrm>
            <a:off x="642910" y="2428868"/>
            <a:ext cx="1857388" cy="164307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8 - TextBox"/>
          <p:cNvSpPr txBox="1"/>
          <p:nvPr/>
        </p:nvSpPr>
        <p:spPr>
          <a:xfrm>
            <a:off x="642910" y="2786058"/>
            <a:ext cx="1714512"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Έρευνα παιχνιδιού</a:t>
            </a:r>
            <a:endParaRPr lang="en-GB" b="1" dirty="0">
              <a:solidFill>
                <a:schemeClr val="bg1"/>
              </a:solidFill>
              <a:effectLst>
                <a:outerShdw blurRad="38100" dist="38100" dir="2700000" algn="tl">
                  <a:srgbClr val="000000">
                    <a:alpha val="43137"/>
                  </a:srgbClr>
                </a:outerShdw>
              </a:effectLst>
            </a:endParaRPr>
          </a:p>
        </p:txBody>
      </p:sp>
      <p:sp>
        <p:nvSpPr>
          <p:cNvPr id="10" name="9 - Έλλειψη"/>
          <p:cNvSpPr/>
          <p:nvPr/>
        </p:nvSpPr>
        <p:spPr>
          <a:xfrm>
            <a:off x="642910" y="4429132"/>
            <a:ext cx="1928826" cy="92869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11 - TextBox"/>
          <p:cNvSpPr txBox="1"/>
          <p:nvPr/>
        </p:nvSpPr>
        <p:spPr>
          <a:xfrm>
            <a:off x="642910" y="4572008"/>
            <a:ext cx="1714512" cy="461665"/>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2</a:t>
            </a:r>
            <a:r>
              <a:rPr lang="el-GR" b="1" baseline="30000" dirty="0" smtClean="0">
                <a:solidFill>
                  <a:schemeClr val="bg1"/>
                </a:solidFill>
                <a:effectLst>
                  <a:outerShdw blurRad="38100" dist="38100" dir="2700000" algn="tl">
                    <a:srgbClr val="000000">
                      <a:alpha val="43137"/>
                    </a:srgbClr>
                  </a:outerShdw>
                </a:effectLst>
              </a:rPr>
              <a:t>ο</a:t>
            </a:r>
            <a:r>
              <a:rPr lang="el-GR" b="1" dirty="0" smtClean="0">
                <a:solidFill>
                  <a:schemeClr val="bg1"/>
                </a:solidFill>
                <a:effectLst>
                  <a:outerShdw blurRad="38100" dist="38100" dir="2700000" algn="tl">
                    <a:srgbClr val="000000">
                      <a:alpha val="43137"/>
                    </a:srgbClr>
                  </a:outerShdw>
                </a:effectLst>
              </a:rPr>
              <a:t> Στάδιο</a:t>
            </a:r>
            <a:endParaRPr lang="en-GB" b="1" dirty="0">
              <a:solidFill>
                <a:schemeClr val="bg1"/>
              </a:solidFill>
              <a:effectLst>
                <a:outerShdw blurRad="38100" dist="38100" dir="2700000" algn="tl">
                  <a:srgbClr val="000000">
                    <a:alpha val="43137"/>
                  </a:srgbClr>
                </a:outerShdw>
              </a:effectLst>
            </a:endParaRPr>
          </a:p>
        </p:txBody>
      </p:sp>
      <p:sp>
        <p:nvSpPr>
          <p:cNvPr id="2049" name="Rectangle 1"/>
          <p:cNvSpPr>
            <a:spLocks noChangeArrowheads="1"/>
          </p:cNvSpPr>
          <p:nvPr/>
        </p:nvSpPr>
        <p:spPr bwMode="auto">
          <a:xfrm>
            <a:off x="2714612" y="1928802"/>
            <a:ext cx="6215106"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kumimoji="0" lang="el-GR" sz="2000" b="1" i="0" u="none" strike="noStrike" cap="none" normalizeH="0" baseline="0" dirty="0" smtClean="0">
                <a:ln>
                  <a:noFill/>
                </a:ln>
                <a:solidFill>
                  <a:srgbClr val="1B8391"/>
                </a:solidFill>
                <a:effectLst>
                  <a:outerShdw blurRad="38100" dist="38100" dir="2700000" algn="tl">
                    <a:srgbClr val="000000">
                      <a:alpha val="43137"/>
                    </a:srgbClr>
                  </a:outerShdw>
                </a:effectLst>
                <a:ea typeface="Times New Roman" pitchFamily="18" charset="0"/>
                <a:cs typeface="Times New Roman" pitchFamily="18" charset="0"/>
              </a:rPr>
              <a:t>Ε.Ε.9</a:t>
            </a:r>
            <a:r>
              <a:rPr kumimoji="0" lang="el-GR" sz="2000" b="1" i="0" u="none" strike="noStrike" cap="none" normalizeH="0" dirty="0" smtClean="0">
                <a:ln>
                  <a:noFill/>
                </a:ln>
                <a:solidFill>
                  <a:srgbClr val="1B8391"/>
                </a:solidFill>
                <a:effectLst>
                  <a:outerShdw blurRad="38100" dist="38100" dir="2700000" algn="tl">
                    <a:srgbClr val="000000">
                      <a:alpha val="43137"/>
                    </a:srgbClr>
                  </a:outerShdw>
                </a:effectLst>
                <a:ea typeface="Times New Roman" pitchFamily="18" charset="0"/>
                <a:cs typeface="Times New Roman" pitchFamily="18" charset="0"/>
              </a:rPr>
              <a:t> –Μειονεκτήματα: </a:t>
            </a:r>
            <a:r>
              <a:rPr kumimoji="0" lang="el-GR" sz="2000" b="1" i="0" u="none" strike="noStrike" cap="none" normalizeH="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1) Α</a:t>
            </a:r>
            <a:r>
              <a:rPr lang="el-GR" sz="2000" b="1" dirty="0" smtClean="0">
                <a:solidFill>
                  <a:srgbClr val="9F1D1D"/>
                </a:solidFill>
                <a:effectLst>
                  <a:outerShdw blurRad="38100" dist="38100" dir="2700000" algn="tl">
                    <a:srgbClr val="000000">
                      <a:alpha val="43137"/>
                    </a:srgbClr>
                  </a:outerShdw>
                </a:effectLst>
              </a:rPr>
              <a:t>στοχίες </a:t>
            </a:r>
            <a:r>
              <a:rPr lang="en-US" sz="2000" b="1" dirty="0" smtClean="0">
                <a:solidFill>
                  <a:srgbClr val="9F1D1D"/>
                </a:solidFill>
                <a:effectLst>
                  <a:outerShdw blurRad="38100" dist="38100" dir="2700000" algn="tl">
                    <a:srgbClr val="000000">
                      <a:alpha val="43137"/>
                    </a:srgbClr>
                  </a:outerShdw>
                </a:effectLst>
              </a:rPr>
              <a:t>GPS</a:t>
            </a:r>
            <a:r>
              <a:rPr lang="el-GR" sz="2000" b="1" dirty="0" smtClean="0">
                <a:solidFill>
                  <a:srgbClr val="9F1D1D"/>
                </a:solidFill>
                <a:effectLst>
                  <a:outerShdw blurRad="38100" dist="38100" dir="2700000" algn="tl">
                    <a:srgbClr val="000000">
                      <a:alpha val="43137"/>
                    </a:srgbClr>
                  </a:outerShdw>
                </a:effectLst>
              </a:rPr>
              <a:t>, 2) Εξωτερικοί παράγοντες που εμποδίζουν την εμπειρία η διασπούν την προσοχή (συνθήκες φωτισμού, θορύβου, ανθρώπινης κυκλοφορίας κλπ), 3) Απαιτείται πρόσβαση στο διαδίκτυο</a:t>
            </a:r>
          </a:p>
          <a:p>
            <a:pPr lvl="0"/>
            <a:r>
              <a:rPr kumimoji="0" lang="el-GR" sz="2000" b="1" i="0" u="none" strike="noStrike" cap="none" normalizeH="0" baseline="0" dirty="0" smtClean="0">
                <a:ln>
                  <a:noFill/>
                </a:ln>
                <a:solidFill>
                  <a:srgbClr val="1B8391"/>
                </a:solidFill>
                <a:effectLst>
                  <a:outerShdw blurRad="38100" dist="38100" dir="2700000" algn="tl">
                    <a:srgbClr val="000000">
                      <a:alpha val="43137"/>
                    </a:srgbClr>
                  </a:outerShdw>
                </a:effectLst>
                <a:ea typeface="Times New Roman" pitchFamily="18" charset="0"/>
                <a:cs typeface="Times New Roman" pitchFamily="18" charset="0"/>
              </a:rPr>
              <a:t>Ε.Ε.10</a:t>
            </a:r>
            <a:r>
              <a:rPr kumimoji="0" lang="el-GR" sz="2000" b="1" i="0" u="none" strike="noStrike" cap="none" normalizeH="0" dirty="0" smtClean="0">
                <a:ln>
                  <a:noFill/>
                </a:ln>
                <a:solidFill>
                  <a:srgbClr val="1B8391"/>
                </a:solidFill>
                <a:effectLst>
                  <a:outerShdw blurRad="38100" dist="38100" dir="2700000" algn="tl">
                    <a:srgbClr val="000000">
                      <a:alpha val="43137"/>
                    </a:srgbClr>
                  </a:outerShdw>
                </a:effectLst>
                <a:ea typeface="Times New Roman" pitchFamily="18" charset="0"/>
                <a:cs typeface="Times New Roman" pitchFamily="18" charset="0"/>
              </a:rPr>
              <a:t> – Πλεονεκτήματα: </a:t>
            </a:r>
            <a:r>
              <a:rPr kumimoji="0" lang="el-GR" sz="2000" b="1" i="0" u="none" strike="noStrike" cap="none" normalizeH="0" dirty="0" smtClean="0">
                <a:ln>
                  <a:noFill/>
                </a:ln>
                <a:solidFill>
                  <a:srgbClr val="9F1D1D"/>
                </a:solidFill>
                <a:effectLst>
                  <a:outerShdw blurRad="38100" dist="38100" dir="2700000" algn="tl">
                    <a:srgbClr val="000000">
                      <a:alpha val="43137"/>
                    </a:srgbClr>
                  </a:outerShdw>
                </a:effectLst>
                <a:ea typeface="Times New Roman" pitchFamily="18" charset="0"/>
                <a:cs typeface="Times New Roman" pitchFamily="18" charset="0"/>
              </a:rPr>
              <a:t>1) Εμπειρία ικανοποίησης (ευχάριστο, ελκυστικό, ενδιαφέρον κλπ), 2) Μαθησιακά Αποτελέσματα, 3) Διαδραστικότητα &amp; Γνωστικές Πληροφορίες</a:t>
            </a:r>
          </a:p>
          <a:p>
            <a:r>
              <a:rPr lang="el-GR" sz="2000" b="1" baseline="0" dirty="0" smtClean="0">
                <a:solidFill>
                  <a:srgbClr val="1B8391"/>
                </a:solidFill>
                <a:effectLst>
                  <a:outerShdw blurRad="38100" dist="38100" dir="2700000" algn="tl">
                    <a:srgbClr val="000000">
                      <a:alpha val="43137"/>
                    </a:srgbClr>
                  </a:outerShdw>
                </a:effectLst>
                <a:ea typeface="Times New Roman" pitchFamily="18" charset="0"/>
                <a:cs typeface="Times New Roman" pitchFamily="18" charset="0"/>
              </a:rPr>
              <a:t>Ε.Ε.11-Προτάσεις:</a:t>
            </a:r>
            <a:r>
              <a:rPr lang="el-GR" sz="2000" b="1" dirty="0" smtClean="0">
                <a:solidFill>
                  <a:srgbClr val="1B8391"/>
                </a:solidFill>
                <a:effectLst>
                  <a:outerShdw blurRad="38100" dist="38100" dir="2700000" algn="tl">
                    <a:srgbClr val="000000">
                      <a:alpha val="43137"/>
                    </a:srgbClr>
                  </a:outerShdw>
                </a:effectLst>
                <a:ea typeface="Times New Roman" pitchFamily="18" charset="0"/>
                <a:cs typeface="Times New Roman" pitchFamily="18" charset="0"/>
              </a:rPr>
              <a:t> </a:t>
            </a:r>
            <a:r>
              <a:rPr lang="el-GR" sz="2000" b="1" dirty="0" smtClean="0">
                <a:solidFill>
                  <a:srgbClr val="9F1D1D"/>
                </a:solidFill>
                <a:effectLst>
                  <a:outerShdw blurRad="38100" dist="38100" dir="2700000" algn="tl">
                    <a:srgbClr val="000000">
                      <a:alpha val="43137"/>
                    </a:srgbClr>
                  </a:outerShdw>
                </a:effectLst>
              </a:rPr>
              <a:t>α) συστάσεις στους παίχτες να έχουν μαζί τους ακουστικά, β) κατ’ επιλογή εκφώνηση κειμένου, γ) να αντικατασταθούν οι υπερσύνδεσμοι από βίντεο, δ) να προστεθούν σημεία ενδιαφέροντος. </a:t>
            </a:r>
            <a:endParaRPr lang="en-GB" sz="2000" b="1" dirty="0" smtClean="0">
              <a:solidFill>
                <a:srgbClr val="9F1D1D"/>
              </a:solidFill>
              <a:effectLst>
                <a:outerShdw blurRad="38100" dist="38100" dir="2700000" algn="tl">
                  <a:srgbClr val="000000">
                    <a:alpha val="43137"/>
                  </a:srgbClr>
                </a:outerShdw>
              </a:effectLst>
            </a:endParaRPr>
          </a:p>
          <a:p>
            <a:pPr lvl="0"/>
            <a:endParaRPr kumimoji="0" lang="el-GR" sz="2000" b="1" i="0" u="none" strike="noStrike" cap="none" normalizeH="0" baseline="0" dirty="0" smtClean="0">
              <a:ln>
                <a:noFill/>
              </a:ln>
              <a:solidFill>
                <a:srgbClr val="1B8391"/>
              </a:solidFill>
              <a:effectLst>
                <a:outerShdw blurRad="38100" dist="38100" dir="2700000" algn="tl">
                  <a:srgbClr val="000000">
                    <a:alpha val="43137"/>
                  </a:srgbClr>
                </a:outerShdw>
              </a:effectLst>
              <a:ea typeface="Times New Roman" pitchFamily="18" charset="0"/>
              <a:cs typeface="Times New Roman" pitchFamily="18" charset="0"/>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Αποτίμηση Ε.Υ. 9/9</a:t>
            </a:r>
            <a:endParaRPr lang="el-GR" sz="3600" b="1" dirty="0"/>
          </a:p>
        </p:txBody>
      </p:sp>
      <p:graphicFrame>
        <p:nvGraphicFramePr>
          <p:cNvPr id="6" name="5 - Διάγραμμα"/>
          <p:cNvGraphicFramePr/>
          <p:nvPr/>
        </p:nvGraphicFramePr>
        <p:xfrm>
          <a:off x="1071538" y="135729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10 - TextBox"/>
          <p:cNvSpPr txBox="1"/>
          <p:nvPr/>
        </p:nvSpPr>
        <p:spPr>
          <a:xfrm>
            <a:off x="1714480" y="2500306"/>
            <a:ext cx="4929222" cy="461665"/>
          </a:xfrm>
          <a:prstGeom prst="rect">
            <a:avLst/>
          </a:prstGeom>
          <a:noFill/>
        </p:spPr>
        <p:txBody>
          <a:bodyPr wrap="square" rtlCol="0">
            <a:spAutoFit/>
          </a:bodyPr>
          <a:lstStyle/>
          <a:p>
            <a:r>
              <a:rPr lang="el-GR" dirty="0" smtClean="0"/>
              <a:t>Επιβεβαίωση προηγούμενων ερευνών</a:t>
            </a:r>
            <a:endParaRPr lang="en-GB" dirty="0"/>
          </a:p>
        </p:txBody>
      </p:sp>
      <p:graphicFrame>
        <p:nvGraphicFramePr>
          <p:cNvPr id="13" name="12 - Διάγραμμα"/>
          <p:cNvGraphicFramePr/>
          <p:nvPr/>
        </p:nvGraphicFramePr>
        <p:xfrm>
          <a:off x="1571604" y="2000240"/>
          <a:ext cx="6572296" cy="442915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2976" y="571480"/>
            <a:ext cx="7199240" cy="765652"/>
          </a:xfrm>
        </p:spPr>
        <p:txBody>
          <a:bodyPr>
            <a:noAutofit/>
          </a:bodyPr>
          <a:lstStyle/>
          <a:p>
            <a:pPr algn="ctr"/>
            <a:r>
              <a:rPr lang="el-GR" sz="3600" b="1" dirty="0" smtClean="0">
                <a:solidFill>
                  <a:srgbClr val="9F1D1D"/>
                </a:solidFill>
                <a:effectLst>
                  <a:outerShdw blurRad="38100" dist="38100" dir="2700000" algn="tl">
                    <a:srgbClr val="000000">
                      <a:alpha val="43137"/>
                    </a:srgbClr>
                  </a:outerShdw>
                </a:effectLst>
              </a:rPr>
              <a:t>Τέλος Παρουσίασης</a:t>
            </a:r>
            <a:endParaRPr lang="el-GR" sz="3600" b="1" dirty="0">
              <a:solidFill>
                <a:srgbClr val="9F1D1D"/>
              </a:solidFill>
              <a:effectLst>
                <a:outerShdw blurRad="38100" dist="38100" dir="2700000" algn="tl">
                  <a:srgbClr val="000000">
                    <a:alpha val="43137"/>
                  </a:srgbClr>
                </a:outerShdw>
              </a:effectLst>
            </a:endParaRPr>
          </a:p>
        </p:txBody>
      </p:sp>
      <p:graphicFrame>
        <p:nvGraphicFramePr>
          <p:cNvPr id="6" name="5 - Διάγραμμα"/>
          <p:cNvGraphicFramePr/>
          <p:nvPr/>
        </p:nvGraphicFramePr>
        <p:xfrm>
          <a:off x="1071538" y="135729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10 - TextBox"/>
          <p:cNvSpPr txBox="1"/>
          <p:nvPr/>
        </p:nvSpPr>
        <p:spPr>
          <a:xfrm>
            <a:off x="2143108" y="2714620"/>
            <a:ext cx="4929222" cy="769441"/>
          </a:xfrm>
          <a:prstGeom prst="rect">
            <a:avLst/>
          </a:prstGeom>
          <a:noFill/>
        </p:spPr>
        <p:txBody>
          <a:bodyPr wrap="square" rtlCol="0">
            <a:spAutoFit/>
          </a:bodyPr>
          <a:lstStyle/>
          <a:p>
            <a:pPr algn="ctr"/>
            <a:r>
              <a:rPr lang="el-GR" sz="4400" b="1" dirty="0" smtClean="0">
                <a:solidFill>
                  <a:srgbClr val="1B8391"/>
                </a:solidFill>
                <a:effectLst>
                  <a:outerShdw blurRad="38100" dist="38100" dir="2700000" algn="tl">
                    <a:srgbClr val="000000">
                      <a:alpha val="43137"/>
                    </a:srgbClr>
                  </a:outerShdw>
                </a:effectLst>
              </a:rPr>
              <a:t>Σας ευχαριστώ!!</a:t>
            </a:r>
            <a:endParaRPr lang="en-GB" sz="4400" b="1" dirty="0">
              <a:solidFill>
                <a:srgbClr val="1B839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solidFill>
                  <a:schemeClr val="tx1">
                    <a:lumMod val="75000"/>
                    <a:lumOff val="25000"/>
                  </a:schemeClr>
                </a:solidFill>
              </a:rPr>
              <a:t>1. </a:t>
            </a:r>
            <a:r>
              <a:rPr lang="el-GR" sz="3600" dirty="0" smtClean="0">
                <a:solidFill>
                  <a:schemeClr val="tx1">
                    <a:lumMod val="75000"/>
                    <a:lumOff val="25000"/>
                  </a:schemeClr>
                </a:solidFill>
              </a:rPr>
              <a:t>Σκοπός</a:t>
            </a:r>
            <a:endParaRPr lang="el-GR" sz="3600" b="1" dirty="0">
              <a:solidFill>
                <a:schemeClr val="tx1">
                  <a:lumMod val="75000"/>
                  <a:lumOff val="25000"/>
                </a:schemeClr>
              </a:solidFill>
            </a:endParaRPr>
          </a:p>
        </p:txBody>
      </p:sp>
      <p:pic>
        <p:nvPicPr>
          <p:cNvPr id="5" name="4 - Εικόνα" descr="pnghut_arrow-direction-position-or-indication-sign-clip-art-table-creeper-hang-on-road-floral_7ZJaWaUmDf.png"/>
          <p:cNvPicPr>
            <a:picLocks noChangeAspect="1"/>
          </p:cNvPicPr>
          <p:nvPr/>
        </p:nvPicPr>
        <p:blipFill>
          <a:blip r:embed="rId2" cstate="print"/>
          <a:stretch>
            <a:fillRect/>
          </a:stretch>
        </p:blipFill>
        <p:spPr>
          <a:xfrm>
            <a:off x="642910" y="3214686"/>
            <a:ext cx="1230072" cy="1785949"/>
          </a:xfrm>
          <a:prstGeom prst="rect">
            <a:avLst/>
          </a:prstGeom>
        </p:spPr>
      </p:pic>
      <p:sp>
        <p:nvSpPr>
          <p:cNvPr id="6" name="Rectangle 3"/>
          <p:cNvSpPr>
            <a:spLocks noChangeArrowheads="1"/>
          </p:cNvSpPr>
          <p:nvPr/>
        </p:nvSpPr>
        <p:spPr bwMode="auto">
          <a:xfrm>
            <a:off x="2071670" y="1428737"/>
            <a:ext cx="642942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Σκοπός αυτής της διπλωματικής ερευνητικής εργασίας ήταν να </a:t>
            </a:r>
            <a:r>
              <a:rPr lang="el-GR" b="1" dirty="0" smtClean="0">
                <a:solidFill>
                  <a:srgbClr val="90200A"/>
                </a:solidFill>
                <a:effectLst>
                  <a:outerShdw blurRad="38100" dist="38100" dir="2700000" algn="tl">
                    <a:srgbClr val="000000">
                      <a:alpha val="43137"/>
                    </a:srgbClr>
                  </a:outerShdw>
                </a:effectLst>
                <a:latin typeface="Bahnschrift Light Condensed" pitchFamily="34" charset="0"/>
              </a:rPr>
              <a:t>σχεδιαστεί</a:t>
            </a:r>
            <a:r>
              <a:rPr lang="el-GR" dirty="0" smtClean="0">
                <a:solidFill>
                  <a:srgbClr val="90200A"/>
                </a:solidFill>
                <a:effectLst>
                  <a:outerShdw blurRad="38100" dist="38100" dir="2700000" algn="tl">
                    <a:srgbClr val="000000">
                      <a:alpha val="43137"/>
                    </a:srgbClr>
                  </a:outerShdw>
                </a:effectLst>
                <a:latin typeface="Bahnschrift Light Condensed" pitchFamily="34" charset="0"/>
              </a:rPr>
              <a:t>,</a:t>
            </a:r>
            <a:r>
              <a:rPr lang="el-GR" dirty="0" smtClean="0">
                <a:effectLst>
                  <a:outerShdw blurRad="38100" dist="38100" dir="2700000" algn="tl">
                    <a:srgbClr val="000000">
                      <a:alpha val="43137"/>
                    </a:srgbClr>
                  </a:outerShdw>
                </a:effectLst>
                <a:latin typeface="Bahnschrift Light Condensed" pitchFamily="34" charset="0"/>
              </a:rPr>
              <a:t> </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να</a:t>
            </a:r>
            <a:r>
              <a:rPr lang="el-GR" dirty="0" smtClean="0">
                <a:effectLst>
                  <a:outerShdw blurRad="38100" dist="38100" dir="2700000" algn="tl">
                    <a:srgbClr val="000000">
                      <a:alpha val="43137"/>
                    </a:srgbClr>
                  </a:outerShdw>
                </a:effectLst>
                <a:latin typeface="Bahnschrift Light Condensed" pitchFamily="34" charset="0"/>
              </a:rPr>
              <a:t> </a:t>
            </a:r>
            <a:r>
              <a:rPr lang="el-GR" b="1" dirty="0" smtClean="0">
                <a:solidFill>
                  <a:srgbClr val="90200A"/>
                </a:solidFill>
                <a:effectLst>
                  <a:outerShdw blurRad="38100" dist="38100" dir="2700000" algn="tl">
                    <a:srgbClr val="000000">
                      <a:alpha val="43137"/>
                    </a:srgbClr>
                  </a:outerShdw>
                </a:effectLst>
                <a:latin typeface="Bahnschrift Light Condensed" pitchFamily="34" charset="0"/>
              </a:rPr>
              <a:t>δημιουργηθεί</a:t>
            </a:r>
            <a:r>
              <a:rPr lang="el-GR" dirty="0" smtClean="0">
                <a:effectLst>
                  <a:outerShdw blurRad="38100" dist="38100" dir="2700000" algn="tl">
                    <a:srgbClr val="000000">
                      <a:alpha val="43137"/>
                    </a:srgbClr>
                  </a:outerShdw>
                </a:effectLst>
                <a:latin typeface="Bahnschrift Light Condensed" pitchFamily="34" charset="0"/>
              </a:rPr>
              <a:t> </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και στη συνέχεια να </a:t>
            </a:r>
            <a:r>
              <a:rPr lang="el-GR" b="1" dirty="0" smtClean="0">
                <a:solidFill>
                  <a:srgbClr val="90200A"/>
                </a:solidFill>
                <a:effectLst>
                  <a:outerShdw blurRad="38100" dist="38100" dir="2700000" algn="tl">
                    <a:srgbClr val="000000">
                      <a:alpha val="43137"/>
                    </a:srgbClr>
                  </a:outerShdw>
                </a:effectLst>
                <a:latin typeface="Bahnschrift Light Condensed" pitchFamily="34" charset="0"/>
              </a:rPr>
              <a:t>αποτιμηθεί</a:t>
            </a:r>
            <a:r>
              <a:rPr lang="el-GR" dirty="0" smtClean="0">
                <a:effectLst>
                  <a:outerShdw blurRad="38100" dist="38100" dir="2700000" algn="tl">
                    <a:srgbClr val="000000">
                      <a:alpha val="43137"/>
                    </a:srgbClr>
                  </a:outerShdw>
                </a:effectLst>
                <a:latin typeface="Bahnschrift Light Condensed" pitchFamily="34" charset="0"/>
              </a:rPr>
              <a:t> </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διαδραστικό</a:t>
            </a:r>
            <a:r>
              <a:rPr lang="el-GR" b="1" dirty="0" smtClean="0">
                <a:solidFill>
                  <a:schemeClr val="accent4">
                    <a:lumMod val="50000"/>
                  </a:schemeClr>
                </a:solidFill>
                <a:effectLst>
                  <a:outerShdw blurRad="38100" dist="38100" dir="2700000" algn="tl">
                    <a:srgbClr val="000000">
                      <a:alpha val="43137"/>
                    </a:srgbClr>
                  </a:outerShdw>
                </a:effectLst>
                <a:latin typeface="Bahnschrift Light Condensed" pitchFamily="34" charset="0"/>
              </a:rPr>
              <a:t> εκπαιδευτικό υλικό  (ΕΥ) </a:t>
            </a:r>
            <a:r>
              <a:rPr lang="el-GR" b="1" dirty="0" smtClean="0">
                <a:solidFill>
                  <a:srgbClr val="755609"/>
                </a:solidFill>
                <a:effectLst>
                  <a:outerShdw blurRad="38100" dist="38100" dir="2700000" algn="tl">
                    <a:srgbClr val="000000">
                      <a:alpha val="43137"/>
                    </a:srgbClr>
                  </a:outerShdw>
                </a:effectLst>
                <a:latin typeface="Bahnschrift Light Condensed" pitchFamily="34" charset="0"/>
              </a:rPr>
              <a:t>για ενήλικες </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σε περιβάλλοντα </a:t>
            </a:r>
          </a:p>
          <a:p>
            <a:pPr algn="just"/>
            <a:r>
              <a:rPr lang="el-GR" dirty="0" smtClean="0">
                <a:effectLst>
                  <a:outerShdw blurRad="38100" dist="38100" dir="2700000" algn="tl">
                    <a:srgbClr val="000000">
                      <a:alpha val="43137"/>
                    </a:srgbClr>
                  </a:outerShdw>
                </a:effectLst>
                <a:latin typeface="Bahnschrift Light Condensed" pitchFamily="34" charset="0"/>
              </a:rPr>
              <a:t>α) </a:t>
            </a:r>
            <a:r>
              <a:rPr lang="en-US" b="1" dirty="0" smtClean="0">
                <a:solidFill>
                  <a:schemeClr val="accent4">
                    <a:lumMod val="50000"/>
                  </a:schemeClr>
                </a:solidFill>
                <a:effectLst>
                  <a:outerShdw blurRad="38100" dist="38100" dir="2700000" algn="tl">
                    <a:srgbClr val="000000">
                      <a:alpha val="43137"/>
                    </a:srgbClr>
                  </a:outerShdw>
                </a:effectLst>
                <a:latin typeface="Bahnschrift Light Condensed" pitchFamily="34" charset="0"/>
              </a:rPr>
              <a:t>e</a:t>
            </a:r>
            <a:r>
              <a:rPr lang="el-GR" b="1" dirty="0" smtClean="0">
                <a:solidFill>
                  <a:schemeClr val="accent4">
                    <a:lumMod val="50000"/>
                  </a:schemeClr>
                </a:solidFill>
                <a:effectLst>
                  <a:outerShdw blurRad="38100" dist="38100" dir="2700000" algn="tl">
                    <a:srgbClr val="000000">
                      <a:alpha val="43137"/>
                    </a:srgbClr>
                  </a:outerShdw>
                </a:effectLst>
                <a:latin typeface="Bahnschrift Light Condensed" pitchFamily="34" charset="0"/>
              </a:rPr>
              <a:t>-</a:t>
            </a:r>
            <a:r>
              <a:rPr lang="en-US" b="1" dirty="0" smtClean="0">
                <a:solidFill>
                  <a:schemeClr val="accent4">
                    <a:lumMod val="50000"/>
                  </a:schemeClr>
                </a:solidFill>
                <a:effectLst>
                  <a:outerShdw blurRad="38100" dist="38100" dir="2700000" algn="tl">
                    <a:srgbClr val="000000">
                      <a:alpha val="43137"/>
                    </a:srgbClr>
                  </a:outerShdw>
                </a:effectLst>
                <a:latin typeface="Bahnschrift Light Condensed" pitchFamily="34" charset="0"/>
              </a:rPr>
              <a:t>Learning</a:t>
            </a:r>
            <a:r>
              <a:rPr lang="el-GR" b="1" dirty="0" smtClean="0">
                <a:solidFill>
                  <a:schemeClr val="accent4">
                    <a:lumMod val="50000"/>
                  </a:schemeClr>
                </a:solidFill>
                <a:effectLst>
                  <a:outerShdw blurRad="38100" dist="38100" dir="2700000" algn="tl">
                    <a:srgbClr val="000000">
                      <a:alpha val="43137"/>
                    </a:srgbClr>
                  </a:outerShdw>
                </a:effectLst>
                <a:latin typeface="Bahnschrift Light Condensed" pitchFamily="34" charset="0"/>
              </a:rPr>
              <a:t> </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με τη χρήση ΤΠΕ και </a:t>
            </a:r>
          </a:p>
          <a:p>
            <a:pPr algn="just"/>
            <a:r>
              <a:rPr lang="el-GR" dirty="0" smtClean="0">
                <a:effectLst>
                  <a:outerShdw blurRad="38100" dist="38100" dir="2700000" algn="tl">
                    <a:srgbClr val="000000">
                      <a:alpha val="43137"/>
                    </a:srgbClr>
                  </a:outerShdw>
                </a:effectLst>
                <a:latin typeface="Bahnschrift Light Condensed" pitchFamily="34" charset="0"/>
              </a:rPr>
              <a:t>β) </a:t>
            </a:r>
            <a:r>
              <a:rPr lang="en-US" b="1" dirty="0" smtClean="0">
                <a:solidFill>
                  <a:schemeClr val="accent4">
                    <a:lumMod val="50000"/>
                  </a:schemeClr>
                </a:solidFill>
                <a:effectLst>
                  <a:outerShdw blurRad="38100" dist="38100" dir="2700000" algn="tl">
                    <a:srgbClr val="000000">
                      <a:alpha val="43137"/>
                    </a:srgbClr>
                  </a:outerShdw>
                </a:effectLst>
                <a:latin typeface="Bahnschrift Light Condensed" pitchFamily="34" charset="0"/>
              </a:rPr>
              <a:t>m</a:t>
            </a:r>
            <a:r>
              <a:rPr lang="el-GR" b="1" dirty="0" smtClean="0">
                <a:solidFill>
                  <a:schemeClr val="accent4">
                    <a:lumMod val="50000"/>
                  </a:schemeClr>
                </a:solidFill>
                <a:effectLst>
                  <a:outerShdw blurRad="38100" dist="38100" dir="2700000" algn="tl">
                    <a:srgbClr val="000000">
                      <a:alpha val="43137"/>
                    </a:srgbClr>
                  </a:outerShdw>
                </a:effectLst>
                <a:latin typeface="Bahnschrift Light Condensed" pitchFamily="34" charset="0"/>
              </a:rPr>
              <a:t>-</a:t>
            </a:r>
            <a:r>
              <a:rPr lang="en-US" b="1" dirty="0" smtClean="0">
                <a:solidFill>
                  <a:schemeClr val="accent4">
                    <a:lumMod val="50000"/>
                  </a:schemeClr>
                </a:solidFill>
                <a:effectLst>
                  <a:outerShdw blurRad="38100" dist="38100" dir="2700000" algn="tl">
                    <a:srgbClr val="000000">
                      <a:alpha val="43137"/>
                    </a:srgbClr>
                  </a:outerShdw>
                </a:effectLst>
                <a:latin typeface="Bahnschrift Light Condensed" pitchFamily="34" charset="0"/>
              </a:rPr>
              <a:t>Learning</a:t>
            </a:r>
            <a:r>
              <a:rPr lang="el-GR" b="1" dirty="0" smtClean="0">
                <a:solidFill>
                  <a:schemeClr val="accent4">
                    <a:lumMod val="50000"/>
                  </a:schemeClr>
                </a:solidFill>
                <a:effectLst>
                  <a:outerShdw blurRad="38100" dist="38100" dir="2700000" algn="tl">
                    <a:srgbClr val="000000">
                      <a:alpha val="43137"/>
                    </a:srgbClr>
                  </a:outerShdw>
                </a:effectLst>
                <a:latin typeface="Bahnschrift Light Condensed" pitchFamily="34" charset="0"/>
              </a:rPr>
              <a:t> </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με τη χρήση εφαρμογών επαυξημένης πραγματικότητας, </a:t>
            </a:r>
          </a:p>
          <a:p>
            <a:pPr algn="just"/>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με βάση τη </a:t>
            </a:r>
            <a:r>
              <a:rPr lang="el-GR" b="1" dirty="0" smtClean="0">
                <a:solidFill>
                  <a:schemeClr val="accent5">
                    <a:lumMod val="50000"/>
                  </a:schemeClr>
                </a:solidFill>
                <a:effectLst>
                  <a:outerShdw blurRad="38100" dist="38100" dir="2700000" algn="tl">
                    <a:srgbClr val="000000">
                      <a:alpha val="43137"/>
                    </a:srgbClr>
                  </a:outerShdw>
                </a:effectLst>
                <a:latin typeface="Bahnschrift Light Condensed" pitchFamily="34" charset="0"/>
              </a:rPr>
              <a:t>μεθοδολογία της εξ αποστάσεως εκπαίδευσης </a:t>
            </a:r>
            <a:r>
              <a:rPr lang="el-GR" dirty="0" smtClean="0">
                <a:effectLst>
                  <a:outerShdw blurRad="38100" dist="38100" dir="2700000" algn="tl">
                    <a:srgbClr val="000000">
                      <a:alpha val="43137"/>
                    </a:srgbClr>
                  </a:outerShdw>
                </a:effectLst>
                <a:latin typeface="Bahnschrift Light Condensed" pitchFamily="34" charset="0"/>
              </a:rPr>
              <a:t>και </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τις</a:t>
            </a:r>
            <a:r>
              <a:rPr lang="el-GR" dirty="0" smtClean="0">
                <a:effectLst>
                  <a:outerShdw blurRad="38100" dist="38100" dir="2700000" algn="tl">
                    <a:srgbClr val="000000">
                      <a:alpha val="43137"/>
                    </a:srgbClr>
                  </a:outerShdw>
                </a:effectLst>
                <a:latin typeface="Bahnschrift Light Condensed" pitchFamily="34" charset="0"/>
              </a:rPr>
              <a:t> </a:t>
            </a:r>
            <a:r>
              <a:rPr lang="el-GR" b="1" dirty="0" smtClean="0">
                <a:solidFill>
                  <a:schemeClr val="accent5">
                    <a:lumMod val="50000"/>
                  </a:schemeClr>
                </a:solidFill>
                <a:effectLst>
                  <a:outerShdw blurRad="38100" dist="38100" dir="2700000" algn="tl">
                    <a:srgbClr val="000000">
                      <a:alpha val="43137"/>
                    </a:srgbClr>
                  </a:outerShdw>
                </a:effectLst>
                <a:latin typeface="Bahnschrift Light Condensed" pitchFamily="34" charset="0"/>
              </a:rPr>
              <a:t>αρχές σχεδιασμού ΕΥ </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που έχουν προταθεί από τους θεωρητικούς του πεδίου. </a:t>
            </a:r>
          </a:p>
          <a:p>
            <a:pPr algn="just"/>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Το περιεχόμενο αυτού του ΕΥ υπάγεται στο θεματικό πεδίο της </a:t>
            </a:r>
            <a:r>
              <a:rPr lang="el-GR" b="1" dirty="0" smtClean="0">
                <a:solidFill>
                  <a:schemeClr val="accent6">
                    <a:lumMod val="50000"/>
                  </a:schemeClr>
                </a:solidFill>
                <a:effectLst>
                  <a:outerShdw blurRad="38100" dist="38100" dir="2700000" algn="tl">
                    <a:srgbClr val="000000">
                      <a:alpha val="43137"/>
                    </a:srgbClr>
                  </a:outerShdw>
                </a:effectLst>
                <a:latin typeface="Bahnschrift Light Condensed" pitchFamily="34" charset="0"/>
              </a:rPr>
              <a:t>τοπικής ιστορίας </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και αφορά στην περίπτωση της τοπικής ιστορίας της πόλης του</a:t>
            </a:r>
            <a:r>
              <a:rPr lang="el-GR" dirty="0" smtClean="0">
                <a:effectLst>
                  <a:outerShdw blurRad="38100" dist="38100" dir="2700000" algn="tl">
                    <a:srgbClr val="000000">
                      <a:alpha val="43137"/>
                    </a:srgbClr>
                  </a:outerShdw>
                </a:effectLst>
                <a:latin typeface="Bahnschrift Light Condensed" pitchFamily="34" charset="0"/>
              </a:rPr>
              <a:t> </a:t>
            </a:r>
            <a:r>
              <a:rPr lang="el-GR" b="1" dirty="0" smtClean="0">
                <a:solidFill>
                  <a:schemeClr val="accent6">
                    <a:lumMod val="50000"/>
                  </a:schemeClr>
                </a:solidFill>
                <a:effectLst>
                  <a:outerShdw blurRad="38100" dist="38100" dir="2700000" algn="tl">
                    <a:srgbClr val="000000">
                      <a:alpha val="43137"/>
                    </a:srgbClr>
                  </a:outerShdw>
                </a:effectLst>
                <a:latin typeface="Bahnschrift Light Condensed" pitchFamily="34" charset="0"/>
              </a:rPr>
              <a:t>Ρεθύμνου</a:t>
            </a:r>
            <a:r>
              <a:rPr lang="el-GR" dirty="0" smtClean="0">
                <a:effectLst>
                  <a:outerShdw blurRad="38100" dist="38100" dir="2700000" algn="tl">
                    <a:srgbClr val="000000">
                      <a:alpha val="43137"/>
                    </a:srgbClr>
                  </a:outerShdw>
                </a:effectLst>
                <a:latin typeface="Bahnschrift Light Condensed" pitchFamily="34" charset="0"/>
              </a:rPr>
              <a:t>. </a:t>
            </a:r>
            <a:endParaRPr lang="en-GB" dirty="0" smtClean="0">
              <a:effectLst>
                <a:outerShdw blurRad="38100" dist="38100" dir="2700000" algn="tl">
                  <a:srgbClr val="000000">
                    <a:alpha val="43137"/>
                  </a:srgbClr>
                </a:outerShdw>
              </a:effectLst>
              <a:latin typeface="Bahnschrift Light Condensed" pitchFamily="34" charset="0"/>
            </a:endParaRPr>
          </a:p>
        </p:txBody>
      </p:sp>
    </p:spTree>
    <p:extLst>
      <p:ext uri="{BB962C8B-B14F-4D97-AF65-F5344CB8AC3E}">
        <p14:creationId xmlns:p14="http://schemas.microsoft.com/office/powerpoint/2010/main" xmlns="" val="672648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graphicFrame>
        <p:nvGraphicFramePr>
          <p:cNvPr id="5" name="4 - Διάγραμμα"/>
          <p:cNvGraphicFramePr/>
          <p:nvPr/>
        </p:nvGraphicFramePr>
        <p:xfrm>
          <a:off x="1000100" y="1357298"/>
          <a:ext cx="7500990" cy="2071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5 - Εικόνα" descr="ερευνα.jpg"/>
          <p:cNvPicPr>
            <a:picLocks noChangeAspect="1"/>
          </p:cNvPicPr>
          <p:nvPr/>
        </p:nvPicPr>
        <p:blipFill>
          <a:blip r:embed="rId6"/>
          <a:stretch>
            <a:fillRect/>
          </a:stretch>
        </p:blipFill>
        <p:spPr>
          <a:xfrm>
            <a:off x="3214678" y="2357430"/>
            <a:ext cx="1005846" cy="642941"/>
          </a:xfrm>
          <a:prstGeom prst="rect">
            <a:avLst/>
          </a:prstGeom>
          <a:effectLst>
            <a:outerShdw blurRad="50800" dist="38100" dir="5400000" algn="t" rotWithShape="0">
              <a:prstClr val="black">
                <a:alpha val="40000"/>
              </a:prstClr>
            </a:outerShdw>
          </a:effectLst>
        </p:spPr>
      </p:pic>
      <p:pic>
        <p:nvPicPr>
          <p:cNvPr id="7" name="6 - Εικόνα" descr="ekpaideysh.jpg"/>
          <p:cNvPicPr>
            <a:picLocks noChangeAspect="1"/>
          </p:cNvPicPr>
          <p:nvPr/>
        </p:nvPicPr>
        <p:blipFill>
          <a:blip r:embed="rId7"/>
          <a:stretch>
            <a:fillRect/>
          </a:stretch>
        </p:blipFill>
        <p:spPr>
          <a:xfrm>
            <a:off x="1357290" y="2357430"/>
            <a:ext cx="1111926" cy="714379"/>
          </a:xfrm>
          <a:prstGeom prst="rect">
            <a:avLst/>
          </a:prstGeom>
          <a:effectLst>
            <a:outerShdw blurRad="50800" dist="38100" dir="5400000" algn="t" rotWithShape="0">
              <a:prstClr val="black">
                <a:alpha val="40000"/>
              </a:prstClr>
            </a:outerShdw>
          </a:effectLst>
        </p:spPr>
      </p:pic>
      <p:pic>
        <p:nvPicPr>
          <p:cNvPr id="8" name="7 - Εικόνα" descr="ριθυ.jpg"/>
          <p:cNvPicPr>
            <a:picLocks noChangeAspect="1"/>
          </p:cNvPicPr>
          <p:nvPr/>
        </p:nvPicPr>
        <p:blipFill>
          <a:blip r:embed="rId8"/>
          <a:stretch>
            <a:fillRect/>
          </a:stretch>
        </p:blipFill>
        <p:spPr>
          <a:xfrm>
            <a:off x="7072330" y="2357430"/>
            <a:ext cx="964413" cy="642942"/>
          </a:xfrm>
          <a:prstGeom prst="rect">
            <a:avLst/>
          </a:prstGeom>
          <a:effectLst>
            <a:outerShdw blurRad="50800" dist="38100" dir="5400000" algn="t" rotWithShape="0">
              <a:prstClr val="black">
                <a:alpha val="40000"/>
              </a:prstClr>
            </a:outerShdw>
          </a:effectLst>
        </p:spPr>
      </p:pic>
      <p:graphicFrame>
        <p:nvGraphicFramePr>
          <p:cNvPr id="10" name="9 - Διάγραμμα"/>
          <p:cNvGraphicFramePr/>
          <p:nvPr/>
        </p:nvGraphicFramePr>
        <p:xfrm>
          <a:off x="785786" y="3786190"/>
          <a:ext cx="7929618" cy="250033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9" name="8 - Εικόνα" descr="page-turning-book-animation-2.gif"/>
          <p:cNvPicPr>
            <a:picLocks noChangeAspect="1"/>
          </p:cNvPicPr>
          <p:nvPr/>
        </p:nvPicPr>
        <p:blipFill>
          <a:blip r:embed="rId13" cstate="print"/>
          <a:stretch>
            <a:fillRect/>
          </a:stretch>
        </p:blipFill>
        <p:spPr>
          <a:xfrm>
            <a:off x="5143504" y="2357430"/>
            <a:ext cx="1071570" cy="642942"/>
          </a:xfrm>
          <a:prstGeom prst="rect">
            <a:avLst/>
          </a:prstGeom>
          <a:effectLst>
            <a:outerShdw blurRad="50800" dist="50800" dir="5400000" algn="ctr" rotWithShape="0">
              <a:schemeClr val="bg1">
                <a:lumMod val="50000"/>
              </a:schemeClr>
            </a:outerShdw>
          </a:effectLst>
        </p:spPr>
      </p:pic>
    </p:spTree>
    <p:extLst>
      <p:ext uri="{BB962C8B-B14F-4D97-AF65-F5344CB8AC3E}">
        <p14:creationId xmlns:p14="http://schemas.microsoft.com/office/powerpoint/2010/main" xmlns="" val="2790992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00166" y="620688"/>
            <a:ext cx="7000924" cy="576064"/>
          </a:xfrm>
        </p:spPr>
        <p:txBody>
          <a:bodyPr>
            <a:noAutofit/>
          </a:bodyPr>
          <a:lstStyle/>
          <a:p>
            <a:r>
              <a:rPr lang="el-GR" sz="3600" dirty="0" smtClean="0"/>
              <a:t> 3</a:t>
            </a:r>
            <a:r>
              <a:rPr lang="el-GR" sz="3600" dirty="0"/>
              <a:t>. Ερευνητικά Ερωτήματα </a:t>
            </a:r>
            <a:r>
              <a:rPr lang="el-GR" sz="3600" dirty="0" smtClean="0"/>
              <a:t>1/3</a:t>
            </a:r>
            <a:endParaRPr lang="el-GR" sz="4000" b="1" dirty="0"/>
          </a:p>
        </p:txBody>
      </p:sp>
      <p:graphicFrame>
        <p:nvGraphicFramePr>
          <p:cNvPr id="14" name="13 - Πίνακας"/>
          <p:cNvGraphicFramePr>
            <a:graphicFrameLocks noGrp="1"/>
          </p:cNvGraphicFramePr>
          <p:nvPr/>
        </p:nvGraphicFramePr>
        <p:xfrm>
          <a:off x="571472" y="2214554"/>
          <a:ext cx="8215402" cy="4450080"/>
        </p:xfrm>
        <a:graphic>
          <a:graphicData uri="http://schemas.openxmlformats.org/drawingml/2006/table">
            <a:tbl>
              <a:tblPr firstRow="1" bandRow="1">
                <a:tableStyleId>{5C22544A-7EE6-4342-B048-85BDC9FD1C3A}</a:tableStyleId>
              </a:tblPr>
              <a:tblGrid>
                <a:gridCol w="8215402"/>
              </a:tblGrid>
              <a:tr h="4214842">
                <a:tc>
                  <a:txBody>
                    <a:bodyPr/>
                    <a:lstStyle/>
                    <a:p>
                      <a:pPr marL="457200" lvl="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Υπάρχει </a:t>
                      </a:r>
                      <a:r>
                        <a:rPr lang="el-GR" sz="2200" b="1" i="0" kern="1200" dirty="0" smtClean="0">
                          <a:solidFill>
                            <a:srgbClr val="90200A"/>
                          </a:solidFill>
                          <a:effectLst>
                            <a:outerShdw blurRad="38100" dist="38100" dir="2700000" algn="tl">
                              <a:srgbClr val="000000">
                                <a:alpha val="43137"/>
                              </a:srgbClr>
                            </a:outerShdw>
                          </a:effectLst>
                          <a:latin typeface="Bahnschrift SemiCondensed" pitchFamily="34" charset="0"/>
                          <a:ea typeface="+mn-ea"/>
                          <a:cs typeface="+mn-cs"/>
                        </a:rPr>
                        <a:t>επιστημονική συνοχή </a:t>
                      </a: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και </a:t>
                      </a:r>
                      <a:r>
                        <a:rPr lang="el-GR" sz="2200" b="1" i="0" kern="1200" dirty="0" smtClean="0">
                          <a:solidFill>
                            <a:srgbClr val="90200A"/>
                          </a:solidFill>
                          <a:effectLst>
                            <a:outerShdw blurRad="38100" dist="38100" dir="2700000" algn="tl">
                              <a:srgbClr val="000000">
                                <a:alpha val="43137"/>
                              </a:srgbClr>
                            </a:outerShdw>
                          </a:effectLst>
                          <a:latin typeface="Bahnschrift SemiCondensed" pitchFamily="34" charset="0"/>
                          <a:ea typeface="+mn-ea"/>
                          <a:cs typeface="+mn-cs"/>
                        </a:rPr>
                        <a:t>τεκμηρίωση</a:t>
                      </a: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  του Ε.Υ; </a:t>
                      </a:r>
                      <a:endParaRPr lang="en-GB"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endParaRPr>
                    </a:p>
                    <a:p>
                      <a:pPr marL="457200" lvl="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Το Ε.Υ. συμβάλει στην </a:t>
                      </a:r>
                      <a:r>
                        <a:rPr lang="el-GR" sz="2200" b="1" i="0" kern="1200" dirty="0" smtClean="0">
                          <a:solidFill>
                            <a:srgbClr val="1B8391"/>
                          </a:solidFill>
                          <a:effectLst>
                            <a:outerShdw blurRad="38100" dist="38100" dir="2700000" algn="tl">
                              <a:srgbClr val="000000">
                                <a:alpha val="43137"/>
                              </a:srgbClr>
                            </a:outerShdw>
                          </a:effectLst>
                          <a:latin typeface="Bahnschrift SemiCondensed" pitchFamily="34" charset="0"/>
                          <a:ea typeface="+mn-ea"/>
                          <a:cs typeface="+mn-cs"/>
                        </a:rPr>
                        <a:t>απλή</a:t>
                      </a:r>
                      <a:r>
                        <a:rPr lang="el-GR" sz="2200" b="0" i="0" kern="1200" dirty="0" smtClean="0">
                          <a:solidFill>
                            <a:schemeClr val="accent6">
                              <a:lumMod val="50000"/>
                            </a:schemeClr>
                          </a:solidFill>
                          <a:effectLst>
                            <a:outerShdw blurRad="38100" dist="38100" dir="2700000" algn="tl">
                              <a:srgbClr val="000000">
                                <a:alpha val="43137"/>
                              </a:srgbClr>
                            </a:outerShdw>
                          </a:effectLst>
                          <a:latin typeface="Bahnschrift SemiCondensed" pitchFamily="34" charset="0"/>
                          <a:ea typeface="+mn-ea"/>
                          <a:cs typeface="+mn-cs"/>
                        </a:rPr>
                        <a:t> </a:t>
                      </a: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και </a:t>
                      </a:r>
                      <a:r>
                        <a:rPr lang="el-GR" sz="2200" b="1" i="0" kern="1200" dirty="0" smtClean="0">
                          <a:solidFill>
                            <a:srgbClr val="1B8391"/>
                          </a:solidFill>
                          <a:effectLst>
                            <a:outerShdw blurRad="38100" dist="38100" dir="2700000" algn="tl">
                              <a:srgbClr val="000000">
                                <a:alpha val="43137"/>
                              </a:srgbClr>
                            </a:outerShdw>
                          </a:effectLst>
                          <a:latin typeface="Bahnschrift SemiCondensed" pitchFamily="34" charset="0"/>
                          <a:ea typeface="+mn-ea"/>
                          <a:cs typeface="+mn-cs"/>
                        </a:rPr>
                        <a:t>κατανοητή παρουσίαση </a:t>
                      </a: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του γνωστικού αντικειμένου; </a:t>
                      </a:r>
                      <a:endParaRPr lang="en-GB"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endParaRPr>
                    </a:p>
                    <a:p>
                      <a:pPr marL="457200" lvl="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Είναι </a:t>
                      </a:r>
                      <a:r>
                        <a:rPr lang="el-GR" sz="2200" b="1" i="0" kern="1200" dirty="0" smtClean="0">
                          <a:solidFill>
                            <a:srgbClr val="90200A"/>
                          </a:solidFill>
                          <a:effectLst>
                            <a:outerShdw blurRad="38100" dist="38100" dir="2700000" algn="tl">
                              <a:srgbClr val="000000">
                                <a:alpha val="43137"/>
                              </a:srgbClr>
                            </a:outerShdw>
                          </a:effectLst>
                          <a:latin typeface="Bahnschrift SemiCondensed" pitchFamily="34" charset="0"/>
                          <a:ea typeface="+mn-ea"/>
                          <a:cs typeface="+mn-cs"/>
                        </a:rPr>
                        <a:t>εύχρηστο</a:t>
                      </a: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 </a:t>
                      </a:r>
                      <a:r>
                        <a:rPr lang="el-GR" sz="2200" b="0" i="0" kern="1200" baseline="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 </a:t>
                      </a:r>
                    </a:p>
                    <a:p>
                      <a:pPr marL="457200" lvl="0" indent="-457200">
                        <a:buFont typeface="+mj-lt"/>
                        <a:buNone/>
                      </a:pPr>
                      <a:r>
                        <a:rPr lang="el-GR" sz="2200" b="0" i="0" kern="1200" baseline="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4.</a:t>
                      </a:r>
                      <a:r>
                        <a:rPr lang="el-GR" sz="2200" b="1" i="0" kern="1200" baseline="0" dirty="0" smtClean="0">
                          <a:solidFill>
                            <a:srgbClr val="317CC1"/>
                          </a:solidFill>
                          <a:effectLst>
                            <a:outerShdw blurRad="38100" dist="38100" dir="2700000" algn="tl">
                              <a:srgbClr val="000000">
                                <a:alpha val="43137"/>
                              </a:srgbClr>
                            </a:outerShdw>
                          </a:effectLst>
                          <a:latin typeface="Bahnschrift SemiCondensed" pitchFamily="34" charset="0"/>
                          <a:ea typeface="+mn-ea"/>
                          <a:cs typeface="+mn-cs"/>
                        </a:rPr>
                        <a:t>    </a:t>
                      </a:r>
                      <a:r>
                        <a:rPr lang="el-GR" sz="2200" b="1" i="0" kern="1200" baseline="0" dirty="0" smtClean="0">
                          <a:solidFill>
                            <a:srgbClr val="1B8391"/>
                          </a:solidFill>
                          <a:effectLst>
                            <a:outerShdw blurRad="38100" dist="38100" dir="2700000" algn="tl">
                              <a:srgbClr val="000000">
                                <a:alpha val="43137"/>
                              </a:srgbClr>
                            </a:outerShdw>
                          </a:effectLst>
                          <a:latin typeface="Bahnschrift SemiCondensed" pitchFamily="34" charset="0"/>
                          <a:ea typeface="+mn-ea"/>
                          <a:cs typeface="+mn-cs"/>
                        </a:rPr>
                        <a:t>Υποστηρίζει</a:t>
                      </a:r>
                      <a:r>
                        <a:rPr lang="el-GR" sz="2200" b="1" i="0" kern="1200" dirty="0" smtClean="0">
                          <a:solidFill>
                            <a:srgbClr val="1B8391"/>
                          </a:solidFill>
                          <a:effectLst>
                            <a:outerShdw blurRad="38100" dist="38100" dir="2700000" algn="tl">
                              <a:srgbClr val="000000">
                                <a:alpha val="43137"/>
                              </a:srgbClr>
                            </a:outerShdw>
                          </a:effectLst>
                          <a:latin typeface="Bahnschrift SemiCondensed" pitchFamily="34" charset="0"/>
                          <a:ea typeface="+mn-ea"/>
                          <a:cs typeface="+mn-cs"/>
                        </a:rPr>
                        <a:t> - καθοδηγεί </a:t>
                      </a: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τον εκπαιδευόμενο στη μελέτη του; </a:t>
                      </a:r>
                      <a:endParaRPr lang="en-GB"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endParaRPr>
                    </a:p>
                    <a:p>
                      <a:pPr marL="457200" lvl="0" indent="-457200">
                        <a:buFont typeface="+mj-lt"/>
                        <a:buAutoNum type="arabicPeriod" startAt="5"/>
                      </a:pP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Ο εκπαιδευόμενος υποστηρίζεται στην </a:t>
                      </a:r>
                      <a:r>
                        <a:rPr lang="el-GR" sz="2200" b="1" i="0" kern="1200" dirty="0" smtClean="0">
                          <a:solidFill>
                            <a:srgbClr val="90200A"/>
                          </a:solidFill>
                          <a:effectLst>
                            <a:outerShdw blurRad="38100" dist="38100" dir="2700000" algn="tl">
                              <a:srgbClr val="000000">
                                <a:alpha val="43137"/>
                              </a:srgbClr>
                            </a:outerShdw>
                          </a:effectLst>
                          <a:latin typeface="Bahnschrift SemiCondensed" pitchFamily="34" charset="0"/>
                          <a:ea typeface="+mn-ea"/>
                          <a:cs typeface="+mn-cs"/>
                        </a:rPr>
                        <a:t>αλληλεπίδραση</a:t>
                      </a: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 με το Ε.Υ.; </a:t>
                      </a:r>
                    </a:p>
                    <a:p>
                      <a:pPr marL="457200" lvl="0" indent="-457200">
                        <a:buFont typeface="+mj-lt"/>
                        <a:buAutoNum type="arabicPeriod" startAt="5"/>
                      </a:pP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Παρέχει δυνατότητα </a:t>
                      </a:r>
                      <a:r>
                        <a:rPr lang="el-GR" sz="2200" b="1" i="0" kern="1200" dirty="0" smtClean="0">
                          <a:solidFill>
                            <a:srgbClr val="1B8391"/>
                          </a:solidFill>
                          <a:effectLst>
                            <a:outerShdw blurRad="38100" dist="38100" dir="2700000" algn="tl">
                              <a:srgbClr val="000000">
                                <a:alpha val="43137"/>
                              </a:srgbClr>
                            </a:outerShdw>
                          </a:effectLst>
                          <a:latin typeface="Bahnschrift SemiCondensed" pitchFamily="34" charset="0"/>
                          <a:ea typeface="+mn-ea"/>
                          <a:cs typeface="+mn-cs"/>
                        </a:rPr>
                        <a:t>αναστοχασμού - αυτοαξιολόγησης </a:t>
                      </a: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στον εκπαιδευόμενο; </a:t>
                      </a:r>
                    </a:p>
                    <a:p>
                      <a:pPr marL="457200" lvl="0" indent="-457200">
                        <a:buFont typeface="+mj-lt"/>
                        <a:buAutoNum type="arabicPeriod" startAt="5"/>
                      </a:pP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Προσδιορίζονται με σαφήνεια ο </a:t>
                      </a:r>
                      <a:r>
                        <a:rPr lang="el-GR" sz="2200" b="1" i="0" kern="1200" dirty="0" smtClean="0">
                          <a:solidFill>
                            <a:srgbClr val="90200A"/>
                          </a:solidFill>
                          <a:effectLst>
                            <a:outerShdw blurRad="38100" dist="38100" dir="2700000" algn="tl">
                              <a:srgbClr val="000000">
                                <a:alpha val="43137"/>
                              </a:srgbClr>
                            </a:outerShdw>
                          </a:effectLst>
                          <a:latin typeface="Bahnschrift SemiCondensed" pitchFamily="34" charset="0"/>
                          <a:ea typeface="+mn-ea"/>
                          <a:cs typeface="+mn-cs"/>
                        </a:rPr>
                        <a:t>σκοπός</a:t>
                      </a: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 και τα </a:t>
                      </a:r>
                      <a:r>
                        <a:rPr lang="el-GR" sz="2200" b="1" i="0" kern="1200" dirty="0" smtClean="0">
                          <a:solidFill>
                            <a:srgbClr val="90200A"/>
                          </a:solidFill>
                          <a:effectLst>
                            <a:outerShdw blurRad="38100" dist="38100" dir="2700000" algn="tl">
                              <a:srgbClr val="000000">
                                <a:alpha val="43137"/>
                              </a:srgbClr>
                            </a:outerShdw>
                          </a:effectLst>
                          <a:latin typeface="Bahnschrift SemiCondensed" pitchFamily="34" charset="0"/>
                          <a:ea typeface="+mn-ea"/>
                          <a:cs typeface="+mn-cs"/>
                        </a:rPr>
                        <a:t>προσδοκώμενα μ.α.</a:t>
                      </a: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 </a:t>
                      </a:r>
                    </a:p>
                    <a:p>
                      <a:pPr marL="457200" lvl="0" indent="-457200">
                        <a:buFont typeface="+mj-lt"/>
                        <a:buAutoNum type="arabicPeriod" startAt="5"/>
                      </a:pPr>
                      <a:r>
                        <a:rPr lang="el-GR" sz="2200" b="0" i="0" kern="1200" dirty="0" smtClean="0">
                          <a:solidFill>
                            <a:schemeClr val="tx1"/>
                          </a:solidFill>
                          <a:effectLst>
                            <a:outerShdw blurRad="38100" dist="38100" dir="2700000" algn="tl">
                              <a:srgbClr val="000000">
                                <a:alpha val="43137"/>
                              </a:srgbClr>
                            </a:outerShdw>
                          </a:effectLst>
                          <a:latin typeface="Bahnschrift SemiCondensed" pitchFamily="34" charset="0"/>
                          <a:ea typeface="+mn-ea"/>
                          <a:cs typeface="+mn-cs"/>
                        </a:rPr>
                        <a:t>Έχει δημιουργηθεί σύμφωνα με τις </a:t>
                      </a:r>
                      <a:r>
                        <a:rPr lang="el-GR" sz="2200" b="1" i="0" kern="1200" dirty="0" smtClean="0">
                          <a:solidFill>
                            <a:srgbClr val="1B8391"/>
                          </a:solidFill>
                          <a:effectLst>
                            <a:outerShdw blurRad="38100" dist="38100" dir="2700000" algn="tl">
                              <a:srgbClr val="000000">
                                <a:alpha val="43137"/>
                              </a:srgbClr>
                            </a:outerShdw>
                          </a:effectLst>
                          <a:latin typeface="Bahnschrift SemiCondensed" pitchFamily="34" charset="0"/>
                          <a:ea typeface="+mn-ea"/>
                          <a:cs typeface="+mn-cs"/>
                        </a:rPr>
                        <a:t>αρχές της Γ.Θ.Π.Μ.; </a:t>
                      </a:r>
                    </a:p>
                    <a:p>
                      <a:pPr marL="457200" lvl="0" indent="-457200">
                        <a:buFont typeface="+mj-lt"/>
                        <a:buAutoNum type="arabicPeriod" startAt="9"/>
                      </a:pPr>
                      <a:r>
                        <a:rPr lang="el-GR" sz="2200" b="1" kern="1200" dirty="0" smtClean="0">
                          <a:solidFill>
                            <a:schemeClr val="tx1">
                              <a:lumMod val="85000"/>
                              <a:lumOff val="15000"/>
                            </a:schemeClr>
                          </a:solidFill>
                          <a:effectLst>
                            <a:outerShdw blurRad="38100" dist="38100" dir="2700000" algn="tl">
                              <a:srgbClr val="000000">
                                <a:alpha val="43137"/>
                              </a:srgbClr>
                            </a:outerShdw>
                          </a:effectLst>
                          <a:latin typeface="Bahnschrift SemiCondensed" pitchFamily="34" charset="0"/>
                          <a:ea typeface="+mn-ea"/>
                          <a:cs typeface="+mn-cs"/>
                        </a:rPr>
                        <a:t>Ποια είναι τα πιο </a:t>
                      </a:r>
                      <a:r>
                        <a:rPr lang="el-GR" sz="2200" b="1" kern="1200" dirty="0" smtClean="0">
                          <a:solidFill>
                            <a:srgbClr val="9F1D1D"/>
                          </a:solidFill>
                          <a:effectLst>
                            <a:outerShdw blurRad="38100" dist="38100" dir="2700000" algn="tl">
                              <a:srgbClr val="000000">
                                <a:alpha val="43137"/>
                              </a:srgbClr>
                            </a:outerShdw>
                          </a:effectLst>
                          <a:latin typeface="Bahnschrift SemiCondensed" pitchFamily="34" charset="0"/>
                          <a:ea typeface="+mn-ea"/>
                          <a:cs typeface="+mn-cs"/>
                        </a:rPr>
                        <a:t>δυνατά σημεία </a:t>
                      </a:r>
                      <a:r>
                        <a:rPr lang="el-GR" sz="2200" b="1" kern="1200" dirty="0" smtClean="0">
                          <a:solidFill>
                            <a:schemeClr val="tx1">
                              <a:lumMod val="85000"/>
                              <a:lumOff val="15000"/>
                            </a:schemeClr>
                          </a:solidFill>
                          <a:effectLst>
                            <a:outerShdw blurRad="38100" dist="38100" dir="2700000" algn="tl">
                              <a:srgbClr val="000000">
                                <a:alpha val="43137"/>
                              </a:srgbClr>
                            </a:outerShdw>
                          </a:effectLst>
                          <a:latin typeface="Bahnschrift SemiCondensed" pitchFamily="34" charset="0"/>
                          <a:ea typeface="+mn-ea"/>
                          <a:cs typeface="+mn-cs"/>
                        </a:rPr>
                        <a:t>του Ε.Υ; </a:t>
                      </a:r>
                      <a:r>
                        <a:rPr lang="el-GR" sz="1350" b="1" kern="1200" dirty="0" smtClean="0">
                          <a:solidFill>
                            <a:schemeClr val="lt1"/>
                          </a:solidFill>
                          <a:latin typeface="Bahnschrift SemiCondensed" pitchFamily="34" charset="0"/>
                          <a:ea typeface="+mn-ea"/>
                          <a:cs typeface="+mn-cs"/>
                        </a:rPr>
                        <a:t>.;</a:t>
                      </a:r>
                    </a:p>
                    <a:p>
                      <a:pPr marL="457200" lvl="0" indent="-457200">
                        <a:buFont typeface="+mj-lt"/>
                        <a:buAutoNum type="arabicPeriod" startAt="9"/>
                      </a:pPr>
                      <a:r>
                        <a:rPr lang="el-GR" sz="2200" b="1" kern="1200" dirty="0" smtClean="0">
                          <a:solidFill>
                            <a:schemeClr val="tx1">
                              <a:lumMod val="85000"/>
                              <a:lumOff val="15000"/>
                            </a:schemeClr>
                          </a:solidFill>
                          <a:effectLst>
                            <a:outerShdw blurRad="38100" dist="38100" dir="2700000" algn="tl">
                              <a:srgbClr val="000000">
                                <a:alpha val="43137"/>
                              </a:srgbClr>
                            </a:outerShdw>
                          </a:effectLst>
                          <a:latin typeface="Bahnschrift SemiCondensed" pitchFamily="34" charset="0"/>
                          <a:ea typeface="+mn-ea"/>
                          <a:cs typeface="+mn-cs"/>
                        </a:rPr>
                        <a:t>Με ποιες αλλαγές θα μπορούσε να υπάρξει περαιτέρω </a:t>
                      </a:r>
                      <a:r>
                        <a:rPr lang="el-GR" sz="2200" b="1" kern="1200" dirty="0" smtClean="0">
                          <a:solidFill>
                            <a:srgbClr val="1B8391"/>
                          </a:solidFill>
                          <a:effectLst>
                            <a:outerShdw blurRad="38100" dist="38100" dir="2700000" algn="tl">
                              <a:srgbClr val="000000">
                                <a:alpha val="43137"/>
                              </a:srgbClr>
                            </a:outerShdw>
                          </a:effectLst>
                          <a:latin typeface="Bahnschrift SemiCondensed" pitchFamily="34" charset="0"/>
                          <a:ea typeface="+mn-ea"/>
                          <a:cs typeface="+mn-cs"/>
                        </a:rPr>
                        <a:t>βελτίωση</a:t>
                      </a:r>
                      <a:r>
                        <a:rPr lang="el-GR" sz="2200" b="1" kern="1200" dirty="0" smtClean="0">
                          <a:solidFill>
                            <a:schemeClr val="tx1">
                              <a:lumMod val="85000"/>
                              <a:lumOff val="15000"/>
                            </a:schemeClr>
                          </a:solidFill>
                          <a:effectLst>
                            <a:outerShdw blurRad="38100" dist="38100" dir="2700000" algn="tl">
                              <a:srgbClr val="000000">
                                <a:alpha val="43137"/>
                              </a:srgbClr>
                            </a:outerShdw>
                          </a:effectLst>
                          <a:latin typeface="Bahnschrift SemiCondensed" pitchFamily="34" charset="0"/>
                          <a:ea typeface="+mn-ea"/>
                          <a:cs typeface="+mn-cs"/>
                        </a:rPr>
                        <a:t> του Ε.Υ.; </a:t>
                      </a:r>
                      <a:endParaRPr lang="en-GB" sz="2200" b="0" i="0" kern="1200" dirty="0" smtClean="0">
                        <a:solidFill>
                          <a:schemeClr val="tx1">
                            <a:lumMod val="85000"/>
                            <a:lumOff val="15000"/>
                          </a:schemeClr>
                        </a:solidFill>
                        <a:effectLst>
                          <a:outerShdw blurRad="38100" dist="38100" dir="2700000" algn="tl">
                            <a:srgbClr val="000000">
                              <a:alpha val="43137"/>
                            </a:srgbClr>
                          </a:outerShdw>
                        </a:effectLst>
                        <a:latin typeface="Bahnschrift SemiCondensed" pitchFamily="34" charset="0"/>
                        <a:ea typeface="+mn-ea"/>
                        <a:cs typeface="+mn-cs"/>
                      </a:endParaRPr>
                    </a:p>
                  </a:txBody>
                  <a:tcPr>
                    <a:solidFill>
                      <a:schemeClr val="bg1"/>
                    </a:solidFill>
                  </a:tcPr>
                </a:tc>
              </a:tr>
            </a:tbl>
          </a:graphicData>
        </a:graphic>
      </p:graphicFrame>
      <p:sp>
        <p:nvSpPr>
          <p:cNvPr id="15" name="14 - TextBox"/>
          <p:cNvSpPr txBox="1"/>
          <p:nvPr/>
        </p:nvSpPr>
        <p:spPr>
          <a:xfrm>
            <a:off x="6072198" y="2928934"/>
            <a:ext cx="184731" cy="461665"/>
          </a:xfrm>
          <a:prstGeom prst="rect">
            <a:avLst/>
          </a:prstGeom>
          <a:noFill/>
        </p:spPr>
        <p:txBody>
          <a:bodyPr wrap="none" rtlCol="0">
            <a:spAutoFit/>
          </a:bodyPr>
          <a:lstStyle/>
          <a:p>
            <a:endParaRPr lang="en-GB" dirty="0"/>
          </a:p>
        </p:txBody>
      </p:sp>
      <p:graphicFrame>
        <p:nvGraphicFramePr>
          <p:cNvPr id="8" name="7 - Διάγραμμα"/>
          <p:cNvGraphicFramePr/>
          <p:nvPr/>
        </p:nvGraphicFramePr>
        <p:xfrm>
          <a:off x="1071538" y="1000108"/>
          <a:ext cx="7643866"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53892015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28728" y="642918"/>
            <a:ext cx="6357982" cy="576064"/>
          </a:xfrm>
        </p:spPr>
        <p:txBody>
          <a:bodyPr>
            <a:noAutofit/>
          </a:bodyPr>
          <a:lstStyle/>
          <a:p>
            <a:r>
              <a:rPr lang="el-GR" sz="3600" dirty="0" smtClean="0"/>
              <a:t> 3</a:t>
            </a:r>
            <a:r>
              <a:rPr lang="el-GR" sz="3600" dirty="0"/>
              <a:t>. Ερευνητικά Ερωτήματα </a:t>
            </a:r>
            <a:r>
              <a:rPr lang="el-GR" sz="3600" dirty="0" smtClean="0"/>
              <a:t>2/3</a:t>
            </a:r>
            <a:endParaRPr lang="el-GR" sz="4000" b="1" dirty="0"/>
          </a:p>
        </p:txBody>
      </p:sp>
      <p:sp>
        <p:nvSpPr>
          <p:cNvPr id="15" name="14 - TextBox"/>
          <p:cNvSpPr txBox="1"/>
          <p:nvPr/>
        </p:nvSpPr>
        <p:spPr>
          <a:xfrm>
            <a:off x="6072198" y="2928934"/>
            <a:ext cx="184731" cy="461665"/>
          </a:xfrm>
          <a:prstGeom prst="rect">
            <a:avLst/>
          </a:prstGeom>
          <a:noFill/>
        </p:spPr>
        <p:txBody>
          <a:bodyPr wrap="none" rtlCol="0">
            <a:spAutoFit/>
          </a:bodyPr>
          <a:lstStyle/>
          <a:p>
            <a:endParaRPr lang="en-GB" dirty="0"/>
          </a:p>
        </p:txBody>
      </p:sp>
      <p:graphicFrame>
        <p:nvGraphicFramePr>
          <p:cNvPr id="8" name="7 - Διάγραμμα"/>
          <p:cNvGraphicFramePr/>
          <p:nvPr/>
        </p:nvGraphicFramePr>
        <p:xfrm>
          <a:off x="1214414" y="1357298"/>
          <a:ext cx="7143800" cy="10318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5 - Πίνακας"/>
          <p:cNvGraphicFramePr>
            <a:graphicFrameLocks noGrp="1"/>
          </p:cNvGraphicFramePr>
          <p:nvPr/>
        </p:nvGraphicFramePr>
        <p:xfrm>
          <a:off x="857224" y="2428868"/>
          <a:ext cx="7786742" cy="2500330"/>
        </p:xfrm>
        <a:graphic>
          <a:graphicData uri="http://schemas.openxmlformats.org/drawingml/2006/table">
            <a:tbl>
              <a:tblPr firstRow="1" bandRow="1">
                <a:tableStyleId>{5C22544A-7EE6-4342-B048-85BDC9FD1C3A}</a:tableStyleId>
              </a:tblPr>
              <a:tblGrid>
                <a:gridCol w="7786742"/>
              </a:tblGrid>
              <a:tr h="2500330">
                <a:tc>
                  <a:txBody>
                    <a:bodyPr/>
                    <a:lstStyle/>
                    <a:p>
                      <a:pPr lvl="0" algn="ctr">
                        <a:buFont typeface="Wingdings" pitchFamily="2" charset="2"/>
                        <a:buNone/>
                      </a:pPr>
                      <a:r>
                        <a:rPr lang="el-GR" sz="2400" b="1"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Α</a:t>
                      </a:r>
                      <a:r>
                        <a:rPr lang="el-GR" sz="2400" b="1" i="0" kern="1200" baseline="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 ΣΤΑΔΙΟ</a:t>
                      </a:r>
                    </a:p>
                    <a:p>
                      <a:pPr marL="457200" indent="-457200">
                        <a:buFont typeface="+mj-lt"/>
                        <a:buAutoNum type="arabicPeriod"/>
                      </a:pP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Υπάρχουν </a:t>
                      </a:r>
                      <a:r>
                        <a:rPr lang="el-GR" sz="24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αστοχίες</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 του παιχνιδιού που οφείλονται στο </a:t>
                      </a:r>
                      <a:r>
                        <a:rPr lang="el-GR" sz="2400" b="1"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σχεδιασμό</a:t>
                      </a:r>
                      <a:r>
                        <a:rPr lang="el-GR" sz="24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 </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του και ποιες;</a:t>
                      </a:r>
                    </a:p>
                    <a:p>
                      <a:pPr marL="457200" indent="-457200">
                        <a:buFont typeface="+mj-lt"/>
                        <a:buAutoNum type="arabicPeriod"/>
                      </a:pP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Υπάρχουν </a:t>
                      </a:r>
                      <a:r>
                        <a:rPr lang="el-GR" sz="24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αστοχίες</a:t>
                      </a:r>
                      <a:r>
                        <a:rPr lang="el-GR" sz="2400" b="0"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 </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που οφείλονται σε </a:t>
                      </a:r>
                      <a:r>
                        <a:rPr lang="el-GR" sz="2400" b="1"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άλλους παράγοντες </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και ποιες; </a:t>
                      </a:r>
                      <a:endParaRPr lang="en-GB"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p>
                      <a:pPr marL="457200" indent="-457200">
                        <a:buFont typeface="+mj-lt"/>
                        <a:buAutoNum type="arabicPeriod"/>
                      </a:pP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Υπάρχουν </a:t>
                      </a:r>
                      <a:r>
                        <a:rPr lang="el-GR" sz="24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προβλήματα προσβασιμότητας </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στο παιχνίδι και τι είδους;</a:t>
                      </a:r>
                      <a:endParaRPr lang="en-GB"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p>
                      <a:pPr marL="457200" indent="-457200">
                        <a:buFont typeface="+mj-lt"/>
                        <a:buAutoNum type="arabicPeriod"/>
                      </a:pP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Υπάρχουν ενδείξεις για τη </a:t>
                      </a:r>
                      <a:r>
                        <a:rPr lang="el-GR" sz="24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συνολική εντύπωση </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των συμμετεχόντων; </a:t>
                      </a:r>
                      <a:endParaRPr lang="en-GB"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txBody>
                  <a:tcPr>
                    <a:solidFill>
                      <a:schemeClr val="bg1"/>
                    </a:solidFill>
                  </a:tcPr>
                </a:tc>
              </a:tr>
            </a:tbl>
          </a:graphicData>
        </a:graphic>
      </p:graphicFrame>
    </p:spTree>
    <p:extLst>
      <p:ext uri="{BB962C8B-B14F-4D97-AF65-F5344CB8AC3E}">
        <p14:creationId xmlns:p14="http://schemas.microsoft.com/office/powerpoint/2010/main" xmlns="" val="153892015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00166" y="571480"/>
            <a:ext cx="6357982" cy="576064"/>
          </a:xfrm>
        </p:spPr>
        <p:txBody>
          <a:bodyPr>
            <a:noAutofit/>
          </a:bodyPr>
          <a:lstStyle/>
          <a:p>
            <a:r>
              <a:rPr lang="el-GR" sz="3600" dirty="0" smtClean="0"/>
              <a:t>3</a:t>
            </a:r>
            <a:r>
              <a:rPr lang="el-GR" sz="3600" dirty="0"/>
              <a:t>. Ερευνητικά Ερωτήματα </a:t>
            </a:r>
            <a:r>
              <a:rPr lang="el-GR" sz="3600" dirty="0" smtClean="0"/>
              <a:t>3/3</a:t>
            </a:r>
            <a:endParaRPr lang="el-GR" sz="4000" b="1" dirty="0"/>
          </a:p>
        </p:txBody>
      </p:sp>
      <p:sp>
        <p:nvSpPr>
          <p:cNvPr id="15" name="14 - TextBox"/>
          <p:cNvSpPr txBox="1"/>
          <p:nvPr/>
        </p:nvSpPr>
        <p:spPr>
          <a:xfrm>
            <a:off x="6072198" y="2928934"/>
            <a:ext cx="184731" cy="461665"/>
          </a:xfrm>
          <a:prstGeom prst="rect">
            <a:avLst/>
          </a:prstGeom>
          <a:noFill/>
        </p:spPr>
        <p:txBody>
          <a:bodyPr wrap="none" rtlCol="0">
            <a:spAutoFit/>
          </a:bodyPr>
          <a:lstStyle/>
          <a:p>
            <a:endParaRPr lang="en-GB" dirty="0"/>
          </a:p>
        </p:txBody>
      </p:sp>
      <p:graphicFrame>
        <p:nvGraphicFramePr>
          <p:cNvPr id="8" name="7 - Διάγραμμα"/>
          <p:cNvGraphicFramePr/>
          <p:nvPr/>
        </p:nvGraphicFramePr>
        <p:xfrm>
          <a:off x="1285852" y="1285860"/>
          <a:ext cx="7143800" cy="10318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5 - Πίνακας"/>
          <p:cNvGraphicFramePr>
            <a:graphicFrameLocks noGrp="1"/>
          </p:cNvGraphicFramePr>
          <p:nvPr/>
        </p:nvGraphicFramePr>
        <p:xfrm>
          <a:off x="1000100" y="2285992"/>
          <a:ext cx="7643866" cy="4145280"/>
        </p:xfrm>
        <a:graphic>
          <a:graphicData uri="http://schemas.openxmlformats.org/drawingml/2006/table">
            <a:tbl>
              <a:tblPr firstRow="1" bandRow="1">
                <a:tableStyleId>{5C22544A-7EE6-4342-B048-85BDC9FD1C3A}</a:tableStyleId>
              </a:tblPr>
              <a:tblGrid>
                <a:gridCol w="7643866"/>
              </a:tblGrid>
              <a:tr h="4000528">
                <a:tc>
                  <a:txBody>
                    <a:bodyPr/>
                    <a:lstStyle/>
                    <a:p>
                      <a:pPr marL="457200" indent="-457200" algn="ctr">
                        <a:buFont typeface="+mj-lt"/>
                        <a:buNone/>
                      </a:pPr>
                      <a:r>
                        <a:rPr lang="el-GR" sz="2400" b="1"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Β</a:t>
                      </a:r>
                      <a:r>
                        <a:rPr lang="el-GR" sz="2400" b="1" i="0" kern="1200" baseline="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 ΣΤΑΔΙΟ</a:t>
                      </a:r>
                    </a:p>
                    <a:p>
                      <a:pPr marL="45720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Υπάρχουν </a:t>
                      </a:r>
                      <a:r>
                        <a:rPr lang="el-GR" sz="22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προβλήματα προσβασιμότητας </a:t>
                      </a: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στο παιχνίδι και τι είδους;</a:t>
                      </a:r>
                    </a:p>
                    <a:p>
                      <a:pPr marL="45720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Είναι </a:t>
                      </a:r>
                      <a:r>
                        <a:rPr lang="el-GR" sz="2200" b="1"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εύχρηστο</a:t>
                      </a:r>
                      <a:r>
                        <a:rPr lang="el-GR" sz="2200" b="0" i="0" kern="1200" dirty="0" smtClean="0">
                          <a:solidFill>
                            <a:schemeClr val="accent5">
                              <a:lumMod val="50000"/>
                            </a:schemeClr>
                          </a:solidFill>
                          <a:effectLst>
                            <a:outerShdw blurRad="38100" dist="38100" dir="2700000" algn="tl">
                              <a:srgbClr val="000000">
                                <a:alpha val="43137"/>
                              </a:srgbClr>
                            </a:outerShdw>
                          </a:effectLst>
                          <a:latin typeface="Bahnschrift Light Condensed" pitchFamily="34" charset="0"/>
                          <a:ea typeface="+mn-ea"/>
                          <a:cs typeface="+mn-cs"/>
                        </a:rPr>
                        <a:t>;</a:t>
                      </a: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 </a:t>
                      </a:r>
                      <a:endParaRPr lang="en-GB"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p>
                      <a:pPr marL="45720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Είναι </a:t>
                      </a:r>
                      <a:r>
                        <a:rPr lang="el-GR" sz="22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ευχάριστη η συνολική εμπειρία </a:t>
                      </a: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του; </a:t>
                      </a:r>
                      <a:endParaRPr lang="en-GB"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p>
                      <a:pPr marL="45720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Παρέχει </a:t>
                      </a:r>
                      <a:r>
                        <a:rPr lang="el-GR" sz="2200" b="1"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κίνητρα μάθησης</a:t>
                      </a:r>
                      <a:r>
                        <a:rPr lang="el-GR" sz="2200" b="0"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a:t>
                      </a:r>
                      <a:endParaRPr lang="en-GB" sz="2200" b="0"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endParaRPr>
                    </a:p>
                    <a:p>
                      <a:pPr marL="45720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Παρέχει </a:t>
                      </a:r>
                      <a:r>
                        <a:rPr lang="el-GR" sz="22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ποικιλία μαθησιακών ερεθισμάτων</a:t>
                      </a: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 </a:t>
                      </a:r>
                      <a:endParaRPr lang="en-GB"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p>
                      <a:pPr marL="45720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Οδηγεί σε </a:t>
                      </a:r>
                      <a:r>
                        <a:rPr lang="el-GR" sz="2200" b="1"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μαθησιακά αποτελέσματα</a:t>
                      </a: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 </a:t>
                      </a:r>
                      <a:endParaRPr lang="en-GB"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p>
                      <a:pPr marL="45720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Είναι </a:t>
                      </a:r>
                      <a:r>
                        <a:rPr lang="el-GR" sz="22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κατάλληλο για ενήλικες</a:t>
                      </a: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a:t>
                      </a:r>
                      <a:endParaRPr lang="en-GB"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p>
                      <a:pPr marL="45720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Έχει </a:t>
                      </a:r>
                      <a:r>
                        <a:rPr lang="el-GR" sz="2200" b="1"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αληθοφάνεια </a:t>
                      </a: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η ιστορία του σεναρίου του; </a:t>
                      </a:r>
                      <a:endParaRPr lang="en-GB"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p>
                      <a:pPr marL="45720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Ποια </a:t>
                      </a:r>
                      <a:r>
                        <a:rPr lang="el-GR" sz="22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μειονεκτήματα </a:t>
                      </a: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εμφανίζει; </a:t>
                      </a:r>
                      <a:endParaRPr lang="en-GB"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p>
                      <a:pPr marL="45720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Ποια </a:t>
                      </a:r>
                      <a:r>
                        <a:rPr lang="el-GR" sz="2200" b="1"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πλεονεκτήματα</a:t>
                      </a:r>
                      <a:r>
                        <a:rPr lang="el-GR" sz="2200" b="1" i="0" kern="1200" dirty="0" smtClean="0">
                          <a:solidFill>
                            <a:schemeClr val="accent5">
                              <a:lumMod val="50000"/>
                            </a:schemeClr>
                          </a:solidFill>
                          <a:effectLst>
                            <a:outerShdw blurRad="38100" dist="38100" dir="2700000" algn="tl">
                              <a:srgbClr val="000000">
                                <a:alpha val="43137"/>
                              </a:srgbClr>
                            </a:outerShdw>
                          </a:effectLst>
                          <a:latin typeface="Bahnschrift Light Condensed" pitchFamily="34" charset="0"/>
                          <a:ea typeface="+mn-ea"/>
                          <a:cs typeface="+mn-cs"/>
                        </a:rPr>
                        <a:t> </a:t>
                      </a: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εμφανίζει; </a:t>
                      </a:r>
                      <a:endParaRPr lang="en-GB"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p>
                      <a:pPr marL="457200" indent="-457200">
                        <a:buFont typeface="+mj-lt"/>
                        <a:buAutoNum type="arabicPeriod"/>
                      </a:pP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Υπάρχουν </a:t>
                      </a:r>
                      <a:r>
                        <a:rPr lang="el-GR" sz="22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προτάσεις ή παρατηρήσεις </a:t>
                      </a:r>
                      <a:r>
                        <a:rPr lang="el-GR"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για το παιχνίδι, τι είδους και ποιες; </a:t>
                      </a:r>
                      <a:endParaRPr lang="en-GB" sz="22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txBody>
                  <a:tcPr>
                    <a:solidFill>
                      <a:schemeClr val="bg1"/>
                    </a:solidFill>
                  </a:tcPr>
                </a:tc>
              </a:tr>
            </a:tbl>
          </a:graphicData>
        </a:graphic>
      </p:graphicFrame>
    </p:spTree>
    <p:extLst>
      <p:ext uri="{BB962C8B-B14F-4D97-AF65-F5344CB8AC3E}">
        <p14:creationId xmlns:p14="http://schemas.microsoft.com/office/powerpoint/2010/main" xmlns="" val="153892015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graphicFrame>
        <p:nvGraphicFramePr>
          <p:cNvPr id="5" name="4 - Διάγραμμα"/>
          <p:cNvGraphicFramePr/>
          <p:nvPr/>
        </p:nvGraphicFramePr>
        <p:xfrm>
          <a:off x="642910" y="1428736"/>
          <a:ext cx="8286808"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368895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Γενικό Θεωρητικό Πλαίσιο 1/</a:t>
            </a:r>
            <a:r>
              <a:rPr lang="en-US" sz="3600" dirty="0" smtClean="0"/>
              <a:t>3</a:t>
            </a:r>
            <a:endParaRPr lang="el-GR" sz="3600" b="1" dirty="0"/>
          </a:p>
        </p:txBody>
      </p:sp>
      <p:sp>
        <p:nvSpPr>
          <p:cNvPr id="4" name="9 - Ορθογώνιο"/>
          <p:cNvSpPr/>
          <p:nvPr/>
        </p:nvSpPr>
        <p:spPr>
          <a:xfrm>
            <a:off x="2500298" y="1928802"/>
            <a:ext cx="5786478" cy="1200329"/>
          </a:xfrm>
          <a:prstGeom prst="rect">
            <a:avLst/>
          </a:prstGeom>
        </p:spPr>
        <p:txBody>
          <a:bodyPr wrap="square">
            <a:spAutoFit/>
          </a:bodyPr>
          <a:lstStyle/>
          <a:p>
            <a:pPr algn="ctr"/>
            <a:r>
              <a:rPr lang="el-GR" b="1" spc="-150" dirty="0" smtClean="0">
                <a:solidFill>
                  <a:srgbClr val="90200A"/>
                </a:solidFill>
                <a:effectLst>
                  <a:outerShdw blurRad="38100" dist="38100" dir="2700000" algn="tl">
                    <a:srgbClr val="000000">
                      <a:alpha val="43137"/>
                    </a:srgbClr>
                  </a:outerShdw>
                </a:effectLst>
              </a:rPr>
              <a:t>Τόπος - </a:t>
            </a:r>
            <a:r>
              <a:rPr lang="el-GR" b="1" spc="-150" dirty="0" smtClean="0">
                <a:solidFill>
                  <a:srgbClr val="9F1D1D"/>
                </a:solidFill>
                <a:effectLst>
                  <a:outerShdw blurRad="38100" dist="38100" dir="2700000" algn="tl">
                    <a:srgbClr val="000000">
                      <a:alpha val="43137"/>
                    </a:srgbClr>
                  </a:outerShdw>
                </a:effectLst>
              </a:rPr>
              <a:t>Τοπική Ιστορία </a:t>
            </a:r>
            <a:endParaRPr lang="el-GR" spc="-150" dirty="0" smtClean="0">
              <a:effectLst>
                <a:outerShdw blurRad="38100" dist="38100" dir="2700000" algn="tl">
                  <a:srgbClr val="000000">
                    <a:alpha val="43137"/>
                  </a:srgbClr>
                </a:outerShdw>
              </a:effectLst>
            </a:endParaRPr>
          </a:p>
          <a:p>
            <a:pPr algn="ctr"/>
            <a:r>
              <a:rPr lang="el-GR" b="1" spc="-150" dirty="0" smtClean="0">
                <a:solidFill>
                  <a:srgbClr val="9F1D1D"/>
                </a:solidFill>
                <a:effectLst>
                  <a:outerShdw blurRad="38100" dist="38100" dir="2700000" algn="tl">
                    <a:srgbClr val="000000">
                      <a:alpha val="43137"/>
                    </a:srgbClr>
                  </a:outerShdw>
                </a:effectLst>
              </a:rPr>
              <a:t> Διδακτική της Τοπικής Ιστορίας </a:t>
            </a:r>
          </a:p>
          <a:p>
            <a:pPr algn="ctr"/>
            <a:r>
              <a:rPr lang="el-GR" spc="-150" dirty="0" smtClean="0">
                <a:effectLst>
                  <a:outerShdw blurRad="38100" dist="38100" dir="2700000" algn="tl">
                    <a:srgbClr val="000000">
                      <a:alpha val="43137"/>
                    </a:srgbClr>
                  </a:outerShdw>
                </a:effectLst>
              </a:rPr>
              <a:t>(στη σχολική Εκπαίδευση &amp; την Εκπ/ση Ενηλίκων)</a:t>
            </a:r>
          </a:p>
        </p:txBody>
      </p:sp>
      <p:graphicFrame>
        <p:nvGraphicFramePr>
          <p:cNvPr id="6" name="5 - Διάγραμμα"/>
          <p:cNvGraphicFramePr/>
          <p:nvPr/>
        </p:nvGraphicFramePr>
        <p:xfrm>
          <a:off x="1142976" y="1357298"/>
          <a:ext cx="7143800" cy="46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10 - Ομάδα"/>
          <p:cNvGrpSpPr/>
          <p:nvPr/>
        </p:nvGrpSpPr>
        <p:grpSpPr>
          <a:xfrm>
            <a:off x="1071538" y="3857628"/>
            <a:ext cx="7215238" cy="461235"/>
            <a:chOff x="0" y="214"/>
            <a:chExt cx="7072362" cy="461235"/>
          </a:xfrm>
          <a:solidFill>
            <a:srgbClr val="1B8391"/>
          </a:solidFill>
          <a:scene3d>
            <a:camera prst="orthographicFront"/>
            <a:lightRig rig="threePt" dir="t">
              <a:rot lat="0" lon="0" rev="7500000"/>
            </a:lightRig>
          </a:scene3d>
        </p:grpSpPr>
        <p:sp>
          <p:nvSpPr>
            <p:cNvPr id="12" name="11 - Στρογγυλεμένο ορθογώνιο"/>
            <p:cNvSpPr/>
            <p:nvPr/>
          </p:nvSpPr>
          <p:spPr>
            <a:xfrm>
              <a:off x="0" y="214"/>
              <a:ext cx="7072362" cy="461235"/>
            </a:xfrm>
            <a:prstGeom prst="roundRect">
              <a:avLst/>
            </a:prstGeom>
            <a:grpFill/>
            <a:ln>
              <a:solidFill>
                <a:schemeClr val="accent5">
                  <a:lumMod val="50000"/>
                </a:schemeClr>
              </a:solidFill>
            </a:ln>
            <a:scene3d>
              <a:camera prst="orthographicFront">
                <a:rot lat="0" lon="0" rev="0"/>
              </a:camera>
              <a:lightRig rig="threePt" dir="tl">
                <a:rot lat="0" lon="0" rev="0"/>
              </a:lightRig>
            </a:scene3d>
            <a:sp3d prstMaterial="plastic">
              <a:bevelT w="127000" h="25400" prst="relaxedInset"/>
            </a:sp3d>
          </p:spPr>
          <p:style>
            <a:lnRef idx="0">
              <a:scrgbClr r="0" g="0" b="0"/>
            </a:lnRef>
            <a:fillRef idx="3">
              <a:scrgbClr r="0" g="0" b="0"/>
            </a:fillRef>
            <a:effectRef idx="2">
              <a:schemeClr val="accent1">
                <a:shade val="50000"/>
                <a:hueOff val="0"/>
                <a:satOff val="0"/>
                <a:lumOff val="0"/>
                <a:alphaOff val="0"/>
              </a:schemeClr>
            </a:effectRef>
            <a:fontRef idx="minor">
              <a:schemeClr val="lt1"/>
            </a:fontRef>
          </p:style>
        </p:sp>
        <p:sp>
          <p:nvSpPr>
            <p:cNvPr id="13" name="Στρογγυλεμένο ορθογώνιο 4"/>
            <p:cNvSpPr/>
            <p:nvPr/>
          </p:nvSpPr>
          <p:spPr>
            <a:xfrm>
              <a:off x="22516" y="22730"/>
              <a:ext cx="7027330" cy="416203"/>
            </a:xfrm>
            <a:prstGeom prst="rect">
              <a:avLst/>
            </a:prstGeom>
            <a:grpFill/>
            <a:sp3d>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Η Εκπαίδευση Ενηλίκων</a:t>
              </a:r>
              <a:endParaRPr lang="en-GB" sz="2800" b="1" kern="1200" dirty="0"/>
            </a:p>
          </p:txBody>
        </p:sp>
      </p:grpSp>
      <p:sp>
        <p:nvSpPr>
          <p:cNvPr id="14" name="9 - Ορθογώνιο"/>
          <p:cNvSpPr/>
          <p:nvPr/>
        </p:nvSpPr>
        <p:spPr>
          <a:xfrm>
            <a:off x="2071670" y="4429132"/>
            <a:ext cx="6572296" cy="1631216"/>
          </a:xfrm>
          <a:prstGeom prst="rect">
            <a:avLst/>
          </a:prstGeom>
        </p:spPr>
        <p:txBody>
          <a:bodyPr wrap="square">
            <a:spAutoFit/>
          </a:bodyPr>
          <a:lstStyle/>
          <a:p>
            <a:pPr algn="ctr"/>
            <a:r>
              <a:rPr lang="el-GR" b="1" spc="-150" dirty="0" smtClean="0">
                <a:solidFill>
                  <a:srgbClr val="9F1D1D"/>
                </a:solidFill>
                <a:effectLst>
                  <a:outerShdw blurRad="38100" dist="38100" dir="2700000" algn="tl">
                    <a:srgbClr val="000000">
                      <a:alpha val="43137"/>
                    </a:srgbClr>
                  </a:outerShdw>
                </a:effectLst>
              </a:rPr>
              <a:t>Βασικές έννοιες και ορισμοί </a:t>
            </a:r>
          </a:p>
          <a:p>
            <a:pPr algn="ctr"/>
            <a:r>
              <a:rPr lang="el-GR" spc="-150" dirty="0" smtClean="0">
                <a:effectLst>
                  <a:outerShdw blurRad="38100" dist="38100" dir="2700000" algn="tl">
                    <a:srgbClr val="000000">
                      <a:alpha val="43137"/>
                    </a:srgbClr>
                  </a:outerShdw>
                </a:effectLst>
              </a:rPr>
              <a:t>(Εκπ/ση Ενηλίκων – Δια  Βίου Μάθηση – Ενηλικιότητα)</a:t>
            </a:r>
          </a:p>
          <a:p>
            <a:pPr algn="ctr"/>
            <a:r>
              <a:rPr lang="el-GR" b="1" spc="-150" dirty="0" smtClean="0">
                <a:solidFill>
                  <a:srgbClr val="9F1D1D"/>
                </a:solidFill>
                <a:effectLst>
                  <a:outerShdw blurRad="38100" dist="38100" dir="2700000" algn="tl">
                    <a:srgbClr val="000000">
                      <a:alpha val="43137"/>
                    </a:srgbClr>
                  </a:outerShdw>
                </a:effectLst>
              </a:rPr>
              <a:t>Οι αρχές και μοντέλα</a:t>
            </a:r>
          </a:p>
          <a:p>
            <a:pPr algn="ctr"/>
            <a:r>
              <a:rPr lang="el-GR" b="1" spc="-150" dirty="0" smtClean="0">
                <a:solidFill>
                  <a:schemeClr val="tx1">
                    <a:lumMod val="75000"/>
                    <a:lumOff val="25000"/>
                  </a:schemeClr>
                </a:solidFill>
              </a:rPr>
              <a:t>(Θεωρίες  των </a:t>
            </a:r>
            <a:r>
              <a:rPr lang="en-US" b="1" spc="-150" dirty="0" smtClean="0">
                <a:solidFill>
                  <a:schemeClr val="tx1">
                    <a:lumMod val="75000"/>
                    <a:lumOff val="25000"/>
                  </a:schemeClr>
                </a:solidFill>
              </a:rPr>
              <a:t>Knowles, Freire, Mezirow</a:t>
            </a:r>
            <a:r>
              <a:rPr lang="el-GR" b="1" spc="-150" dirty="0" smtClean="0">
                <a:solidFill>
                  <a:schemeClr val="tx1">
                    <a:lumMod val="75000"/>
                    <a:lumOff val="25000"/>
                  </a:schemeClr>
                </a:solidFill>
              </a:rPr>
              <a:t> κ.ά.</a:t>
            </a:r>
            <a:r>
              <a:rPr lang="el-GR" sz="2800" b="1" spc="-150" dirty="0" smtClean="0">
                <a:solidFill>
                  <a:schemeClr val="tx1">
                    <a:lumMod val="75000"/>
                    <a:lumOff val="25000"/>
                  </a:schemeClr>
                </a:solidFill>
              </a:rPr>
              <a:t>) </a:t>
            </a:r>
          </a:p>
        </p:txBody>
      </p:sp>
      <p:pic>
        <p:nvPicPr>
          <p:cNvPr id="17" name="16 - Εικόνα" descr="unnamed.jpg"/>
          <p:cNvPicPr>
            <a:picLocks noChangeAspect="1"/>
          </p:cNvPicPr>
          <p:nvPr/>
        </p:nvPicPr>
        <p:blipFill>
          <a:blip r:embed="rId7"/>
          <a:stretch>
            <a:fillRect/>
          </a:stretch>
        </p:blipFill>
        <p:spPr>
          <a:xfrm>
            <a:off x="857224" y="2071678"/>
            <a:ext cx="1428760" cy="1428760"/>
          </a:xfrm>
          <a:prstGeom prst="rect">
            <a:avLst/>
          </a:prstGeom>
        </p:spPr>
      </p:pic>
      <p:pic>
        <p:nvPicPr>
          <p:cNvPr id="18" name="17 - Εικόνα" descr="ekpaideysh enhlikwn.jpg"/>
          <p:cNvPicPr>
            <a:picLocks noChangeAspect="1"/>
          </p:cNvPicPr>
          <p:nvPr/>
        </p:nvPicPr>
        <p:blipFill>
          <a:blip r:embed="rId8"/>
          <a:stretch>
            <a:fillRect/>
          </a:stretch>
        </p:blipFill>
        <p:spPr>
          <a:xfrm>
            <a:off x="857224" y="4500570"/>
            <a:ext cx="1443561" cy="1747841"/>
          </a:xfrm>
          <a:prstGeom prst="rect">
            <a:avLst/>
          </a:prstGeom>
        </p:spPr>
      </p:pic>
    </p:spTree>
    <p:extLst>
      <p:ext uri="{BB962C8B-B14F-4D97-AF65-F5344CB8AC3E}">
        <p14:creationId xmlns:p14="http://schemas.microsoft.com/office/powerpoint/2010/main" xmlns="" val="3581669255"/>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5473</TotalTime>
  <Words>1584</Words>
  <Application>Microsoft Office PowerPoint</Application>
  <PresentationFormat>Προβολή στην οθόνη (4:3)</PresentationFormat>
  <Paragraphs>233</Paragraphs>
  <Slides>24</Slides>
  <Notes>7</Notes>
  <HiddenSlides>0</HiddenSlides>
  <MMClips>1</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Διαφάνεια 1</vt:lpstr>
      <vt:lpstr>Ευχαριστίες</vt:lpstr>
      <vt:lpstr>1. Σκοπός</vt:lpstr>
      <vt:lpstr>2. Συνεισφορά της διπλωματικής</vt:lpstr>
      <vt:lpstr> 3. Ερευνητικά Ερωτήματα 1/3</vt:lpstr>
      <vt:lpstr> 3. Ερευνητικά Ερωτήματα 2/3</vt:lpstr>
      <vt:lpstr>3. Ερευνητικά Ερωτήματα 3/3</vt:lpstr>
      <vt:lpstr>4. Δομή της εργασίας </vt:lpstr>
      <vt:lpstr>5. Γενικό Θεωρητικό Πλαίσιο 1/3</vt:lpstr>
      <vt:lpstr>5. Γενικό Θεωρητικό Πλαίσιο 2/3</vt:lpstr>
      <vt:lpstr>5. Γενικό Θεωρητικό Πλαίσιο 3/3</vt:lpstr>
      <vt:lpstr>6. Δημιουργία Ε.Υ. 1/4</vt:lpstr>
      <vt:lpstr>6. Δημιουργία Ε.Υ. 3/4</vt:lpstr>
      <vt:lpstr>6. Δημιουργία Ε.Υ. 4/4</vt:lpstr>
      <vt:lpstr>7. Αποτίμηση Ε.Υ. 1/9</vt:lpstr>
      <vt:lpstr>7. Αποτίμηση Ε.Υ. 2/9</vt:lpstr>
      <vt:lpstr>7. Αποτίμηση Ε.Υ. 3/9</vt:lpstr>
      <vt:lpstr>7. Αποτίμηση Ε.Υ. 4/9</vt:lpstr>
      <vt:lpstr>7. Αποτίμηση Ε.Υ. 5/9</vt:lpstr>
      <vt:lpstr>7. Αποτίμηση Ε.Υ. 6/9</vt:lpstr>
      <vt:lpstr>7. Αποτίμηση Ε.Υ. 7/9</vt:lpstr>
      <vt:lpstr>7. Αποτίμηση Ε.Υ. 8/9</vt:lpstr>
      <vt:lpstr>7. Αποτίμηση Ε.Υ. 9/9</vt:lpstr>
      <vt:lpstr>Τέλος Παρουσίασης</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USER</cp:lastModifiedBy>
  <cp:revision>1683</cp:revision>
  <dcterms:created xsi:type="dcterms:W3CDTF">2003-10-16T17:37:47Z</dcterms:created>
  <dcterms:modified xsi:type="dcterms:W3CDTF">2021-05-24T10:50:07Z</dcterms:modified>
</cp:coreProperties>
</file>