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3" r:id="rId1"/>
  </p:sldMasterIdLst>
  <p:notesMasterIdLst>
    <p:notesMasterId r:id="rId30"/>
  </p:notesMasterIdLst>
  <p:sldIdLst>
    <p:sldId id="259" r:id="rId2"/>
    <p:sldId id="275" r:id="rId3"/>
    <p:sldId id="261" r:id="rId4"/>
    <p:sldId id="258" r:id="rId5"/>
    <p:sldId id="256" r:id="rId6"/>
    <p:sldId id="257" r:id="rId7"/>
    <p:sldId id="276" r:id="rId8"/>
    <p:sldId id="260" r:id="rId9"/>
    <p:sldId id="263" r:id="rId10"/>
    <p:sldId id="265" r:id="rId11"/>
    <p:sldId id="266" r:id="rId12"/>
    <p:sldId id="262" r:id="rId13"/>
    <p:sldId id="269" r:id="rId14"/>
    <p:sldId id="273" r:id="rId15"/>
    <p:sldId id="267" r:id="rId16"/>
    <p:sldId id="270" r:id="rId17"/>
    <p:sldId id="301" r:id="rId18"/>
    <p:sldId id="268" r:id="rId19"/>
    <p:sldId id="264" r:id="rId20"/>
    <p:sldId id="304" r:id="rId21"/>
    <p:sldId id="305" r:id="rId22"/>
    <p:sldId id="306" r:id="rId23"/>
    <p:sldId id="307" r:id="rId24"/>
    <p:sldId id="282" r:id="rId25"/>
    <p:sldId id="309" r:id="rId26"/>
    <p:sldId id="310" r:id="rId27"/>
    <p:sldId id="308" r:id="rId28"/>
    <p:sldId id="280" r:id="rId29"/>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15:guide id="1" orient="horz" pos="1620">
          <p15:clr>
            <a:srgbClr val="9AA0A6"/>
          </p15:clr>
        </p15:guide>
        <p15:guide id="2" pos="2880">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E637C"/>
    <a:srgbClr val="1F7B70"/>
    <a:srgbClr val="F9ED07"/>
    <a:srgbClr val="3382A9"/>
    <a:srgbClr val="698FC7"/>
    <a:srgbClr val="8B9DEB"/>
    <a:srgbClr val="51BDD3"/>
    <a:srgbClr val="2CB097"/>
    <a:srgbClr val="5D35EF"/>
    <a:srgbClr val="7057D9"/>
  </p:clrMru>
</p:presentationPr>
</file>

<file path=ppt/tableStyles.xml><?xml version="1.0" encoding="utf-8"?>
<a:tblStyleLst xmlns:a="http://schemas.openxmlformats.org/drawingml/2006/main" def="{90651C3A-4460-11DB-9652-00E08161165F}">
  <a:tblStyle styleId="{652C42D0-B5E9-48F0-B78C-B639BAB61E27}"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7E9639D4-E3E2-4D34-9284-5A2195B3D0D7}" styleName="Φωτεινό στυλ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FD0F851-EC5A-4D38-B0AD-8093EC10F338}" styleName="Φωτεινό στυλ 1 - Έμφαση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22838BEF-8BB2-4498-84A7-C5851F593DF1}" styleName="Μεσαίο στυλ 4 - Έμφαση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16DA210-FB5B-4158-B5E0-FEB733F419BA}" styleName="Φωτεινό στυλ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D7AC3CCA-C797-4891-BE02-D94E43425B78}" styleName="Μεσαίο στυλ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125E5076-3810-47DD-B79F-674D7AD40C01}" styleName="Σκούρο στυλ 1 - Έμφαση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82" autoAdjust="0"/>
    <p:restoredTop sz="94660"/>
  </p:normalViewPr>
  <p:slideViewPr>
    <p:cSldViewPr snapToGrid="0">
      <p:cViewPr>
        <p:scale>
          <a:sx n="100" d="100"/>
          <a:sy n="100" d="100"/>
        </p:scale>
        <p:origin x="-420" y="-72"/>
      </p:cViewPr>
      <p:guideLst>
        <p:guide orient="horz" pos="162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b8b200d814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b8b200d814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gb8b200d814_0_1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2" name="Google Shape;322;gb8b200d814_0_1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gb8b200d814_0_1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2" name="Google Shape;342;gb8b200d814_0_1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gb8b200d814_0_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0" name="Google Shape;260;gb8b200d814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gb8b200d814_0_2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5" name="Google Shape;405;gb8b200d814_0_2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
        <p:cNvGrpSpPr/>
        <p:nvPr/>
      </p:nvGrpSpPr>
      <p:grpSpPr>
        <a:xfrm>
          <a:off x="0" y="0"/>
          <a:ext cx="0" cy="0"/>
          <a:chOff x="0" y="0"/>
          <a:chExt cx="0" cy="0"/>
        </a:xfrm>
      </p:grpSpPr>
      <p:sp>
        <p:nvSpPr>
          <p:cNvPr id="449" name="Google Shape;449;gb8b200d814_0_2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0" name="Google Shape;450;gb8b200d814_0_2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gb8b200d814_0_3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2" name="Google Shape;352;gb8b200d814_0_3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gb8b200d814_0_2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8" name="Google Shape;418;gb8b200d814_0_2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gb8b200d814_0_3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0" name="Google Shape;400;gb8b200d814_0_3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gb8b200d814_0_3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0" name="Google Shape;400;gb8b200d814_0_3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gb8b200d814_0_159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4" name="Google Shape;314;gb8b200d814_0_159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
        <p:cNvGrpSpPr/>
        <p:nvPr/>
      </p:nvGrpSpPr>
      <p:grpSpPr>
        <a:xfrm>
          <a:off x="0" y="0"/>
          <a:ext cx="0" cy="0"/>
          <a:chOff x="0" y="0"/>
          <a:chExt cx="0" cy="0"/>
        </a:xfrm>
      </p:grpSpPr>
      <p:sp>
        <p:nvSpPr>
          <p:cNvPr id="478" name="Google Shape;478;gb56e29c9d9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9" name="Google Shape;479;gb56e29c9d9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gb8b200d814_0_159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4" name="Google Shape;314;gb8b200d814_0_159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gb8b200d814_0_159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4" name="Google Shape;314;gb8b200d814_0_159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gb8b200d814_0_159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4" name="Google Shape;314;gb8b200d814_0_159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gb8b200d814_0_159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4" name="Google Shape;314;gb8b200d814_0_159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9"/>
        <p:cNvGrpSpPr/>
        <p:nvPr/>
      </p:nvGrpSpPr>
      <p:grpSpPr>
        <a:xfrm>
          <a:off x="0" y="0"/>
          <a:ext cx="0" cy="0"/>
          <a:chOff x="0" y="0"/>
          <a:chExt cx="0" cy="0"/>
        </a:xfrm>
      </p:grpSpPr>
      <p:sp>
        <p:nvSpPr>
          <p:cNvPr id="630" name="Google Shape;630;gb8b200d814_0_4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1" name="Google Shape;631;gb8b200d814_0_4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9"/>
        <p:cNvGrpSpPr/>
        <p:nvPr/>
      </p:nvGrpSpPr>
      <p:grpSpPr>
        <a:xfrm>
          <a:off x="0" y="0"/>
          <a:ext cx="0" cy="0"/>
          <a:chOff x="0" y="0"/>
          <a:chExt cx="0" cy="0"/>
        </a:xfrm>
      </p:grpSpPr>
      <p:sp>
        <p:nvSpPr>
          <p:cNvPr id="630" name="Google Shape;630;gb8b200d814_0_4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1" name="Google Shape;631;gb8b200d814_0_4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9"/>
        <p:cNvGrpSpPr/>
        <p:nvPr/>
      </p:nvGrpSpPr>
      <p:grpSpPr>
        <a:xfrm>
          <a:off x="0" y="0"/>
          <a:ext cx="0" cy="0"/>
          <a:chOff x="0" y="0"/>
          <a:chExt cx="0" cy="0"/>
        </a:xfrm>
      </p:grpSpPr>
      <p:sp>
        <p:nvSpPr>
          <p:cNvPr id="630" name="Google Shape;630;gb8b200d814_0_4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1" name="Google Shape;631;gb8b200d814_0_4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9"/>
        <p:cNvGrpSpPr/>
        <p:nvPr/>
      </p:nvGrpSpPr>
      <p:grpSpPr>
        <a:xfrm>
          <a:off x="0" y="0"/>
          <a:ext cx="0" cy="0"/>
          <a:chOff x="0" y="0"/>
          <a:chExt cx="0" cy="0"/>
        </a:xfrm>
      </p:grpSpPr>
      <p:sp>
        <p:nvSpPr>
          <p:cNvPr id="630" name="Google Shape;630;gb8b200d814_0_4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1" name="Google Shape;631;gb8b200d814_0_4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8"/>
        <p:cNvGrpSpPr/>
        <p:nvPr/>
      </p:nvGrpSpPr>
      <p:grpSpPr>
        <a:xfrm>
          <a:off x="0" y="0"/>
          <a:ext cx="0" cy="0"/>
          <a:chOff x="0" y="0"/>
          <a:chExt cx="0" cy="0"/>
        </a:xfrm>
      </p:grpSpPr>
      <p:sp>
        <p:nvSpPr>
          <p:cNvPr id="599" name="Google Shape;599;gb56e29c9d9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0" name="Google Shape;600;gb56e29c9d9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b8b200d814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 name="Google Shape;254;gb8b200d814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b56e29c9d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0" name="Google Shape;220;gb56e29c9d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5" name="Google Shape;205;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b8b200d814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4" name="Google Shape;214;gb8b200d814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Google Shape;484;gb8b200d814_0_3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5" name="Google Shape;485;gb8b200d814_0_3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gb56e29c9d9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3" name="Google Shape;243;gb56e29c9d9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gb8b200d814_0_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8" name="Google Shape;268;gb8b200d814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hyperlink" Target="https://www.flaticon.com/" TargetMode="External"/><Relationship Id="rId2" Type="http://schemas.openxmlformats.org/officeDocument/2006/relationships/hyperlink" Target="https://slidesgo.com/" TargetMode="External"/><Relationship Id="rId1" Type="http://schemas.openxmlformats.org/officeDocument/2006/relationships/slideMaster" Target="../slideMasters/slideMaster1.xml"/><Relationship Id="rId4" Type="http://schemas.openxmlformats.org/officeDocument/2006/relationships/hyperlink" Target="https://www.freepik.com/" TargetMode="Externa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721750" y="1642825"/>
            <a:ext cx="3936300" cy="1629900"/>
          </a:xfrm>
          <a:prstGeom prst="rect">
            <a:avLst/>
          </a:prstGeom>
        </p:spPr>
        <p:txBody>
          <a:bodyPr spcFirstLastPara="1" wrap="square" lIns="91425" tIns="91425" rIns="91425" bIns="91425" anchor="ctr" anchorCtr="0">
            <a:noAutofit/>
          </a:bodyPr>
          <a:lstStyle>
            <a:lvl1pPr lvl="0">
              <a:spcBef>
                <a:spcPts val="0"/>
              </a:spcBef>
              <a:spcAft>
                <a:spcPts val="0"/>
              </a:spcAft>
              <a:buSzPts val="5200"/>
              <a:buNone/>
              <a:defRPr sz="39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721750" y="3146900"/>
            <a:ext cx="3936300" cy="3408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800"/>
              <a:buNone/>
              <a:defRPr sz="14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1" name="Google Shape;11;p2"/>
          <p:cNvSpPr/>
          <p:nvPr/>
        </p:nvSpPr>
        <p:spPr>
          <a:xfrm>
            <a:off x="6410175" y="0"/>
            <a:ext cx="2740800" cy="5143500"/>
          </a:xfrm>
          <a:prstGeom prst="rect">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2" name="Google Shape;12;p2"/>
          <p:cNvSpPr/>
          <p:nvPr/>
        </p:nvSpPr>
        <p:spPr>
          <a:xfrm rot="5400000">
            <a:off x="1927775" y="4552950"/>
            <a:ext cx="975600" cy="4191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358925" y="181500"/>
            <a:ext cx="1130400" cy="11304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1134750" y="478250"/>
            <a:ext cx="975600" cy="4191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4"/>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75"/>
        <p:cNvGrpSpPr/>
        <p:nvPr/>
      </p:nvGrpSpPr>
      <p:grpSpPr>
        <a:xfrm>
          <a:off x="0" y="0"/>
          <a:ext cx="0" cy="0"/>
          <a:chOff x="0" y="0"/>
          <a:chExt cx="0" cy="0"/>
        </a:xfrm>
      </p:grpSpPr>
      <p:sp>
        <p:nvSpPr>
          <p:cNvPr id="76" name="Google Shape;76;p13"/>
          <p:cNvSpPr txBox="1">
            <a:spLocks noGrp="1"/>
          </p:cNvSpPr>
          <p:nvPr>
            <p:ph type="title"/>
          </p:nvPr>
        </p:nvSpPr>
        <p:spPr>
          <a:xfrm>
            <a:off x="646650" y="393950"/>
            <a:ext cx="3833100" cy="623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77" name="Google Shape;77;p13"/>
          <p:cNvSpPr txBox="1">
            <a:spLocks noGrp="1"/>
          </p:cNvSpPr>
          <p:nvPr>
            <p:ph type="subTitle" idx="1"/>
          </p:nvPr>
        </p:nvSpPr>
        <p:spPr>
          <a:xfrm>
            <a:off x="4601998" y="1868975"/>
            <a:ext cx="2725200" cy="357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100"/>
              <a:buFont typeface="Merriweather Sans"/>
              <a:buNone/>
              <a:defRPr sz="2700">
                <a:latin typeface="Boogaloo"/>
                <a:ea typeface="Boogaloo"/>
                <a:cs typeface="Boogaloo"/>
                <a:sym typeface="Boogaloo"/>
              </a:defRPr>
            </a:lvl1pPr>
            <a:lvl2pPr lvl="1" algn="ctr" rtl="0">
              <a:spcBef>
                <a:spcPts val="0"/>
              </a:spcBef>
              <a:spcAft>
                <a:spcPts val="0"/>
              </a:spcAft>
              <a:buSzPts val="2100"/>
              <a:buFont typeface="Merriweather Sans"/>
              <a:buNone/>
              <a:defRPr sz="2100" b="1">
                <a:latin typeface="Merriweather Sans"/>
                <a:ea typeface="Merriweather Sans"/>
                <a:cs typeface="Merriweather Sans"/>
                <a:sym typeface="Merriweather Sans"/>
              </a:defRPr>
            </a:lvl2pPr>
            <a:lvl3pPr lvl="2" algn="ctr" rtl="0">
              <a:spcBef>
                <a:spcPts val="1600"/>
              </a:spcBef>
              <a:spcAft>
                <a:spcPts val="0"/>
              </a:spcAft>
              <a:buSzPts val="2100"/>
              <a:buFont typeface="Merriweather Sans"/>
              <a:buNone/>
              <a:defRPr sz="2100" b="1">
                <a:latin typeface="Merriweather Sans"/>
                <a:ea typeface="Merriweather Sans"/>
                <a:cs typeface="Merriweather Sans"/>
                <a:sym typeface="Merriweather Sans"/>
              </a:defRPr>
            </a:lvl3pPr>
            <a:lvl4pPr lvl="3" algn="ctr" rtl="0">
              <a:spcBef>
                <a:spcPts val="1600"/>
              </a:spcBef>
              <a:spcAft>
                <a:spcPts val="0"/>
              </a:spcAft>
              <a:buSzPts val="2100"/>
              <a:buFont typeface="Merriweather Sans"/>
              <a:buNone/>
              <a:defRPr sz="2100" b="1">
                <a:latin typeface="Merriweather Sans"/>
                <a:ea typeface="Merriweather Sans"/>
                <a:cs typeface="Merriweather Sans"/>
                <a:sym typeface="Merriweather Sans"/>
              </a:defRPr>
            </a:lvl4pPr>
            <a:lvl5pPr lvl="4" algn="ctr" rtl="0">
              <a:spcBef>
                <a:spcPts val="1600"/>
              </a:spcBef>
              <a:spcAft>
                <a:spcPts val="0"/>
              </a:spcAft>
              <a:buSzPts val="2100"/>
              <a:buFont typeface="Merriweather Sans"/>
              <a:buNone/>
              <a:defRPr sz="2100" b="1">
                <a:latin typeface="Merriweather Sans"/>
                <a:ea typeface="Merriweather Sans"/>
                <a:cs typeface="Merriweather Sans"/>
                <a:sym typeface="Merriweather Sans"/>
              </a:defRPr>
            </a:lvl5pPr>
            <a:lvl6pPr lvl="5" algn="ctr" rtl="0">
              <a:spcBef>
                <a:spcPts val="1600"/>
              </a:spcBef>
              <a:spcAft>
                <a:spcPts val="0"/>
              </a:spcAft>
              <a:buSzPts val="2100"/>
              <a:buFont typeface="Merriweather Sans"/>
              <a:buNone/>
              <a:defRPr sz="2100" b="1">
                <a:latin typeface="Merriweather Sans"/>
                <a:ea typeface="Merriweather Sans"/>
                <a:cs typeface="Merriweather Sans"/>
                <a:sym typeface="Merriweather Sans"/>
              </a:defRPr>
            </a:lvl6pPr>
            <a:lvl7pPr lvl="6" algn="ctr" rtl="0">
              <a:spcBef>
                <a:spcPts val="1600"/>
              </a:spcBef>
              <a:spcAft>
                <a:spcPts val="0"/>
              </a:spcAft>
              <a:buSzPts val="2100"/>
              <a:buFont typeface="Merriweather Sans"/>
              <a:buNone/>
              <a:defRPr sz="2100" b="1">
                <a:latin typeface="Merriweather Sans"/>
                <a:ea typeface="Merriweather Sans"/>
                <a:cs typeface="Merriweather Sans"/>
                <a:sym typeface="Merriweather Sans"/>
              </a:defRPr>
            </a:lvl7pPr>
            <a:lvl8pPr lvl="7" algn="ctr" rtl="0">
              <a:spcBef>
                <a:spcPts val="1600"/>
              </a:spcBef>
              <a:spcAft>
                <a:spcPts val="0"/>
              </a:spcAft>
              <a:buSzPts val="2100"/>
              <a:buFont typeface="Merriweather Sans"/>
              <a:buNone/>
              <a:defRPr sz="2100" b="1">
                <a:latin typeface="Merriweather Sans"/>
                <a:ea typeface="Merriweather Sans"/>
                <a:cs typeface="Merriweather Sans"/>
                <a:sym typeface="Merriweather Sans"/>
              </a:defRPr>
            </a:lvl8pPr>
            <a:lvl9pPr lvl="8" algn="ctr" rtl="0">
              <a:spcBef>
                <a:spcPts val="1600"/>
              </a:spcBef>
              <a:spcAft>
                <a:spcPts val="1600"/>
              </a:spcAft>
              <a:buSzPts val="2100"/>
              <a:buFont typeface="Merriweather Sans"/>
              <a:buNone/>
              <a:defRPr sz="2100" b="1">
                <a:latin typeface="Merriweather Sans"/>
                <a:ea typeface="Merriweather Sans"/>
                <a:cs typeface="Merriweather Sans"/>
                <a:sym typeface="Merriweather Sans"/>
              </a:defRPr>
            </a:lvl9pPr>
          </a:lstStyle>
          <a:p>
            <a:endParaRPr/>
          </a:p>
        </p:txBody>
      </p:sp>
      <p:sp>
        <p:nvSpPr>
          <p:cNvPr id="78" name="Google Shape;78;p13"/>
          <p:cNvSpPr txBox="1">
            <a:spLocks noGrp="1"/>
          </p:cNvSpPr>
          <p:nvPr>
            <p:ph type="subTitle" idx="2"/>
          </p:nvPr>
        </p:nvSpPr>
        <p:spPr>
          <a:xfrm>
            <a:off x="4721475" y="2188088"/>
            <a:ext cx="2486100" cy="61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79" name="Google Shape;79;p13"/>
          <p:cNvSpPr txBox="1">
            <a:spLocks noGrp="1"/>
          </p:cNvSpPr>
          <p:nvPr>
            <p:ph type="subTitle" idx="3"/>
          </p:nvPr>
        </p:nvSpPr>
        <p:spPr>
          <a:xfrm>
            <a:off x="1816800" y="1868975"/>
            <a:ext cx="2725200" cy="357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100"/>
              <a:buFont typeface="Merriweather Sans"/>
              <a:buNone/>
              <a:defRPr sz="2700">
                <a:latin typeface="Boogaloo"/>
                <a:ea typeface="Boogaloo"/>
                <a:cs typeface="Boogaloo"/>
                <a:sym typeface="Boogaloo"/>
              </a:defRPr>
            </a:lvl1pPr>
            <a:lvl2pPr lvl="1" algn="ctr" rtl="0">
              <a:spcBef>
                <a:spcPts val="0"/>
              </a:spcBef>
              <a:spcAft>
                <a:spcPts val="0"/>
              </a:spcAft>
              <a:buSzPts val="2100"/>
              <a:buFont typeface="Merriweather Sans"/>
              <a:buNone/>
              <a:defRPr sz="2100" b="1">
                <a:latin typeface="Merriweather Sans"/>
                <a:ea typeface="Merriweather Sans"/>
                <a:cs typeface="Merriweather Sans"/>
                <a:sym typeface="Merriweather Sans"/>
              </a:defRPr>
            </a:lvl2pPr>
            <a:lvl3pPr lvl="2" algn="ctr" rtl="0">
              <a:spcBef>
                <a:spcPts val="1600"/>
              </a:spcBef>
              <a:spcAft>
                <a:spcPts val="0"/>
              </a:spcAft>
              <a:buSzPts val="2100"/>
              <a:buFont typeface="Merriweather Sans"/>
              <a:buNone/>
              <a:defRPr sz="2100" b="1">
                <a:latin typeface="Merriweather Sans"/>
                <a:ea typeface="Merriweather Sans"/>
                <a:cs typeface="Merriweather Sans"/>
                <a:sym typeface="Merriweather Sans"/>
              </a:defRPr>
            </a:lvl3pPr>
            <a:lvl4pPr lvl="3" algn="ctr" rtl="0">
              <a:spcBef>
                <a:spcPts val="1600"/>
              </a:spcBef>
              <a:spcAft>
                <a:spcPts val="0"/>
              </a:spcAft>
              <a:buSzPts val="2100"/>
              <a:buFont typeface="Merriweather Sans"/>
              <a:buNone/>
              <a:defRPr sz="2100" b="1">
                <a:latin typeface="Merriweather Sans"/>
                <a:ea typeface="Merriweather Sans"/>
                <a:cs typeface="Merriweather Sans"/>
                <a:sym typeface="Merriweather Sans"/>
              </a:defRPr>
            </a:lvl4pPr>
            <a:lvl5pPr lvl="4" algn="ctr" rtl="0">
              <a:spcBef>
                <a:spcPts val="1600"/>
              </a:spcBef>
              <a:spcAft>
                <a:spcPts val="0"/>
              </a:spcAft>
              <a:buSzPts val="2100"/>
              <a:buFont typeface="Merriweather Sans"/>
              <a:buNone/>
              <a:defRPr sz="2100" b="1">
                <a:latin typeface="Merriweather Sans"/>
                <a:ea typeface="Merriweather Sans"/>
                <a:cs typeface="Merriweather Sans"/>
                <a:sym typeface="Merriweather Sans"/>
              </a:defRPr>
            </a:lvl5pPr>
            <a:lvl6pPr lvl="5" algn="ctr" rtl="0">
              <a:spcBef>
                <a:spcPts val="1600"/>
              </a:spcBef>
              <a:spcAft>
                <a:spcPts val="0"/>
              </a:spcAft>
              <a:buSzPts val="2100"/>
              <a:buFont typeface="Merriweather Sans"/>
              <a:buNone/>
              <a:defRPr sz="2100" b="1">
                <a:latin typeface="Merriweather Sans"/>
                <a:ea typeface="Merriweather Sans"/>
                <a:cs typeface="Merriweather Sans"/>
                <a:sym typeface="Merriweather Sans"/>
              </a:defRPr>
            </a:lvl6pPr>
            <a:lvl7pPr lvl="6" algn="ctr" rtl="0">
              <a:spcBef>
                <a:spcPts val="1600"/>
              </a:spcBef>
              <a:spcAft>
                <a:spcPts val="0"/>
              </a:spcAft>
              <a:buSzPts val="2100"/>
              <a:buFont typeface="Merriweather Sans"/>
              <a:buNone/>
              <a:defRPr sz="2100" b="1">
                <a:latin typeface="Merriweather Sans"/>
                <a:ea typeface="Merriweather Sans"/>
                <a:cs typeface="Merriweather Sans"/>
                <a:sym typeface="Merriweather Sans"/>
              </a:defRPr>
            </a:lvl7pPr>
            <a:lvl8pPr lvl="7" algn="ctr" rtl="0">
              <a:spcBef>
                <a:spcPts val="1600"/>
              </a:spcBef>
              <a:spcAft>
                <a:spcPts val="0"/>
              </a:spcAft>
              <a:buSzPts val="2100"/>
              <a:buFont typeface="Merriweather Sans"/>
              <a:buNone/>
              <a:defRPr sz="2100" b="1">
                <a:latin typeface="Merriweather Sans"/>
                <a:ea typeface="Merriweather Sans"/>
                <a:cs typeface="Merriweather Sans"/>
                <a:sym typeface="Merriweather Sans"/>
              </a:defRPr>
            </a:lvl8pPr>
            <a:lvl9pPr lvl="8" algn="ctr" rtl="0">
              <a:spcBef>
                <a:spcPts val="1600"/>
              </a:spcBef>
              <a:spcAft>
                <a:spcPts val="1600"/>
              </a:spcAft>
              <a:buSzPts val="2100"/>
              <a:buFont typeface="Merriweather Sans"/>
              <a:buNone/>
              <a:defRPr sz="2100" b="1">
                <a:latin typeface="Merriweather Sans"/>
                <a:ea typeface="Merriweather Sans"/>
                <a:cs typeface="Merriweather Sans"/>
                <a:sym typeface="Merriweather Sans"/>
              </a:defRPr>
            </a:lvl9pPr>
          </a:lstStyle>
          <a:p>
            <a:endParaRPr/>
          </a:p>
        </p:txBody>
      </p:sp>
      <p:sp>
        <p:nvSpPr>
          <p:cNvPr id="80" name="Google Shape;80;p13"/>
          <p:cNvSpPr txBox="1">
            <a:spLocks noGrp="1"/>
          </p:cNvSpPr>
          <p:nvPr>
            <p:ph type="subTitle" idx="4"/>
          </p:nvPr>
        </p:nvSpPr>
        <p:spPr>
          <a:xfrm>
            <a:off x="1936388" y="2188088"/>
            <a:ext cx="2486100" cy="61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81" name="Google Shape;81;p13"/>
          <p:cNvSpPr txBox="1">
            <a:spLocks noGrp="1"/>
          </p:cNvSpPr>
          <p:nvPr>
            <p:ph type="subTitle" idx="5"/>
          </p:nvPr>
        </p:nvSpPr>
        <p:spPr>
          <a:xfrm>
            <a:off x="4601963" y="3770850"/>
            <a:ext cx="2725200" cy="357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lt1"/>
              </a:buClr>
              <a:buSzPts val="2100"/>
              <a:buFont typeface="Merriweather Sans"/>
              <a:buNone/>
              <a:defRPr sz="2700">
                <a:solidFill>
                  <a:schemeClr val="dk2"/>
                </a:solidFill>
                <a:latin typeface="Boogaloo"/>
                <a:ea typeface="Boogaloo"/>
                <a:cs typeface="Boogaloo"/>
                <a:sym typeface="Boogaloo"/>
              </a:defRPr>
            </a:lvl1pPr>
            <a:lvl2pPr lvl="1" algn="ctr" rtl="0">
              <a:spcBef>
                <a:spcPts val="0"/>
              </a:spcBef>
              <a:spcAft>
                <a:spcPts val="0"/>
              </a:spcAft>
              <a:buClr>
                <a:schemeClr val="lt1"/>
              </a:buClr>
              <a:buSzPts val="2100"/>
              <a:buFont typeface="Merriweather Sans"/>
              <a:buNone/>
              <a:defRPr sz="2100" b="1">
                <a:solidFill>
                  <a:schemeClr val="lt1"/>
                </a:solidFill>
                <a:latin typeface="Merriweather Sans"/>
                <a:ea typeface="Merriweather Sans"/>
                <a:cs typeface="Merriweather Sans"/>
                <a:sym typeface="Merriweather Sans"/>
              </a:defRPr>
            </a:lvl2pPr>
            <a:lvl3pPr lvl="2" algn="ctr" rtl="0">
              <a:spcBef>
                <a:spcPts val="1600"/>
              </a:spcBef>
              <a:spcAft>
                <a:spcPts val="0"/>
              </a:spcAft>
              <a:buClr>
                <a:schemeClr val="lt1"/>
              </a:buClr>
              <a:buSzPts val="2100"/>
              <a:buFont typeface="Merriweather Sans"/>
              <a:buNone/>
              <a:defRPr sz="2100" b="1">
                <a:solidFill>
                  <a:schemeClr val="lt1"/>
                </a:solidFill>
                <a:latin typeface="Merriweather Sans"/>
                <a:ea typeface="Merriweather Sans"/>
                <a:cs typeface="Merriweather Sans"/>
                <a:sym typeface="Merriweather Sans"/>
              </a:defRPr>
            </a:lvl3pPr>
            <a:lvl4pPr lvl="3" algn="ctr" rtl="0">
              <a:spcBef>
                <a:spcPts val="1600"/>
              </a:spcBef>
              <a:spcAft>
                <a:spcPts val="0"/>
              </a:spcAft>
              <a:buClr>
                <a:schemeClr val="lt1"/>
              </a:buClr>
              <a:buSzPts val="2100"/>
              <a:buFont typeface="Merriweather Sans"/>
              <a:buNone/>
              <a:defRPr sz="2100" b="1">
                <a:solidFill>
                  <a:schemeClr val="lt1"/>
                </a:solidFill>
                <a:latin typeface="Merriweather Sans"/>
                <a:ea typeface="Merriweather Sans"/>
                <a:cs typeface="Merriweather Sans"/>
                <a:sym typeface="Merriweather Sans"/>
              </a:defRPr>
            </a:lvl4pPr>
            <a:lvl5pPr lvl="4" algn="ctr" rtl="0">
              <a:spcBef>
                <a:spcPts val="1600"/>
              </a:spcBef>
              <a:spcAft>
                <a:spcPts val="0"/>
              </a:spcAft>
              <a:buClr>
                <a:schemeClr val="lt1"/>
              </a:buClr>
              <a:buSzPts val="2100"/>
              <a:buFont typeface="Merriweather Sans"/>
              <a:buNone/>
              <a:defRPr sz="2100" b="1">
                <a:solidFill>
                  <a:schemeClr val="lt1"/>
                </a:solidFill>
                <a:latin typeface="Merriweather Sans"/>
                <a:ea typeface="Merriweather Sans"/>
                <a:cs typeface="Merriweather Sans"/>
                <a:sym typeface="Merriweather Sans"/>
              </a:defRPr>
            </a:lvl5pPr>
            <a:lvl6pPr lvl="5" algn="ctr" rtl="0">
              <a:spcBef>
                <a:spcPts val="1600"/>
              </a:spcBef>
              <a:spcAft>
                <a:spcPts val="0"/>
              </a:spcAft>
              <a:buClr>
                <a:schemeClr val="lt1"/>
              </a:buClr>
              <a:buSzPts val="2100"/>
              <a:buFont typeface="Merriweather Sans"/>
              <a:buNone/>
              <a:defRPr sz="2100" b="1">
                <a:solidFill>
                  <a:schemeClr val="lt1"/>
                </a:solidFill>
                <a:latin typeface="Merriweather Sans"/>
                <a:ea typeface="Merriweather Sans"/>
                <a:cs typeface="Merriweather Sans"/>
                <a:sym typeface="Merriweather Sans"/>
              </a:defRPr>
            </a:lvl6pPr>
            <a:lvl7pPr lvl="6" algn="ctr" rtl="0">
              <a:spcBef>
                <a:spcPts val="1600"/>
              </a:spcBef>
              <a:spcAft>
                <a:spcPts val="0"/>
              </a:spcAft>
              <a:buClr>
                <a:schemeClr val="lt1"/>
              </a:buClr>
              <a:buSzPts val="2100"/>
              <a:buFont typeface="Merriweather Sans"/>
              <a:buNone/>
              <a:defRPr sz="2100" b="1">
                <a:solidFill>
                  <a:schemeClr val="lt1"/>
                </a:solidFill>
                <a:latin typeface="Merriweather Sans"/>
                <a:ea typeface="Merriweather Sans"/>
                <a:cs typeface="Merriweather Sans"/>
                <a:sym typeface="Merriweather Sans"/>
              </a:defRPr>
            </a:lvl7pPr>
            <a:lvl8pPr lvl="7" algn="ctr" rtl="0">
              <a:spcBef>
                <a:spcPts val="1600"/>
              </a:spcBef>
              <a:spcAft>
                <a:spcPts val="0"/>
              </a:spcAft>
              <a:buClr>
                <a:schemeClr val="lt1"/>
              </a:buClr>
              <a:buSzPts val="2100"/>
              <a:buFont typeface="Merriweather Sans"/>
              <a:buNone/>
              <a:defRPr sz="2100" b="1">
                <a:solidFill>
                  <a:schemeClr val="lt1"/>
                </a:solidFill>
                <a:latin typeface="Merriweather Sans"/>
                <a:ea typeface="Merriweather Sans"/>
                <a:cs typeface="Merriweather Sans"/>
                <a:sym typeface="Merriweather Sans"/>
              </a:defRPr>
            </a:lvl8pPr>
            <a:lvl9pPr lvl="8" algn="ctr" rtl="0">
              <a:spcBef>
                <a:spcPts val="1600"/>
              </a:spcBef>
              <a:spcAft>
                <a:spcPts val="1600"/>
              </a:spcAft>
              <a:buClr>
                <a:schemeClr val="lt1"/>
              </a:buClr>
              <a:buSzPts val="2100"/>
              <a:buFont typeface="Merriweather Sans"/>
              <a:buNone/>
              <a:defRPr sz="2100" b="1">
                <a:solidFill>
                  <a:schemeClr val="lt1"/>
                </a:solidFill>
                <a:latin typeface="Merriweather Sans"/>
                <a:ea typeface="Merriweather Sans"/>
                <a:cs typeface="Merriweather Sans"/>
                <a:sym typeface="Merriweather Sans"/>
              </a:defRPr>
            </a:lvl9pPr>
          </a:lstStyle>
          <a:p>
            <a:endParaRPr/>
          </a:p>
        </p:txBody>
      </p:sp>
      <p:sp>
        <p:nvSpPr>
          <p:cNvPr id="82" name="Google Shape;82;p13"/>
          <p:cNvSpPr txBox="1">
            <a:spLocks noGrp="1"/>
          </p:cNvSpPr>
          <p:nvPr>
            <p:ph type="subTitle" idx="6"/>
          </p:nvPr>
        </p:nvSpPr>
        <p:spPr>
          <a:xfrm>
            <a:off x="4721475" y="4089975"/>
            <a:ext cx="2486100" cy="61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1400"/>
              <a:buNone/>
              <a:defRPr sz="1400">
                <a:solidFill>
                  <a:schemeClr val="dk2"/>
                </a:solidFill>
              </a:defRPr>
            </a:lvl1pPr>
            <a:lvl2pPr lvl="1" algn="ctr" rtl="0">
              <a:spcBef>
                <a:spcPts val="0"/>
              </a:spcBef>
              <a:spcAft>
                <a:spcPts val="0"/>
              </a:spcAft>
              <a:buClr>
                <a:schemeClr val="lt1"/>
              </a:buClr>
              <a:buSzPts val="1400"/>
              <a:buNone/>
              <a:defRPr>
                <a:solidFill>
                  <a:schemeClr val="lt1"/>
                </a:solidFill>
              </a:defRPr>
            </a:lvl2pPr>
            <a:lvl3pPr lvl="2" algn="ctr" rtl="0">
              <a:spcBef>
                <a:spcPts val="1600"/>
              </a:spcBef>
              <a:spcAft>
                <a:spcPts val="0"/>
              </a:spcAft>
              <a:buClr>
                <a:schemeClr val="lt1"/>
              </a:buClr>
              <a:buSzPts val="1400"/>
              <a:buNone/>
              <a:defRPr>
                <a:solidFill>
                  <a:schemeClr val="lt1"/>
                </a:solidFill>
              </a:defRPr>
            </a:lvl3pPr>
            <a:lvl4pPr lvl="3" algn="ctr" rtl="0">
              <a:spcBef>
                <a:spcPts val="1600"/>
              </a:spcBef>
              <a:spcAft>
                <a:spcPts val="0"/>
              </a:spcAft>
              <a:buClr>
                <a:schemeClr val="lt1"/>
              </a:buClr>
              <a:buSzPts val="1400"/>
              <a:buNone/>
              <a:defRPr>
                <a:solidFill>
                  <a:schemeClr val="lt1"/>
                </a:solidFill>
              </a:defRPr>
            </a:lvl4pPr>
            <a:lvl5pPr lvl="4" algn="ctr" rtl="0">
              <a:spcBef>
                <a:spcPts val="1600"/>
              </a:spcBef>
              <a:spcAft>
                <a:spcPts val="0"/>
              </a:spcAft>
              <a:buClr>
                <a:schemeClr val="lt1"/>
              </a:buClr>
              <a:buSzPts val="1400"/>
              <a:buNone/>
              <a:defRPr>
                <a:solidFill>
                  <a:schemeClr val="lt1"/>
                </a:solidFill>
              </a:defRPr>
            </a:lvl5pPr>
            <a:lvl6pPr lvl="5" algn="ctr" rtl="0">
              <a:spcBef>
                <a:spcPts val="1600"/>
              </a:spcBef>
              <a:spcAft>
                <a:spcPts val="0"/>
              </a:spcAft>
              <a:buClr>
                <a:schemeClr val="lt1"/>
              </a:buClr>
              <a:buSzPts val="1400"/>
              <a:buNone/>
              <a:defRPr>
                <a:solidFill>
                  <a:schemeClr val="lt1"/>
                </a:solidFill>
              </a:defRPr>
            </a:lvl6pPr>
            <a:lvl7pPr lvl="6" algn="ctr" rtl="0">
              <a:spcBef>
                <a:spcPts val="1600"/>
              </a:spcBef>
              <a:spcAft>
                <a:spcPts val="0"/>
              </a:spcAft>
              <a:buClr>
                <a:schemeClr val="lt1"/>
              </a:buClr>
              <a:buSzPts val="1400"/>
              <a:buNone/>
              <a:defRPr>
                <a:solidFill>
                  <a:schemeClr val="lt1"/>
                </a:solidFill>
              </a:defRPr>
            </a:lvl7pPr>
            <a:lvl8pPr lvl="7" algn="ctr" rtl="0">
              <a:spcBef>
                <a:spcPts val="1600"/>
              </a:spcBef>
              <a:spcAft>
                <a:spcPts val="0"/>
              </a:spcAft>
              <a:buClr>
                <a:schemeClr val="lt1"/>
              </a:buClr>
              <a:buSzPts val="1400"/>
              <a:buNone/>
              <a:defRPr>
                <a:solidFill>
                  <a:schemeClr val="lt1"/>
                </a:solidFill>
              </a:defRPr>
            </a:lvl8pPr>
            <a:lvl9pPr lvl="8" algn="ctr" rtl="0">
              <a:spcBef>
                <a:spcPts val="1600"/>
              </a:spcBef>
              <a:spcAft>
                <a:spcPts val="1600"/>
              </a:spcAft>
              <a:buClr>
                <a:schemeClr val="lt1"/>
              </a:buClr>
              <a:buSzPts val="1400"/>
              <a:buNone/>
              <a:defRPr>
                <a:solidFill>
                  <a:schemeClr val="lt1"/>
                </a:solidFill>
              </a:defRPr>
            </a:lvl9pPr>
          </a:lstStyle>
          <a:p>
            <a:endParaRPr/>
          </a:p>
        </p:txBody>
      </p:sp>
      <p:sp>
        <p:nvSpPr>
          <p:cNvPr id="83" name="Google Shape;83;p13"/>
          <p:cNvSpPr txBox="1">
            <a:spLocks noGrp="1"/>
          </p:cNvSpPr>
          <p:nvPr>
            <p:ph type="subTitle" idx="7"/>
          </p:nvPr>
        </p:nvSpPr>
        <p:spPr>
          <a:xfrm>
            <a:off x="1816800" y="3770850"/>
            <a:ext cx="2725200" cy="357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lt1"/>
              </a:buClr>
              <a:buSzPts val="2100"/>
              <a:buFont typeface="Merriweather Sans"/>
              <a:buNone/>
              <a:defRPr sz="2700">
                <a:solidFill>
                  <a:schemeClr val="dk2"/>
                </a:solidFill>
                <a:latin typeface="Boogaloo"/>
                <a:ea typeface="Boogaloo"/>
                <a:cs typeface="Boogaloo"/>
                <a:sym typeface="Boogaloo"/>
              </a:defRPr>
            </a:lvl1pPr>
            <a:lvl2pPr lvl="1" algn="ctr" rtl="0">
              <a:spcBef>
                <a:spcPts val="0"/>
              </a:spcBef>
              <a:spcAft>
                <a:spcPts val="0"/>
              </a:spcAft>
              <a:buClr>
                <a:schemeClr val="lt1"/>
              </a:buClr>
              <a:buSzPts val="2100"/>
              <a:buFont typeface="Merriweather Sans"/>
              <a:buNone/>
              <a:defRPr sz="2100" b="1">
                <a:solidFill>
                  <a:schemeClr val="lt1"/>
                </a:solidFill>
                <a:latin typeface="Merriweather Sans"/>
                <a:ea typeface="Merriweather Sans"/>
                <a:cs typeface="Merriweather Sans"/>
                <a:sym typeface="Merriweather Sans"/>
              </a:defRPr>
            </a:lvl2pPr>
            <a:lvl3pPr lvl="2" algn="ctr" rtl="0">
              <a:spcBef>
                <a:spcPts val="1600"/>
              </a:spcBef>
              <a:spcAft>
                <a:spcPts val="0"/>
              </a:spcAft>
              <a:buClr>
                <a:schemeClr val="lt1"/>
              </a:buClr>
              <a:buSzPts val="2100"/>
              <a:buFont typeface="Merriweather Sans"/>
              <a:buNone/>
              <a:defRPr sz="2100" b="1">
                <a:solidFill>
                  <a:schemeClr val="lt1"/>
                </a:solidFill>
                <a:latin typeface="Merriweather Sans"/>
                <a:ea typeface="Merriweather Sans"/>
                <a:cs typeface="Merriweather Sans"/>
                <a:sym typeface="Merriweather Sans"/>
              </a:defRPr>
            </a:lvl3pPr>
            <a:lvl4pPr lvl="3" algn="ctr" rtl="0">
              <a:spcBef>
                <a:spcPts val="1600"/>
              </a:spcBef>
              <a:spcAft>
                <a:spcPts val="0"/>
              </a:spcAft>
              <a:buClr>
                <a:schemeClr val="lt1"/>
              </a:buClr>
              <a:buSzPts val="2100"/>
              <a:buFont typeface="Merriweather Sans"/>
              <a:buNone/>
              <a:defRPr sz="2100" b="1">
                <a:solidFill>
                  <a:schemeClr val="lt1"/>
                </a:solidFill>
                <a:latin typeface="Merriweather Sans"/>
                <a:ea typeface="Merriweather Sans"/>
                <a:cs typeface="Merriweather Sans"/>
                <a:sym typeface="Merriweather Sans"/>
              </a:defRPr>
            </a:lvl4pPr>
            <a:lvl5pPr lvl="4" algn="ctr" rtl="0">
              <a:spcBef>
                <a:spcPts val="1600"/>
              </a:spcBef>
              <a:spcAft>
                <a:spcPts val="0"/>
              </a:spcAft>
              <a:buClr>
                <a:schemeClr val="lt1"/>
              </a:buClr>
              <a:buSzPts val="2100"/>
              <a:buFont typeface="Merriweather Sans"/>
              <a:buNone/>
              <a:defRPr sz="2100" b="1">
                <a:solidFill>
                  <a:schemeClr val="lt1"/>
                </a:solidFill>
                <a:latin typeface="Merriweather Sans"/>
                <a:ea typeface="Merriweather Sans"/>
                <a:cs typeface="Merriweather Sans"/>
                <a:sym typeface="Merriweather Sans"/>
              </a:defRPr>
            </a:lvl5pPr>
            <a:lvl6pPr lvl="5" algn="ctr" rtl="0">
              <a:spcBef>
                <a:spcPts val="1600"/>
              </a:spcBef>
              <a:spcAft>
                <a:spcPts val="0"/>
              </a:spcAft>
              <a:buClr>
                <a:schemeClr val="lt1"/>
              </a:buClr>
              <a:buSzPts val="2100"/>
              <a:buFont typeface="Merriweather Sans"/>
              <a:buNone/>
              <a:defRPr sz="2100" b="1">
                <a:solidFill>
                  <a:schemeClr val="lt1"/>
                </a:solidFill>
                <a:latin typeface="Merriweather Sans"/>
                <a:ea typeface="Merriweather Sans"/>
                <a:cs typeface="Merriweather Sans"/>
                <a:sym typeface="Merriweather Sans"/>
              </a:defRPr>
            </a:lvl6pPr>
            <a:lvl7pPr lvl="6" algn="ctr" rtl="0">
              <a:spcBef>
                <a:spcPts val="1600"/>
              </a:spcBef>
              <a:spcAft>
                <a:spcPts val="0"/>
              </a:spcAft>
              <a:buClr>
                <a:schemeClr val="lt1"/>
              </a:buClr>
              <a:buSzPts val="2100"/>
              <a:buFont typeface="Merriweather Sans"/>
              <a:buNone/>
              <a:defRPr sz="2100" b="1">
                <a:solidFill>
                  <a:schemeClr val="lt1"/>
                </a:solidFill>
                <a:latin typeface="Merriweather Sans"/>
                <a:ea typeface="Merriweather Sans"/>
                <a:cs typeface="Merriweather Sans"/>
                <a:sym typeface="Merriweather Sans"/>
              </a:defRPr>
            </a:lvl7pPr>
            <a:lvl8pPr lvl="7" algn="ctr" rtl="0">
              <a:spcBef>
                <a:spcPts val="1600"/>
              </a:spcBef>
              <a:spcAft>
                <a:spcPts val="0"/>
              </a:spcAft>
              <a:buClr>
                <a:schemeClr val="lt1"/>
              </a:buClr>
              <a:buSzPts val="2100"/>
              <a:buFont typeface="Merriweather Sans"/>
              <a:buNone/>
              <a:defRPr sz="2100" b="1">
                <a:solidFill>
                  <a:schemeClr val="lt1"/>
                </a:solidFill>
                <a:latin typeface="Merriweather Sans"/>
                <a:ea typeface="Merriweather Sans"/>
                <a:cs typeface="Merriweather Sans"/>
                <a:sym typeface="Merriweather Sans"/>
              </a:defRPr>
            </a:lvl8pPr>
            <a:lvl9pPr lvl="8" algn="ctr" rtl="0">
              <a:spcBef>
                <a:spcPts val="1600"/>
              </a:spcBef>
              <a:spcAft>
                <a:spcPts val="1600"/>
              </a:spcAft>
              <a:buClr>
                <a:schemeClr val="lt1"/>
              </a:buClr>
              <a:buSzPts val="2100"/>
              <a:buFont typeface="Merriweather Sans"/>
              <a:buNone/>
              <a:defRPr sz="2100" b="1">
                <a:solidFill>
                  <a:schemeClr val="lt1"/>
                </a:solidFill>
                <a:latin typeface="Merriweather Sans"/>
                <a:ea typeface="Merriweather Sans"/>
                <a:cs typeface="Merriweather Sans"/>
                <a:sym typeface="Merriweather Sans"/>
              </a:defRPr>
            </a:lvl9pPr>
          </a:lstStyle>
          <a:p>
            <a:endParaRPr/>
          </a:p>
        </p:txBody>
      </p:sp>
      <p:sp>
        <p:nvSpPr>
          <p:cNvPr id="84" name="Google Shape;84;p13"/>
          <p:cNvSpPr txBox="1">
            <a:spLocks noGrp="1"/>
          </p:cNvSpPr>
          <p:nvPr>
            <p:ph type="subTitle" idx="8"/>
          </p:nvPr>
        </p:nvSpPr>
        <p:spPr>
          <a:xfrm>
            <a:off x="1936388" y="4089975"/>
            <a:ext cx="2486100" cy="61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1400"/>
              <a:buNone/>
              <a:defRPr sz="1400">
                <a:solidFill>
                  <a:schemeClr val="dk2"/>
                </a:solidFill>
              </a:defRPr>
            </a:lvl1pPr>
            <a:lvl2pPr lvl="1" algn="ctr" rtl="0">
              <a:spcBef>
                <a:spcPts val="0"/>
              </a:spcBef>
              <a:spcAft>
                <a:spcPts val="0"/>
              </a:spcAft>
              <a:buClr>
                <a:schemeClr val="lt1"/>
              </a:buClr>
              <a:buSzPts val="1400"/>
              <a:buNone/>
              <a:defRPr>
                <a:solidFill>
                  <a:schemeClr val="lt1"/>
                </a:solidFill>
              </a:defRPr>
            </a:lvl2pPr>
            <a:lvl3pPr lvl="2" algn="ctr" rtl="0">
              <a:spcBef>
                <a:spcPts val="1600"/>
              </a:spcBef>
              <a:spcAft>
                <a:spcPts val="0"/>
              </a:spcAft>
              <a:buClr>
                <a:schemeClr val="lt1"/>
              </a:buClr>
              <a:buSzPts val="1400"/>
              <a:buNone/>
              <a:defRPr>
                <a:solidFill>
                  <a:schemeClr val="lt1"/>
                </a:solidFill>
              </a:defRPr>
            </a:lvl3pPr>
            <a:lvl4pPr lvl="3" algn="ctr" rtl="0">
              <a:spcBef>
                <a:spcPts val="1600"/>
              </a:spcBef>
              <a:spcAft>
                <a:spcPts val="0"/>
              </a:spcAft>
              <a:buClr>
                <a:schemeClr val="lt1"/>
              </a:buClr>
              <a:buSzPts val="1400"/>
              <a:buNone/>
              <a:defRPr>
                <a:solidFill>
                  <a:schemeClr val="lt1"/>
                </a:solidFill>
              </a:defRPr>
            </a:lvl4pPr>
            <a:lvl5pPr lvl="4" algn="ctr" rtl="0">
              <a:spcBef>
                <a:spcPts val="1600"/>
              </a:spcBef>
              <a:spcAft>
                <a:spcPts val="0"/>
              </a:spcAft>
              <a:buClr>
                <a:schemeClr val="lt1"/>
              </a:buClr>
              <a:buSzPts val="1400"/>
              <a:buNone/>
              <a:defRPr>
                <a:solidFill>
                  <a:schemeClr val="lt1"/>
                </a:solidFill>
              </a:defRPr>
            </a:lvl5pPr>
            <a:lvl6pPr lvl="5" algn="ctr" rtl="0">
              <a:spcBef>
                <a:spcPts val="1600"/>
              </a:spcBef>
              <a:spcAft>
                <a:spcPts val="0"/>
              </a:spcAft>
              <a:buClr>
                <a:schemeClr val="lt1"/>
              </a:buClr>
              <a:buSzPts val="1400"/>
              <a:buNone/>
              <a:defRPr>
                <a:solidFill>
                  <a:schemeClr val="lt1"/>
                </a:solidFill>
              </a:defRPr>
            </a:lvl6pPr>
            <a:lvl7pPr lvl="6" algn="ctr" rtl="0">
              <a:spcBef>
                <a:spcPts val="1600"/>
              </a:spcBef>
              <a:spcAft>
                <a:spcPts val="0"/>
              </a:spcAft>
              <a:buClr>
                <a:schemeClr val="lt1"/>
              </a:buClr>
              <a:buSzPts val="1400"/>
              <a:buNone/>
              <a:defRPr>
                <a:solidFill>
                  <a:schemeClr val="lt1"/>
                </a:solidFill>
              </a:defRPr>
            </a:lvl7pPr>
            <a:lvl8pPr lvl="7" algn="ctr" rtl="0">
              <a:spcBef>
                <a:spcPts val="1600"/>
              </a:spcBef>
              <a:spcAft>
                <a:spcPts val="0"/>
              </a:spcAft>
              <a:buClr>
                <a:schemeClr val="lt1"/>
              </a:buClr>
              <a:buSzPts val="1400"/>
              <a:buNone/>
              <a:defRPr>
                <a:solidFill>
                  <a:schemeClr val="lt1"/>
                </a:solidFill>
              </a:defRPr>
            </a:lvl8pPr>
            <a:lvl9pPr lvl="8" algn="ctr" rtl="0">
              <a:spcBef>
                <a:spcPts val="1600"/>
              </a:spcBef>
              <a:spcAft>
                <a:spcPts val="1600"/>
              </a:spcAft>
              <a:buClr>
                <a:schemeClr val="lt1"/>
              </a:buClr>
              <a:buSzPts val="1400"/>
              <a:buNone/>
              <a:defRPr>
                <a:solidFill>
                  <a:schemeClr val="lt1"/>
                </a:solidFill>
              </a:defRPr>
            </a:lvl9pPr>
          </a:lstStyle>
          <a:p>
            <a:endParaRPr/>
          </a:p>
        </p:txBody>
      </p:sp>
      <p:sp>
        <p:nvSpPr>
          <p:cNvPr id="85" name="Google Shape;85;p13"/>
          <p:cNvSpPr txBox="1">
            <a:spLocks noGrp="1"/>
          </p:cNvSpPr>
          <p:nvPr>
            <p:ph type="title" idx="9" hasCustomPrompt="1"/>
          </p:nvPr>
        </p:nvSpPr>
        <p:spPr>
          <a:xfrm>
            <a:off x="2621050" y="1171125"/>
            <a:ext cx="1116900" cy="6675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3"/>
              </a:buClr>
              <a:buSzPts val="4000"/>
              <a:buFont typeface="Merriweather Sans"/>
              <a:buNone/>
              <a:defRPr sz="5000">
                <a:solidFill>
                  <a:schemeClr val="accent3"/>
                </a:solidFill>
              </a:defRPr>
            </a:lvl1pPr>
            <a:lvl2pPr lvl="1" algn="ctr" rtl="0">
              <a:spcBef>
                <a:spcPts val="0"/>
              </a:spcBef>
              <a:spcAft>
                <a:spcPts val="0"/>
              </a:spcAft>
              <a:buSzPts val="4000"/>
              <a:buFont typeface="Merriweather Sans"/>
              <a:buNone/>
              <a:defRPr sz="4000" b="1">
                <a:latin typeface="Merriweather Sans"/>
                <a:ea typeface="Merriweather Sans"/>
                <a:cs typeface="Merriweather Sans"/>
                <a:sym typeface="Merriweather Sans"/>
              </a:defRPr>
            </a:lvl2pPr>
            <a:lvl3pPr lvl="2" algn="ctr" rtl="0">
              <a:spcBef>
                <a:spcPts val="0"/>
              </a:spcBef>
              <a:spcAft>
                <a:spcPts val="0"/>
              </a:spcAft>
              <a:buSzPts val="4000"/>
              <a:buFont typeface="Merriweather Sans"/>
              <a:buNone/>
              <a:defRPr sz="4000" b="1">
                <a:latin typeface="Merriweather Sans"/>
                <a:ea typeface="Merriweather Sans"/>
                <a:cs typeface="Merriweather Sans"/>
                <a:sym typeface="Merriweather Sans"/>
              </a:defRPr>
            </a:lvl3pPr>
            <a:lvl4pPr lvl="3" algn="ctr" rtl="0">
              <a:spcBef>
                <a:spcPts val="0"/>
              </a:spcBef>
              <a:spcAft>
                <a:spcPts val="0"/>
              </a:spcAft>
              <a:buSzPts val="4000"/>
              <a:buFont typeface="Merriweather Sans"/>
              <a:buNone/>
              <a:defRPr sz="4000" b="1">
                <a:latin typeface="Merriweather Sans"/>
                <a:ea typeface="Merriweather Sans"/>
                <a:cs typeface="Merriweather Sans"/>
                <a:sym typeface="Merriweather Sans"/>
              </a:defRPr>
            </a:lvl4pPr>
            <a:lvl5pPr lvl="4" algn="ctr" rtl="0">
              <a:spcBef>
                <a:spcPts val="0"/>
              </a:spcBef>
              <a:spcAft>
                <a:spcPts val="0"/>
              </a:spcAft>
              <a:buSzPts val="4000"/>
              <a:buFont typeface="Merriweather Sans"/>
              <a:buNone/>
              <a:defRPr sz="4000" b="1">
                <a:latin typeface="Merriweather Sans"/>
                <a:ea typeface="Merriweather Sans"/>
                <a:cs typeface="Merriweather Sans"/>
                <a:sym typeface="Merriweather Sans"/>
              </a:defRPr>
            </a:lvl5pPr>
            <a:lvl6pPr lvl="5" algn="ctr" rtl="0">
              <a:spcBef>
                <a:spcPts val="0"/>
              </a:spcBef>
              <a:spcAft>
                <a:spcPts val="0"/>
              </a:spcAft>
              <a:buSzPts val="4000"/>
              <a:buFont typeface="Merriweather Sans"/>
              <a:buNone/>
              <a:defRPr sz="4000" b="1">
                <a:latin typeface="Merriweather Sans"/>
                <a:ea typeface="Merriweather Sans"/>
                <a:cs typeface="Merriweather Sans"/>
                <a:sym typeface="Merriweather Sans"/>
              </a:defRPr>
            </a:lvl6pPr>
            <a:lvl7pPr lvl="6" algn="ctr" rtl="0">
              <a:spcBef>
                <a:spcPts val="0"/>
              </a:spcBef>
              <a:spcAft>
                <a:spcPts val="0"/>
              </a:spcAft>
              <a:buSzPts val="4000"/>
              <a:buFont typeface="Merriweather Sans"/>
              <a:buNone/>
              <a:defRPr sz="4000" b="1">
                <a:latin typeface="Merriweather Sans"/>
                <a:ea typeface="Merriweather Sans"/>
                <a:cs typeface="Merriweather Sans"/>
                <a:sym typeface="Merriweather Sans"/>
              </a:defRPr>
            </a:lvl7pPr>
            <a:lvl8pPr lvl="7" algn="ctr" rtl="0">
              <a:spcBef>
                <a:spcPts val="0"/>
              </a:spcBef>
              <a:spcAft>
                <a:spcPts val="0"/>
              </a:spcAft>
              <a:buSzPts val="4000"/>
              <a:buFont typeface="Merriweather Sans"/>
              <a:buNone/>
              <a:defRPr sz="4000" b="1">
                <a:latin typeface="Merriweather Sans"/>
                <a:ea typeface="Merriweather Sans"/>
                <a:cs typeface="Merriweather Sans"/>
                <a:sym typeface="Merriweather Sans"/>
              </a:defRPr>
            </a:lvl8pPr>
            <a:lvl9pPr lvl="8" algn="ctr" rtl="0">
              <a:spcBef>
                <a:spcPts val="0"/>
              </a:spcBef>
              <a:spcAft>
                <a:spcPts val="0"/>
              </a:spcAft>
              <a:buSzPts val="4000"/>
              <a:buFont typeface="Merriweather Sans"/>
              <a:buNone/>
              <a:defRPr sz="4000" b="1">
                <a:latin typeface="Merriweather Sans"/>
                <a:ea typeface="Merriweather Sans"/>
                <a:cs typeface="Merriweather Sans"/>
                <a:sym typeface="Merriweather Sans"/>
              </a:defRPr>
            </a:lvl9pPr>
          </a:lstStyle>
          <a:p>
            <a:r>
              <a:t>xx%</a:t>
            </a:r>
          </a:p>
        </p:txBody>
      </p:sp>
      <p:sp>
        <p:nvSpPr>
          <p:cNvPr id="86" name="Google Shape;86;p13"/>
          <p:cNvSpPr txBox="1">
            <a:spLocks noGrp="1"/>
          </p:cNvSpPr>
          <p:nvPr>
            <p:ph type="title" idx="13" hasCustomPrompt="1"/>
          </p:nvPr>
        </p:nvSpPr>
        <p:spPr>
          <a:xfrm>
            <a:off x="5406100" y="1171125"/>
            <a:ext cx="1116900" cy="6675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4"/>
              </a:buClr>
              <a:buSzPts val="4000"/>
              <a:buFont typeface="Merriweather Sans"/>
              <a:buNone/>
              <a:defRPr sz="5000">
                <a:solidFill>
                  <a:schemeClr val="accent4"/>
                </a:solidFill>
              </a:defRPr>
            </a:lvl1pPr>
            <a:lvl2pPr lvl="1" algn="ctr" rtl="0">
              <a:spcBef>
                <a:spcPts val="0"/>
              </a:spcBef>
              <a:spcAft>
                <a:spcPts val="0"/>
              </a:spcAft>
              <a:buClr>
                <a:schemeClr val="accent4"/>
              </a:buClr>
              <a:buSzPts val="4000"/>
              <a:buFont typeface="Merriweather Sans"/>
              <a:buNone/>
              <a:defRPr sz="4000" b="1">
                <a:solidFill>
                  <a:schemeClr val="accent4"/>
                </a:solidFill>
                <a:latin typeface="Merriweather Sans"/>
                <a:ea typeface="Merriweather Sans"/>
                <a:cs typeface="Merriweather Sans"/>
                <a:sym typeface="Merriweather Sans"/>
              </a:defRPr>
            </a:lvl2pPr>
            <a:lvl3pPr lvl="2" algn="ctr" rtl="0">
              <a:spcBef>
                <a:spcPts val="0"/>
              </a:spcBef>
              <a:spcAft>
                <a:spcPts val="0"/>
              </a:spcAft>
              <a:buClr>
                <a:schemeClr val="accent4"/>
              </a:buClr>
              <a:buSzPts val="4000"/>
              <a:buFont typeface="Merriweather Sans"/>
              <a:buNone/>
              <a:defRPr sz="4000" b="1">
                <a:solidFill>
                  <a:schemeClr val="accent4"/>
                </a:solidFill>
                <a:latin typeface="Merriweather Sans"/>
                <a:ea typeface="Merriweather Sans"/>
                <a:cs typeface="Merriweather Sans"/>
                <a:sym typeface="Merriweather Sans"/>
              </a:defRPr>
            </a:lvl3pPr>
            <a:lvl4pPr lvl="3" algn="ctr" rtl="0">
              <a:spcBef>
                <a:spcPts val="0"/>
              </a:spcBef>
              <a:spcAft>
                <a:spcPts val="0"/>
              </a:spcAft>
              <a:buClr>
                <a:schemeClr val="accent4"/>
              </a:buClr>
              <a:buSzPts val="4000"/>
              <a:buFont typeface="Merriweather Sans"/>
              <a:buNone/>
              <a:defRPr sz="4000" b="1">
                <a:solidFill>
                  <a:schemeClr val="accent4"/>
                </a:solidFill>
                <a:latin typeface="Merriweather Sans"/>
                <a:ea typeface="Merriweather Sans"/>
                <a:cs typeface="Merriweather Sans"/>
                <a:sym typeface="Merriweather Sans"/>
              </a:defRPr>
            </a:lvl4pPr>
            <a:lvl5pPr lvl="4" algn="ctr" rtl="0">
              <a:spcBef>
                <a:spcPts val="0"/>
              </a:spcBef>
              <a:spcAft>
                <a:spcPts val="0"/>
              </a:spcAft>
              <a:buClr>
                <a:schemeClr val="accent4"/>
              </a:buClr>
              <a:buSzPts val="4000"/>
              <a:buFont typeface="Merriweather Sans"/>
              <a:buNone/>
              <a:defRPr sz="4000" b="1">
                <a:solidFill>
                  <a:schemeClr val="accent4"/>
                </a:solidFill>
                <a:latin typeface="Merriweather Sans"/>
                <a:ea typeface="Merriweather Sans"/>
                <a:cs typeface="Merriweather Sans"/>
                <a:sym typeface="Merriweather Sans"/>
              </a:defRPr>
            </a:lvl5pPr>
            <a:lvl6pPr lvl="5" algn="ctr" rtl="0">
              <a:spcBef>
                <a:spcPts val="0"/>
              </a:spcBef>
              <a:spcAft>
                <a:spcPts val="0"/>
              </a:spcAft>
              <a:buClr>
                <a:schemeClr val="accent4"/>
              </a:buClr>
              <a:buSzPts val="4000"/>
              <a:buFont typeface="Merriweather Sans"/>
              <a:buNone/>
              <a:defRPr sz="4000" b="1">
                <a:solidFill>
                  <a:schemeClr val="accent4"/>
                </a:solidFill>
                <a:latin typeface="Merriweather Sans"/>
                <a:ea typeface="Merriweather Sans"/>
                <a:cs typeface="Merriweather Sans"/>
                <a:sym typeface="Merriweather Sans"/>
              </a:defRPr>
            </a:lvl6pPr>
            <a:lvl7pPr lvl="6" algn="ctr" rtl="0">
              <a:spcBef>
                <a:spcPts val="0"/>
              </a:spcBef>
              <a:spcAft>
                <a:spcPts val="0"/>
              </a:spcAft>
              <a:buClr>
                <a:schemeClr val="accent4"/>
              </a:buClr>
              <a:buSzPts val="4000"/>
              <a:buFont typeface="Merriweather Sans"/>
              <a:buNone/>
              <a:defRPr sz="4000" b="1">
                <a:solidFill>
                  <a:schemeClr val="accent4"/>
                </a:solidFill>
                <a:latin typeface="Merriweather Sans"/>
                <a:ea typeface="Merriweather Sans"/>
                <a:cs typeface="Merriweather Sans"/>
                <a:sym typeface="Merriweather Sans"/>
              </a:defRPr>
            </a:lvl7pPr>
            <a:lvl8pPr lvl="7" algn="ctr" rtl="0">
              <a:spcBef>
                <a:spcPts val="0"/>
              </a:spcBef>
              <a:spcAft>
                <a:spcPts val="0"/>
              </a:spcAft>
              <a:buClr>
                <a:schemeClr val="accent4"/>
              </a:buClr>
              <a:buSzPts val="4000"/>
              <a:buFont typeface="Merriweather Sans"/>
              <a:buNone/>
              <a:defRPr sz="4000" b="1">
                <a:solidFill>
                  <a:schemeClr val="accent4"/>
                </a:solidFill>
                <a:latin typeface="Merriweather Sans"/>
                <a:ea typeface="Merriweather Sans"/>
                <a:cs typeface="Merriweather Sans"/>
                <a:sym typeface="Merriweather Sans"/>
              </a:defRPr>
            </a:lvl8pPr>
            <a:lvl9pPr lvl="8" algn="ctr" rtl="0">
              <a:spcBef>
                <a:spcPts val="0"/>
              </a:spcBef>
              <a:spcAft>
                <a:spcPts val="0"/>
              </a:spcAft>
              <a:buClr>
                <a:schemeClr val="accent4"/>
              </a:buClr>
              <a:buSzPts val="4000"/>
              <a:buFont typeface="Merriweather Sans"/>
              <a:buNone/>
              <a:defRPr sz="4000" b="1">
                <a:solidFill>
                  <a:schemeClr val="accent4"/>
                </a:solidFill>
                <a:latin typeface="Merriweather Sans"/>
                <a:ea typeface="Merriweather Sans"/>
                <a:cs typeface="Merriweather Sans"/>
                <a:sym typeface="Merriweather Sans"/>
              </a:defRPr>
            </a:lvl9pPr>
          </a:lstStyle>
          <a:p>
            <a:r>
              <a:t>xx%</a:t>
            </a:r>
          </a:p>
        </p:txBody>
      </p:sp>
      <p:sp>
        <p:nvSpPr>
          <p:cNvPr id="87" name="Google Shape;87;p13"/>
          <p:cNvSpPr txBox="1">
            <a:spLocks noGrp="1"/>
          </p:cNvSpPr>
          <p:nvPr>
            <p:ph type="title" idx="14" hasCustomPrompt="1"/>
          </p:nvPr>
        </p:nvSpPr>
        <p:spPr>
          <a:xfrm>
            <a:off x="2621050" y="3071128"/>
            <a:ext cx="1116900" cy="6675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4000"/>
              <a:buFont typeface="Merriweather Sans"/>
              <a:buNone/>
              <a:defRPr sz="5000">
                <a:solidFill>
                  <a:schemeClr val="accent1"/>
                </a:solidFill>
              </a:defRPr>
            </a:lvl1pPr>
            <a:lvl2pPr lvl="1" algn="ctr" rtl="0">
              <a:spcBef>
                <a:spcPts val="0"/>
              </a:spcBef>
              <a:spcAft>
                <a:spcPts val="0"/>
              </a:spcAft>
              <a:buClr>
                <a:schemeClr val="lt1"/>
              </a:buClr>
              <a:buSzPts val="4000"/>
              <a:buFont typeface="Merriweather Sans"/>
              <a:buNone/>
              <a:defRPr sz="4000" b="1">
                <a:solidFill>
                  <a:schemeClr val="lt1"/>
                </a:solidFill>
                <a:latin typeface="Merriweather Sans"/>
                <a:ea typeface="Merriweather Sans"/>
                <a:cs typeface="Merriweather Sans"/>
                <a:sym typeface="Merriweather Sans"/>
              </a:defRPr>
            </a:lvl2pPr>
            <a:lvl3pPr lvl="2" algn="ctr" rtl="0">
              <a:spcBef>
                <a:spcPts val="0"/>
              </a:spcBef>
              <a:spcAft>
                <a:spcPts val="0"/>
              </a:spcAft>
              <a:buClr>
                <a:schemeClr val="lt1"/>
              </a:buClr>
              <a:buSzPts val="4000"/>
              <a:buFont typeface="Merriweather Sans"/>
              <a:buNone/>
              <a:defRPr sz="4000" b="1">
                <a:solidFill>
                  <a:schemeClr val="lt1"/>
                </a:solidFill>
                <a:latin typeface="Merriweather Sans"/>
                <a:ea typeface="Merriweather Sans"/>
                <a:cs typeface="Merriweather Sans"/>
                <a:sym typeface="Merriweather Sans"/>
              </a:defRPr>
            </a:lvl3pPr>
            <a:lvl4pPr lvl="3" algn="ctr" rtl="0">
              <a:spcBef>
                <a:spcPts val="0"/>
              </a:spcBef>
              <a:spcAft>
                <a:spcPts val="0"/>
              </a:spcAft>
              <a:buClr>
                <a:schemeClr val="lt1"/>
              </a:buClr>
              <a:buSzPts val="4000"/>
              <a:buFont typeface="Merriweather Sans"/>
              <a:buNone/>
              <a:defRPr sz="4000" b="1">
                <a:solidFill>
                  <a:schemeClr val="lt1"/>
                </a:solidFill>
                <a:latin typeface="Merriweather Sans"/>
                <a:ea typeface="Merriweather Sans"/>
                <a:cs typeface="Merriweather Sans"/>
                <a:sym typeface="Merriweather Sans"/>
              </a:defRPr>
            </a:lvl4pPr>
            <a:lvl5pPr lvl="4" algn="ctr" rtl="0">
              <a:spcBef>
                <a:spcPts val="0"/>
              </a:spcBef>
              <a:spcAft>
                <a:spcPts val="0"/>
              </a:spcAft>
              <a:buClr>
                <a:schemeClr val="lt1"/>
              </a:buClr>
              <a:buSzPts val="4000"/>
              <a:buFont typeface="Merriweather Sans"/>
              <a:buNone/>
              <a:defRPr sz="4000" b="1">
                <a:solidFill>
                  <a:schemeClr val="lt1"/>
                </a:solidFill>
                <a:latin typeface="Merriweather Sans"/>
                <a:ea typeface="Merriweather Sans"/>
                <a:cs typeface="Merriweather Sans"/>
                <a:sym typeface="Merriweather Sans"/>
              </a:defRPr>
            </a:lvl5pPr>
            <a:lvl6pPr lvl="5" algn="ctr" rtl="0">
              <a:spcBef>
                <a:spcPts val="0"/>
              </a:spcBef>
              <a:spcAft>
                <a:spcPts val="0"/>
              </a:spcAft>
              <a:buClr>
                <a:schemeClr val="lt1"/>
              </a:buClr>
              <a:buSzPts val="4000"/>
              <a:buFont typeface="Merriweather Sans"/>
              <a:buNone/>
              <a:defRPr sz="4000" b="1">
                <a:solidFill>
                  <a:schemeClr val="lt1"/>
                </a:solidFill>
                <a:latin typeface="Merriweather Sans"/>
                <a:ea typeface="Merriweather Sans"/>
                <a:cs typeface="Merriweather Sans"/>
                <a:sym typeface="Merriweather Sans"/>
              </a:defRPr>
            </a:lvl6pPr>
            <a:lvl7pPr lvl="6" algn="ctr" rtl="0">
              <a:spcBef>
                <a:spcPts val="0"/>
              </a:spcBef>
              <a:spcAft>
                <a:spcPts val="0"/>
              </a:spcAft>
              <a:buClr>
                <a:schemeClr val="lt1"/>
              </a:buClr>
              <a:buSzPts val="4000"/>
              <a:buFont typeface="Merriweather Sans"/>
              <a:buNone/>
              <a:defRPr sz="4000" b="1">
                <a:solidFill>
                  <a:schemeClr val="lt1"/>
                </a:solidFill>
                <a:latin typeface="Merriweather Sans"/>
                <a:ea typeface="Merriweather Sans"/>
                <a:cs typeface="Merriweather Sans"/>
                <a:sym typeface="Merriweather Sans"/>
              </a:defRPr>
            </a:lvl7pPr>
            <a:lvl8pPr lvl="7" algn="ctr" rtl="0">
              <a:spcBef>
                <a:spcPts val="0"/>
              </a:spcBef>
              <a:spcAft>
                <a:spcPts val="0"/>
              </a:spcAft>
              <a:buClr>
                <a:schemeClr val="lt1"/>
              </a:buClr>
              <a:buSzPts val="4000"/>
              <a:buFont typeface="Merriweather Sans"/>
              <a:buNone/>
              <a:defRPr sz="4000" b="1">
                <a:solidFill>
                  <a:schemeClr val="lt1"/>
                </a:solidFill>
                <a:latin typeface="Merriweather Sans"/>
                <a:ea typeface="Merriweather Sans"/>
                <a:cs typeface="Merriweather Sans"/>
                <a:sym typeface="Merriweather Sans"/>
              </a:defRPr>
            </a:lvl8pPr>
            <a:lvl9pPr lvl="8" algn="ctr" rtl="0">
              <a:spcBef>
                <a:spcPts val="0"/>
              </a:spcBef>
              <a:spcAft>
                <a:spcPts val="0"/>
              </a:spcAft>
              <a:buClr>
                <a:schemeClr val="lt1"/>
              </a:buClr>
              <a:buSzPts val="4000"/>
              <a:buFont typeface="Merriweather Sans"/>
              <a:buNone/>
              <a:defRPr sz="4000" b="1">
                <a:solidFill>
                  <a:schemeClr val="lt1"/>
                </a:solidFill>
                <a:latin typeface="Merriweather Sans"/>
                <a:ea typeface="Merriweather Sans"/>
                <a:cs typeface="Merriweather Sans"/>
                <a:sym typeface="Merriweather Sans"/>
              </a:defRPr>
            </a:lvl9pPr>
          </a:lstStyle>
          <a:p>
            <a:r>
              <a:t>xx%</a:t>
            </a:r>
          </a:p>
        </p:txBody>
      </p:sp>
      <p:sp>
        <p:nvSpPr>
          <p:cNvPr id="88" name="Google Shape;88;p13"/>
          <p:cNvSpPr txBox="1">
            <a:spLocks noGrp="1"/>
          </p:cNvSpPr>
          <p:nvPr>
            <p:ph type="title" idx="15" hasCustomPrompt="1"/>
          </p:nvPr>
        </p:nvSpPr>
        <p:spPr>
          <a:xfrm>
            <a:off x="5406100" y="3071128"/>
            <a:ext cx="1116900" cy="6675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4000"/>
              <a:buFont typeface="Merriweather Sans"/>
              <a:buNone/>
              <a:defRPr sz="5000">
                <a:solidFill>
                  <a:schemeClr val="accent5"/>
                </a:solidFill>
              </a:defRPr>
            </a:lvl1pPr>
            <a:lvl2pPr lvl="1" algn="ctr" rtl="0">
              <a:spcBef>
                <a:spcPts val="0"/>
              </a:spcBef>
              <a:spcAft>
                <a:spcPts val="0"/>
              </a:spcAft>
              <a:buClr>
                <a:schemeClr val="lt1"/>
              </a:buClr>
              <a:buSzPts val="4000"/>
              <a:buFont typeface="Merriweather Sans"/>
              <a:buNone/>
              <a:defRPr sz="4000" b="1">
                <a:solidFill>
                  <a:schemeClr val="lt1"/>
                </a:solidFill>
                <a:latin typeface="Merriweather Sans"/>
                <a:ea typeface="Merriweather Sans"/>
                <a:cs typeface="Merriweather Sans"/>
                <a:sym typeface="Merriweather Sans"/>
              </a:defRPr>
            </a:lvl2pPr>
            <a:lvl3pPr lvl="2" algn="ctr" rtl="0">
              <a:spcBef>
                <a:spcPts val="0"/>
              </a:spcBef>
              <a:spcAft>
                <a:spcPts val="0"/>
              </a:spcAft>
              <a:buClr>
                <a:schemeClr val="lt1"/>
              </a:buClr>
              <a:buSzPts val="4000"/>
              <a:buFont typeface="Merriweather Sans"/>
              <a:buNone/>
              <a:defRPr sz="4000" b="1">
                <a:solidFill>
                  <a:schemeClr val="lt1"/>
                </a:solidFill>
                <a:latin typeface="Merriweather Sans"/>
                <a:ea typeface="Merriweather Sans"/>
                <a:cs typeface="Merriweather Sans"/>
                <a:sym typeface="Merriweather Sans"/>
              </a:defRPr>
            </a:lvl3pPr>
            <a:lvl4pPr lvl="3" algn="ctr" rtl="0">
              <a:spcBef>
                <a:spcPts val="0"/>
              </a:spcBef>
              <a:spcAft>
                <a:spcPts val="0"/>
              </a:spcAft>
              <a:buClr>
                <a:schemeClr val="lt1"/>
              </a:buClr>
              <a:buSzPts val="4000"/>
              <a:buFont typeface="Merriweather Sans"/>
              <a:buNone/>
              <a:defRPr sz="4000" b="1">
                <a:solidFill>
                  <a:schemeClr val="lt1"/>
                </a:solidFill>
                <a:latin typeface="Merriweather Sans"/>
                <a:ea typeface="Merriweather Sans"/>
                <a:cs typeface="Merriweather Sans"/>
                <a:sym typeface="Merriweather Sans"/>
              </a:defRPr>
            </a:lvl4pPr>
            <a:lvl5pPr lvl="4" algn="ctr" rtl="0">
              <a:spcBef>
                <a:spcPts val="0"/>
              </a:spcBef>
              <a:spcAft>
                <a:spcPts val="0"/>
              </a:spcAft>
              <a:buClr>
                <a:schemeClr val="lt1"/>
              </a:buClr>
              <a:buSzPts val="4000"/>
              <a:buFont typeface="Merriweather Sans"/>
              <a:buNone/>
              <a:defRPr sz="4000" b="1">
                <a:solidFill>
                  <a:schemeClr val="lt1"/>
                </a:solidFill>
                <a:latin typeface="Merriweather Sans"/>
                <a:ea typeface="Merriweather Sans"/>
                <a:cs typeface="Merriweather Sans"/>
                <a:sym typeface="Merriweather Sans"/>
              </a:defRPr>
            </a:lvl5pPr>
            <a:lvl6pPr lvl="5" algn="ctr" rtl="0">
              <a:spcBef>
                <a:spcPts val="0"/>
              </a:spcBef>
              <a:spcAft>
                <a:spcPts val="0"/>
              </a:spcAft>
              <a:buClr>
                <a:schemeClr val="lt1"/>
              </a:buClr>
              <a:buSzPts val="4000"/>
              <a:buFont typeface="Merriweather Sans"/>
              <a:buNone/>
              <a:defRPr sz="4000" b="1">
                <a:solidFill>
                  <a:schemeClr val="lt1"/>
                </a:solidFill>
                <a:latin typeface="Merriweather Sans"/>
                <a:ea typeface="Merriweather Sans"/>
                <a:cs typeface="Merriweather Sans"/>
                <a:sym typeface="Merriweather Sans"/>
              </a:defRPr>
            </a:lvl6pPr>
            <a:lvl7pPr lvl="6" algn="ctr" rtl="0">
              <a:spcBef>
                <a:spcPts val="0"/>
              </a:spcBef>
              <a:spcAft>
                <a:spcPts val="0"/>
              </a:spcAft>
              <a:buClr>
                <a:schemeClr val="lt1"/>
              </a:buClr>
              <a:buSzPts val="4000"/>
              <a:buFont typeface="Merriweather Sans"/>
              <a:buNone/>
              <a:defRPr sz="4000" b="1">
                <a:solidFill>
                  <a:schemeClr val="lt1"/>
                </a:solidFill>
                <a:latin typeface="Merriweather Sans"/>
                <a:ea typeface="Merriweather Sans"/>
                <a:cs typeface="Merriweather Sans"/>
                <a:sym typeface="Merriweather Sans"/>
              </a:defRPr>
            </a:lvl7pPr>
            <a:lvl8pPr lvl="7" algn="ctr" rtl="0">
              <a:spcBef>
                <a:spcPts val="0"/>
              </a:spcBef>
              <a:spcAft>
                <a:spcPts val="0"/>
              </a:spcAft>
              <a:buClr>
                <a:schemeClr val="lt1"/>
              </a:buClr>
              <a:buSzPts val="4000"/>
              <a:buFont typeface="Merriweather Sans"/>
              <a:buNone/>
              <a:defRPr sz="4000" b="1">
                <a:solidFill>
                  <a:schemeClr val="lt1"/>
                </a:solidFill>
                <a:latin typeface="Merriweather Sans"/>
                <a:ea typeface="Merriweather Sans"/>
                <a:cs typeface="Merriweather Sans"/>
                <a:sym typeface="Merriweather Sans"/>
              </a:defRPr>
            </a:lvl8pPr>
            <a:lvl9pPr lvl="8" algn="ctr" rtl="0">
              <a:spcBef>
                <a:spcPts val="0"/>
              </a:spcBef>
              <a:spcAft>
                <a:spcPts val="0"/>
              </a:spcAft>
              <a:buClr>
                <a:schemeClr val="lt1"/>
              </a:buClr>
              <a:buSzPts val="4000"/>
              <a:buFont typeface="Merriweather Sans"/>
              <a:buNone/>
              <a:defRPr sz="4000" b="1">
                <a:solidFill>
                  <a:schemeClr val="lt1"/>
                </a:solidFill>
                <a:latin typeface="Merriweather Sans"/>
                <a:ea typeface="Merriweather Sans"/>
                <a:cs typeface="Merriweather Sans"/>
                <a:sym typeface="Merriweather Sans"/>
              </a:defRPr>
            </a:lvl9pPr>
          </a:lstStyle>
          <a:p>
            <a:r>
              <a:t>xx%</a:t>
            </a:r>
          </a:p>
        </p:txBody>
      </p:sp>
      <p:sp>
        <p:nvSpPr>
          <p:cNvPr id="89" name="Google Shape;89;p13"/>
          <p:cNvSpPr/>
          <p:nvPr/>
        </p:nvSpPr>
        <p:spPr>
          <a:xfrm>
            <a:off x="7699500" y="55075"/>
            <a:ext cx="1181100" cy="11811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13"/>
          <p:cNvSpPr/>
          <p:nvPr/>
        </p:nvSpPr>
        <p:spPr>
          <a:xfrm>
            <a:off x="7051725" y="408775"/>
            <a:ext cx="1116900" cy="473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13"/>
          <p:cNvSpPr/>
          <p:nvPr/>
        </p:nvSpPr>
        <p:spPr>
          <a:xfrm>
            <a:off x="169450" y="2094450"/>
            <a:ext cx="1104600" cy="11046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13"/>
          <p:cNvSpPr/>
          <p:nvPr/>
        </p:nvSpPr>
        <p:spPr>
          <a:xfrm rot="-5400000">
            <a:off x="7763700" y="4089975"/>
            <a:ext cx="1116900" cy="4737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Quote">
  <p:cSld name="CUSTOM_2">
    <p:spTree>
      <p:nvGrpSpPr>
        <p:cNvPr id="1" name="Shape 93"/>
        <p:cNvGrpSpPr/>
        <p:nvPr/>
      </p:nvGrpSpPr>
      <p:grpSpPr>
        <a:xfrm>
          <a:off x="0" y="0"/>
          <a:ext cx="0" cy="0"/>
          <a:chOff x="0" y="0"/>
          <a:chExt cx="0" cy="0"/>
        </a:xfrm>
      </p:grpSpPr>
      <p:sp>
        <p:nvSpPr>
          <p:cNvPr id="94" name="Google Shape;94;p14"/>
          <p:cNvSpPr/>
          <p:nvPr/>
        </p:nvSpPr>
        <p:spPr>
          <a:xfrm>
            <a:off x="1689450" y="1469100"/>
            <a:ext cx="5765100" cy="22053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14"/>
          <p:cNvSpPr txBox="1">
            <a:spLocks noGrp="1"/>
          </p:cNvSpPr>
          <p:nvPr>
            <p:ph type="title"/>
          </p:nvPr>
        </p:nvSpPr>
        <p:spPr>
          <a:xfrm>
            <a:off x="3153125" y="2901875"/>
            <a:ext cx="2837700" cy="49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2300">
                <a:solidFill>
                  <a:schemeClr val="lt1"/>
                </a:solidFill>
              </a:defRPr>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endParaRPr/>
          </a:p>
        </p:txBody>
      </p:sp>
      <p:sp>
        <p:nvSpPr>
          <p:cNvPr id="96" name="Google Shape;96;p14"/>
          <p:cNvSpPr txBox="1">
            <a:spLocks noGrp="1"/>
          </p:cNvSpPr>
          <p:nvPr>
            <p:ph type="subTitle" idx="1"/>
          </p:nvPr>
        </p:nvSpPr>
        <p:spPr>
          <a:xfrm>
            <a:off x="1842888" y="1743925"/>
            <a:ext cx="5458200" cy="99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a:solidFill>
                  <a:schemeClr val="lt1"/>
                </a:solidFill>
              </a:defRPr>
            </a:lvl1pPr>
            <a:lvl2pPr lvl="1" algn="ctr" rtl="0">
              <a:spcBef>
                <a:spcPts val="160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97" name="Google Shape;97;p14"/>
          <p:cNvSpPr/>
          <p:nvPr/>
        </p:nvSpPr>
        <p:spPr>
          <a:xfrm>
            <a:off x="8207400" y="762275"/>
            <a:ext cx="384900" cy="8955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14"/>
          <p:cNvSpPr/>
          <p:nvPr/>
        </p:nvSpPr>
        <p:spPr>
          <a:xfrm rot="5400000">
            <a:off x="5818675" y="-219750"/>
            <a:ext cx="425700" cy="13605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14"/>
          <p:cNvSpPr/>
          <p:nvPr/>
        </p:nvSpPr>
        <p:spPr>
          <a:xfrm>
            <a:off x="393225" y="2943400"/>
            <a:ext cx="1891500" cy="18915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six columns">
  <p:cSld name="CUSTOM_3">
    <p:spTree>
      <p:nvGrpSpPr>
        <p:cNvPr id="1" name="Shape 100"/>
        <p:cNvGrpSpPr/>
        <p:nvPr/>
      </p:nvGrpSpPr>
      <p:grpSpPr>
        <a:xfrm>
          <a:off x="0" y="0"/>
          <a:ext cx="0" cy="0"/>
          <a:chOff x="0" y="0"/>
          <a:chExt cx="0" cy="0"/>
        </a:xfrm>
      </p:grpSpPr>
      <p:sp>
        <p:nvSpPr>
          <p:cNvPr id="101" name="Google Shape;101;p15"/>
          <p:cNvSpPr txBox="1">
            <a:spLocks noGrp="1"/>
          </p:cNvSpPr>
          <p:nvPr>
            <p:ph type="title"/>
          </p:nvPr>
        </p:nvSpPr>
        <p:spPr>
          <a:xfrm>
            <a:off x="639225" y="393950"/>
            <a:ext cx="3530700" cy="6237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102" name="Google Shape;102;p15"/>
          <p:cNvSpPr txBox="1">
            <a:spLocks noGrp="1"/>
          </p:cNvSpPr>
          <p:nvPr>
            <p:ph type="subTitle" idx="1"/>
          </p:nvPr>
        </p:nvSpPr>
        <p:spPr>
          <a:xfrm>
            <a:off x="3502419" y="1837075"/>
            <a:ext cx="2103300" cy="357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700"/>
              <a:buFont typeface="Boogaloo"/>
              <a:buNone/>
              <a:defRPr sz="2700">
                <a:latin typeface="Boogaloo"/>
                <a:ea typeface="Boogaloo"/>
                <a:cs typeface="Boogaloo"/>
                <a:sym typeface="Boogaloo"/>
              </a:defRPr>
            </a:lvl1pPr>
            <a:lvl2pPr lvl="1" algn="ctr" rtl="0">
              <a:spcBef>
                <a:spcPts val="0"/>
              </a:spcBef>
              <a:spcAft>
                <a:spcPts val="0"/>
              </a:spcAft>
              <a:buClr>
                <a:schemeClr val="dk1"/>
              </a:buClr>
              <a:buSzPts val="2700"/>
              <a:buFont typeface="Boogaloo"/>
              <a:buNone/>
              <a:defRPr sz="2700">
                <a:solidFill>
                  <a:schemeClr val="dk1"/>
                </a:solidFill>
                <a:latin typeface="Boogaloo"/>
                <a:ea typeface="Boogaloo"/>
                <a:cs typeface="Boogaloo"/>
                <a:sym typeface="Boogaloo"/>
              </a:defRPr>
            </a:lvl2pPr>
            <a:lvl3pPr lvl="2"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3pPr>
            <a:lvl4pPr lvl="3"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4pPr>
            <a:lvl5pPr lvl="4"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5pPr>
            <a:lvl6pPr lvl="5"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6pPr>
            <a:lvl7pPr lvl="6"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7pPr>
            <a:lvl8pPr lvl="7"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8pPr>
            <a:lvl9pPr lvl="8" algn="ctr" rtl="0">
              <a:spcBef>
                <a:spcPts val="1600"/>
              </a:spcBef>
              <a:spcAft>
                <a:spcPts val="1600"/>
              </a:spcAft>
              <a:buClr>
                <a:schemeClr val="dk1"/>
              </a:buClr>
              <a:buSzPts val="2700"/>
              <a:buFont typeface="Boogaloo"/>
              <a:buNone/>
              <a:defRPr sz="2700">
                <a:solidFill>
                  <a:schemeClr val="dk1"/>
                </a:solidFill>
                <a:latin typeface="Boogaloo"/>
                <a:ea typeface="Boogaloo"/>
                <a:cs typeface="Boogaloo"/>
                <a:sym typeface="Boogaloo"/>
              </a:defRPr>
            </a:lvl9pPr>
          </a:lstStyle>
          <a:p>
            <a:endParaRPr/>
          </a:p>
        </p:txBody>
      </p:sp>
      <p:sp>
        <p:nvSpPr>
          <p:cNvPr id="103" name="Google Shape;103;p15"/>
          <p:cNvSpPr txBox="1">
            <a:spLocks noGrp="1"/>
          </p:cNvSpPr>
          <p:nvPr>
            <p:ph type="subTitle" idx="2"/>
          </p:nvPr>
        </p:nvSpPr>
        <p:spPr>
          <a:xfrm>
            <a:off x="3502419" y="2165425"/>
            <a:ext cx="2103300" cy="61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4"/>
              </a:buClr>
              <a:buSzPts val="1400"/>
              <a:buNone/>
              <a:defRPr sz="1400"/>
            </a:lvl1pPr>
            <a:lvl2pPr lvl="1" algn="ctr" rtl="0">
              <a:spcBef>
                <a:spcPts val="0"/>
              </a:spcBef>
              <a:spcAft>
                <a:spcPts val="0"/>
              </a:spcAft>
              <a:buClr>
                <a:schemeClr val="accent4"/>
              </a:buClr>
              <a:buSzPts val="1400"/>
              <a:buNone/>
              <a:defRPr>
                <a:solidFill>
                  <a:schemeClr val="accent4"/>
                </a:solidFill>
              </a:defRPr>
            </a:lvl2pPr>
            <a:lvl3pPr lvl="2" algn="ctr" rtl="0">
              <a:spcBef>
                <a:spcPts val="1600"/>
              </a:spcBef>
              <a:spcAft>
                <a:spcPts val="0"/>
              </a:spcAft>
              <a:buClr>
                <a:schemeClr val="accent4"/>
              </a:buClr>
              <a:buSzPts val="1400"/>
              <a:buNone/>
              <a:defRPr>
                <a:solidFill>
                  <a:schemeClr val="accent4"/>
                </a:solidFill>
              </a:defRPr>
            </a:lvl3pPr>
            <a:lvl4pPr lvl="3" algn="ctr" rtl="0">
              <a:spcBef>
                <a:spcPts val="1600"/>
              </a:spcBef>
              <a:spcAft>
                <a:spcPts val="0"/>
              </a:spcAft>
              <a:buClr>
                <a:schemeClr val="accent4"/>
              </a:buClr>
              <a:buSzPts val="1400"/>
              <a:buNone/>
              <a:defRPr>
                <a:solidFill>
                  <a:schemeClr val="accent4"/>
                </a:solidFill>
              </a:defRPr>
            </a:lvl4pPr>
            <a:lvl5pPr lvl="4" algn="ctr" rtl="0">
              <a:spcBef>
                <a:spcPts val="1600"/>
              </a:spcBef>
              <a:spcAft>
                <a:spcPts val="0"/>
              </a:spcAft>
              <a:buClr>
                <a:schemeClr val="accent4"/>
              </a:buClr>
              <a:buSzPts val="1400"/>
              <a:buNone/>
              <a:defRPr>
                <a:solidFill>
                  <a:schemeClr val="accent4"/>
                </a:solidFill>
              </a:defRPr>
            </a:lvl5pPr>
            <a:lvl6pPr lvl="5" algn="ctr" rtl="0">
              <a:spcBef>
                <a:spcPts val="1600"/>
              </a:spcBef>
              <a:spcAft>
                <a:spcPts val="0"/>
              </a:spcAft>
              <a:buClr>
                <a:schemeClr val="accent4"/>
              </a:buClr>
              <a:buSzPts val="1400"/>
              <a:buNone/>
              <a:defRPr>
                <a:solidFill>
                  <a:schemeClr val="accent4"/>
                </a:solidFill>
              </a:defRPr>
            </a:lvl6pPr>
            <a:lvl7pPr lvl="6" algn="ctr" rtl="0">
              <a:spcBef>
                <a:spcPts val="1600"/>
              </a:spcBef>
              <a:spcAft>
                <a:spcPts val="0"/>
              </a:spcAft>
              <a:buClr>
                <a:schemeClr val="accent4"/>
              </a:buClr>
              <a:buSzPts val="1400"/>
              <a:buNone/>
              <a:defRPr>
                <a:solidFill>
                  <a:schemeClr val="accent4"/>
                </a:solidFill>
              </a:defRPr>
            </a:lvl7pPr>
            <a:lvl8pPr lvl="7" algn="ctr" rtl="0">
              <a:spcBef>
                <a:spcPts val="1600"/>
              </a:spcBef>
              <a:spcAft>
                <a:spcPts val="0"/>
              </a:spcAft>
              <a:buClr>
                <a:schemeClr val="accent4"/>
              </a:buClr>
              <a:buSzPts val="1400"/>
              <a:buNone/>
              <a:defRPr>
                <a:solidFill>
                  <a:schemeClr val="accent4"/>
                </a:solidFill>
              </a:defRPr>
            </a:lvl8pPr>
            <a:lvl9pPr lvl="8" algn="ctr" rtl="0">
              <a:spcBef>
                <a:spcPts val="1600"/>
              </a:spcBef>
              <a:spcAft>
                <a:spcPts val="1600"/>
              </a:spcAft>
              <a:buClr>
                <a:schemeClr val="accent4"/>
              </a:buClr>
              <a:buSzPts val="1400"/>
              <a:buNone/>
              <a:defRPr>
                <a:solidFill>
                  <a:schemeClr val="accent4"/>
                </a:solidFill>
              </a:defRPr>
            </a:lvl9pPr>
          </a:lstStyle>
          <a:p>
            <a:endParaRPr/>
          </a:p>
        </p:txBody>
      </p:sp>
      <p:sp>
        <p:nvSpPr>
          <p:cNvPr id="104" name="Google Shape;104;p15"/>
          <p:cNvSpPr txBox="1">
            <a:spLocks noGrp="1"/>
          </p:cNvSpPr>
          <p:nvPr>
            <p:ph type="subTitle" idx="3"/>
          </p:nvPr>
        </p:nvSpPr>
        <p:spPr>
          <a:xfrm>
            <a:off x="634128" y="1837075"/>
            <a:ext cx="2103300" cy="357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700"/>
              <a:buFont typeface="Boogaloo"/>
              <a:buNone/>
              <a:defRPr sz="2700">
                <a:latin typeface="Boogaloo"/>
                <a:ea typeface="Boogaloo"/>
                <a:cs typeface="Boogaloo"/>
                <a:sym typeface="Boogaloo"/>
              </a:defRPr>
            </a:lvl1pPr>
            <a:lvl2pPr lvl="1" algn="ctr" rtl="0">
              <a:spcBef>
                <a:spcPts val="0"/>
              </a:spcBef>
              <a:spcAft>
                <a:spcPts val="0"/>
              </a:spcAft>
              <a:buClr>
                <a:schemeClr val="dk1"/>
              </a:buClr>
              <a:buSzPts val="2700"/>
              <a:buFont typeface="Boogaloo"/>
              <a:buNone/>
              <a:defRPr sz="2700">
                <a:solidFill>
                  <a:schemeClr val="dk1"/>
                </a:solidFill>
                <a:latin typeface="Boogaloo"/>
                <a:ea typeface="Boogaloo"/>
                <a:cs typeface="Boogaloo"/>
                <a:sym typeface="Boogaloo"/>
              </a:defRPr>
            </a:lvl2pPr>
            <a:lvl3pPr lvl="2"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3pPr>
            <a:lvl4pPr lvl="3"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4pPr>
            <a:lvl5pPr lvl="4"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5pPr>
            <a:lvl6pPr lvl="5"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6pPr>
            <a:lvl7pPr lvl="6"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7pPr>
            <a:lvl8pPr lvl="7"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8pPr>
            <a:lvl9pPr lvl="8" algn="ctr" rtl="0">
              <a:spcBef>
                <a:spcPts val="1600"/>
              </a:spcBef>
              <a:spcAft>
                <a:spcPts val="1600"/>
              </a:spcAft>
              <a:buClr>
                <a:schemeClr val="dk1"/>
              </a:buClr>
              <a:buSzPts val="2700"/>
              <a:buFont typeface="Boogaloo"/>
              <a:buNone/>
              <a:defRPr sz="2700">
                <a:solidFill>
                  <a:schemeClr val="dk1"/>
                </a:solidFill>
                <a:latin typeface="Boogaloo"/>
                <a:ea typeface="Boogaloo"/>
                <a:cs typeface="Boogaloo"/>
                <a:sym typeface="Boogaloo"/>
              </a:defRPr>
            </a:lvl9pPr>
          </a:lstStyle>
          <a:p>
            <a:endParaRPr/>
          </a:p>
        </p:txBody>
      </p:sp>
      <p:sp>
        <p:nvSpPr>
          <p:cNvPr id="105" name="Google Shape;105;p15"/>
          <p:cNvSpPr txBox="1">
            <a:spLocks noGrp="1"/>
          </p:cNvSpPr>
          <p:nvPr>
            <p:ph type="subTitle" idx="4"/>
          </p:nvPr>
        </p:nvSpPr>
        <p:spPr>
          <a:xfrm>
            <a:off x="634128" y="2165425"/>
            <a:ext cx="2103300" cy="61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4"/>
              </a:buClr>
              <a:buSzPts val="1400"/>
              <a:buNone/>
              <a:defRPr sz="1400"/>
            </a:lvl1pPr>
            <a:lvl2pPr lvl="1" algn="ctr" rtl="0">
              <a:spcBef>
                <a:spcPts val="0"/>
              </a:spcBef>
              <a:spcAft>
                <a:spcPts val="0"/>
              </a:spcAft>
              <a:buClr>
                <a:schemeClr val="accent4"/>
              </a:buClr>
              <a:buSzPts val="1400"/>
              <a:buNone/>
              <a:defRPr>
                <a:solidFill>
                  <a:schemeClr val="accent4"/>
                </a:solidFill>
              </a:defRPr>
            </a:lvl2pPr>
            <a:lvl3pPr lvl="2" algn="ctr" rtl="0">
              <a:spcBef>
                <a:spcPts val="1600"/>
              </a:spcBef>
              <a:spcAft>
                <a:spcPts val="0"/>
              </a:spcAft>
              <a:buClr>
                <a:schemeClr val="accent4"/>
              </a:buClr>
              <a:buSzPts val="1400"/>
              <a:buNone/>
              <a:defRPr>
                <a:solidFill>
                  <a:schemeClr val="accent4"/>
                </a:solidFill>
              </a:defRPr>
            </a:lvl3pPr>
            <a:lvl4pPr lvl="3" algn="ctr" rtl="0">
              <a:spcBef>
                <a:spcPts val="1600"/>
              </a:spcBef>
              <a:spcAft>
                <a:spcPts val="0"/>
              </a:spcAft>
              <a:buClr>
                <a:schemeClr val="accent4"/>
              </a:buClr>
              <a:buSzPts val="1400"/>
              <a:buNone/>
              <a:defRPr>
                <a:solidFill>
                  <a:schemeClr val="accent4"/>
                </a:solidFill>
              </a:defRPr>
            </a:lvl4pPr>
            <a:lvl5pPr lvl="4" algn="ctr" rtl="0">
              <a:spcBef>
                <a:spcPts val="1600"/>
              </a:spcBef>
              <a:spcAft>
                <a:spcPts val="0"/>
              </a:spcAft>
              <a:buClr>
                <a:schemeClr val="accent4"/>
              </a:buClr>
              <a:buSzPts val="1400"/>
              <a:buNone/>
              <a:defRPr>
                <a:solidFill>
                  <a:schemeClr val="accent4"/>
                </a:solidFill>
              </a:defRPr>
            </a:lvl5pPr>
            <a:lvl6pPr lvl="5" algn="ctr" rtl="0">
              <a:spcBef>
                <a:spcPts val="1600"/>
              </a:spcBef>
              <a:spcAft>
                <a:spcPts val="0"/>
              </a:spcAft>
              <a:buClr>
                <a:schemeClr val="accent4"/>
              </a:buClr>
              <a:buSzPts val="1400"/>
              <a:buNone/>
              <a:defRPr>
                <a:solidFill>
                  <a:schemeClr val="accent4"/>
                </a:solidFill>
              </a:defRPr>
            </a:lvl6pPr>
            <a:lvl7pPr lvl="6" algn="ctr" rtl="0">
              <a:spcBef>
                <a:spcPts val="1600"/>
              </a:spcBef>
              <a:spcAft>
                <a:spcPts val="0"/>
              </a:spcAft>
              <a:buClr>
                <a:schemeClr val="accent4"/>
              </a:buClr>
              <a:buSzPts val="1400"/>
              <a:buNone/>
              <a:defRPr>
                <a:solidFill>
                  <a:schemeClr val="accent4"/>
                </a:solidFill>
              </a:defRPr>
            </a:lvl7pPr>
            <a:lvl8pPr lvl="7" algn="ctr" rtl="0">
              <a:spcBef>
                <a:spcPts val="1600"/>
              </a:spcBef>
              <a:spcAft>
                <a:spcPts val="0"/>
              </a:spcAft>
              <a:buClr>
                <a:schemeClr val="accent4"/>
              </a:buClr>
              <a:buSzPts val="1400"/>
              <a:buNone/>
              <a:defRPr>
                <a:solidFill>
                  <a:schemeClr val="accent4"/>
                </a:solidFill>
              </a:defRPr>
            </a:lvl8pPr>
            <a:lvl9pPr lvl="8" algn="ctr" rtl="0">
              <a:spcBef>
                <a:spcPts val="1600"/>
              </a:spcBef>
              <a:spcAft>
                <a:spcPts val="1600"/>
              </a:spcAft>
              <a:buClr>
                <a:schemeClr val="accent4"/>
              </a:buClr>
              <a:buSzPts val="1400"/>
              <a:buNone/>
              <a:defRPr>
                <a:solidFill>
                  <a:schemeClr val="accent4"/>
                </a:solidFill>
              </a:defRPr>
            </a:lvl9pPr>
          </a:lstStyle>
          <a:p>
            <a:endParaRPr/>
          </a:p>
        </p:txBody>
      </p:sp>
      <p:sp>
        <p:nvSpPr>
          <p:cNvPr id="106" name="Google Shape;106;p15"/>
          <p:cNvSpPr txBox="1">
            <a:spLocks noGrp="1"/>
          </p:cNvSpPr>
          <p:nvPr>
            <p:ph type="subTitle" idx="5"/>
          </p:nvPr>
        </p:nvSpPr>
        <p:spPr>
          <a:xfrm>
            <a:off x="3502419" y="3618100"/>
            <a:ext cx="2103300" cy="357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700"/>
              <a:buFont typeface="Boogaloo"/>
              <a:buNone/>
              <a:defRPr sz="2700">
                <a:latin typeface="Boogaloo"/>
                <a:ea typeface="Boogaloo"/>
                <a:cs typeface="Boogaloo"/>
                <a:sym typeface="Boogaloo"/>
              </a:defRPr>
            </a:lvl1pPr>
            <a:lvl2pPr lvl="1" algn="ctr" rtl="0">
              <a:spcBef>
                <a:spcPts val="0"/>
              </a:spcBef>
              <a:spcAft>
                <a:spcPts val="0"/>
              </a:spcAft>
              <a:buClr>
                <a:schemeClr val="dk1"/>
              </a:buClr>
              <a:buSzPts val="2700"/>
              <a:buFont typeface="Boogaloo"/>
              <a:buNone/>
              <a:defRPr sz="2700">
                <a:solidFill>
                  <a:schemeClr val="dk1"/>
                </a:solidFill>
                <a:latin typeface="Boogaloo"/>
                <a:ea typeface="Boogaloo"/>
                <a:cs typeface="Boogaloo"/>
                <a:sym typeface="Boogaloo"/>
              </a:defRPr>
            </a:lvl2pPr>
            <a:lvl3pPr lvl="2"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3pPr>
            <a:lvl4pPr lvl="3"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4pPr>
            <a:lvl5pPr lvl="4"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5pPr>
            <a:lvl6pPr lvl="5"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6pPr>
            <a:lvl7pPr lvl="6"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7pPr>
            <a:lvl8pPr lvl="7"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8pPr>
            <a:lvl9pPr lvl="8" algn="ctr" rtl="0">
              <a:spcBef>
                <a:spcPts val="1600"/>
              </a:spcBef>
              <a:spcAft>
                <a:spcPts val="1600"/>
              </a:spcAft>
              <a:buClr>
                <a:schemeClr val="dk1"/>
              </a:buClr>
              <a:buSzPts val="2700"/>
              <a:buFont typeface="Boogaloo"/>
              <a:buNone/>
              <a:defRPr sz="2700">
                <a:solidFill>
                  <a:schemeClr val="dk1"/>
                </a:solidFill>
                <a:latin typeface="Boogaloo"/>
                <a:ea typeface="Boogaloo"/>
                <a:cs typeface="Boogaloo"/>
                <a:sym typeface="Boogaloo"/>
              </a:defRPr>
            </a:lvl9pPr>
          </a:lstStyle>
          <a:p>
            <a:endParaRPr/>
          </a:p>
        </p:txBody>
      </p:sp>
      <p:sp>
        <p:nvSpPr>
          <p:cNvPr id="107" name="Google Shape;107;p15"/>
          <p:cNvSpPr txBox="1">
            <a:spLocks noGrp="1"/>
          </p:cNvSpPr>
          <p:nvPr>
            <p:ph type="subTitle" idx="6"/>
          </p:nvPr>
        </p:nvSpPr>
        <p:spPr>
          <a:xfrm>
            <a:off x="3502419" y="3946450"/>
            <a:ext cx="2103300" cy="61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4"/>
              </a:buClr>
              <a:buSzPts val="1400"/>
              <a:buNone/>
              <a:defRPr sz="1400"/>
            </a:lvl1pPr>
            <a:lvl2pPr lvl="1" algn="ctr" rtl="0">
              <a:spcBef>
                <a:spcPts val="0"/>
              </a:spcBef>
              <a:spcAft>
                <a:spcPts val="0"/>
              </a:spcAft>
              <a:buClr>
                <a:schemeClr val="accent4"/>
              </a:buClr>
              <a:buSzPts val="1400"/>
              <a:buNone/>
              <a:defRPr>
                <a:solidFill>
                  <a:schemeClr val="accent4"/>
                </a:solidFill>
              </a:defRPr>
            </a:lvl2pPr>
            <a:lvl3pPr lvl="2" algn="ctr" rtl="0">
              <a:spcBef>
                <a:spcPts val="1600"/>
              </a:spcBef>
              <a:spcAft>
                <a:spcPts val="0"/>
              </a:spcAft>
              <a:buClr>
                <a:schemeClr val="accent4"/>
              </a:buClr>
              <a:buSzPts val="1400"/>
              <a:buNone/>
              <a:defRPr>
                <a:solidFill>
                  <a:schemeClr val="accent4"/>
                </a:solidFill>
              </a:defRPr>
            </a:lvl3pPr>
            <a:lvl4pPr lvl="3" algn="ctr" rtl="0">
              <a:spcBef>
                <a:spcPts val="1600"/>
              </a:spcBef>
              <a:spcAft>
                <a:spcPts val="0"/>
              </a:spcAft>
              <a:buClr>
                <a:schemeClr val="accent4"/>
              </a:buClr>
              <a:buSzPts val="1400"/>
              <a:buNone/>
              <a:defRPr>
                <a:solidFill>
                  <a:schemeClr val="accent4"/>
                </a:solidFill>
              </a:defRPr>
            </a:lvl4pPr>
            <a:lvl5pPr lvl="4" algn="ctr" rtl="0">
              <a:spcBef>
                <a:spcPts val="1600"/>
              </a:spcBef>
              <a:spcAft>
                <a:spcPts val="0"/>
              </a:spcAft>
              <a:buClr>
                <a:schemeClr val="accent4"/>
              </a:buClr>
              <a:buSzPts val="1400"/>
              <a:buNone/>
              <a:defRPr>
                <a:solidFill>
                  <a:schemeClr val="accent4"/>
                </a:solidFill>
              </a:defRPr>
            </a:lvl5pPr>
            <a:lvl6pPr lvl="5" algn="ctr" rtl="0">
              <a:spcBef>
                <a:spcPts val="1600"/>
              </a:spcBef>
              <a:spcAft>
                <a:spcPts val="0"/>
              </a:spcAft>
              <a:buClr>
                <a:schemeClr val="accent4"/>
              </a:buClr>
              <a:buSzPts val="1400"/>
              <a:buNone/>
              <a:defRPr>
                <a:solidFill>
                  <a:schemeClr val="accent4"/>
                </a:solidFill>
              </a:defRPr>
            </a:lvl6pPr>
            <a:lvl7pPr lvl="6" algn="ctr" rtl="0">
              <a:spcBef>
                <a:spcPts val="1600"/>
              </a:spcBef>
              <a:spcAft>
                <a:spcPts val="0"/>
              </a:spcAft>
              <a:buClr>
                <a:schemeClr val="accent4"/>
              </a:buClr>
              <a:buSzPts val="1400"/>
              <a:buNone/>
              <a:defRPr>
                <a:solidFill>
                  <a:schemeClr val="accent4"/>
                </a:solidFill>
              </a:defRPr>
            </a:lvl7pPr>
            <a:lvl8pPr lvl="7" algn="ctr" rtl="0">
              <a:spcBef>
                <a:spcPts val="1600"/>
              </a:spcBef>
              <a:spcAft>
                <a:spcPts val="0"/>
              </a:spcAft>
              <a:buClr>
                <a:schemeClr val="accent4"/>
              </a:buClr>
              <a:buSzPts val="1400"/>
              <a:buNone/>
              <a:defRPr>
                <a:solidFill>
                  <a:schemeClr val="accent4"/>
                </a:solidFill>
              </a:defRPr>
            </a:lvl8pPr>
            <a:lvl9pPr lvl="8" algn="ctr" rtl="0">
              <a:spcBef>
                <a:spcPts val="1600"/>
              </a:spcBef>
              <a:spcAft>
                <a:spcPts val="1600"/>
              </a:spcAft>
              <a:buClr>
                <a:schemeClr val="accent4"/>
              </a:buClr>
              <a:buSzPts val="1400"/>
              <a:buNone/>
              <a:defRPr>
                <a:solidFill>
                  <a:schemeClr val="accent4"/>
                </a:solidFill>
              </a:defRPr>
            </a:lvl9pPr>
          </a:lstStyle>
          <a:p>
            <a:endParaRPr/>
          </a:p>
        </p:txBody>
      </p:sp>
      <p:sp>
        <p:nvSpPr>
          <p:cNvPr id="108" name="Google Shape;108;p15"/>
          <p:cNvSpPr txBox="1">
            <a:spLocks noGrp="1"/>
          </p:cNvSpPr>
          <p:nvPr>
            <p:ph type="subTitle" idx="7"/>
          </p:nvPr>
        </p:nvSpPr>
        <p:spPr>
          <a:xfrm>
            <a:off x="634128" y="3618100"/>
            <a:ext cx="2103300" cy="357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700"/>
              <a:buFont typeface="Boogaloo"/>
              <a:buNone/>
              <a:defRPr sz="2700">
                <a:latin typeface="Boogaloo"/>
                <a:ea typeface="Boogaloo"/>
                <a:cs typeface="Boogaloo"/>
                <a:sym typeface="Boogaloo"/>
              </a:defRPr>
            </a:lvl1pPr>
            <a:lvl2pPr lvl="1" algn="ctr" rtl="0">
              <a:spcBef>
                <a:spcPts val="0"/>
              </a:spcBef>
              <a:spcAft>
                <a:spcPts val="0"/>
              </a:spcAft>
              <a:buClr>
                <a:schemeClr val="dk1"/>
              </a:buClr>
              <a:buSzPts val="2700"/>
              <a:buFont typeface="Boogaloo"/>
              <a:buNone/>
              <a:defRPr sz="2700">
                <a:solidFill>
                  <a:schemeClr val="dk1"/>
                </a:solidFill>
                <a:latin typeface="Boogaloo"/>
                <a:ea typeface="Boogaloo"/>
                <a:cs typeface="Boogaloo"/>
                <a:sym typeface="Boogaloo"/>
              </a:defRPr>
            </a:lvl2pPr>
            <a:lvl3pPr lvl="2"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3pPr>
            <a:lvl4pPr lvl="3"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4pPr>
            <a:lvl5pPr lvl="4"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5pPr>
            <a:lvl6pPr lvl="5"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6pPr>
            <a:lvl7pPr lvl="6"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7pPr>
            <a:lvl8pPr lvl="7"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8pPr>
            <a:lvl9pPr lvl="8" algn="ctr" rtl="0">
              <a:spcBef>
                <a:spcPts val="1600"/>
              </a:spcBef>
              <a:spcAft>
                <a:spcPts val="1600"/>
              </a:spcAft>
              <a:buClr>
                <a:schemeClr val="dk1"/>
              </a:buClr>
              <a:buSzPts val="2700"/>
              <a:buFont typeface="Boogaloo"/>
              <a:buNone/>
              <a:defRPr sz="2700">
                <a:solidFill>
                  <a:schemeClr val="dk1"/>
                </a:solidFill>
                <a:latin typeface="Boogaloo"/>
                <a:ea typeface="Boogaloo"/>
                <a:cs typeface="Boogaloo"/>
                <a:sym typeface="Boogaloo"/>
              </a:defRPr>
            </a:lvl9pPr>
          </a:lstStyle>
          <a:p>
            <a:endParaRPr/>
          </a:p>
        </p:txBody>
      </p:sp>
      <p:sp>
        <p:nvSpPr>
          <p:cNvPr id="109" name="Google Shape;109;p15"/>
          <p:cNvSpPr txBox="1">
            <a:spLocks noGrp="1"/>
          </p:cNvSpPr>
          <p:nvPr>
            <p:ph type="subTitle" idx="8"/>
          </p:nvPr>
        </p:nvSpPr>
        <p:spPr>
          <a:xfrm>
            <a:off x="634128" y="3946450"/>
            <a:ext cx="2103300" cy="61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4"/>
              </a:buClr>
              <a:buSzPts val="1400"/>
              <a:buNone/>
              <a:defRPr sz="1400"/>
            </a:lvl1pPr>
            <a:lvl2pPr lvl="1" algn="ctr" rtl="0">
              <a:spcBef>
                <a:spcPts val="0"/>
              </a:spcBef>
              <a:spcAft>
                <a:spcPts val="0"/>
              </a:spcAft>
              <a:buClr>
                <a:schemeClr val="accent4"/>
              </a:buClr>
              <a:buSzPts val="1400"/>
              <a:buNone/>
              <a:defRPr>
                <a:solidFill>
                  <a:schemeClr val="accent4"/>
                </a:solidFill>
              </a:defRPr>
            </a:lvl2pPr>
            <a:lvl3pPr lvl="2" algn="ctr" rtl="0">
              <a:spcBef>
                <a:spcPts val="1600"/>
              </a:spcBef>
              <a:spcAft>
                <a:spcPts val="0"/>
              </a:spcAft>
              <a:buClr>
                <a:schemeClr val="accent4"/>
              </a:buClr>
              <a:buSzPts val="1400"/>
              <a:buNone/>
              <a:defRPr>
                <a:solidFill>
                  <a:schemeClr val="accent4"/>
                </a:solidFill>
              </a:defRPr>
            </a:lvl3pPr>
            <a:lvl4pPr lvl="3" algn="ctr" rtl="0">
              <a:spcBef>
                <a:spcPts val="1600"/>
              </a:spcBef>
              <a:spcAft>
                <a:spcPts val="0"/>
              </a:spcAft>
              <a:buClr>
                <a:schemeClr val="accent4"/>
              </a:buClr>
              <a:buSzPts val="1400"/>
              <a:buNone/>
              <a:defRPr>
                <a:solidFill>
                  <a:schemeClr val="accent4"/>
                </a:solidFill>
              </a:defRPr>
            </a:lvl4pPr>
            <a:lvl5pPr lvl="4" algn="ctr" rtl="0">
              <a:spcBef>
                <a:spcPts val="1600"/>
              </a:spcBef>
              <a:spcAft>
                <a:spcPts val="0"/>
              </a:spcAft>
              <a:buClr>
                <a:schemeClr val="accent4"/>
              </a:buClr>
              <a:buSzPts val="1400"/>
              <a:buNone/>
              <a:defRPr>
                <a:solidFill>
                  <a:schemeClr val="accent4"/>
                </a:solidFill>
              </a:defRPr>
            </a:lvl5pPr>
            <a:lvl6pPr lvl="5" algn="ctr" rtl="0">
              <a:spcBef>
                <a:spcPts val="1600"/>
              </a:spcBef>
              <a:spcAft>
                <a:spcPts val="0"/>
              </a:spcAft>
              <a:buClr>
                <a:schemeClr val="accent4"/>
              </a:buClr>
              <a:buSzPts val="1400"/>
              <a:buNone/>
              <a:defRPr>
                <a:solidFill>
                  <a:schemeClr val="accent4"/>
                </a:solidFill>
              </a:defRPr>
            </a:lvl6pPr>
            <a:lvl7pPr lvl="6" algn="ctr" rtl="0">
              <a:spcBef>
                <a:spcPts val="1600"/>
              </a:spcBef>
              <a:spcAft>
                <a:spcPts val="0"/>
              </a:spcAft>
              <a:buClr>
                <a:schemeClr val="accent4"/>
              </a:buClr>
              <a:buSzPts val="1400"/>
              <a:buNone/>
              <a:defRPr>
                <a:solidFill>
                  <a:schemeClr val="accent4"/>
                </a:solidFill>
              </a:defRPr>
            </a:lvl7pPr>
            <a:lvl8pPr lvl="7" algn="ctr" rtl="0">
              <a:spcBef>
                <a:spcPts val="1600"/>
              </a:spcBef>
              <a:spcAft>
                <a:spcPts val="0"/>
              </a:spcAft>
              <a:buClr>
                <a:schemeClr val="accent4"/>
              </a:buClr>
              <a:buSzPts val="1400"/>
              <a:buNone/>
              <a:defRPr>
                <a:solidFill>
                  <a:schemeClr val="accent4"/>
                </a:solidFill>
              </a:defRPr>
            </a:lvl8pPr>
            <a:lvl9pPr lvl="8" algn="ctr" rtl="0">
              <a:spcBef>
                <a:spcPts val="1600"/>
              </a:spcBef>
              <a:spcAft>
                <a:spcPts val="1600"/>
              </a:spcAft>
              <a:buClr>
                <a:schemeClr val="accent4"/>
              </a:buClr>
              <a:buSzPts val="1400"/>
              <a:buNone/>
              <a:defRPr>
                <a:solidFill>
                  <a:schemeClr val="accent4"/>
                </a:solidFill>
              </a:defRPr>
            </a:lvl9pPr>
          </a:lstStyle>
          <a:p>
            <a:endParaRPr/>
          </a:p>
        </p:txBody>
      </p:sp>
      <p:sp>
        <p:nvSpPr>
          <p:cNvPr id="110" name="Google Shape;110;p15"/>
          <p:cNvSpPr txBox="1">
            <a:spLocks noGrp="1"/>
          </p:cNvSpPr>
          <p:nvPr>
            <p:ph type="subTitle" idx="9"/>
          </p:nvPr>
        </p:nvSpPr>
        <p:spPr>
          <a:xfrm>
            <a:off x="6424488" y="1837075"/>
            <a:ext cx="2103300" cy="357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700"/>
              <a:buFont typeface="Boogaloo"/>
              <a:buNone/>
              <a:defRPr sz="2700">
                <a:latin typeface="Boogaloo"/>
                <a:ea typeface="Boogaloo"/>
                <a:cs typeface="Boogaloo"/>
                <a:sym typeface="Boogaloo"/>
              </a:defRPr>
            </a:lvl1pPr>
            <a:lvl2pPr lvl="1" algn="ctr" rtl="0">
              <a:spcBef>
                <a:spcPts val="0"/>
              </a:spcBef>
              <a:spcAft>
                <a:spcPts val="0"/>
              </a:spcAft>
              <a:buClr>
                <a:schemeClr val="dk1"/>
              </a:buClr>
              <a:buSzPts val="2700"/>
              <a:buFont typeface="Boogaloo"/>
              <a:buNone/>
              <a:defRPr sz="2700">
                <a:solidFill>
                  <a:schemeClr val="dk1"/>
                </a:solidFill>
                <a:latin typeface="Boogaloo"/>
                <a:ea typeface="Boogaloo"/>
                <a:cs typeface="Boogaloo"/>
                <a:sym typeface="Boogaloo"/>
              </a:defRPr>
            </a:lvl2pPr>
            <a:lvl3pPr lvl="2"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3pPr>
            <a:lvl4pPr lvl="3"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4pPr>
            <a:lvl5pPr lvl="4"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5pPr>
            <a:lvl6pPr lvl="5"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6pPr>
            <a:lvl7pPr lvl="6"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7pPr>
            <a:lvl8pPr lvl="7"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8pPr>
            <a:lvl9pPr lvl="8" algn="ctr" rtl="0">
              <a:spcBef>
                <a:spcPts val="1600"/>
              </a:spcBef>
              <a:spcAft>
                <a:spcPts val="1600"/>
              </a:spcAft>
              <a:buClr>
                <a:schemeClr val="dk1"/>
              </a:buClr>
              <a:buSzPts val="2700"/>
              <a:buFont typeface="Boogaloo"/>
              <a:buNone/>
              <a:defRPr sz="2700">
                <a:solidFill>
                  <a:schemeClr val="dk1"/>
                </a:solidFill>
                <a:latin typeface="Boogaloo"/>
                <a:ea typeface="Boogaloo"/>
                <a:cs typeface="Boogaloo"/>
                <a:sym typeface="Boogaloo"/>
              </a:defRPr>
            </a:lvl9pPr>
          </a:lstStyle>
          <a:p>
            <a:endParaRPr/>
          </a:p>
        </p:txBody>
      </p:sp>
      <p:sp>
        <p:nvSpPr>
          <p:cNvPr id="111" name="Google Shape;111;p15"/>
          <p:cNvSpPr txBox="1">
            <a:spLocks noGrp="1"/>
          </p:cNvSpPr>
          <p:nvPr>
            <p:ph type="subTitle" idx="13"/>
          </p:nvPr>
        </p:nvSpPr>
        <p:spPr>
          <a:xfrm>
            <a:off x="6424488" y="2165425"/>
            <a:ext cx="2103300" cy="61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4"/>
              </a:buClr>
              <a:buSzPts val="1400"/>
              <a:buNone/>
              <a:defRPr sz="1400"/>
            </a:lvl1pPr>
            <a:lvl2pPr lvl="1" algn="ctr" rtl="0">
              <a:spcBef>
                <a:spcPts val="0"/>
              </a:spcBef>
              <a:spcAft>
                <a:spcPts val="0"/>
              </a:spcAft>
              <a:buClr>
                <a:schemeClr val="accent4"/>
              </a:buClr>
              <a:buSzPts val="1400"/>
              <a:buNone/>
              <a:defRPr>
                <a:solidFill>
                  <a:schemeClr val="accent4"/>
                </a:solidFill>
              </a:defRPr>
            </a:lvl2pPr>
            <a:lvl3pPr lvl="2" algn="ctr" rtl="0">
              <a:spcBef>
                <a:spcPts val="1600"/>
              </a:spcBef>
              <a:spcAft>
                <a:spcPts val="0"/>
              </a:spcAft>
              <a:buClr>
                <a:schemeClr val="accent4"/>
              </a:buClr>
              <a:buSzPts val="1400"/>
              <a:buNone/>
              <a:defRPr>
                <a:solidFill>
                  <a:schemeClr val="accent4"/>
                </a:solidFill>
              </a:defRPr>
            </a:lvl3pPr>
            <a:lvl4pPr lvl="3" algn="ctr" rtl="0">
              <a:spcBef>
                <a:spcPts val="1600"/>
              </a:spcBef>
              <a:spcAft>
                <a:spcPts val="0"/>
              </a:spcAft>
              <a:buClr>
                <a:schemeClr val="accent4"/>
              </a:buClr>
              <a:buSzPts val="1400"/>
              <a:buNone/>
              <a:defRPr>
                <a:solidFill>
                  <a:schemeClr val="accent4"/>
                </a:solidFill>
              </a:defRPr>
            </a:lvl4pPr>
            <a:lvl5pPr lvl="4" algn="ctr" rtl="0">
              <a:spcBef>
                <a:spcPts val="1600"/>
              </a:spcBef>
              <a:spcAft>
                <a:spcPts val="0"/>
              </a:spcAft>
              <a:buClr>
                <a:schemeClr val="accent4"/>
              </a:buClr>
              <a:buSzPts val="1400"/>
              <a:buNone/>
              <a:defRPr>
                <a:solidFill>
                  <a:schemeClr val="accent4"/>
                </a:solidFill>
              </a:defRPr>
            </a:lvl5pPr>
            <a:lvl6pPr lvl="5" algn="ctr" rtl="0">
              <a:spcBef>
                <a:spcPts val="1600"/>
              </a:spcBef>
              <a:spcAft>
                <a:spcPts val="0"/>
              </a:spcAft>
              <a:buClr>
                <a:schemeClr val="accent4"/>
              </a:buClr>
              <a:buSzPts val="1400"/>
              <a:buNone/>
              <a:defRPr>
                <a:solidFill>
                  <a:schemeClr val="accent4"/>
                </a:solidFill>
              </a:defRPr>
            </a:lvl6pPr>
            <a:lvl7pPr lvl="6" algn="ctr" rtl="0">
              <a:spcBef>
                <a:spcPts val="1600"/>
              </a:spcBef>
              <a:spcAft>
                <a:spcPts val="0"/>
              </a:spcAft>
              <a:buClr>
                <a:schemeClr val="accent4"/>
              </a:buClr>
              <a:buSzPts val="1400"/>
              <a:buNone/>
              <a:defRPr>
                <a:solidFill>
                  <a:schemeClr val="accent4"/>
                </a:solidFill>
              </a:defRPr>
            </a:lvl7pPr>
            <a:lvl8pPr lvl="7" algn="ctr" rtl="0">
              <a:spcBef>
                <a:spcPts val="1600"/>
              </a:spcBef>
              <a:spcAft>
                <a:spcPts val="0"/>
              </a:spcAft>
              <a:buClr>
                <a:schemeClr val="accent4"/>
              </a:buClr>
              <a:buSzPts val="1400"/>
              <a:buNone/>
              <a:defRPr>
                <a:solidFill>
                  <a:schemeClr val="accent4"/>
                </a:solidFill>
              </a:defRPr>
            </a:lvl8pPr>
            <a:lvl9pPr lvl="8" algn="ctr" rtl="0">
              <a:spcBef>
                <a:spcPts val="1600"/>
              </a:spcBef>
              <a:spcAft>
                <a:spcPts val="1600"/>
              </a:spcAft>
              <a:buClr>
                <a:schemeClr val="accent4"/>
              </a:buClr>
              <a:buSzPts val="1400"/>
              <a:buNone/>
              <a:defRPr>
                <a:solidFill>
                  <a:schemeClr val="accent4"/>
                </a:solidFill>
              </a:defRPr>
            </a:lvl9pPr>
          </a:lstStyle>
          <a:p>
            <a:endParaRPr/>
          </a:p>
        </p:txBody>
      </p:sp>
      <p:sp>
        <p:nvSpPr>
          <p:cNvPr id="112" name="Google Shape;112;p15"/>
          <p:cNvSpPr txBox="1">
            <a:spLocks noGrp="1"/>
          </p:cNvSpPr>
          <p:nvPr>
            <p:ph type="subTitle" idx="14"/>
          </p:nvPr>
        </p:nvSpPr>
        <p:spPr>
          <a:xfrm>
            <a:off x="6424488" y="3618100"/>
            <a:ext cx="2103300" cy="357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700"/>
              <a:buFont typeface="Boogaloo"/>
              <a:buNone/>
              <a:defRPr sz="2700">
                <a:latin typeface="Boogaloo"/>
                <a:ea typeface="Boogaloo"/>
                <a:cs typeface="Boogaloo"/>
                <a:sym typeface="Boogaloo"/>
              </a:defRPr>
            </a:lvl1pPr>
            <a:lvl2pPr lvl="1" algn="ctr" rtl="0">
              <a:spcBef>
                <a:spcPts val="0"/>
              </a:spcBef>
              <a:spcAft>
                <a:spcPts val="0"/>
              </a:spcAft>
              <a:buClr>
                <a:schemeClr val="dk1"/>
              </a:buClr>
              <a:buSzPts val="2700"/>
              <a:buFont typeface="Boogaloo"/>
              <a:buNone/>
              <a:defRPr sz="2700">
                <a:solidFill>
                  <a:schemeClr val="dk1"/>
                </a:solidFill>
                <a:latin typeface="Boogaloo"/>
                <a:ea typeface="Boogaloo"/>
                <a:cs typeface="Boogaloo"/>
                <a:sym typeface="Boogaloo"/>
              </a:defRPr>
            </a:lvl2pPr>
            <a:lvl3pPr lvl="2"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3pPr>
            <a:lvl4pPr lvl="3"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4pPr>
            <a:lvl5pPr lvl="4"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5pPr>
            <a:lvl6pPr lvl="5"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6pPr>
            <a:lvl7pPr lvl="6"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7pPr>
            <a:lvl8pPr lvl="7"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8pPr>
            <a:lvl9pPr lvl="8" algn="ctr" rtl="0">
              <a:spcBef>
                <a:spcPts val="1600"/>
              </a:spcBef>
              <a:spcAft>
                <a:spcPts val="1600"/>
              </a:spcAft>
              <a:buClr>
                <a:schemeClr val="dk1"/>
              </a:buClr>
              <a:buSzPts val="2700"/>
              <a:buFont typeface="Boogaloo"/>
              <a:buNone/>
              <a:defRPr sz="2700">
                <a:solidFill>
                  <a:schemeClr val="dk1"/>
                </a:solidFill>
                <a:latin typeface="Boogaloo"/>
                <a:ea typeface="Boogaloo"/>
                <a:cs typeface="Boogaloo"/>
                <a:sym typeface="Boogaloo"/>
              </a:defRPr>
            </a:lvl9pPr>
          </a:lstStyle>
          <a:p>
            <a:endParaRPr/>
          </a:p>
        </p:txBody>
      </p:sp>
      <p:sp>
        <p:nvSpPr>
          <p:cNvPr id="113" name="Google Shape;113;p15"/>
          <p:cNvSpPr txBox="1">
            <a:spLocks noGrp="1"/>
          </p:cNvSpPr>
          <p:nvPr>
            <p:ph type="subTitle" idx="15"/>
          </p:nvPr>
        </p:nvSpPr>
        <p:spPr>
          <a:xfrm>
            <a:off x="6424488" y="3946450"/>
            <a:ext cx="2103300" cy="61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4"/>
              </a:buClr>
              <a:buSzPts val="1400"/>
              <a:buNone/>
              <a:defRPr sz="1400"/>
            </a:lvl1pPr>
            <a:lvl2pPr lvl="1" algn="ctr" rtl="0">
              <a:spcBef>
                <a:spcPts val="0"/>
              </a:spcBef>
              <a:spcAft>
                <a:spcPts val="0"/>
              </a:spcAft>
              <a:buClr>
                <a:schemeClr val="accent4"/>
              </a:buClr>
              <a:buSzPts val="1400"/>
              <a:buNone/>
              <a:defRPr>
                <a:solidFill>
                  <a:schemeClr val="accent4"/>
                </a:solidFill>
              </a:defRPr>
            </a:lvl2pPr>
            <a:lvl3pPr lvl="2" algn="ctr" rtl="0">
              <a:spcBef>
                <a:spcPts val="1600"/>
              </a:spcBef>
              <a:spcAft>
                <a:spcPts val="0"/>
              </a:spcAft>
              <a:buClr>
                <a:schemeClr val="accent4"/>
              </a:buClr>
              <a:buSzPts val="1400"/>
              <a:buNone/>
              <a:defRPr>
                <a:solidFill>
                  <a:schemeClr val="accent4"/>
                </a:solidFill>
              </a:defRPr>
            </a:lvl3pPr>
            <a:lvl4pPr lvl="3" algn="ctr" rtl="0">
              <a:spcBef>
                <a:spcPts val="1600"/>
              </a:spcBef>
              <a:spcAft>
                <a:spcPts val="0"/>
              </a:spcAft>
              <a:buClr>
                <a:schemeClr val="accent4"/>
              </a:buClr>
              <a:buSzPts val="1400"/>
              <a:buNone/>
              <a:defRPr>
                <a:solidFill>
                  <a:schemeClr val="accent4"/>
                </a:solidFill>
              </a:defRPr>
            </a:lvl4pPr>
            <a:lvl5pPr lvl="4" algn="ctr" rtl="0">
              <a:spcBef>
                <a:spcPts val="1600"/>
              </a:spcBef>
              <a:spcAft>
                <a:spcPts val="0"/>
              </a:spcAft>
              <a:buClr>
                <a:schemeClr val="accent4"/>
              </a:buClr>
              <a:buSzPts val="1400"/>
              <a:buNone/>
              <a:defRPr>
                <a:solidFill>
                  <a:schemeClr val="accent4"/>
                </a:solidFill>
              </a:defRPr>
            </a:lvl5pPr>
            <a:lvl6pPr lvl="5" algn="ctr" rtl="0">
              <a:spcBef>
                <a:spcPts val="1600"/>
              </a:spcBef>
              <a:spcAft>
                <a:spcPts val="0"/>
              </a:spcAft>
              <a:buClr>
                <a:schemeClr val="accent4"/>
              </a:buClr>
              <a:buSzPts val="1400"/>
              <a:buNone/>
              <a:defRPr>
                <a:solidFill>
                  <a:schemeClr val="accent4"/>
                </a:solidFill>
              </a:defRPr>
            </a:lvl6pPr>
            <a:lvl7pPr lvl="6" algn="ctr" rtl="0">
              <a:spcBef>
                <a:spcPts val="1600"/>
              </a:spcBef>
              <a:spcAft>
                <a:spcPts val="0"/>
              </a:spcAft>
              <a:buClr>
                <a:schemeClr val="accent4"/>
              </a:buClr>
              <a:buSzPts val="1400"/>
              <a:buNone/>
              <a:defRPr>
                <a:solidFill>
                  <a:schemeClr val="accent4"/>
                </a:solidFill>
              </a:defRPr>
            </a:lvl7pPr>
            <a:lvl8pPr lvl="7" algn="ctr" rtl="0">
              <a:spcBef>
                <a:spcPts val="1600"/>
              </a:spcBef>
              <a:spcAft>
                <a:spcPts val="0"/>
              </a:spcAft>
              <a:buClr>
                <a:schemeClr val="accent4"/>
              </a:buClr>
              <a:buSzPts val="1400"/>
              <a:buNone/>
              <a:defRPr>
                <a:solidFill>
                  <a:schemeClr val="accent4"/>
                </a:solidFill>
              </a:defRPr>
            </a:lvl8pPr>
            <a:lvl9pPr lvl="8" algn="ctr" rtl="0">
              <a:spcBef>
                <a:spcPts val="1600"/>
              </a:spcBef>
              <a:spcAft>
                <a:spcPts val="1600"/>
              </a:spcAft>
              <a:buClr>
                <a:schemeClr val="accent4"/>
              </a:buClr>
              <a:buSzPts val="1400"/>
              <a:buNone/>
              <a:defRPr>
                <a:solidFill>
                  <a:schemeClr val="accent4"/>
                </a:solidFill>
              </a:defRPr>
            </a:lvl9pPr>
          </a:lstStyle>
          <a:p>
            <a:endParaRPr/>
          </a:p>
        </p:txBody>
      </p:sp>
      <p:sp>
        <p:nvSpPr>
          <p:cNvPr id="114" name="Google Shape;114;p15"/>
          <p:cNvSpPr/>
          <p:nvPr/>
        </p:nvSpPr>
        <p:spPr>
          <a:xfrm>
            <a:off x="7715350" y="173350"/>
            <a:ext cx="1158000" cy="11580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15"/>
          <p:cNvSpPr/>
          <p:nvPr/>
        </p:nvSpPr>
        <p:spPr>
          <a:xfrm rot="-5400000">
            <a:off x="7433175" y="173475"/>
            <a:ext cx="411300" cy="9621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hree columns 1">
  <p:cSld name="CUSTOM_3_1">
    <p:spTree>
      <p:nvGrpSpPr>
        <p:cNvPr id="1" name="Shape 116"/>
        <p:cNvGrpSpPr/>
        <p:nvPr/>
      </p:nvGrpSpPr>
      <p:grpSpPr>
        <a:xfrm>
          <a:off x="0" y="0"/>
          <a:ext cx="0" cy="0"/>
          <a:chOff x="0" y="0"/>
          <a:chExt cx="0" cy="0"/>
        </a:xfrm>
      </p:grpSpPr>
      <p:sp>
        <p:nvSpPr>
          <p:cNvPr id="117" name="Google Shape;117;p16"/>
          <p:cNvSpPr txBox="1">
            <a:spLocks noGrp="1"/>
          </p:cNvSpPr>
          <p:nvPr>
            <p:ph type="title"/>
          </p:nvPr>
        </p:nvSpPr>
        <p:spPr>
          <a:xfrm>
            <a:off x="646650" y="393950"/>
            <a:ext cx="3530700" cy="623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18" name="Google Shape;118;p16"/>
          <p:cNvSpPr txBox="1">
            <a:spLocks noGrp="1"/>
          </p:cNvSpPr>
          <p:nvPr>
            <p:ph type="subTitle" idx="1"/>
          </p:nvPr>
        </p:nvSpPr>
        <p:spPr>
          <a:xfrm>
            <a:off x="3502413" y="2354475"/>
            <a:ext cx="2103300" cy="357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700"/>
              <a:buFont typeface="Boogaloo"/>
              <a:buNone/>
              <a:defRPr sz="2700">
                <a:latin typeface="Boogaloo"/>
                <a:ea typeface="Boogaloo"/>
                <a:cs typeface="Boogaloo"/>
                <a:sym typeface="Boogaloo"/>
              </a:defRPr>
            </a:lvl1pPr>
            <a:lvl2pPr lvl="1" algn="ctr" rtl="0">
              <a:spcBef>
                <a:spcPts val="0"/>
              </a:spcBef>
              <a:spcAft>
                <a:spcPts val="0"/>
              </a:spcAft>
              <a:buClr>
                <a:schemeClr val="dk1"/>
              </a:buClr>
              <a:buSzPts val="2700"/>
              <a:buFont typeface="Boogaloo"/>
              <a:buNone/>
              <a:defRPr sz="2700">
                <a:solidFill>
                  <a:schemeClr val="dk1"/>
                </a:solidFill>
                <a:latin typeface="Boogaloo"/>
                <a:ea typeface="Boogaloo"/>
                <a:cs typeface="Boogaloo"/>
                <a:sym typeface="Boogaloo"/>
              </a:defRPr>
            </a:lvl2pPr>
            <a:lvl3pPr lvl="2"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3pPr>
            <a:lvl4pPr lvl="3"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4pPr>
            <a:lvl5pPr lvl="4"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5pPr>
            <a:lvl6pPr lvl="5"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6pPr>
            <a:lvl7pPr lvl="6"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7pPr>
            <a:lvl8pPr lvl="7"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8pPr>
            <a:lvl9pPr lvl="8" algn="ctr" rtl="0">
              <a:spcBef>
                <a:spcPts val="1600"/>
              </a:spcBef>
              <a:spcAft>
                <a:spcPts val="1600"/>
              </a:spcAft>
              <a:buClr>
                <a:schemeClr val="dk1"/>
              </a:buClr>
              <a:buSzPts val="2700"/>
              <a:buFont typeface="Boogaloo"/>
              <a:buNone/>
              <a:defRPr sz="2700">
                <a:solidFill>
                  <a:schemeClr val="dk1"/>
                </a:solidFill>
                <a:latin typeface="Boogaloo"/>
                <a:ea typeface="Boogaloo"/>
                <a:cs typeface="Boogaloo"/>
                <a:sym typeface="Boogaloo"/>
              </a:defRPr>
            </a:lvl9pPr>
          </a:lstStyle>
          <a:p>
            <a:endParaRPr/>
          </a:p>
        </p:txBody>
      </p:sp>
      <p:sp>
        <p:nvSpPr>
          <p:cNvPr id="119" name="Google Shape;119;p16"/>
          <p:cNvSpPr txBox="1">
            <a:spLocks noGrp="1"/>
          </p:cNvSpPr>
          <p:nvPr>
            <p:ph type="subTitle" idx="2"/>
          </p:nvPr>
        </p:nvSpPr>
        <p:spPr>
          <a:xfrm>
            <a:off x="3502413" y="2682825"/>
            <a:ext cx="2103300" cy="61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4"/>
              </a:buClr>
              <a:buSzPts val="1400"/>
              <a:buNone/>
              <a:defRPr sz="1400"/>
            </a:lvl1pPr>
            <a:lvl2pPr lvl="1" algn="ctr" rtl="0">
              <a:spcBef>
                <a:spcPts val="0"/>
              </a:spcBef>
              <a:spcAft>
                <a:spcPts val="0"/>
              </a:spcAft>
              <a:buClr>
                <a:schemeClr val="accent4"/>
              </a:buClr>
              <a:buSzPts val="1400"/>
              <a:buNone/>
              <a:defRPr>
                <a:solidFill>
                  <a:schemeClr val="accent4"/>
                </a:solidFill>
              </a:defRPr>
            </a:lvl2pPr>
            <a:lvl3pPr lvl="2" algn="ctr" rtl="0">
              <a:spcBef>
                <a:spcPts val="1600"/>
              </a:spcBef>
              <a:spcAft>
                <a:spcPts val="0"/>
              </a:spcAft>
              <a:buClr>
                <a:schemeClr val="accent4"/>
              </a:buClr>
              <a:buSzPts val="1400"/>
              <a:buNone/>
              <a:defRPr>
                <a:solidFill>
                  <a:schemeClr val="accent4"/>
                </a:solidFill>
              </a:defRPr>
            </a:lvl3pPr>
            <a:lvl4pPr lvl="3" algn="ctr" rtl="0">
              <a:spcBef>
                <a:spcPts val="1600"/>
              </a:spcBef>
              <a:spcAft>
                <a:spcPts val="0"/>
              </a:spcAft>
              <a:buClr>
                <a:schemeClr val="accent4"/>
              </a:buClr>
              <a:buSzPts val="1400"/>
              <a:buNone/>
              <a:defRPr>
                <a:solidFill>
                  <a:schemeClr val="accent4"/>
                </a:solidFill>
              </a:defRPr>
            </a:lvl4pPr>
            <a:lvl5pPr lvl="4" algn="ctr" rtl="0">
              <a:spcBef>
                <a:spcPts val="1600"/>
              </a:spcBef>
              <a:spcAft>
                <a:spcPts val="0"/>
              </a:spcAft>
              <a:buClr>
                <a:schemeClr val="accent4"/>
              </a:buClr>
              <a:buSzPts val="1400"/>
              <a:buNone/>
              <a:defRPr>
                <a:solidFill>
                  <a:schemeClr val="accent4"/>
                </a:solidFill>
              </a:defRPr>
            </a:lvl5pPr>
            <a:lvl6pPr lvl="5" algn="ctr" rtl="0">
              <a:spcBef>
                <a:spcPts val="1600"/>
              </a:spcBef>
              <a:spcAft>
                <a:spcPts val="0"/>
              </a:spcAft>
              <a:buClr>
                <a:schemeClr val="accent4"/>
              </a:buClr>
              <a:buSzPts val="1400"/>
              <a:buNone/>
              <a:defRPr>
                <a:solidFill>
                  <a:schemeClr val="accent4"/>
                </a:solidFill>
              </a:defRPr>
            </a:lvl6pPr>
            <a:lvl7pPr lvl="6" algn="ctr" rtl="0">
              <a:spcBef>
                <a:spcPts val="1600"/>
              </a:spcBef>
              <a:spcAft>
                <a:spcPts val="0"/>
              </a:spcAft>
              <a:buClr>
                <a:schemeClr val="accent4"/>
              </a:buClr>
              <a:buSzPts val="1400"/>
              <a:buNone/>
              <a:defRPr>
                <a:solidFill>
                  <a:schemeClr val="accent4"/>
                </a:solidFill>
              </a:defRPr>
            </a:lvl7pPr>
            <a:lvl8pPr lvl="7" algn="ctr" rtl="0">
              <a:spcBef>
                <a:spcPts val="1600"/>
              </a:spcBef>
              <a:spcAft>
                <a:spcPts val="0"/>
              </a:spcAft>
              <a:buClr>
                <a:schemeClr val="accent4"/>
              </a:buClr>
              <a:buSzPts val="1400"/>
              <a:buNone/>
              <a:defRPr>
                <a:solidFill>
                  <a:schemeClr val="accent4"/>
                </a:solidFill>
              </a:defRPr>
            </a:lvl8pPr>
            <a:lvl9pPr lvl="8" algn="ctr" rtl="0">
              <a:spcBef>
                <a:spcPts val="1600"/>
              </a:spcBef>
              <a:spcAft>
                <a:spcPts val="1600"/>
              </a:spcAft>
              <a:buClr>
                <a:schemeClr val="accent4"/>
              </a:buClr>
              <a:buSzPts val="1400"/>
              <a:buNone/>
              <a:defRPr>
                <a:solidFill>
                  <a:schemeClr val="accent4"/>
                </a:solidFill>
              </a:defRPr>
            </a:lvl9pPr>
          </a:lstStyle>
          <a:p>
            <a:endParaRPr/>
          </a:p>
        </p:txBody>
      </p:sp>
      <p:sp>
        <p:nvSpPr>
          <p:cNvPr id="120" name="Google Shape;120;p16"/>
          <p:cNvSpPr txBox="1">
            <a:spLocks noGrp="1"/>
          </p:cNvSpPr>
          <p:nvPr>
            <p:ph type="subTitle" idx="3"/>
          </p:nvPr>
        </p:nvSpPr>
        <p:spPr>
          <a:xfrm>
            <a:off x="844813" y="2354475"/>
            <a:ext cx="2103300" cy="357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700"/>
              <a:buFont typeface="Boogaloo"/>
              <a:buNone/>
              <a:defRPr sz="2700">
                <a:latin typeface="Boogaloo"/>
                <a:ea typeface="Boogaloo"/>
                <a:cs typeface="Boogaloo"/>
                <a:sym typeface="Boogaloo"/>
              </a:defRPr>
            </a:lvl1pPr>
            <a:lvl2pPr lvl="1" algn="ctr" rtl="0">
              <a:spcBef>
                <a:spcPts val="0"/>
              </a:spcBef>
              <a:spcAft>
                <a:spcPts val="0"/>
              </a:spcAft>
              <a:buClr>
                <a:schemeClr val="dk1"/>
              </a:buClr>
              <a:buSzPts val="2700"/>
              <a:buFont typeface="Boogaloo"/>
              <a:buNone/>
              <a:defRPr sz="2700">
                <a:solidFill>
                  <a:schemeClr val="dk1"/>
                </a:solidFill>
                <a:latin typeface="Boogaloo"/>
                <a:ea typeface="Boogaloo"/>
                <a:cs typeface="Boogaloo"/>
                <a:sym typeface="Boogaloo"/>
              </a:defRPr>
            </a:lvl2pPr>
            <a:lvl3pPr lvl="2"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3pPr>
            <a:lvl4pPr lvl="3"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4pPr>
            <a:lvl5pPr lvl="4"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5pPr>
            <a:lvl6pPr lvl="5"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6pPr>
            <a:lvl7pPr lvl="6"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7pPr>
            <a:lvl8pPr lvl="7"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8pPr>
            <a:lvl9pPr lvl="8" algn="ctr" rtl="0">
              <a:spcBef>
                <a:spcPts val="1600"/>
              </a:spcBef>
              <a:spcAft>
                <a:spcPts val="1600"/>
              </a:spcAft>
              <a:buClr>
                <a:schemeClr val="dk1"/>
              </a:buClr>
              <a:buSzPts val="2700"/>
              <a:buFont typeface="Boogaloo"/>
              <a:buNone/>
              <a:defRPr sz="2700">
                <a:solidFill>
                  <a:schemeClr val="dk1"/>
                </a:solidFill>
                <a:latin typeface="Boogaloo"/>
                <a:ea typeface="Boogaloo"/>
                <a:cs typeface="Boogaloo"/>
                <a:sym typeface="Boogaloo"/>
              </a:defRPr>
            </a:lvl9pPr>
          </a:lstStyle>
          <a:p>
            <a:endParaRPr/>
          </a:p>
        </p:txBody>
      </p:sp>
      <p:sp>
        <p:nvSpPr>
          <p:cNvPr id="121" name="Google Shape;121;p16"/>
          <p:cNvSpPr txBox="1">
            <a:spLocks noGrp="1"/>
          </p:cNvSpPr>
          <p:nvPr>
            <p:ph type="subTitle" idx="4"/>
          </p:nvPr>
        </p:nvSpPr>
        <p:spPr>
          <a:xfrm>
            <a:off x="844800" y="2682825"/>
            <a:ext cx="2103300" cy="61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4"/>
              </a:buClr>
              <a:buSzPts val="1400"/>
              <a:buNone/>
              <a:defRPr sz="1400"/>
            </a:lvl1pPr>
            <a:lvl2pPr lvl="1" algn="ctr" rtl="0">
              <a:spcBef>
                <a:spcPts val="0"/>
              </a:spcBef>
              <a:spcAft>
                <a:spcPts val="0"/>
              </a:spcAft>
              <a:buClr>
                <a:schemeClr val="accent4"/>
              </a:buClr>
              <a:buSzPts val="1400"/>
              <a:buNone/>
              <a:defRPr>
                <a:solidFill>
                  <a:schemeClr val="accent4"/>
                </a:solidFill>
              </a:defRPr>
            </a:lvl2pPr>
            <a:lvl3pPr lvl="2" algn="ctr" rtl="0">
              <a:spcBef>
                <a:spcPts val="1600"/>
              </a:spcBef>
              <a:spcAft>
                <a:spcPts val="0"/>
              </a:spcAft>
              <a:buClr>
                <a:schemeClr val="accent4"/>
              </a:buClr>
              <a:buSzPts val="1400"/>
              <a:buNone/>
              <a:defRPr>
                <a:solidFill>
                  <a:schemeClr val="accent4"/>
                </a:solidFill>
              </a:defRPr>
            </a:lvl3pPr>
            <a:lvl4pPr lvl="3" algn="ctr" rtl="0">
              <a:spcBef>
                <a:spcPts val="1600"/>
              </a:spcBef>
              <a:spcAft>
                <a:spcPts val="0"/>
              </a:spcAft>
              <a:buClr>
                <a:schemeClr val="accent4"/>
              </a:buClr>
              <a:buSzPts val="1400"/>
              <a:buNone/>
              <a:defRPr>
                <a:solidFill>
                  <a:schemeClr val="accent4"/>
                </a:solidFill>
              </a:defRPr>
            </a:lvl4pPr>
            <a:lvl5pPr lvl="4" algn="ctr" rtl="0">
              <a:spcBef>
                <a:spcPts val="1600"/>
              </a:spcBef>
              <a:spcAft>
                <a:spcPts val="0"/>
              </a:spcAft>
              <a:buClr>
                <a:schemeClr val="accent4"/>
              </a:buClr>
              <a:buSzPts val="1400"/>
              <a:buNone/>
              <a:defRPr>
                <a:solidFill>
                  <a:schemeClr val="accent4"/>
                </a:solidFill>
              </a:defRPr>
            </a:lvl5pPr>
            <a:lvl6pPr lvl="5" algn="ctr" rtl="0">
              <a:spcBef>
                <a:spcPts val="1600"/>
              </a:spcBef>
              <a:spcAft>
                <a:spcPts val="0"/>
              </a:spcAft>
              <a:buClr>
                <a:schemeClr val="accent4"/>
              </a:buClr>
              <a:buSzPts val="1400"/>
              <a:buNone/>
              <a:defRPr>
                <a:solidFill>
                  <a:schemeClr val="accent4"/>
                </a:solidFill>
              </a:defRPr>
            </a:lvl6pPr>
            <a:lvl7pPr lvl="6" algn="ctr" rtl="0">
              <a:spcBef>
                <a:spcPts val="1600"/>
              </a:spcBef>
              <a:spcAft>
                <a:spcPts val="0"/>
              </a:spcAft>
              <a:buClr>
                <a:schemeClr val="accent4"/>
              </a:buClr>
              <a:buSzPts val="1400"/>
              <a:buNone/>
              <a:defRPr>
                <a:solidFill>
                  <a:schemeClr val="accent4"/>
                </a:solidFill>
              </a:defRPr>
            </a:lvl7pPr>
            <a:lvl8pPr lvl="7" algn="ctr" rtl="0">
              <a:spcBef>
                <a:spcPts val="1600"/>
              </a:spcBef>
              <a:spcAft>
                <a:spcPts val="0"/>
              </a:spcAft>
              <a:buClr>
                <a:schemeClr val="accent4"/>
              </a:buClr>
              <a:buSzPts val="1400"/>
              <a:buNone/>
              <a:defRPr>
                <a:solidFill>
                  <a:schemeClr val="accent4"/>
                </a:solidFill>
              </a:defRPr>
            </a:lvl8pPr>
            <a:lvl9pPr lvl="8" algn="ctr" rtl="0">
              <a:spcBef>
                <a:spcPts val="1600"/>
              </a:spcBef>
              <a:spcAft>
                <a:spcPts val="1600"/>
              </a:spcAft>
              <a:buClr>
                <a:schemeClr val="accent4"/>
              </a:buClr>
              <a:buSzPts val="1400"/>
              <a:buNone/>
              <a:defRPr>
                <a:solidFill>
                  <a:schemeClr val="accent4"/>
                </a:solidFill>
              </a:defRPr>
            </a:lvl9pPr>
          </a:lstStyle>
          <a:p>
            <a:endParaRPr/>
          </a:p>
        </p:txBody>
      </p:sp>
      <p:sp>
        <p:nvSpPr>
          <p:cNvPr id="122" name="Google Shape;122;p16"/>
          <p:cNvSpPr txBox="1">
            <a:spLocks noGrp="1"/>
          </p:cNvSpPr>
          <p:nvPr>
            <p:ph type="subTitle" idx="5"/>
          </p:nvPr>
        </p:nvSpPr>
        <p:spPr>
          <a:xfrm>
            <a:off x="6195888" y="2354475"/>
            <a:ext cx="2103300" cy="357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700"/>
              <a:buFont typeface="Boogaloo"/>
              <a:buNone/>
              <a:defRPr sz="2700">
                <a:latin typeface="Boogaloo"/>
                <a:ea typeface="Boogaloo"/>
                <a:cs typeface="Boogaloo"/>
                <a:sym typeface="Boogaloo"/>
              </a:defRPr>
            </a:lvl1pPr>
            <a:lvl2pPr lvl="1" algn="ctr" rtl="0">
              <a:spcBef>
                <a:spcPts val="0"/>
              </a:spcBef>
              <a:spcAft>
                <a:spcPts val="0"/>
              </a:spcAft>
              <a:buClr>
                <a:schemeClr val="dk1"/>
              </a:buClr>
              <a:buSzPts val="2700"/>
              <a:buFont typeface="Boogaloo"/>
              <a:buNone/>
              <a:defRPr sz="2700">
                <a:solidFill>
                  <a:schemeClr val="dk1"/>
                </a:solidFill>
                <a:latin typeface="Boogaloo"/>
                <a:ea typeface="Boogaloo"/>
                <a:cs typeface="Boogaloo"/>
                <a:sym typeface="Boogaloo"/>
              </a:defRPr>
            </a:lvl2pPr>
            <a:lvl3pPr lvl="2"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3pPr>
            <a:lvl4pPr lvl="3"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4pPr>
            <a:lvl5pPr lvl="4"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5pPr>
            <a:lvl6pPr lvl="5"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6pPr>
            <a:lvl7pPr lvl="6"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7pPr>
            <a:lvl8pPr lvl="7"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8pPr>
            <a:lvl9pPr lvl="8" algn="ctr" rtl="0">
              <a:spcBef>
                <a:spcPts val="1600"/>
              </a:spcBef>
              <a:spcAft>
                <a:spcPts val="1600"/>
              </a:spcAft>
              <a:buClr>
                <a:schemeClr val="dk1"/>
              </a:buClr>
              <a:buSzPts val="2700"/>
              <a:buFont typeface="Boogaloo"/>
              <a:buNone/>
              <a:defRPr sz="2700">
                <a:solidFill>
                  <a:schemeClr val="dk1"/>
                </a:solidFill>
                <a:latin typeface="Boogaloo"/>
                <a:ea typeface="Boogaloo"/>
                <a:cs typeface="Boogaloo"/>
                <a:sym typeface="Boogaloo"/>
              </a:defRPr>
            </a:lvl9pPr>
          </a:lstStyle>
          <a:p>
            <a:endParaRPr/>
          </a:p>
        </p:txBody>
      </p:sp>
      <p:sp>
        <p:nvSpPr>
          <p:cNvPr id="123" name="Google Shape;123;p16"/>
          <p:cNvSpPr txBox="1">
            <a:spLocks noGrp="1"/>
          </p:cNvSpPr>
          <p:nvPr>
            <p:ph type="subTitle" idx="6"/>
          </p:nvPr>
        </p:nvSpPr>
        <p:spPr>
          <a:xfrm>
            <a:off x="6195888" y="2682825"/>
            <a:ext cx="2103300" cy="61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4"/>
              </a:buClr>
              <a:buSzPts val="1400"/>
              <a:buNone/>
              <a:defRPr sz="1400"/>
            </a:lvl1pPr>
            <a:lvl2pPr lvl="1" algn="ctr" rtl="0">
              <a:spcBef>
                <a:spcPts val="0"/>
              </a:spcBef>
              <a:spcAft>
                <a:spcPts val="0"/>
              </a:spcAft>
              <a:buClr>
                <a:schemeClr val="accent4"/>
              </a:buClr>
              <a:buSzPts val="1400"/>
              <a:buNone/>
              <a:defRPr>
                <a:solidFill>
                  <a:schemeClr val="accent4"/>
                </a:solidFill>
              </a:defRPr>
            </a:lvl2pPr>
            <a:lvl3pPr lvl="2" algn="ctr" rtl="0">
              <a:spcBef>
                <a:spcPts val="1600"/>
              </a:spcBef>
              <a:spcAft>
                <a:spcPts val="0"/>
              </a:spcAft>
              <a:buClr>
                <a:schemeClr val="accent4"/>
              </a:buClr>
              <a:buSzPts val="1400"/>
              <a:buNone/>
              <a:defRPr>
                <a:solidFill>
                  <a:schemeClr val="accent4"/>
                </a:solidFill>
              </a:defRPr>
            </a:lvl3pPr>
            <a:lvl4pPr lvl="3" algn="ctr" rtl="0">
              <a:spcBef>
                <a:spcPts val="1600"/>
              </a:spcBef>
              <a:spcAft>
                <a:spcPts val="0"/>
              </a:spcAft>
              <a:buClr>
                <a:schemeClr val="accent4"/>
              </a:buClr>
              <a:buSzPts val="1400"/>
              <a:buNone/>
              <a:defRPr>
                <a:solidFill>
                  <a:schemeClr val="accent4"/>
                </a:solidFill>
              </a:defRPr>
            </a:lvl4pPr>
            <a:lvl5pPr lvl="4" algn="ctr" rtl="0">
              <a:spcBef>
                <a:spcPts val="1600"/>
              </a:spcBef>
              <a:spcAft>
                <a:spcPts val="0"/>
              </a:spcAft>
              <a:buClr>
                <a:schemeClr val="accent4"/>
              </a:buClr>
              <a:buSzPts val="1400"/>
              <a:buNone/>
              <a:defRPr>
                <a:solidFill>
                  <a:schemeClr val="accent4"/>
                </a:solidFill>
              </a:defRPr>
            </a:lvl5pPr>
            <a:lvl6pPr lvl="5" algn="ctr" rtl="0">
              <a:spcBef>
                <a:spcPts val="1600"/>
              </a:spcBef>
              <a:spcAft>
                <a:spcPts val="0"/>
              </a:spcAft>
              <a:buClr>
                <a:schemeClr val="accent4"/>
              </a:buClr>
              <a:buSzPts val="1400"/>
              <a:buNone/>
              <a:defRPr>
                <a:solidFill>
                  <a:schemeClr val="accent4"/>
                </a:solidFill>
              </a:defRPr>
            </a:lvl6pPr>
            <a:lvl7pPr lvl="6" algn="ctr" rtl="0">
              <a:spcBef>
                <a:spcPts val="1600"/>
              </a:spcBef>
              <a:spcAft>
                <a:spcPts val="0"/>
              </a:spcAft>
              <a:buClr>
                <a:schemeClr val="accent4"/>
              </a:buClr>
              <a:buSzPts val="1400"/>
              <a:buNone/>
              <a:defRPr>
                <a:solidFill>
                  <a:schemeClr val="accent4"/>
                </a:solidFill>
              </a:defRPr>
            </a:lvl7pPr>
            <a:lvl8pPr lvl="7" algn="ctr" rtl="0">
              <a:spcBef>
                <a:spcPts val="1600"/>
              </a:spcBef>
              <a:spcAft>
                <a:spcPts val="0"/>
              </a:spcAft>
              <a:buClr>
                <a:schemeClr val="accent4"/>
              </a:buClr>
              <a:buSzPts val="1400"/>
              <a:buNone/>
              <a:defRPr>
                <a:solidFill>
                  <a:schemeClr val="accent4"/>
                </a:solidFill>
              </a:defRPr>
            </a:lvl8pPr>
            <a:lvl9pPr lvl="8" algn="ctr" rtl="0">
              <a:spcBef>
                <a:spcPts val="1600"/>
              </a:spcBef>
              <a:spcAft>
                <a:spcPts val="1600"/>
              </a:spcAft>
              <a:buClr>
                <a:schemeClr val="accent4"/>
              </a:buClr>
              <a:buSzPts val="1400"/>
              <a:buNone/>
              <a:defRPr>
                <a:solidFill>
                  <a:schemeClr val="accent4"/>
                </a:solidFill>
              </a:defRPr>
            </a:lvl9pPr>
          </a:lstStyle>
          <a:p>
            <a:endParaRPr/>
          </a:p>
        </p:txBody>
      </p:sp>
      <p:sp>
        <p:nvSpPr>
          <p:cNvPr id="124" name="Google Shape;124;p16"/>
          <p:cNvSpPr/>
          <p:nvPr/>
        </p:nvSpPr>
        <p:spPr>
          <a:xfrm>
            <a:off x="816075" y="3923250"/>
            <a:ext cx="893400" cy="8934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16"/>
          <p:cNvSpPr/>
          <p:nvPr/>
        </p:nvSpPr>
        <p:spPr>
          <a:xfrm>
            <a:off x="1470325" y="4231625"/>
            <a:ext cx="927300" cy="4119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16"/>
          <p:cNvSpPr/>
          <p:nvPr/>
        </p:nvSpPr>
        <p:spPr>
          <a:xfrm>
            <a:off x="6800850" y="259100"/>
            <a:ext cx="893400" cy="8934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Numbers and text">
  <p:cSld name="CUSTOM_4">
    <p:spTree>
      <p:nvGrpSpPr>
        <p:cNvPr id="1" name="Shape 127"/>
        <p:cNvGrpSpPr/>
        <p:nvPr/>
      </p:nvGrpSpPr>
      <p:grpSpPr>
        <a:xfrm>
          <a:off x="0" y="0"/>
          <a:ext cx="0" cy="0"/>
          <a:chOff x="0" y="0"/>
          <a:chExt cx="0" cy="0"/>
        </a:xfrm>
      </p:grpSpPr>
      <p:sp>
        <p:nvSpPr>
          <p:cNvPr id="128" name="Google Shape;128;p17"/>
          <p:cNvSpPr/>
          <p:nvPr/>
        </p:nvSpPr>
        <p:spPr>
          <a:xfrm>
            <a:off x="2072200" y="222000"/>
            <a:ext cx="5002800" cy="4699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sp>
        <p:nvSpPr>
          <p:cNvPr id="129" name="Google Shape;129;p17"/>
          <p:cNvSpPr/>
          <p:nvPr/>
        </p:nvSpPr>
        <p:spPr>
          <a:xfrm>
            <a:off x="7737500" y="2989900"/>
            <a:ext cx="525900" cy="12138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17"/>
          <p:cNvSpPr txBox="1">
            <a:spLocks noGrp="1"/>
          </p:cNvSpPr>
          <p:nvPr>
            <p:ph type="title" hasCustomPrompt="1"/>
          </p:nvPr>
        </p:nvSpPr>
        <p:spPr>
          <a:xfrm>
            <a:off x="2592888" y="718575"/>
            <a:ext cx="3958200" cy="615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5000"/>
              <a:buNone/>
              <a:defRPr sz="4600">
                <a:solidFill>
                  <a:schemeClr val="lt1"/>
                </a:solidFill>
              </a:defRPr>
            </a:lvl1pPr>
            <a:lvl2pPr lvl="1" algn="ctr" rtl="0">
              <a:spcBef>
                <a:spcPts val="0"/>
              </a:spcBef>
              <a:spcAft>
                <a:spcPts val="0"/>
              </a:spcAft>
              <a:buClr>
                <a:schemeClr val="lt1"/>
              </a:buClr>
              <a:buSzPts val="12000"/>
              <a:buNone/>
              <a:defRPr sz="12000">
                <a:solidFill>
                  <a:schemeClr val="lt1"/>
                </a:solidFill>
              </a:defRPr>
            </a:lvl2pPr>
            <a:lvl3pPr lvl="2" algn="ctr" rtl="0">
              <a:spcBef>
                <a:spcPts val="0"/>
              </a:spcBef>
              <a:spcAft>
                <a:spcPts val="0"/>
              </a:spcAft>
              <a:buClr>
                <a:schemeClr val="lt1"/>
              </a:buClr>
              <a:buSzPts val="12000"/>
              <a:buNone/>
              <a:defRPr sz="12000">
                <a:solidFill>
                  <a:schemeClr val="lt1"/>
                </a:solidFill>
              </a:defRPr>
            </a:lvl3pPr>
            <a:lvl4pPr lvl="3" algn="ctr" rtl="0">
              <a:spcBef>
                <a:spcPts val="0"/>
              </a:spcBef>
              <a:spcAft>
                <a:spcPts val="0"/>
              </a:spcAft>
              <a:buClr>
                <a:schemeClr val="lt1"/>
              </a:buClr>
              <a:buSzPts val="12000"/>
              <a:buNone/>
              <a:defRPr sz="12000">
                <a:solidFill>
                  <a:schemeClr val="lt1"/>
                </a:solidFill>
              </a:defRPr>
            </a:lvl4pPr>
            <a:lvl5pPr lvl="4" algn="ctr" rtl="0">
              <a:spcBef>
                <a:spcPts val="0"/>
              </a:spcBef>
              <a:spcAft>
                <a:spcPts val="0"/>
              </a:spcAft>
              <a:buClr>
                <a:schemeClr val="lt1"/>
              </a:buClr>
              <a:buSzPts val="12000"/>
              <a:buNone/>
              <a:defRPr sz="12000">
                <a:solidFill>
                  <a:schemeClr val="lt1"/>
                </a:solidFill>
              </a:defRPr>
            </a:lvl5pPr>
            <a:lvl6pPr lvl="5" algn="ctr" rtl="0">
              <a:spcBef>
                <a:spcPts val="0"/>
              </a:spcBef>
              <a:spcAft>
                <a:spcPts val="0"/>
              </a:spcAft>
              <a:buClr>
                <a:schemeClr val="lt1"/>
              </a:buClr>
              <a:buSzPts val="12000"/>
              <a:buNone/>
              <a:defRPr sz="12000">
                <a:solidFill>
                  <a:schemeClr val="lt1"/>
                </a:solidFill>
              </a:defRPr>
            </a:lvl6pPr>
            <a:lvl7pPr lvl="6" algn="ctr" rtl="0">
              <a:spcBef>
                <a:spcPts val="0"/>
              </a:spcBef>
              <a:spcAft>
                <a:spcPts val="0"/>
              </a:spcAft>
              <a:buClr>
                <a:schemeClr val="lt1"/>
              </a:buClr>
              <a:buSzPts val="12000"/>
              <a:buNone/>
              <a:defRPr sz="12000">
                <a:solidFill>
                  <a:schemeClr val="lt1"/>
                </a:solidFill>
              </a:defRPr>
            </a:lvl7pPr>
            <a:lvl8pPr lvl="7" algn="ctr" rtl="0">
              <a:spcBef>
                <a:spcPts val="0"/>
              </a:spcBef>
              <a:spcAft>
                <a:spcPts val="0"/>
              </a:spcAft>
              <a:buClr>
                <a:schemeClr val="lt1"/>
              </a:buClr>
              <a:buSzPts val="12000"/>
              <a:buNone/>
              <a:defRPr sz="12000">
                <a:solidFill>
                  <a:schemeClr val="lt1"/>
                </a:solidFill>
              </a:defRPr>
            </a:lvl8pPr>
            <a:lvl9pPr lvl="8" algn="ctr" rtl="0">
              <a:spcBef>
                <a:spcPts val="0"/>
              </a:spcBef>
              <a:spcAft>
                <a:spcPts val="0"/>
              </a:spcAft>
              <a:buClr>
                <a:schemeClr val="lt1"/>
              </a:buClr>
              <a:buSzPts val="12000"/>
              <a:buNone/>
              <a:defRPr sz="12000">
                <a:solidFill>
                  <a:schemeClr val="lt1"/>
                </a:solidFill>
              </a:defRPr>
            </a:lvl9pPr>
          </a:lstStyle>
          <a:p>
            <a:r>
              <a:t>xx%</a:t>
            </a:r>
          </a:p>
        </p:txBody>
      </p:sp>
      <p:sp>
        <p:nvSpPr>
          <p:cNvPr id="131" name="Google Shape;131;p17"/>
          <p:cNvSpPr txBox="1">
            <a:spLocks noGrp="1"/>
          </p:cNvSpPr>
          <p:nvPr>
            <p:ph type="subTitle" idx="1"/>
          </p:nvPr>
        </p:nvSpPr>
        <p:spPr>
          <a:xfrm>
            <a:off x="2130138" y="1350363"/>
            <a:ext cx="4883700" cy="3777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lt1"/>
              </a:buClr>
              <a:buSzPts val="1500"/>
              <a:buNone/>
              <a:defRPr sz="1400">
                <a:solidFill>
                  <a:schemeClr val="lt1"/>
                </a:solidFill>
              </a:defRPr>
            </a:lvl1pPr>
            <a:lvl2pPr lvl="1" algn="ctr" rtl="0">
              <a:spcBef>
                <a:spcPts val="1600"/>
              </a:spcBef>
              <a:spcAft>
                <a:spcPts val="0"/>
              </a:spcAft>
              <a:buClr>
                <a:schemeClr val="lt1"/>
              </a:buClr>
              <a:buSzPts val="1400"/>
              <a:buNone/>
              <a:defRPr>
                <a:solidFill>
                  <a:schemeClr val="lt1"/>
                </a:solidFill>
              </a:defRPr>
            </a:lvl2pPr>
            <a:lvl3pPr lvl="2" algn="ctr" rtl="0">
              <a:spcBef>
                <a:spcPts val="1600"/>
              </a:spcBef>
              <a:spcAft>
                <a:spcPts val="0"/>
              </a:spcAft>
              <a:buClr>
                <a:schemeClr val="lt1"/>
              </a:buClr>
              <a:buSzPts val="1400"/>
              <a:buNone/>
              <a:defRPr>
                <a:solidFill>
                  <a:schemeClr val="lt1"/>
                </a:solidFill>
              </a:defRPr>
            </a:lvl3pPr>
            <a:lvl4pPr lvl="3" algn="ctr" rtl="0">
              <a:spcBef>
                <a:spcPts val="1600"/>
              </a:spcBef>
              <a:spcAft>
                <a:spcPts val="0"/>
              </a:spcAft>
              <a:buClr>
                <a:schemeClr val="lt1"/>
              </a:buClr>
              <a:buSzPts val="1400"/>
              <a:buNone/>
              <a:defRPr>
                <a:solidFill>
                  <a:schemeClr val="lt1"/>
                </a:solidFill>
              </a:defRPr>
            </a:lvl4pPr>
            <a:lvl5pPr lvl="4" algn="ctr" rtl="0">
              <a:spcBef>
                <a:spcPts val="1600"/>
              </a:spcBef>
              <a:spcAft>
                <a:spcPts val="0"/>
              </a:spcAft>
              <a:buClr>
                <a:schemeClr val="lt1"/>
              </a:buClr>
              <a:buSzPts val="1400"/>
              <a:buNone/>
              <a:defRPr>
                <a:solidFill>
                  <a:schemeClr val="lt1"/>
                </a:solidFill>
              </a:defRPr>
            </a:lvl5pPr>
            <a:lvl6pPr lvl="5" algn="ctr" rtl="0">
              <a:spcBef>
                <a:spcPts val="1600"/>
              </a:spcBef>
              <a:spcAft>
                <a:spcPts val="0"/>
              </a:spcAft>
              <a:buClr>
                <a:schemeClr val="lt1"/>
              </a:buClr>
              <a:buSzPts val="1400"/>
              <a:buNone/>
              <a:defRPr>
                <a:solidFill>
                  <a:schemeClr val="lt1"/>
                </a:solidFill>
              </a:defRPr>
            </a:lvl6pPr>
            <a:lvl7pPr lvl="6" algn="ctr" rtl="0">
              <a:spcBef>
                <a:spcPts val="1600"/>
              </a:spcBef>
              <a:spcAft>
                <a:spcPts val="0"/>
              </a:spcAft>
              <a:buClr>
                <a:schemeClr val="lt1"/>
              </a:buClr>
              <a:buSzPts val="1400"/>
              <a:buNone/>
              <a:defRPr>
                <a:solidFill>
                  <a:schemeClr val="lt1"/>
                </a:solidFill>
              </a:defRPr>
            </a:lvl7pPr>
            <a:lvl8pPr lvl="7" algn="ctr" rtl="0">
              <a:spcBef>
                <a:spcPts val="1600"/>
              </a:spcBef>
              <a:spcAft>
                <a:spcPts val="0"/>
              </a:spcAft>
              <a:buClr>
                <a:schemeClr val="lt1"/>
              </a:buClr>
              <a:buSzPts val="1400"/>
              <a:buNone/>
              <a:defRPr>
                <a:solidFill>
                  <a:schemeClr val="lt1"/>
                </a:solidFill>
              </a:defRPr>
            </a:lvl8pPr>
            <a:lvl9pPr lvl="8" algn="ctr" rtl="0">
              <a:spcBef>
                <a:spcPts val="1600"/>
              </a:spcBef>
              <a:spcAft>
                <a:spcPts val="1600"/>
              </a:spcAft>
              <a:buClr>
                <a:schemeClr val="lt1"/>
              </a:buClr>
              <a:buSzPts val="1400"/>
              <a:buNone/>
              <a:defRPr>
                <a:solidFill>
                  <a:schemeClr val="lt1"/>
                </a:solidFill>
              </a:defRPr>
            </a:lvl9pPr>
          </a:lstStyle>
          <a:p>
            <a:endParaRPr/>
          </a:p>
        </p:txBody>
      </p:sp>
      <p:sp>
        <p:nvSpPr>
          <p:cNvPr id="132" name="Google Shape;132;p17"/>
          <p:cNvSpPr txBox="1">
            <a:spLocks noGrp="1"/>
          </p:cNvSpPr>
          <p:nvPr>
            <p:ph type="title" idx="2" hasCustomPrompt="1"/>
          </p:nvPr>
        </p:nvSpPr>
        <p:spPr>
          <a:xfrm>
            <a:off x="2592888" y="2067000"/>
            <a:ext cx="3958200" cy="615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5000"/>
              <a:buNone/>
              <a:defRPr sz="4600">
                <a:solidFill>
                  <a:schemeClr val="lt1"/>
                </a:solidFill>
              </a:defRPr>
            </a:lvl1pPr>
            <a:lvl2pPr lvl="1" algn="ctr" rtl="0">
              <a:spcBef>
                <a:spcPts val="0"/>
              </a:spcBef>
              <a:spcAft>
                <a:spcPts val="0"/>
              </a:spcAft>
              <a:buClr>
                <a:schemeClr val="lt1"/>
              </a:buClr>
              <a:buSzPts val="12000"/>
              <a:buNone/>
              <a:defRPr sz="12000">
                <a:solidFill>
                  <a:schemeClr val="lt1"/>
                </a:solidFill>
              </a:defRPr>
            </a:lvl2pPr>
            <a:lvl3pPr lvl="2" algn="ctr" rtl="0">
              <a:spcBef>
                <a:spcPts val="0"/>
              </a:spcBef>
              <a:spcAft>
                <a:spcPts val="0"/>
              </a:spcAft>
              <a:buClr>
                <a:schemeClr val="lt1"/>
              </a:buClr>
              <a:buSzPts val="12000"/>
              <a:buNone/>
              <a:defRPr sz="12000">
                <a:solidFill>
                  <a:schemeClr val="lt1"/>
                </a:solidFill>
              </a:defRPr>
            </a:lvl3pPr>
            <a:lvl4pPr lvl="3" algn="ctr" rtl="0">
              <a:spcBef>
                <a:spcPts val="0"/>
              </a:spcBef>
              <a:spcAft>
                <a:spcPts val="0"/>
              </a:spcAft>
              <a:buClr>
                <a:schemeClr val="lt1"/>
              </a:buClr>
              <a:buSzPts val="12000"/>
              <a:buNone/>
              <a:defRPr sz="12000">
                <a:solidFill>
                  <a:schemeClr val="lt1"/>
                </a:solidFill>
              </a:defRPr>
            </a:lvl4pPr>
            <a:lvl5pPr lvl="4" algn="ctr" rtl="0">
              <a:spcBef>
                <a:spcPts val="0"/>
              </a:spcBef>
              <a:spcAft>
                <a:spcPts val="0"/>
              </a:spcAft>
              <a:buClr>
                <a:schemeClr val="lt1"/>
              </a:buClr>
              <a:buSzPts val="12000"/>
              <a:buNone/>
              <a:defRPr sz="12000">
                <a:solidFill>
                  <a:schemeClr val="lt1"/>
                </a:solidFill>
              </a:defRPr>
            </a:lvl5pPr>
            <a:lvl6pPr lvl="5" algn="ctr" rtl="0">
              <a:spcBef>
                <a:spcPts val="0"/>
              </a:spcBef>
              <a:spcAft>
                <a:spcPts val="0"/>
              </a:spcAft>
              <a:buClr>
                <a:schemeClr val="lt1"/>
              </a:buClr>
              <a:buSzPts val="12000"/>
              <a:buNone/>
              <a:defRPr sz="12000">
                <a:solidFill>
                  <a:schemeClr val="lt1"/>
                </a:solidFill>
              </a:defRPr>
            </a:lvl6pPr>
            <a:lvl7pPr lvl="6" algn="ctr" rtl="0">
              <a:spcBef>
                <a:spcPts val="0"/>
              </a:spcBef>
              <a:spcAft>
                <a:spcPts val="0"/>
              </a:spcAft>
              <a:buClr>
                <a:schemeClr val="lt1"/>
              </a:buClr>
              <a:buSzPts val="12000"/>
              <a:buNone/>
              <a:defRPr sz="12000">
                <a:solidFill>
                  <a:schemeClr val="lt1"/>
                </a:solidFill>
              </a:defRPr>
            </a:lvl7pPr>
            <a:lvl8pPr lvl="7" algn="ctr" rtl="0">
              <a:spcBef>
                <a:spcPts val="0"/>
              </a:spcBef>
              <a:spcAft>
                <a:spcPts val="0"/>
              </a:spcAft>
              <a:buClr>
                <a:schemeClr val="lt1"/>
              </a:buClr>
              <a:buSzPts val="12000"/>
              <a:buNone/>
              <a:defRPr sz="12000">
                <a:solidFill>
                  <a:schemeClr val="lt1"/>
                </a:solidFill>
              </a:defRPr>
            </a:lvl8pPr>
            <a:lvl9pPr lvl="8" algn="ctr" rtl="0">
              <a:spcBef>
                <a:spcPts val="0"/>
              </a:spcBef>
              <a:spcAft>
                <a:spcPts val="0"/>
              </a:spcAft>
              <a:buClr>
                <a:schemeClr val="lt1"/>
              </a:buClr>
              <a:buSzPts val="12000"/>
              <a:buNone/>
              <a:defRPr sz="12000">
                <a:solidFill>
                  <a:schemeClr val="lt1"/>
                </a:solidFill>
              </a:defRPr>
            </a:lvl9pPr>
          </a:lstStyle>
          <a:p>
            <a:r>
              <a:t>xx%</a:t>
            </a:r>
          </a:p>
        </p:txBody>
      </p:sp>
      <p:sp>
        <p:nvSpPr>
          <p:cNvPr id="133" name="Google Shape;133;p17"/>
          <p:cNvSpPr txBox="1">
            <a:spLocks noGrp="1"/>
          </p:cNvSpPr>
          <p:nvPr>
            <p:ph type="subTitle" idx="3"/>
          </p:nvPr>
        </p:nvSpPr>
        <p:spPr>
          <a:xfrm>
            <a:off x="2130138" y="2698788"/>
            <a:ext cx="4883700" cy="3777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lt1"/>
              </a:buClr>
              <a:buSzPts val="1500"/>
              <a:buNone/>
              <a:defRPr sz="1400">
                <a:solidFill>
                  <a:schemeClr val="lt1"/>
                </a:solidFill>
              </a:defRPr>
            </a:lvl1pPr>
            <a:lvl2pPr lvl="1" algn="ctr" rtl="0">
              <a:spcBef>
                <a:spcPts val="1600"/>
              </a:spcBef>
              <a:spcAft>
                <a:spcPts val="0"/>
              </a:spcAft>
              <a:buClr>
                <a:schemeClr val="lt1"/>
              </a:buClr>
              <a:buSzPts val="1400"/>
              <a:buNone/>
              <a:defRPr>
                <a:solidFill>
                  <a:schemeClr val="lt1"/>
                </a:solidFill>
              </a:defRPr>
            </a:lvl2pPr>
            <a:lvl3pPr lvl="2" algn="ctr" rtl="0">
              <a:spcBef>
                <a:spcPts val="1600"/>
              </a:spcBef>
              <a:spcAft>
                <a:spcPts val="0"/>
              </a:spcAft>
              <a:buClr>
                <a:schemeClr val="lt1"/>
              </a:buClr>
              <a:buSzPts val="1400"/>
              <a:buNone/>
              <a:defRPr>
                <a:solidFill>
                  <a:schemeClr val="lt1"/>
                </a:solidFill>
              </a:defRPr>
            </a:lvl3pPr>
            <a:lvl4pPr lvl="3" algn="ctr" rtl="0">
              <a:spcBef>
                <a:spcPts val="1600"/>
              </a:spcBef>
              <a:spcAft>
                <a:spcPts val="0"/>
              </a:spcAft>
              <a:buClr>
                <a:schemeClr val="lt1"/>
              </a:buClr>
              <a:buSzPts val="1400"/>
              <a:buNone/>
              <a:defRPr>
                <a:solidFill>
                  <a:schemeClr val="lt1"/>
                </a:solidFill>
              </a:defRPr>
            </a:lvl4pPr>
            <a:lvl5pPr lvl="4" algn="ctr" rtl="0">
              <a:spcBef>
                <a:spcPts val="1600"/>
              </a:spcBef>
              <a:spcAft>
                <a:spcPts val="0"/>
              </a:spcAft>
              <a:buClr>
                <a:schemeClr val="lt1"/>
              </a:buClr>
              <a:buSzPts val="1400"/>
              <a:buNone/>
              <a:defRPr>
                <a:solidFill>
                  <a:schemeClr val="lt1"/>
                </a:solidFill>
              </a:defRPr>
            </a:lvl5pPr>
            <a:lvl6pPr lvl="5" algn="ctr" rtl="0">
              <a:spcBef>
                <a:spcPts val="1600"/>
              </a:spcBef>
              <a:spcAft>
                <a:spcPts val="0"/>
              </a:spcAft>
              <a:buClr>
                <a:schemeClr val="lt1"/>
              </a:buClr>
              <a:buSzPts val="1400"/>
              <a:buNone/>
              <a:defRPr>
                <a:solidFill>
                  <a:schemeClr val="lt1"/>
                </a:solidFill>
              </a:defRPr>
            </a:lvl6pPr>
            <a:lvl7pPr lvl="6" algn="ctr" rtl="0">
              <a:spcBef>
                <a:spcPts val="1600"/>
              </a:spcBef>
              <a:spcAft>
                <a:spcPts val="0"/>
              </a:spcAft>
              <a:buClr>
                <a:schemeClr val="lt1"/>
              </a:buClr>
              <a:buSzPts val="1400"/>
              <a:buNone/>
              <a:defRPr>
                <a:solidFill>
                  <a:schemeClr val="lt1"/>
                </a:solidFill>
              </a:defRPr>
            </a:lvl7pPr>
            <a:lvl8pPr lvl="7" algn="ctr" rtl="0">
              <a:spcBef>
                <a:spcPts val="1600"/>
              </a:spcBef>
              <a:spcAft>
                <a:spcPts val="0"/>
              </a:spcAft>
              <a:buClr>
                <a:schemeClr val="lt1"/>
              </a:buClr>
              <a:buSzPts val="1400"/>
              <a:buNone/>
              <a:defRPr>
                <a:solidFill>
                  <a:schemeClr val="lt1"/>
                </a:solidFill>
              </a:defRPr>
            </a:lvl8pPr>
            <a:lvl9pPr lvl="8" algn="ctr" rtl="0">
              <a:spcBef>
                <a:spcPts val="1600"/>
              </a:spcBef>
              <a:spcAft>
                <a:spcPts val="1600"/>
              </a:spcAft>
              <a:buClr>
                <a:schemeClr val="lt1"/>
              </a:buClr>
              <a:buSzPts val="1400"/>
              <a:buNone/>
              <a:defRPr>
                <a:solidFill>
                  <a:schemeClr val="lt1"/>
                </a:solidFill>
              </a:defRPr>
            </a:lvl9pPr>
          </a:lstStyle>
          <a:p>
            <a:endParaRPr/>
          </a:p>
        </p:txBody>
      </p:sp>
      <p:sp>
        <p:nvSpPr>
          <p:cNvPr id="134" name="Google Shape;134;p17"/>
          <p:cNvSpPr txBox="1">
            <a:spLocks noGrp="1"/>
          </p:cNvSpPr>
          <p:nvPr>
            <p:ph type="title" idx="4" hasCustomPrompt="1"/>
          </p:nvPr>
        </p:nvSpPr>
        <p:spPr>
          <a:xfrm>
            <a:off x="2592888" y="3415425"/>
            <a:ext cx="3958200" cy="615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5000"/>
              <a:buNone/>
              <a:defRPr sz="4600">
                <a:solidFill>
                  <a:schemeClr val="lt1"/>
                </a:solidFill>
              </a:defRPr>
            </a:lvl1pPr>
            <a:lvl2pPr lvl="1" algn="ctr" rtl="0">
              <a:spcBef>
                <a:spcPts val="0"/>
              </a:spcBef>
              <a:spcAft>
                <a:spcPts val="0"/>
              </a:spcAft>
              <a:buClr>
                <a:schemeClr val="lt1"/>
              </a:buClr>
              <a:buSzPts val="12000"/>
              <a:buNone/>
              <a:defRPr sz="12000">
                <a:solidFill>
                  <a:schemeClr val="lt1"/>
                </a:solidFill>
              </a:defRPr>
            </a:lvl2pPr>
            <a:lvl3pPr lvl="2" algn="ctr" rtl="0">
              <a:spcBef>
                <a:spcPts val="0"/>
              </a:spcBef>
              <a:spcAft>
                <a:spcPts val="0"/>
              </a:spcAft>
              <a:buClr>
                <a:schemeClr val="lt1"/>
              </a:buClr>
              <a:buSzPts val="12000"/>
              <a:buNone/>
              <a:defRPr sz="12000">
                <a:solidFill>
                  <a:schemeClr val="lt1"/>
                </a:solidFill>
              </a:defRPr>
            </a:lvl3pPr>
            <a:lvl4pPr lvl="3" algn="ctr" rtl="0">
              <a:spcBef>
                <a:spcPts val="0"/>
              </a:spcBef>
              <a:spcAft>
                <a:spcPts val="0"/>
              </a:spcAft>
              <a:buClr>
                <a:schemeClr val="lt1"/>
              </a:buClr>
              <a:buSzPts val="12000"/>
              <a:buNone/>
              <a:defRPr sz="12000">
                <a:solidFill>
                  <a:schemeClr val="lt1"/>
                </a:solidFill>
              </a:defRPr>
            </a:lvl4pPr>
            <a:lvl5pPr lvl="4" algn="ctr" rtl="0">
              <a:spcBef>
                <a:spcPts val="0"/>
              </a:spcBef>
              <a:spcAft>
                <a:spcPts val="0"/>
              </a:spcAft>
              <a:buClr>
                <a:schemeClr val="lt1"/>
              </a:buClr>
              <a:buSzPts val="12000"/>
              <a:buNone/>
              <a:defRPr sz="12000">
                <a:solidFill>
                  <a:schemeClr val="lt1"/>
                </a:solidFill>
              </a:defRPr>
            </a:lvl5pPr>
            <a:lvl6pPr lvl="5" algn="ctr" rtl="0">
              <a:spcBef>
                <a:spcPts val="0"/>
              </a:spcBef>
              <a:spcAft>
                <a:spcPts val="0"/>
              </a:spcAft>
              <a:buClr>
                <a:schemeClr val="lt1"/>
              </a:buClr>
              <a:buSzPts val="12000"/>
              <a:buNone/>
              <a:defRPr sz="12000">
                <a:solidFill>
                  <a:schemeClr val="lt1"/>
                </a:solidFill>
              </a:defRPr>
            </a:lvl6pPr>
            <a:lvl7pPr lvl="6" algn="ctr" rtl="0">
              <a:spcBef>
                <a:spcPts val="0"/>
              </a:spcBef>
              <a:spcAft>
                <a:spcPts val="0"/>
              </a:spcAft>
              <a:buClr>
                <a:schemeClr val="lt1"/>
              </a:buClr>
              <a:buSzPts val="12000"/>
              <a:buNone/>
              <a:defRPr sz="12000">
                <a:solidFill>
                  <a:schemeClr val="lt1"/>
                </a:solidFill>
              </a:defRPr>
            </a:lvl7pPr>
            <a:lvl8pPr lvl="7" algn="ctr" rtl="0">
              <a:spcBef>
                <a:spcPts val="0"/>
              </a:spcBef>
              <a:spcAft>
                <a:spcPts val="0"/>
              </a:spcAft>
              <a:buClr>
                <a:schemeClr val="lt1"/>
              </a:buClr>
              <a:buSzPts val="12000"/>
              <a:buNone/>
              <a:defRPr sz="12000">
                <a:solidFill>
                  <a:schemeClr val="lt1"/>
                </a:solidFill>
              </a:defRPr>
            </a:lvl8pPr>
            <a:lvl9pPr lvl="8" algn="ctr" rtl="0">
              <a:spcBef>
                <a:spcPts val="0"/>
              </a:spcBef>
              <a:spcAft>
                <a:spcPts val="0"/>
              </a:spcAft>
              <a:buClr>
                <a:schemeClr val="lt1"/>
              </a:buClr>
              <a:buSzPts val="12000"/>
              <a:buNone/>
              <a:defRPr sz="12000">
                <a:solidFill>
                  <a:schemeClr val="lt1"/>
                </a:solidFill>
              </a:defRPr>
            </a:lvl9pPr>
          </a:lstStyle>
          <a:p>
            <a:r>
              <a:t>xx%</a:t>
            </a:r>
          </a:p>
        </p:txBody>
      </p:sp>
      <p:sp>
        <p:nvSpPr>
          <p:cNvPr id="135" name="Google Shape;135;p17"/>
          <p:cNvSpPr/>
          <p:nvPr/>
        </p:nvSpPr>
        <p:spPr>
          <a:xfrm>
            <a:off x="842100" y="98525"/>
            <a:ext cx="1425300" cy="14253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17"/>
          <p:cNvSpPr txBox="1">
            <a:spLocks noGrp="1"/>
          </p:cNvSpPr>
          <p:nvPr>
            <p:ph type="subTitle" idx="5"/>
          </p:nvPr>
        </p:nvSpPr>
        <p:spPr>
          <a:xfrm>
            <a:off x="2130100" y="4047213"/>
            <a:ext cx="4883700" cy="3777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lt1"/>
              </a:buClr>
              <a:buSzPts val="1500"/>
              <a:buNone/>
              <a:defRPr sz="1400">
                <a:solidFill>
                  <a:schemeClr val="lt1"/>
                </a:solidFill>
              </a:defRPr>
            </a:lvl1pPr>
            <a:lvl2pPr lvl="1" algn="ctr" rtl="0">
              <a:spcBef>
                <a:spcPts val="1600"/>
              </a:spcBef>
              <a:spcAft>
                <a:spcPts val="0"/>
              </a:spcAft>
              <a:buClr>
                <a:schemeClr val="lt1"/>
              </a:buClr>
              <a:buSzPts val="1400"/>
              <a:buNone/>
              <a:defRPr>
                <a:solidFill>
                  <a:schemeClr val="lt1"/>
                </a:solidFill>
              </a:defRPr>
            </a:lvl2pPr>
            <a:lvl3pPr lvl="2" algn="ctr" rtl="0">
              <a:spcBef>
                <a:spcPts val="1600"/>
              </a:spcBef>
              <a:spcAft>
                <a:spcPts val="0"/>
              </a:spcAft>
              <a:buClr>
                <a:schemeClr val="lt1"/>
              </a:buClr>
              <a:buSzPts val="1400"/>
              <a:buNone/>
              <a:defRPr>
                <a:solidFill>
                  <a:schemeClr val="lt1"/>
                </a:solidFill>
              </a:defRPr>
            </a:lvl3pPr>
            <a:lvl4pPr lvl="3" algn="ctr" rtl="0">
              <a:spcBef>
                <a:spcPts val="1600"/>
              </a:spcBef>
              <a:spcAft>
                <a:spcPts val="0"/>
              </a:spcAft>
              <a:buClr>
                <a:schemeClr val="lt1"/>
              </a:buClr>
              <a:buSzPts val="1400"/>
              <a:buNone/>
              <a:defRPr>
                <a:solidFill>
                  <a:schemeClr val="lt1"/>
                </a:solidFill>
              </a:defRPr>
            </a:lvl4pPr>
            <a:lvl5pPr lvl="4" algn="ctr" rtl="0">
              <a:spcBef>
                <a:spcPts val="1600"/>
              </a:spcBef>
              <a:spcAft>
                <a:spcPts val="0"/>
              </a:spcAft>
              <a:buClr>
                <a:schemeClr val="lt1"/>
              </a:buClr>
              <a:buSzPts val="1400"/>
              <a:buNone/>
              <a:defRPr>
                <a:solidFill>
                  <a:schemeClr val="lt1"/>
                </a:solidFill>
              </a:defRPr>
            </a:lvl5pPr>
            <a:lvl6pPr lvl="5" algn="ctr" rtl="0">
              <a:spcBef>
                <a:spcPts val="1600"/>
              </a:spcBef>
              <a:spcAft>
                <a:spcPts val="0"/>
              </a:spcAft>
              <a:buClr>
                <a:schemeClr val="lt1"/>
              </a:buClr>
              <a:buSzPts val="1400"/>
              <a:buNone/>
              <a:defRPr>
                <a:solidFill>
                  <a:schemeClr val="lt1"/>
                </a:solidFill>
              </a:defRPr>
            </a:lvl6pPr>
            <a:lvl7pPr lvl="6" algn="ctr" rtl="0">
              <a:spcBef>
                <a:spcPts val="1600"/>
              </a:spcBef>
              <a:spcAft>
                <a:spcPts val="0"/>
              </a:spcAft>
              <a:buClr>
                <a:schemeClr val="lt1"/>
              </a:buClr>
              <a:buSzPts val="1400"/>
              <a:buNone/>
              <a:defRPr>
                <a:solidFill>
                  <a:schemeClr val="lt1"/>
                </a:solidFill>
              </a:defRPr>
            </a:lvl7pPr>
            <a:lvl8pPr lvl="7" algn="ctr" rtl="0">
              <a:spcBef>
                <a:spcPts val="1600"/>
              </a:spcBef>
              <a:spcAft>
                <a:spcPts val="0"/>
              </a:spcAft>
              <a:buClr>
                <a:schemeClr val="lt1"/>
              </a:buClr>
              <a:buSzPts val="1400"/>
              <a:buNone/>
              <a:defRPr>
                <a:solidFill>
                  <a:schemeClr val="lt1"/>
                </a:solidFill>
              </a:defRPr>
            </a:lvl8pPr>
            <a:lvl9pPr lvl="8" algn="ctr" rtl="0">
              <a:spcBef>
                <a:spcPts val="1600"/>
              </a:spcBef>
              <a:spcAft>
                <a:spcPts val="1600"/>
              </a:spcAft>
              <a:buClr>
                <a:schemeClr val="lt1"/>
              </a:buClr>
              <a:buSzPts val="1400"/>
              <a:buNone/>
              <a:defRPr>
                <a:solidFill>
                  <a:schemeClr val="lt1"/>
                </a:solidFill>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four columns">
  <p:cSld name="CUSTOM_3_2">
    <p:spTree>
      <p:nvGrpSpPr>
        <p:cNvPr id="1" name="Shape 137"/>
        <p:cNvGrpSpPr/>
        <p:nvPr/>
      </p:nvGrpSpPr>
      <p:grpSpPr>
        <a:xfrm>
          <a:off x="0" y="0"/>
          <a:ext cx="0" cy="0"/>
          <a:chOff x="0" y="0"/>
          <a:chExt cx="0" cy="0"/>
        </a:xfrm>
      </p:grpSpPr>
      <p:sp>
        <p:nvSpPr>
          <p:cNvPr id="138" name="Google Shape;138;p18"/>
          <p:cNvSpPr txBox="1">
            <a:spLocks noGrp="1"/>
          </p:cNvSpPr>
          <p:nvPr>
            <p:ph type="title"/>
          </p:nvPr>
        </p:nvSpPr>
        <p:spPr>
          <a:xfrm>
            <a:off x="646650" y="393950"/>
            <a:ext cx="4658100" cy="623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39" name="Google Shape;139;p18"/>
          <p:cNvSpPr txBox="1">
            <a:spLocks noGrp="1"/>
          </p:cNvSpPr>
          <p:nvPr>
            <p:ph type="subTitle" idx="1"/>
          </p:nvPr>
        </p:nvSpPr>
        <p:spPr>
          <a:xfrm>
            <a:off x="5066463" y="1837075"/>
            <a:ext cx="2103300" cy="357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700"/>
              <a:buFont typeface="Boogaloo"/>
              <a:buNone/>
              <a:defRPr sz="2700">
                <a:latin typeface="Boogaloo"/>
                <a:ea typeface="Boogaloo"/>
                <a:cs typeface="Boogaloo"/>
                <a:sym typeface="Boogaloo"/>
              </a:defRPr>
            </a:lvl1pPr>
            <a:lvl2pPr lvl="1" algn="ctr" rtl="0">
              <a:spcBef>
                <a:spcPts val="0"/>
              </a:spcBef>
              <a:spcAft>
                <a:spcPts val="0"/>
              </a:spcAft>
              <a:buClr>
                <a:schemeClr val="dk1"/>
              </a:buClr>
              <a:buSzPts val="2700"/>
              <a:buFont typeface="Boogaloo"/>
              <a:buNone/>
              <a:defRPr sz="2700">
                <a:solidFill>
                  <a:schemeClr val="dk1"/>
                </a:solidFill>
                <a:latin typeface="Boogaloo"/>
                <a:ea typeface="Boogaloo"/>
                <a:cs typeface="Boogaloo"/>
                <a:sym typeface="Boogaloo"/>
              </a:defRPr>
            </a:lvl2pPr>
            <a:lvl3pPr lvl="2"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3pPr>
            <a:lvl4pPr lvl="3"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4pPr>
            <a:lvl5pPr lvl="4"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5pPr>
            <a:lvl6pPr lvl="5"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6pPr>
            <a:lvl7pPr lvl="6"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7pPr>
            <a:lvl8pPr lvl="7"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8pPr>
            <a:lvl9pPr lvl="8" algn="ctr" rtl="0">
              <a:spcBef>
                <a:spcPts val="1600"/>
              </a:spcBef>
              <a:spcAft>
                <a:spcPts val="1600"/>
              </a:spcAft>
              <a:buClr>
                <a:schemeClr val="dk1"/>
              </a:buClr>
              <a:buSzPts val="2700"/>
              <a:buFont typeface="Boogaloo"/>
              <a:buNone/>
              <a:defRPr sz="2700">
                <a:solidFill>
                  <a:schemeClr val="dk1"/>
                </a:solidFill>
                <a:latin typeface="Boogaloo"/>
                <a:ea typeface="Boogaloo"/>
                <a:cs typeface="Boogaloo"/>
                <a:sym typeface="Boogaloo"/>
              </a:defRPr>
            </a:lvl9pPr>
          </a:lstStyle>
          <a:p>
            <a:endParaRPr/>
          </a:p>
        </p:txBody>
      </p:sp>
      <p:sp>
        <p:nvSpPr>
          <p:cNvPr id="140" name="Google Shape;140;p18"/>
          <p:cNvSpPr txBox="1">
            <a:spLocks noGrp="1"/>
          </p:cNvSpPr>
          <p:nvPr>
            <p:ph type="subTitle" idx="2"/>
          </p:nvPr>
        </p:nvSpPr>
        <p:spPr>
          <a:xfrm>
            <a:off x="5066463" y="2165425"/>
            <a:ext cx="2103300" cy="61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4"/>
              </a:buClr>
              <a:buSzPts val="1400"/>
              <a:buNone/>
              <a:defRPr sz="1400"/>
            </a:lvl1pPr>
            <a:lvl2pPr lvl="1" algn="ctr" rtl="0">
              <a:spcBef>
                <a:spcPts val="0"/>
              </a:spcBef>
              <a:spcAft>
                <a:spcPts val="0"/>
              </a:spcAft>
              <a:buClr>
                <a:schemeClr val="accent4"/>
              </a:buClr>
              <a:buSzPts val="1400"/>
              <a:buNone/>
              <a:defRPr>
                <a:solidFill>
                  <a:schemeClr val="accent4"/>
                </a:solidFill>
              </a:defRPr>
            </a:lvl2pPr>
            <a:lvl3pPr lvl="2" algn="ctr" rtl="0">
              <a:spcBef>
                <a:spcPts val="1600"/>
              </a:spcBef>
              <a:spcAft>
                <a:spcPts val="0"/>
              </a:spcAft>
              <a:buClr>
                <a:schemeClr val="accent4"/>
              </a:buClr>
              <a:buSzPts val="1400"/>
              <a:buNone/>
              <a:defRPr>
                <a:solidFill>
                  <a:schemeClr val="accent4"/>
                </a:solidFill>
              </a:defRPr>
            </a:lvl3pPr>
            <a:lvl4pPr lvl="3" algn="ctr" rtl="0">
              <a:spcBef>
                <a:spcPts val="1600"/>
              </a:spcBef>
              <a:spcAft>
                <a:spcPts val="0"/>
              </a:spcAft>
              <a:buClr>
                <a:schemeClr val="accent4"/>
              </a:buClr>
              <a:buSzPts val="1400"/>
              <a:buNone/>
              <a:defRPr>
                <a:solidFill>
                  <a:schemeClr val="accent4"/>
                </a:solidFill>
              </a:defRPr>
            </a:lvl4pPr>
            <a:lvl5pPr lvl="4" algn="ctr" rtl="0">
              <a:spcBef>
                <a:spcPts val="1600"/>
              </a:spcBef>
              <a:spcAft>
                <a:spcPts val="0"/>
              </a:spcAft>
              <a:buClr>
                <a:schemeClr val="accent4"/>
              </a:buClr>
              <a:buSzPts val="1400"/>
              <a:buNone/>
              <a:defRPr>
                <a:solidFill>
                  <a:schemeClr val="accent4"/>
                </a:solidFill>
              </a:defRPr>
            </a:lvl5pPr>
            <a:lvl6pPr lvl="5" algn="ctr" rtl="0">
              <a:spcBef>
                <a:spcPts val="1600"/>
              </a:spcBef>
              <a:spcAft>
                <a:spcPts val="0"/>
              </a:spcAft>
              <a:buClr>
                <a:schemeClr val="accent4"/>
              </a:buClr>
              <a:buSzPts val="1400"/>
              <a:buNone/>
              <a:defRPr>
                <a:solidFill>
                  <a:schemeClr val="accent4"/>
                </a:solidFill>
              </a:defRPr>
            </a:lvl6pPr>
            <a:lvl7pPr lvl="6" algn="ctr" rtl="0">
              <a:spcBef>
                <a:spcPts val="1600"/>
              </a:spcBef>
              <a:spcAft>
                <a:spcPts val="0"/>
              </a:spcAft>
              <a:buClr>
                <a:schemeClr val="accent4"/>
              </a:buClr>
              <a:buSzPts val="1400"/>
              <a:buNone/>
              <a:defRPr>
                <a:solidFill>
                  <a:schemeClr val="accent4"/>
                </a:solidFill>
              </a:defRPr>
            </a:lvl7pPr>
            <a:lvl8pPr lvl="7" algn="ctr" rtl="0">
              <a:spcBef>
                <a:spcPts val="1600"/>
              </a:spcBef>
              <a:spcAft>
                <a:spcPts val="0"/>
              </a:spcAft>
              <a:buClr>
                <a:schemeClr val="accent4"/>
              </a:buClr>
              <a:buSzPts val="1400"/>
              <a:buNone/>
              <a:defRPr>
                <a:solidFill>
                  <a:schemeClr val="accent4"/>
                </a:solidFill>
              </a:defRPr>
            </a:lvl8pPr>
            <a:lvl9pPr lvl="8" algn="ctr" rtl="0">
              <a:spcBef>
                <a:spcPts val="1600"/>
              </a:spcBef>
              <a:spcAft>
                <a:spcPts val="1600"/>
              </a:spcAft>
              <a:buClr>
                <a:schemeClr val="accent4"/>
              </a:buClr>
              <a:buSzPts val="1400"/>
              <a:buNone/>
              <a:defRPr>
                <a:solidFill>
                  <a:schemeClr val="accent4"/>
                </a:solidFill>
              </a:defRPr>
            </a:lvl9pPr>
          </a:lstStyle>
          <a:p>
            <a:endParaRPr/>
          </a:p>
        </p:txBody>
      </p:sp>
      <p:sp>
        <p:nvSpPr>
          <p:cNvPr id="141" name="Google Shape;141;p18"/>
          <p:cNvSpPr txBox="1">
            <a:spLocks noGrp="1"/>
          </p:cNvSpPr>
          <p:nvPr>
            <p:ph type="subTitle" idx="3"/>
          </p:nvPr>
        </p:nvSpPr>
        <p:spPr>
          <a:xfrm>
            <a:off x="1974238" y="1837075"/>
            <a:ext cx="2103300" cy="357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700"/>
              <a:buFont typeface="Boogaloo"/>
              <a:buNone/>
              <a:defRPr sz="2700">
                <a:latin typeface="Boogaloo"/>
                <a:ea typeface="Boogaloo"/>
                <a:cs typeface="Boogaloo"/>
                <a:sym typeface="Boogaloo"/>
              </a:defRPr>
            </a:lvl1pPr>
            <a:lvl2pPr lvl="1" algn="ctr" rtl="0">
              <a:spcBef>
                <a:spcPts val="0"/>
              </a:spcBef>
              <a:spcAft>
                <a:spcPts val="0"/>
              </a:spcAft>
              <a:buClr>
                <a:schemeClr val="dk1"/>
              </a:buClr>
              <a:buSzPts val="2700"/>
              <a:buFont typeface="Boogaloo"/>
              <a:buNone/>
              <a:defRPr sz="2700">
                <a:solidFill>
                  <a:schemeClr val="dk1"/>
                </a:solidFill>
                <a:latin typeface="Boogaloo"/>
                <a:ea typeface="Boogaloo"/>
                <a:cs typeface="Boogaloo"/>
                <a:sym typeface="Boogaloo"/>
              </a:defRPr>
            </a:lvl2pPr>
            <a:lvl3pPr lvl="2"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3pPr>
            <a:lvl4pPr lvl="3"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4pPr>
            <a:lvl5pPr lvl="4"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5pPr>
            <a:lvl6pPr lvl="5"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6pPr>
            <a:lvl7pPr lvl="6"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7pPr>
            <a:lvl8pPr lvl="7"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8pPr>
            <a:lvl9pPr lvl="8" algn="ctr" rtl="0">
              <a:spcBef>
                <a:spcPts val="1600"/>
              </a:spcBef>
              <a:spcAft>
                <a:spcPts val="1600"/>
              </a:spcAft>
              <a:buClr>
                <a:schemeClr val="dk1"/>
              </a:buClr>
              <a:buSzPts val="2700"/>
              <a:buFont typeface="Boogaloo"/>
              <a:buNone/>
              <a:defRPr sz="2700">
                <a:solidFill>
                  <a:schemeClr val="dk1"/>
                </a:solidFill>
                <a:latin typeface="Boogaloo"/>
                <a:ea typeface="Boogaloo"/>
                <a:cs typeface="Boogaloo"/>
                <a:sym typeface="Boogaloo"/>
              </a:defRPr>
            </a:lvl9pPr>
          </a:lstStyle>
          <a:p>
            <a:endParaRPr/>
          </a:p>
        </p:txBody>
      </p:sp>
      <p:sp>
        <p:nvSpPr>
          <p:cNvPr id="142" name="Google Shape;142;p18"/>
          <p:cNvSpPr txBox="1">
            <a:spLocks noGrp="1"/>
          </p:cNvSpPr>
          <p:nvPr>
            <p:ph type="subTitle" idx="4"/>
          </p:nvPr>
        </p:nvSpPr>
        <p:spPr>
          <a:xfrm>
            <a:off x="1974225" y="2165425"/>
            <a:ext cx="2103300" cy="61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4"/>
              </a:buClr>
              <a:buSzPts val="1400"/>
              <a:buNone/>
              <a:defRPr sz="1400"/>
            </a:lvl1pPr>
            <a:lvl2pPr lvl="1" algn="ctr" rtl="0">
              <a:spcBef>
                <a:spcPts val="0"/>
              </a:spcBef>
              <a:spcAft>
                <a:spcPts val="0"/>
              </a:spcAft>
              <a:buClr>
                <a:schemeClr val="accent4"/>
              </a:buClr>
              <a:buSzPts val="1400"/>
              <a:buNone/>
              <a:defRPr>
                <a:solidFill>
                  <a:schemeClr val="accent4"/>
                </a:solidFill>
              </a:defRPr>
            </a:lvl2pPr>
            <a:lvl3pPr lvl="2" algn="ctr" rtl="0">
              <a:spcBef>
                <a:spcPts val="1600"/>
              </a:spcBef>
              <a:spcAft>
                <a:spcPts val="0"/>
              </a:spcAft>
              <a:buClr>
                <a:schemeClr val="accent4"/>
              </a:buClr>
              <a:buSzPts val="1400"/>
              <a:buNone/>
              <a:defRPr>
                <a:solidFill>
                  <a:schemeClr val="accent4"/>
                </a:solidFill>
              </a:defRPr>
            </a:lvl3pPr>
            <a:lvl4pPr lvl="3" algn="ctr" rtl="0">
              <a:spcBef>
                <a:spcPts val="1600"/>
              </a:spcBef>
              <a:spcAft>
                <a:spcPts val="0"/>
              </a:spcAft>
              <a:buClr>
                <a:schemeClr val="accent4"/>
              </a:buClr>
              <a:buSzPts val="1400"/>
              <a:buNone/>
              <a:defRPr>
                <a:solidFill>
                  <a:schemeClr val="accent4"/>
                </a:solidFill>
              </a:defRPr>
            </a:lvl4pPr>
            <a:lvl5pPr lvl="4" algn="ctr" rtl="0">
              <a:spcBef>
                <a:spcPts val="1600"/>
              </a:spcBef>
              <a:spcAft>
                <a:spcPts val="0"/>
              </a:spcAft>
              <a:buClr>
                <a:schemeClr val="accent4"/>
              </a:buClr>
              <a:buSzPts val="1400"/>
              <a:buNone/>
              <a:defRPr>
                <a:solidFill>
                  <a:schemeClr val="accent4"/>
                </a:solidFill>
              </a:defRPr>
            </a:lvl5pPr>
            <a:lvl6pPr lvl="5" algn="ctr" rtl="0">
              <a:spcBef>
                <a:spcPts val="1600"/>
              </a:spcBef>
              <a:spcAft>
                <a:spcPts val="0"/>
              </a:spcAft>
              <a:buClr>
                <a:schemeClr val="accent4"/>
              </a:buClr>
              <a:buSzPts val="1400"/>
              <a:buNone/>
              <a:defRPr>
                <a:solidFill>
                  <a:schemeClr val="accent4"/>
                </a:solidFill>
              </a:defRPr>
            </a:lvl6pPr>
            <a:lvl7pPr lvl="6" algn="ctr" rtl="0">
              <a:spcBef>
                <a:spcPts val="1600"/>
              </a:spcBef>
              <a:spcAft>
                <a:spcPts val="0"/>
              </a:spcAft>
              <a:buClr>
                <a:schemeClr val="accent4"/>
              </a:buClr>
              <a:buSzPts val="1400"/>
              <a:buNone/>
              <a:defRPr>
                <a:solidFill>
                  <a:schemeClr val="accent4"/>
                </a:solidFill>
              </a:defRPr>
            </a:lvl7pPr>
            <a:lvl8pPr lvl="7" algn="ctr" rtl="0">
              <a:spcBef>
                <a:spcPts val="1600"/>
              </a:spcBef>
              <a:spcAft>
                <a:spcPts val="0"/>
              </a:spcAft>
              <a:buClr>
                <a:schemeClr val="accent4"/>
              </a:buClr>
              <a:buSzPts val="1400"/>
              <a:buNone/>
              <a:defRPr>
                <a:solidFill>
                  <a:schemeClr val="accent4"/>
                </a:solidFill>
              </a:defRPr>
            </a:lvl8pPr>
            <a:lvl9pPr lvl="8" algn="ctr" rtl="0">
              <a:spcBef>
                <a:spcPts val="1600"/>
              </a:spcBef>
              <a:spcAft>
                <a:spcPts val="1600"/>
              </a:spcAft>
              <a:buClr>
                <a:schemeClr val="accent4"/>
              </a:buClr>
              <a:buSzPts val="1400"/>
              <a:buNone/>
              <a:defRPr>
                <a:solidFill>
                  <a:schemeClr val="accent4"/>
                </a:solidFill>
              </a:defRPr>
            </a:lvl9pPr>
          </a:lstStyle>
          <a:p>
            <a:endParaRPr/>
          </a:p>
        </p:txBody>
      </p:sp>
      <p:sp>
        <p:nvSpPr>
          <p:cNvPr id="143" name="Google Shape;143;p18"/>
          <p:cNvSpPr txBox="1">
            <a:spLocks noGrp="1"/>
          </p:cNvSpPr>
          <p:nvPr>
            <p:ph type="subTitle" idx="5"/>
          </p:nvPr>
        </p:nvSpPr>
        <p:spPr>
          <a:xfrm>
            <a:off x="5066463" y="3618100"/>
            <a:ext cx="2103300" cy="357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700"/>
              <a:buFont typeface="Boogaloo"/>
              <a:buNone/>
              <a:defRPr sz="2700">
                <a:latin typeface="Boogaloo"/>
                <a:ea typeface="Boogaloo"/>
                <a:cs typeface="Boogaloo"/>
                <a:sym typeface="Boogaloo"/>
              </a:defRPr>
            </a:lvl1pPr>
            <a:lvl2pPr lvl="1" algn="ctr" rtl="0">
              <a:spcBef>
                <a:spcPts val="0"/>
              </a:spcBef>
              <a:spcAft>
                <a:spcPts val="0"/>
              </a:spcAft>
              <a:buClr>
                <a:schemeClr val="dk1"/>
              </a:buClr>
              <a:buSzPts val="2700"/>
              <a:buFont typeface="Boogaloo"/>
              <a:buNone/>
              <a:defRPr sz="2700">
                <a:solidFill>
                  <a:schemeClr val="dk1"/>
                </a:solidFill>
                <a:latin typeface="Boogaloo"/>
                <a:ea typeface="Boogaloo"/>
                <a:cs typeface="Boogaloo"/>
                <a:sym typeface="Boogaloo"/>
              </a:defRPr>
            </a:lvl2pPr>
            <a:lvl3pPr lvl="2"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3pPr>
            <a:lvl4pPr lvl="3"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4pPr>
            <a:lvl5pPr lvl="4"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5pPr>
            <a:lvl6pPr lvl="5"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6pPr>
            <a:lvl7pPr lvl="6"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7pPr>
            <a:lvl8pPr lvl="7"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8pPr>
            <a:lvl9pPr lvl="8" algn="ctr" rtl="0">
              <a:spcBef>
                <a:spcPts val="1600"/>
              </a:spcBef>
              <a:spcAft>
                <a:spcPts val="1600"/>
              </a:spcAft>
              <a:buClr>
                <a:schemeClr val="dk1"/>
              </a:buClr>
              <a:buSzPts val="2700"/>
              <a:buFont typeface="Boogaloo"/>
              <a:buNone/>
              <a:defRPr sz="2700">
                <a:solidFill>
                  <a:schemeClr val="dk1"/>
                </a:solidFill>
                <a:latin typeface="Boogaloo"/>
                <a:ea typeface="Boogaloo"/>
                <a:cs typeface="Boogaloo"/>
                <a:sym typeface="Boogaloo"/>
              </a:defRPr>
            </a:lvl9pPr>
          </a:lstStyle>
          <a:p>
            <a:endParaRPr/>
          </a:p>
        </p:txBody>
      </p:sp>
      <p:sp>
        <p:nvSpPr>
          <p:cNvPr id="144" name="Google Shape;144;p18"/>
          <p:cNvSpPr txBox="1">
            <a:spLocks noGrp="1"/>
          </p:cNvSpPr>
          <p:nvPr>
            <p:ph type="subTitle" idx="6"/>
          </p:nvPr>
        </p:nvSpPr>
        <p:spPr>
          <a:xfrm>
            <a:off x="5066463" y="3946450"/>
            <a:ext cx="2103300" cy="61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4"/>
              </a:buClr>
              <a:buSzPts val="1400"/>
              <a:buNone/>
              <a:defRPr sz="1400"/>
            </a:lvl1pPr>
            <a:lvl2pPr lvl="1" algn="ctr" rtl="0">
              <a:spcBef>
                <a:spcPts val="0"/>
              </a:spcBef>
              <a:spcAft>
                <a:spcPts val="0"/>
              </a:spcAft>
              <a:buClr>
                <a:schemeClr val="accent4"/>
              </a:buClr>
              <a:buSzPts val="1400"/>
              <a:buNone/>
              <a:defRPr>
                <a:solidFill>
                  <a:schemeClr val="accent4"/>
                </a:solidFill>
              </a:defRPr>
            </a:lvl2pPr>
            <a:lvl3pPr lvl="2" algn="ctr" rtl="0">
              <a:spcBef>
                <a:spcPts val="1600"/>
              </a:spcBef>
              <a:spcAft>
                <a:spcPts val="0"/>
              </a:spcAft>
              <a:buClr>
                <a:schemeClr val="accent4"/>
              </a:buClr>
              <a:buSzPts val="1400"/>
              <a:buNone/>
              <a:defRPr>
                <a:solidFill>
                  <a:schemeClr val="accent4"/>
                </a:solidFill>
              </a:defRPr>
            </a:lvl3pPr>
            <a:lvl4pPr lvl="3" algn="ctr" rtl="0">
              <a:spcBef>
                <a:spcPts val="1600"/>
              </a:spcBef>
              <a:spcAft>
                <a:spcPts val="0"/>
              </a:spcAft>
              <a:buClr>
                <a:schemeClr val="accent4"/>
              </a:buClr>
              <a:buSzPts val="1400"/>
              <a:buNone/>
              <a:defRPr>
                <a:solidFill>
                  <a:schemeClr val="accent4"/>
                </a:solidFill>
              </a:defRPr>
            </a:lvl4pPr>
            <a:lvl5pPr lvl="4" algn="ctr" rtl="0">
              <a:spcBef>
                <a:spcPts val="1600"/>
              </a:spcBef>
              <a:spcAft>
                <a:spcPts val="0"/>
              </a:spcAft>
              <a:buClr>
                <a:schemeClr val="accent4"/>
              </a:buClr>
              <a:buSzPts val="1400"/>
              <a:buNone/>
              <a:defRPr>
                <a:solidFill>
                  <a:schemeClr val="accent4"/>
                </a:solidFill>
              </a:defRPr>
            </a:lvl5pPr>
            <a:lvl6pPr lvl="5" algn="ctr" rtl="0">
              <a:spcBef>
                <a:spcPts val="1600"/>
              </a:spcBef>
              <a:spcAft>
                <a:spcPts val="0"/>
              </a:spcAft>
              <a:buClr>
                <a:schemeClr val="accent4"/>
              </a:buClr>
              <a:buSzPts val="1400"/>
              <a:buNone/>
              <a:defRPr>
                <a:solidFill>
                  <a:schemeClr val="accent4"/>
                </a:solidFill>
              </a:defRPr>
            </a:lvl6pPr>
            <a:lvl7pPr lvl="6" algn="ctr" rtl="0">
              <a:spcBef>
                <a:spcPts val="1600"/>
              </a:spcBef>
              <a:spcAft>
                <a:spcPts val="0"/>
              </a:spcAft>
              <a:buClr>
                <a:schemeClr val="accent4"/>
              </a:buClr>
              <a:buSzPts val="1400"/>
              <a:buNone/>
              <a:defRPr>
                <a:solidFill>
                  <a:schemeClr val="accent4"/>
                </a:solidFill>
              </a:defRPr>
            </a:lvl7pPr>
            <a:lvl8pPr lvl="7" algn="ctr" rtl="0">
              <a:spcBef>
                <a:spcPts val="1600"/>
              </a:spcBef>
              <a:spcAft>
                <a:spcPts val="0"/>
              </a:spcAft>
              <a:buClr>
                <a:schemeClr val="accent4"/>
              </a:buClr>
              <a:buSzPts val="1400"/>
              <a:buNone/>
              <a:defRPr>
                <a:solidFill>
                  <a:schemeClr val="accent4"/>
                </a:solidFill>
              </a:defRPr>
            </a:lvl8pPr>
            <a:lvl9pPr lvl="8" algn="ctr" rtl="0">
              <a:spcBef>
                <a:spcPts val="1600"/>
              </a:spcBef>
              <a:spcAft>
                <a:spcPts val="1600"/>
              </a:spcAft>
              <a:buClr>
                <a:schemeClr val="accent4"/>
              </a:buClr>
              <a:buSzPts val="1400"/>
              <a:buNone/>
              <a:defRPr>
                <a:solidFill>
                  <a:schemeClr val="accent4"/>
                </a:solidFill>
              </a:defRPr>
            </a:lvl9pPr>
          </a:lstStyle>
          <a:p>
            <a:endParaRPr/>
          </a:p>
        </p:txBody>
      </p:sp>
      <p:sp>
        <p:nvSpPr>
          <p:cNvPr id="145" name="Google Shape;145;p18"/>
          <p:cNvSpPr txBox="1">
            <a:spLocks noGrp="1"/>
          </p:cNvSpPr>
          <p:nvPr>
            <p:ph type="subTitle" idx="7"/>
          </p:nvPr>
        </p:nvSpPr>
        <p:spPr>
          <a:xfrm>
            <a:off x="2010075" y="3618100"/>
            <a:ext cx="2031600" cy="357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700"/>
              <a:buFont typeface="Boogaloo"/>
              <a:buNone/>
              <a:defRPr sz="2700">
                <a:latin typeface="Boogaloo"/>
                <a:ea typeface="Boogaloo"/>
                <a:cs typeface="Boogaloo"/>
                <a:sym typeface="Boogaloo"/>
              </a:defRPr>
            </a:lvl1pPr>
            <a:lvl2pPr lvl="1" algn="ctr" rtl="0">
              <a:spcBef>
                <a:spcPts val="0"/>
              </a:spcBef>
              <a:spcAft>
                <a:spcPts val="0"/>
              </a:spcAft>
              <a:buClr>
                <a:schemeClr val="dk1"/>
              </a:buClr>
              <a:buSzPts val="2700"/>
              <a:buFont typeface="Boogaloo"/>
              <a:buNone/>
              <a:defRPr sz="2700">
                <a:solidFill>
                  <a:schemeClr val="dk1"/>
                </a:solidFill>
                <a:latin typeface="Boogaloo"/>
                <a:ea typeface="Boogaloo"/>
                <a:cs typeface="Boogaloo"/>
                <a:sym typeface="Boogaloo"/>
              </a:defRPr>
            </a:lvl2pPr>
            <a:lvl3pPr lvl="2"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3pPr>
            <a:lvl4pPr lvl="3"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4pPr>
            <a:lvl5pPr lvl="4"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5pPr>
            <a:lvl6pPr lvl="5"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6pPr>
            <a:lvl7pPr lvl="6"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7pPr>
            <a:lvl8pPr lvl="7"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8pPr>
            <a:lvl9pPr lvl="8" algn="ctr" rtl="0">
              <a:spcBef>
                <a:spcPts val="1600"/>
              </a:spcBef>
              <a:spcAft>
                <a:spcPts val="1600"/>
              </a:spcAft>
              <a:buClr>
                <a:schemeClr val="dk1"/>
              </a:buClr>
              <a:buSzPts val="2700"/>
              <a:buFont typeface="Boogaloo"/>
              <a:buNone/>
              <a:defRPr sz="2700">
                <a:solidFill>
                  <a:schemeClr val="dk1"/>
                </a:solidFill>
                <a:latin typeface="Boogaloo"/>
                <a:ea typeface="Boogaloo"/>
                <a:cs typeface="Boogaloo"/>
                <a:sym typeface="Boogaloo"/>
              </a:defRPr>
            </a:lvl9pPr>
          </a:lstStyle>
          <a:p>
            <a:endParaRPr/>
          </a:p>
        </p:txBody>
      </p:sp>
      <p:sp>
        <p:nvSpPr>
          <p:cNvPr id="146" name="Google Shape;146;p18"/>
          <p:cNvSpPr txBox="1">
            <a:spLocks noGrp="1"/>
          </p:cNvSpPr>
          <p:nvPr>
            <p:ph type="subTitle" idx="8"/>
          </p:nvPr>
        </p:nvSpPr>
        <p:spPr>
          <a:xfrm>
            <a:off x="1974225" y="3946450"/>
            <a:ext cx="2103300" cy="61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4"/>
              </a:buClr>
              <a:buSzPts val="1400"/>
              <a:buNone/>
              <a:defRPr sz="1400"/>
            </a:lvl1pPr>
            <a:lvl2pPr lvl="1" algn="ctr" rtl="0">
              <a:spcBef>
                <a:spcPts val="0"/>
              </a:spcBef>
              <a:spcAft>
                <a:spcPts val="0"/>
              </a:spcAft>
              <a:buClr>
                <a:schemeClr val="accent4"/>
              </a:buClr>
              <a:buSzPts val="1400"/>
              <a:buNone/>
              <a:defRPr>
                <a:solidFill>
                  <a:schemeClr val="accent4"/>
                </a:solidFill>
              </a:defRPr>
            </a:lvl2pPr>
            <a:lvl3pPr lvl="2" algn="ctr" rtl="0">
              <a:spcBef>
                <a:spcPts val="1600"/>
              </a:spcBef>
              <a:spcAft>
                <a:spcPts val="0"/>
              </a:spcAft>
              <a:buClr>
                <a:schemeClr val="accent4"/>
              </a:buClr>
              <a:buSzPts val="1400"/>
              <a:buNone/>
              <a:defRPr>
                <a:solidFill>
                  <a:schemeClr val="accent4"/>
                </a:solidFill>
              </a:defRPr>
            </a:lvl3pPr>
            <a:lvl4pPr lvl="3" algn="ctr" rtl="0">
              <a:spcBef>
                <a:spcPts val="1600"/>
              </a:spcBef>
              <a:spcAft>
                <a:spcPts val="0"/>
              </a:spcAft>
              <a:buClr>
                <a:schemeClr val="accent4"/>
              </a:buClr>
              <a:buSzPts val="1400"/>
              <a:buNone/>
              <a:defRPr>
                <a:solidFill>
                  <a:schemeClr val="accent4"/>
                </a:solidFill>
              </a:defRPr>
            </a:lvl4pPr>
            <a:lvl5pPr lvl="4" algn="ctr" rtl="0">
              <a:spcBef>
                <a:spcPts val="1600"/>
              </a:spcBef>
              <a:spcAft>
                <a:spcPts val="0"/>
              </a:spcAft>
              <a:buClr>
                <a:schemeClr val="accent4"/>
              </a:buClr>
              <a:buSzPts val="1400"/>
              <a:buNone/>
              <a:defRPr>
                <a:solidFill>
                  <a:schemeClr val="accent4"/>
                </a:solidFill>
              </a:defRPr>
            </a:lvl5pPr>
            <a:lvl6pPr lvl="5" algn="ctr" rtl="0">
              <a:spcBef>
                <a:spcPts val="1600"/>
              </a:spcBef>
              <a:spcAft>
                <a:spcPts val="0"/>
              </a:spcAft>
              <a:buClr>
                <a:schemeClr val="accent4"/>
              </a:buClr>
              <a:buSzPts val="1400"/>
              <a:buNone/>
              <a:defRPr>
                <a:solidFill>
                  <a:schemeClr val="accent4"/>
                </a:solidFill>
              </a:defRPr>
            </a:lvl6pPr>
            <a:lvl7pPr lvl="6" algn="ctr" rtl="0">
              <a:spcBef>
                <a:spcPts val="1600"/>
              </a:spcBef>
              <a:spcAft>
                <a:spcPts val="0"/>
              </a:spcAft>
              <a:buClr>
                <a:schemeClr val="accent4"/>
              </a:buClr>
              <a:buSzPts val="1400"/>
              <a:buNone/>
              <a:defRPr>
                <a:solidFill>
                  <a:schemeClr val="accent4"/>
                </a:solidFill>
              </a:defRPr>
            </a:lvl7pPr>
            <a:lvl8pPr lvl="7" algn="ctr" rtl="0">
              <a:spcBef>
                <a:spcPts val="1600"/>
              </a:spcBef>
              <a:spcAft>
                <a:spcPts val="0"/>
              </a:spcAft>
              <a:buClr>
                <a:schemeClr val="accent4"/>
              </a:buClr>
              <a:buSzPts val="1400"/>
              <a:buNone/>
              <a:defRPr>
                <a:solidFill>
                  <a:schemeClr val="accent4"/>
                </a:solidFill>
              </a:defRPr>
            </a:lvl8pPr>
            <a:lvl9pPr lvl="8" algn="ctr" rtl="0">
              <a:spcBef>
                <a:spcPts val="1600"/>
              </a:spcBef>
              <a:spcAft>
                <a:spcPts val="1600"/>
              </a:spcAft>
              <a:buClr>
                <a:schemeClr val="accent4"/>
              </a:buClr>
              <a:buSzPts val="1400"/>
              <a:buNone/>
              <a:defRPr>
                <a:solidFill>
                  <a:schemeClr val="accent4"/>
                </a:solidFill>
              </a:defRPr>
            </a:lvl9pPr>
          </a:lstStyle>
          <a:p>
            <a:endParaRPr/>
          </a:p>
        </p:txBody>
      </p:sp>
      <p:sp>
        <p:nvSpPr>
          <p:cNvPr id="147" name="Google Shape;147;p18"/>
          <p:cNvSpPr/>
          <p:nvPr/>
        </p:nvSpPr>
        <p:spPr>
          <a:xfrm>
            <a:off x="657125" y="2656975"/>
            <a:ext cx="710400" cy="7104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8"/>
          <p:cNvSpPr/>
          <p:nvPr/>
        </p:nvSpPr>
        <p:spPr>
          <a:xfrm rot="-5400000">
            <a:off x="686975" y="4195275"/>
            <a:ext cx="446400" cy="9147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18"/>
          <p:cNvSpPr/>
          <p:nvPr/>
        </p:nvSpPr>
        <p:spPr>
          <a:xfrm>
            <a:off x="7775000" y="342000"/>
            <a:ext cx="998700" cy="9987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18"/>
          <p:cNvSpPr/>
          <p:nvPr/>
        </p:nvSpPr>
        <p:spPr>
          <a:xfrm rot="5400000">
            <a:off x="7537902" y="462125"/>
            <a:ext cx="450000" cy="8934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ext 1">
  <p:cSld name="CUSTOM_5">
    <p:spTree>
      <p:nvGrpSpPr>
        <p:cNvPr id="1" name="Shape 151"/>
        <p:cNvGrpSpPr/>
        <p:nvPr/>
      </p:nvGrpSpPr>
      <p:grpSpPr>
        <a:xfrm>
          <a:off x="0" y="0"/>
          <a:ext cx="0" cy="0"/>
          <a:chOff x="0" y="0"/>
          <a:chExt cx="0" cy="0"/>
        </a:xfrm>
      </p:grpSpPr>
      <p:sp>
        <p:nvSpPr>
          <p:cNvPr id="152" name="Google Shape;152;p19"/>
          <p:cNvSpPr/>
          <p:nvPr/>
        </p:nvSpPr>
        <p:spPr>
          <a:xfrm>
            <a:off x="1147100" y="1798650"/>
            <a:ext cx="2540400" cy="1546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19"/>
          <p:cNvSpPr/>
          <p:nvPr/>
        </p:nvSpPr>
        <p:spPr>
          <a:xfrm>
            <a:off x="599450" y="384825"/>
            <a:ext cx="962100" cy="424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19"/>
          <p:cNvSpPr/>
          <p:nvPr/>
        </p:nvSpPr>
        <p:spPr>
          <a:xfrm>
            <a:off x="7691225" y="3669400"/>
            <a:ext cx="1271700" cy="12717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19"/>
          <p:cNvSpPr/>
          <p:nvPr/>
        </p:nvSpPr>
        <p:spPr>
          <a:xfrm rot="5400000">
            <a:off x="240700" y="4320425"/>
            <a:ext cx="962100" cy="4245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19"/>
          <p:cNvSpPr txBox="1">
            <a:spLocks noGrp="1"/>
          </p:cNvSpPr>
          <p:nvPr>
            <p:ph type="subTitle" idx="1"/>
          </p:nvPr>
        </p:nvSpPr>
        <p:spPr>
          <a:xfrm>
            <a:off x="1260956" y="2423600"/>
            <a:ext cx="2540400" cy="831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chemeClr val="lt1"/>
              </a:buClr>
              <a:buSzPts val="1400"/>
              <a:buFont typeface="Josefin Sans"/>
              <a:buNone/>
              <a:defRPr sz="14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1600"/>
              </a:spcBef>
              <a:spcAft>
                <a:spcPts val="0"/>
              </a:spcAft>
              <a:buClr>
                <a:schemeClr val="lt1"/>
              </a:buClr>
              <a:buSzPts val="1400"/>
              <a:buNone/>
              <a:defRPr>
                <a:solidFill>
                  <a:schemeClr val="lt1"/>
                </a:solidFill>
              </a:defRPr>
            </a:lvl3pPr>
            <a:lvl4pPr lvl="3" rtl="0">
              <a:spcBef>
                <a:spcPts val="1600"/>
              </a:spcBef>
              <a:spcAft>
                <a:spcPts val="0"/>
              </a:spcAft>
              <a:buClr>
                <a:schemeClr val="lt1"/>
              </a:buClr>
              <a:buSzPts val="1400"/>
              <a:buNone/>
              <a:defRPr>
                <a:solidFill>
                  <a:schemeClr val="lt1"/>
                </a:solidFill>
              </a:defRPr>
            </a:lvl4pPr>
            <a:lvl5pPr lvl="4" rtl="0">
              <a:spcBef>
                <a:spcPts val="1600"/>
              </a:spcBef>
              <a:spcAft>
                <a:spcPts val="0"/>
              </a:spcAft>
              <a:buClr>
                <a:schemeClr val="lt1"/>
              </a:buClr>
              <a:buSzPts val="1400"/>
              <a:buNone/>
              <a:defRPr>
                <a:solidFill>
                  <a:schemeClr val="lt1"/>
                </a:solidFill>
              </a:defRPr>
            </a:lvl5pPr>
            <a:lvl6pPr lvl="5" rtl="0">
              <a:spcBef>
                <a:spcPts val="1600"/>
              </a:spcBef>
              <a:spcAft>
                <a:spcPts val="0"/>
              </a:spcAft>
              <a:buClr>
                <a:schemeClr val="lt1"/>
              </a:buClr>
              <a:buSzPts val="1400"/>
              <a:buNone/>
              <a:defRPr>
                <a:solidFill>
                  <a:schemeClr val="lt1"/>
                </a:solidFill>
              </a:defRPr>
            </a:lvl6pPr>
            <a:lvl7pPr lvl="6" rtl="0">
              <a:spcBef>
                <a:spcPts val="1600"/>
              </a:spcBef>
              <a:spcAft>
                <a:spcPts val="0"/>
              </a:spcAft>
              <a:buClr>
                <a:schemeClr val="lt1"/>
              </a:buClr>
              <a:buSzPts val="1400"/>
              <a:buNone/>
              <a:defRPr>
                <a:solidFill>
                  <a:schemeClr val="lt1"/>
                </a:solidFill>
              </a:defRPr>
            </a:lvl7pPr>
            <a:lvl8pPr lvl="7" rtl="0">
              <a:spcBef>
                <a:spcPts val="1600"/>
              </a:spcBef>
              <a:spcAft>
                <a:spcPts val="0"/>
              </a:spcAft>
              <a:buClr>
                <a:schemeClr val="lt1"/>
              </a:buClr>
              <a:buSzPts val="1400"/>
              <a:buNone/>
              <a:defRPr>
                <a:solidFill>
                  <a:schemeClr val="lt1"/>
                </a:solidFill>
              </a:defRPr>
            </a:lvl8pPr>
            <a:lvl9pPr lvl="8" rtl="0">
              <a:spcBef>
                <a:spcPts val="1600"/>
              </a:spcBef>
              <a:spcAft>
                <a:spcPts val="1600"/>
              </a:spcAft>
              <a:buClr>
                <a:schemeClr val="lt1"/>
              </a:buClr>
              <a:buSzPts val="1400"/>
              <a:buNone/>
              <a:defRPr>
                <a:solidFill>
                  <a:schemeClr val="lt1"/>
                </a:solidFill>
              </a:defRPr>
            </a:lvl9pPr>
          </a:lstStyle>
          <a:p>
            <a:endParaRPr/>
          </a:p>
        </p:txBody>
      </p:sp>
      <p:sp>
        <p:nvSpPr>
          <p:cNvPr id="157" name="Google Shape;157;p19"/>
          <p:cNvSpPr txBox="1">
            <a:spLocks noGrp="1"/>
          </p:cNvSpPr>
          <p:nvPr>
            <p:ph type="title"/>
          </p:nvPr>
        </p:nvSpPr>
        <p:spPr>
          <a:xfrm>
            <a:off x="1261000" y="1999025"/>
            <a:ext cx="2540400" cy="4245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1"/>
              </a:buClr>
              <a:buSzPts val="3000"/>
              <a:buNone/>
              <a:defRPr>
                <a:solidFill>
                  <a:schemeClr val="lt1"/>
                </a:solidFill>
              </a:defRPr>
            </a:lvl1pPr>
            <a:lvl2pPr lvl="1" rtl="0">
              <a:spcBef>
                <a:spcPts val="0"/>
              </a:spcBef>
              <a:spcAft>
                <a:spcPts val="0"/>
              </a:spcAft>
              <a:buClr>
                <a:schemeClr val="lt1"/>
              </a:buClr>
              <a:buSzPts val="3000"/>
              <a:buNone/>
              <a:defRPr sz="3000">
                <a:solidFill>
                  <a:schemeClr val="lt1"/>
                </a:solidFill>
                <a:latin typeface="Open Sans SemiBold"/>
                <a:ea typeface="Open Sans SemiBold"/>
                <a:cs typeface="Open Sans SemiBold"/>
                <a:sym typeface="Open Sans SemiBold"/>
              </a:defRPr>
            </a:lvl2pPr>
            <a:lvl3pPr lvl="2" rtl="0">
              <a:spcBef>
                <a:spcPts val="0"/>
              </a:spcBef>
              <a:spcAft>
                <a:spcPts val="0"/>
              </a:spcAft>
              <a:buClr>
                <a:schemeClr val="lt1"/>
              </a:buClr>
              <a:buSzPts val="3000"/>
              <a:buNone/>
              <a:defRPr sz="3000">
                <a:solidFill>
                  <a:schemeClr val="lt1"/>
                </a:solidFill>
                <a:latin typeface="Open Sans SemiBold"/>
                <a:ea typeface="Open Sans SemiBold"/>
                <a:cs typeface="Open Sans SemiBold"/>
                <a:sym typeface="Open Sans SemiBold"/>
              </a:defRPr>
            </a:lvl3pPr>
            <a:lvl4pPr lvl="3" rtl="0">
              <a:spcBef>
                <a:spcPts val="0"/>
              </a:spcBef>
              <a:spcAft>
                <a:spcPts val="0"/>
              </a:spcAft>
              <a:buClr>
                <a:schemeClr val="lt1"/>
              </a:buClr>
              <a:buSzPts val="3000"/>
              <a:buNone/>
              <a:defRPr sz="3000">
                <a:solidFill>
                  <a:schemeClr val="lt1"/>
                </a:solidFill>
                <a:latin typeface="Open Sans SemiBold"/>
                <a:ea typeface="Open Sans SemiBold"/>
                <a:cs typeface="Open Sans SemiBold"/>
                <a:sym typeface="Open Sans SemiBold"/>
              </a:defRPr>
            </a:lvl4pPr>
            <a:lvl5pPr lvl="4" rtl="0">
              <a:spcBef>
                <a:spcPts val="0"/>
              </a:spcBef>
              <a:spcAft>
                <a:spcPts val="0"/>
              </a:spcAft>
              <a:buClr>
                <a:schemeClr val="lt1"/>
              </a:buClr>
              <a:buSzPts val="3000"/>
              <a:buNone/>
              <a:defRPr sz="3000">
                <a:solidFill>
                  <a:schemeClr val="lt1"/>
                </a:solidFill>
                <a:latin typeface="Open Sans SemiBold"/>
                <a:ea typeface="Open Sans SemiBold"/>
                <a:cs typeface="Open Sans SemiBold"/>
                <a:sym typeface="Open Sans SemiBold"/>
              </a:defRPr>
            </a:lvl5pPr>
            <a:lvl6pPr lvl="5" rtl="0">
              <a:spcBef>
                <a:spcPts val="0"/>
              </a:spcBef>
              <a:spcAft>
                <a:spcPts val="0"/>
              </a:spcAft>
              <a:buClr>
                <a:schemeClr val="lt1"/>
              </a:buClr>
              <a:buSzPts val="3000"/>
              <a:buNone/>
              <a:defRPr sz="3000">
                <a:solidFill>
                  <a:schemeClr val="lt1"/>
                </a:solidFill>
                <a:latin typeface="Open Sans SemiBold"/>
                <a:ea typeface="Open Sans SemiBold"/>
                <a:cs typeface="Open Sans SemiBold"/>
                <a:sym typeface="Open Sans SemiBold"/>
              </a:defRPr>
            </a:lvl6pPr>
            <a:lvl7pPr lvl="6" rtl="0">
              <a:spcBef>
                <a:spcPts val="0"/>
              </a:spcBef>
              <a:spcAft>
                <a:spcPts val="0"/>
              </a:spcAft>
              <a:buClr>
                <a:schemeClr val="lt1"/>
              </a:buClr>
              <a:buSzPts val="3000"/>
              <a:buNone/>
              <a:defRPr sz="3000">
                <a:solidFill>
                  <a:schemeClr val="lt1"/>
                </a:solidFill>
                <a:latin typeface="Open Sans SemiBold"/>
                <a:ea typeface="Open Sans SemiBold"/>
                <a:cs typeface="Open Sans SemiBold"/>
                <a:sym typeface="Open Sans SemiBold"/>
              </a:defRPr>
            </a:lvl7pPr>
            <a:lvl8pPr lvl="7" rtl="0">
              <a:spcBef>
                <a:spcPts val="0"/>
              </a:spcBef>
              <a:spcAft>
                <a:spcPts val="0"/>
              </a:spcAft>
              <a:buClr>
                <a:schemeClr val="lt1"/>
              </a:buClr>
              <a:buSzPts val="3000"/>
              <a:buNone/>
              <a:defRPr sz="3000">
                <a:solidFill>
                  <a:schemeClr val="lt1"/>
                </a:solidFill>
                <a:latin typeface="Open Sans SemiBold"/>
                <a:ea typeface="Open Sans SemiBold"/>
                <a:cs typeface="Open Sans SemiBold"/>
                <a:sym typeface="Open Sans SemiBold"/>
              </a:defRPr>
            </a:lvl8pPr>
            <a:lvl9pPr lvl="8" rtl="0">
              <a:spcBef>
                <a:spcPts val="0"/>
              </a:spcBef>
              <a:spcAft>
                <a:spcPts val="0"/>
              </a:spcAft>
              <a:buClr>
                <a:schemeClr val="lt1"/>
              </a:buClr>
              <a:buSzPts val="3000"/>
              <a:buNone/>
              <a:defRPr sz="3000">
                <a:solidFill>
                  <a:schemeClr val="lt1"/>
                </a:solidFill>
                <a:latin typeface="Open Sans SemiBold"/>
                <a:ea typeface="Open Sans SemiBold"/>
                <a:cs typeface="Open Sans SemiBold"/>
                <a:sym typeface="Open Sans SemiBold"/>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text 2">
  <p:cSld name="CUSTOM_5_1">
    <p:spTree>
      <p:nvGrpSpPr>
        <p:cNvPr id="1" name="Shape 158"/>
        <p:cNvGrpSpPr/>
        <p:nvPr/>
      </p:nvGrpSpPr>
      <p:grpSpPr>
        <a:xfrm>
          <a:off x="0" y="0"/>
          <a:ext cx="0" cy="0"/>
          <a:chOff x="0" y="0"/>
          <a:chExt cx="0" cy="0"/>
        </a:xfrm>
      </p:grpSpPr>
      <p:sp>
        <p:nvSpPr>
          <p:cNvPr id="159" name="Google Shape;159;p20"/>
          <p:cNvSpPr txBox="1">
            <a:spLocks noGrp="1"/>
          </p:cNvSpPr>
          <p:nvPr>
            <p:ph type="subTitle" idx="1"/>
          </p:nvPr>
        </p:nvSpPr>
        <p:spPr>
          <a:xfrm>
            <a:off x="533175" y="1804175"/>
            <a:ext cx="4271100" cy="2364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accent4"/>
              </a:buClr>
              <a:buSzPts val="1400"/>
              <a:buChar char="●"/>
              <a:defRPr sz="1400">
                <a:solidFill>
                  <a:schemeClr val="dk1"/>
                </a:solidFill>
              </a:defRPr>
            </a:lvl1pPr>
            <a:lvl2pPr lvl="1" algn="ctr" rtl="0">
              <a:spcBef>
                <a:spcPts val="1000"/>
              </a:spcBef>
              <a:spcAft>
                <a:spcPts val="0"/>
              </a:spcAft>
              <a:buClr>
                <a:schemeClr val="accent4"/>
              </a:buClr>
              <a:buSzPts val="1400"/>
              <a:buChar char="○"/>
              <a:defRPr>
                <a:solidFill>
                  <a:schemeClr val="accent4"/>
                </a:solidFill>
              </a:defRPr>
            </a:lvl2pPr>
            <a:lvl3pPr lvl="2" algn="ctr" rtl="0">
              <a:spcBef>
                <a:spcPts val="1600"/>
              </a:spcBef>
              <a:spcAft>
                <a:spcPts val="0"/>
              </a:spcAft>
              <a:buClr>
                <a:schemeClr val="accent4"/>
              </a:buClr>
              <a:buSzPts val="1400"/>
              <a:buChar char="■"/>
              <a:defRPr>
                <a:solidFill>
                  <a:schemeClr val="accent4"/>
                </a:solidFill>
              </a:defRPr>
            </a:lvl3pPr>
            <a:lvl4pPr lvl="3" algn="ctr" rtl="0">
              <a:spcBef>
                <a:spcPts val="1600"/>
              </a:spcBef>
              <a:spcAft>
                <a:spcPts val="0"/>
              </a:spcAft>
              <a:buClr>
                <a:schemeClr val="accent4"/>
              </a:buClr>
              <a:buSzPts val="1400"/>
              <a:buChar char="●"/>
              <a:defRPr>
                <a:solidFill>
                  <a:schemeClr val="accent4"/>
                </a:solidFill>
              </a:defRPr>
            </a:lvl4pPr>
            <a:lvl5pPr lvl="4" algn="ctr" rtl="0">
              <a:spcBef>
                <a:spcPts val="1600"/>
              </a:spcBef>
              <a:spcAft>
                <a:spcPts val="0"/>
              </a:spcAft>
              <a:buClr>
                <a:schemeClr val="accent4"/>
              </a:buClr>
              <a:buSzPts val="1400"/>
              <a:buChar char="○"/>
              <a:defRPr>
                <a:solidFill>
                  <a:schemeClr val="accent4"/>
                </a:solidFill>
              </a:defRPr>
            </a:lvl5pPr>
            <a:lvl6pPr lvl="5" algn="ctr" rtl="0">
              <a:spcBef>
                <a:spcPts val="1600"/>
              </a:spcBef>
              <a:spcAft>
                <a:spcPts val="0"/>
              </a:spcAft>
              <a:buClr>
                <a:schemeClr val="accent4"/>
              </a:buClr>
              <a:buSzPts val="1400"/>
              <a:buChar char="■"/>
              <a:defRPr>
                <a:solidFill>
                  <a:schemeClr val="accent4"/>
                </a:solidFill>
              </a:defRPr>
            </a:lvl6pPr>
            <a:lvl7pPr lvl="6" algn="ctr" rtl="0">
              <a:spcBef>
                <a:spcPts val="1600"/>
              </a:spcBef>
              <a:spcAft>
                <a:spcPts val="0"/>
              </a:spcAft>
              <a:buClr>
                <a:schemeClr val="accent4"/>
              </a:buClr>
              <a:buSzPts val="1400"/>
              <a:buChar char="●"/>
              <a:defRPr>
                <a:solidFill>
                  <a:schemeClr val="accent4"/>
                </a:solidFill>
              </a:defRPr>
            </a:lvl7pPr>
            <a:lvl8pPr lvl="7" algn="ctr" rtl="0">
              <a:spcBef>
                <a:spcPts val="1600"/>
              </a:spcBef>
              <a:spcAft>
                <a:spcPts val="0"/>
              </a:spcAft>
              <a:buClr>
                <a:schemeClr val="accent4"/>
              </a:buClr>
              <a:buSzPts val="1400"/>
              <a:buChar char="○"/>
              <a:defRPr>
                <a:solidFill>
                  <a:schemeClr val="accent4"/>
                </a:solidFill>
              </a:defRPr>
            </a:lvl8pPr>
            <a:lvl9pPr lvl="8" algn="ctr" rtl="0">
              <a:spcBef>
                <a:spcPts val="1600"/>
              </a:spcBef>
              <a:spcAft>
                <a:spcPts val="1600"/>
              </a:spcAft>
              <a:buClr>
                <a:schemeClr val="accent4"/>
              </a:buClr>
              <a:buSzPts val="1400"/>
              <a:buChar char="■"/>
              <a:defRPr>
                <a:solidFill>
                  <a:schemeClr val="accent4"/>
                </a:solidFill>
              </a:defRPr>
            </a:lvl9pPr>
          </a:lstStyle>
          <a:p>
            <a:endParaRPr/>
          </a:p>
        </p:txBody>
      </p:sp>
      <p:sp>
        <p:nvSpPr>
          <p:cNvPr id="160" name="Google Shape;160;p20"/>
          <p:cNvSpPr txBox="1">
            <a:spLocks noGrp="1"/>
          </p:cNvSpPr>
          <p:nvPr>
            <p:ph type="title"/>
          </p:nvPr>
        </p:nvSpPr>
        <p:spPr>
          <a:xfrm>
            <a:off x="654100" y="393950"/>
            <a:ext cx="3833100" cy="623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61" name="Google Shape;161;p20"/>
          <p:cNvSpPr/>
          <p:nvPr/>
        </p:nvSpPr>
        <p:spPr>
          <a:xfrm>
            <a:off x="575750" y="4351950"/>
            <a:ext cx="1355400" cy="5031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20"/>
          <p:cNvSpPr/>
          <p:nvPr/>
        </p:nvSpPr>
        <p:spPr>
          <a:xfrm rot="-949">
            <a:off x="6971404" y="-26543"/>
            <a:ext cx="2172600" cy="51966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hanks">
  <p:cSld name="CUSTOM_1">
    <p:spTree>
      <p:nvGrpSpPr>
        <p:cNvPr id="1" name="Shape 183"/>
        <p:cNvGrpSpPr/>
        <p:nvPr/>
      </p:nvGrpSpPr>
      <p:grpSpPr>
        <a:xfrm>
          <a:off x="0" y="0"/>
          <a:ext cx="0" cy="0"/>
          <a:chOff x="0" y="0"/>
          <a:chExt cx="0" cy="0"/>
        </a:xfrm>
      </p:grpSpPr>
      <p:sp>
        <p:nvSpPr>
          <p:cNvPr id="184" name="Google Shape;184;p24"/>
          <p:cNvSpPr/>
          <p:nvPr/>
        </p:nvSpPr>
        <p:spPr>
          <a:xfrm>
            <a:off x="127450" y="165425"/>
            <a:ext cx="1022700" cy="10227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24"/>
          <p:cNvSpPr/>
          <p:nvPr/>
        </p:nvSpPr>
        <p:spPr>
          <a:xfrm>
            <a:off x="-247800" y="4212227"/>
            <a:ext cx="1022700" cy="3693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24"/>
          <p:cNvSpPr txBox="1">
            <a:spLocks noGrp="1"/>
          </p:cNvSpPr>
          <p:nvPr>
            <p:ph type="title"/>
          </p:nvPr>
        </p:nvSpPr>
        <p:spPr>
          <a:xfrm>
            <a:off x="1279308" y="909350"/>
            <a:ext cx="3567900" cy="9360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6000"/>
            </a:lvl1pPr>
            <a:lvl2pPr lvl="1" rtl="0">
              <a:spcBef>
                <a:spcPts val="0"/>
              </a:spcBef>
              <a:spcAft>
                <a:spcPts val="0"/>
              </a:spcAft>
              <a:buSzPts val="3000"/>
              <a:buNone/>
              <a:defRPr>
                <a:latin typeface="Open Sans"/>
                <a:ea typeface="Open Sans"/>
                <a:cs typeface="Open Sans"/>
                <a:sym typeface="Open Sans"/>
              </a:defRPr>
            </a:lvl2pPr>
            <a:lvl3pPr lvl="2" rtl="0">
              <a:spcBef>
                <a:spcPts val="0"/>
              </a:spcBef>
              <a:spcAft>
                <a:spcPts val="0"/>
              </a:spcAft>
              <a:buSzPts val="3000"/>
              <a:buNone/>
              <a:defRPr>
                <a:latin typeface="Open Sans"/>
                <a:ea typeface="Open Sans"/>
                <a:cs typeface="Open Sans"/>
                <a:sym typeface="Open Sans"/>
              </a:defRPr>
            </a:lvl3pPr>
            <a:lvl4pPr lvl="3" rtl="0">
              <a:spcBef>
                <a:spcPts val="0"/>
              </a:spcBef>
              <a:spcAft>
                <a:spcPts val="0"/>
              </a:spcAft>
              <a:buSzPts val="3000"/>
              <a:buNone/>
              <a:defRPr>
                <a:latin typeface="Open Sans"/>
                <a:ea typeface="Open Sans"/>
                <a:cs typeface="Open Sans"/>
                <a:sym typeface="Open Sans"/>
              </a:defRPr>
            </a:lvl4pPr>
            <a:lvl5pPr lvl="4" rtl="0">
              <a:spcBef>
                <a:spcPts val="0"/>
              </a:spcBef>
              <a:spcAft>
                <a:spcPts val="0"/>
              </a:spcAft>
              <a:buSzPts val="3000"/>
              <a:buNone/>
              <a:defRPr>
                <a:latin typeface="Open Sans"/>
                <a:ea typeface="Open Sans"/>
                <a:cs typeface="Open Sans"/>
                <a:sym typeface="Open Sans"/>
              </a:defRPr>
            </a:lvl5pPr>
            <a:lvl6pPr lvl="5" rtl="0">
              <a:spcBef>
                <a:spcPts val="0"/>
              </a:spcBef>
              <a:spcAft>
                <a:spcPts val="0"/>
              </a:spcAft>
              <a:buSzPts val="3000"/>
              <a:buNone/>
              <a:defRPr>
                <a:latin typeface="Open Sans"/>
                <a:ea typeface="Open Sans"/>
                <a:cs typeface="Open Sans"/>
                <a:sym typeface="Open Sans"/>
              </a:defRPr>
            </a:lvl6pPr>
            <a:lvl7pPr lvl="6" rtl="0">
              <a:spcBef>
                <a:spcPts val="0"/>
              </a:spcBef>
              <a:spcAft>
                <a:spcPts val="0"/>
              </a:spcAft>
              <a:buSzPts val="3000"/>
              <a:buNone/>
              <a:defRPr>
                <a:latin typeface="Open Sans"/>
                <a:ea typeface="Open Sans"/>
                <a:cs typeface="Open Sans"/>
                <a:sym typeface="Open Sans"/>
              </a:defRPr>
            </a:lvl7pPr>
            <a:lvl8pPr lvl="7" rtl="0">
              <a:spcBef>
                <a:spcPts val="0"/>
              </a:spcBef>
              <a:spcAft>
                <a:spcPts val="0"/>
              </a:spcAft>
              <a:buSzPts val="3000"/>
              <a:buNone/>
              <a:defRPr>
                <a:latin typeface="Open Sans"/>
                <a:ea typeface="Open Sans"/>
                <a:cs typeface="Open Sans"/>
                <a:sym typeface="Open Sans"/>
              </a:defRPr>
            </a:lvl8pPr>
            <a:lvl9pPr lvl="8" rtl="0">
              <a:spcBef>
                <a:spcPts val="0"/>
              </a:spcBef>
              <a:spcAft>
                <a:spcPts val="0"/>
              </a:spcAft>
              <a:buSzPts val="3000"/>
              <a:buNone/>
              <a:defRPr>
                <a:latin typeface="Open Sans"/>
                <a:ea typeface="Open Sans"/>
                <a:cs typeface="Open Sans"/>
                <a:sym typeface="Open Sans"/>
              </a:defRPr>
            </a:lvl9pPr>
          </a:lstStyle>
          <a:p>
            <a:endParaRPr/>
          </a:p>
        </p:txBody>
      </p:sp>
      <p:sp>
        <p:nvSpPr>
          <p:cNvPr id="187" name="Google Shape;187;p24"/>
          <p:cNvSpPr txBox="1">
            <a:spLocks noGrp="1"/>
          </p:cNvSpPr>
          <p:nvPr>
            <p:ph type="subTitle" idx="1"/>
          </p:nvPr>
        </p:nvSpPr>
        <p:spPr>
          <a:xfrm>
            <a:off x="1279290" y="1689688"/>
            <a:ext cx="3066900" cy="1090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None/>
              <a:defRPr sz="1400">
                <a:solidFill>
                  <a:schemeClr val="dk1"/>
                </a:solidFill>
              </a:defRPr>
            </a:lvl1pPr>
            <a:lvl2pPr lvl="1" rtl="0">
              <a:spcBef>
                <a:spcPts val="0"/>
              </a:spcBef>
              <a:spcAft>
                <a:spcPts val="0"/>
              </a:spcAft>
              <a:buClr>
                <a:schemeClr val="dk1"/>
              </a:buClr>
              <a:buSzPts val="1400"/>
              <a:buNone/>
              <a:defRPr>
                <a:solidFill>
                  <a:schemeClr val="dk1"/>
                </a:solidFill>
              </a:defRPr>
            </a:lvl2pPr>
            <a:lvl3pPr lvl="2" rtl="0">
              <a:spcBef>
                <a:spcPts val="1600"/>
              </a:spcBef>
              <a:spcAft>
                <a:spcPts val="0"/>
              </a:spcAft>
              <a:buClr>
                <a:schemeClr val="dk1"/>
              </a:buClr>
              <a:buSzPts val="1400"/>
              <a:buNone/>
              <a:defRPr>
                <a:solidFill>
                  <a:schemeClr val="dk1"/>
                </a:solidFill>
              </a:defRPr>
            </a:lvl3pPr>
            <a:lvl4pPr lvl="3" rtl="0">
              <a:spcBef>
                <a:spcPts val="1600"/>
              </a:spcBef>
              <a:spcAft>
                <a:spcPts val="0"/>
              </a:spcAft>
              <a:buClr>
                <a:schemeClr val="dk1"/>
              </a:buClr>
              <a:buSzPts val="1400"/>
              <a:buNone/>
              <a:defRPr>
                <a:solidFill>
                  <a:schemeClr val="dk1"/>
                </a:solidFill>
              </a:defRPr>
            </a:lvl4pPr>
            <a:lvl5pPr lvl="4" rtl="0">
              <a:spcBef>
                <a:spcPts val="1600"/>
              </a:spcBef>
              <a:spcAft>
                <a:spcPts val="0"/>
              </a:spcAft>
              <a:buClr>
                <a:schemeClr val="dk1"/>
              </a:buClr>
              <a:buSzPts val="1400"/>
              <a:buNone/>
              <a:defRPr>
                <a:solidFill>
                  <a:schemeClr val="dk1"/>
                </a:solidFill>
              </a:defRPr>
            </a:lvl5pPr>
            <a:lvl6pPr lvl="5" rtl="0">
              <a:spcBef>
                <a:spcPts val="1600"/>
              </a:spcBef>
              <a:spcAft>
                <a:spcPts val="0"/>
              </a:spcAft>
              <a:buClr>
                <a:schemeClr val="dk1"/>
              </a:buClr>
              <a:buSzPts val="1400"/>
              <a:buNone/>
              <a:defRPr>
                <a:solidFill>
                  <a:schemeClr val="dk1"/>
                </a:solidFill>
              </a:defRPr>
            </a:lvl6pPr>
            <a:lvl7pPr lvl="6" rtl="0">
              <a:spcBef>
                <a:spcPts val="1600"/>
              </a:spcBef>
              <a:spcAft>
                <a:spcPts val="0"/>
              </a:spcAft>
              <a:buClr>
                <a:schemeClr val="dk1"/>
              </a:buClr>
              <a:buSzPts val="1400"/>
              <a:buNone/>
              <a:defRPr>
                <a:solidFill>
                  <a:schemeClr val="dk1"/>
                </a:solidFill>
              </a:defRPr>
            </a:lvl7pPr>
            <a:lvl8pPr lvl="7" rtl="0">
              <a:spcBef>
                <a:spcPts val="1600"/>
              </a:spcBef>
              <a:spcAft>
                <a:spcPts val="0"/>
              </a:spcAft>
              <a:buClr>
                <a:schemeClr val="dk1"/>
              </a:buClr>
              <a:buSzPts val="1400"/>
              <a:buNone/>
              <a:defRPr>
                <a:solidFill>
                  <a:schemeClr val="dk1"/>
                </a:solidFill>
              </a:defRPr>
            </a:lvl8pPr>
            <a:lvl9pPr lvl="8" rtl="0">
              <a:spcBef>
                <a:spcPts val="1600"/>
              </a:spcBef>
              <a:spcAft>
                <a:spcPts val="1600"/>
              </a:spcAft>
              <a:buClr>
                <a:schemeClr val="dk1"/>
              </a:buClr>
              <a:buSzPts val="1400"/>
              <a:buNone/>
              <a:defRPr>
                <a:solidFill>
                  <a:schemeClr val="dk1"/>
                </a:solidFill>
              </a:defRPr>
            </a:lvl9pPr>
          </a:lstStyle>
          <a:p>
            <a:endParaRPr/>
          </a:p>
        </p:txBody>
      </p:sp>
      <p:sp>
        <p:nvSpPr>
          <p:cNvPr id="188" name="Google Shape;188;p24"/>
          <p:cNvSpPr txBox="1">
            <a:spLocks noGrp="1"/>
          </p:cNvSpPr>
          <p:nvPr>
            <p:ph type="subTitle" idx="2"/>
          </p:nvPr>
        </p:nvSpPr>
        <p:spPr>
          <a:xfrm>
            <a:off x="1279299" y="3796575"/>
            <a:ext cx="3481800" cy="279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None/>
              <a:defRPr sz="1100">
                <a:solidFill>
                  <a:schemeClr val="dk1"/>
                </a:solidFill>
              </a:defRPr>
            </a:lvl1pPr>
            <a:lvl2pPr lvl="1" rtl="0">
              <a:spcBef>
                <a:spcPts val="1600"/>
              </a:spcBef>
              <a:spcAft>
                <a:spcPts val="0"/>
              </a:spcAft>
              <a:buClr>
                <a:schemeClr val="dk1"/>
              </a:buClr>
              <a:buSzPts val="1400"/>
              <a:buNone/>
              <a:defRPr>
                <a:solidFill>
                  <a:schemeClr val="dk1"/>
                </a:solidFill>
              </a:defRPr>
            </a:lvl2pPr>
            <a:lvl3pPr lvl="2" rtl="0">
              <a:spcBef>
                <a:spcPts val="1600"/>
              </a:spcBef>
              <a:spcAft>
                <a:spcPts val="0"/>
              </a:spcAft>
              <a:buClr>
                <a:schemeClr val="dk1"/>
              </a:buClr>
              <a:buSzPts val="1400"/>
              <a:buNone/>
              <a:defRPr>
                <a:solidFill>
                  <a:schemeClr val="dk1"/>
                </a:solidFill>
              </a:defRPr>
            </a:lvl3pPr>
            <a:lvl4pPr lvl="3" rtl="0">
              <a:spcBef>
                <a:spcPts val="1600"/>
              </a:spcBef>
              <a:spcAft>
                <a:spcPts val="0"/>
              </a:spcAft>
              <a:buClr>
                <a:schemeClr val="dk1"/>
              </a:buClr>
              <a:buSzPts val="1400"/>
              <a:buNone/>
              <a:defRPr>
                <a:solidFill>
                  <a:schemeClr val="dk1"/>
                </a:solidFill>
              </a:defRPr>
            </a:lvl4pPr>
            <a:lvl5pPr lvl="4" rtl="0">
              <a:spcBef>
                <a:spcPts val="1600"/>
              </a:spcBef>
              <a:spcAft>
                <a:spcPts val="0"/>
              </a:spcAft>
              <a:buClr>
                <a:schemeClr val="dk1"/>
              </a:buClr>
              <a:buSzPts val="1400"/>
              <a:buNone/>
              <a:defRPr>
                <a:solidFill>
                  <a:schemeClr val="dk1"/>
                </a:solidFill>
              </a:defRPr>
            </a:lvl5pPr>
            <a:lvl6pPr lvl="5" rtl="0">
              <a:spcBef>
                <a:spcPts val="1600"/>
              </a:spcBef>
              <a:spcAft>
                <a:spcPts val="0"/>
              </a:spcAft>
              <a:buClr>
                <a:schemeClr val="dk1"/>
              </a:buClr>
              <a:buSzPts val="1400"/>
              <a:buNone/>
              <a:defRPr>
                <a:solidFill>
                  <a:schemeClr val="dk1"/>
                </a:solidFill>
              </a:defRPr>
            </a:lvl6pPr>
            <a:lvl7pPr lvl="6" rtl="0">
              <a:spcBef>
                <a:spcPts val="1600"/>
              </a:spcBef>
              <a:spcAft>
                <a:spcPts val="0"/>
              </a:spcAft>
              <a:buClr>
                <a:schemeClr val="dk1"/>
              </a:buClr>
              <a:buSzPts val="1400"/>
              <a:buNone/>
              <a:defRPr>
                <a:solidFill>
                  <a:schemeClr val="dk1"/>
                </a:solidFill>
              </a:defRPr>
            </a:lvl7pPr>
            <a:lvl8pPr lvl="7" rtl="0">
              <a:spcBef>
                <a:spcPts val="1600"/>
              </a:spcBef>
              <a:spcAft>
                <a:spcPts val="0"/>
              </a:spcAft>
              <a:buClr>
                <a:schemeClr val="dk1"/>
              </a:buClr>
              <a:buSzPts val="1400"/>
              <a:buNone/>
              <a:defRPr>
                <a:solidFill>
                  <a:schemeClr val="dk1"/>
                </a:solidFill>
              </a:defRPr>
            </a:lvl8pPr>
            <a:lvl9pPr lvl="8" rtl="0">
              <a:spcBef>
                <a:spcPts val="1600"/>
              </a:spcBef>
              <a:spcAft>
                <a:spcPts val="1600"/>
              </a:spcAft>
              <a:buClr>
                <a:schemeClr val="dk1"/>
              </a:buClr>
              <a:buSzPts val="1400"/>
              <a:buNone/>
              <a:defRPr>
                <a:solidFill>
                  <a:schemeClr val="dk1"/>
                </a:solidFill>
              </a:defRPr>
            </a:lvl9pPr>
          </a:lstStyle>
          <a:p>
            <a:endParaRPr/>
          </a:p>
        </p:txBody>
      </p:sp>
      <p:sp>
        <p:nvSpPr>
          <p:cNvPr id="189" name="Google Shape;189;p24"/>
          <p:cNvSpPr txBox="1"/>
          <p:nvPr/>
        </p:nvSpPr>
        <p:spPr>
          <a:xfrm>
            <a:off x="1279290" y="3190863"/>
            <a:ext cx="3295200" cy="716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b="1">
                <a:solidFill>
                  <a:schemeClr val="dk1"/>
                </a:solidFill>
                <a:latin typeface="Open Sans"/>
                <a:ea typeface="Open Sans"/>
                <a:cs typeface="Open Sans"/>
                <a:sym typeface="Open Sans"/>
              </a:rPr>
              <a:t>CREDITS</a:t>
            </a:r>
            <a:r>
              <a:rPr lang="en" sz="1100">
                <a:solidFill>
                  <a:schemeClr val="dk1"/>
                </a:solidFill>
                <a:latin typeface="Open Sans"/>
                <a:ea typeface="Open Sans"/>
                <a:cs typeface="Open Sans"/>
                <a:sym typeface="Open Sans"/>
              </a:rPr>
              <a:t>: This presentation template was created by</a:t>
            </a:r>
            <a:r>
              <a:rPr lang="en" sz="1100" b="1">
                <a:solidFill>
                  <a:schemeClr val="dk1"/>
                </a:solidFill>
                <a:latin typeface="Open Sans"/>
                <a:ea typeface="Open Sans"/>
                <a:cs typeface="Open Sans"/>
                <a:sym typeface="Open Sans"/>
              </a:rPr>
              <a:t> </a:t>
            </a:r>
            <a:r>
              <a:rPr lang="en" sz="1100" b="1">
                <a:solidFill>
                  <a:schemeClr val="dk1"/>
                </a:solidFill>
                <a:uFill>
                  <a:noFill/>
                </a:uFill>
                <a:latin typeface="Open Sans"/>
                <a:ea typeface="Open Sans"/>
                <a:cs typeface="Open Sans"/>
                <a:sym typeface="Open Sans"/>
                <a:hlinkClick r:id="rId2">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Slidesgo</a:t>
            </a:r>
            <a:r>
              <a:rPr lang="en" sz="1100">
                <a:solidFill>
                  <a:schemeClr val="dk1"/>
                </a:solidFill>
                <a:latin typeface="Open Sans"/>
                <a:ea typeface="Open Sans"/>
                <a:cs typeface="Open Sans"/>
                <a:sym typeface="Open Sans"/>
              </a:rPr>
              <a:t>, including icons by </a:t>
            </a:r>
            <a:r>
              <a:rPr lang="en" sz="1100" b="1">
                <a:solidFill>
                  <a:schemeClr val="dk1"/>
                </a:solidFill>
                <a:uFill>
                  <a:noFill/>
                </a:uFill>
                <a:latin typeface="Open Sans"/>
                <a:ea typeface="Open Sans"/>
                <a:cs typeface="Open Sans"/>
                <a:sym typeface="Open Sans"/>
                <a:hlinkClick r:id="rId3">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Flaticon</a:t>
            </a:r>
            <a:r>
              <a:rPr lang="en" sz="1100">
                <a:solidFill>
                  <a:schemeClr val="dk1"/>
                </a:solidFill>
                <a:latin typeface="Open Sans"/>
                <a:ea typeface="Open Sans"/>
                <a:cs typeface="Open Sans"/>
                <a:sym typeface="Open Sans"/>
              </a:rPr>
              <a:t>, infographics &amp; images by </a:t>
            </a:r>
            <a:r>
              <a:rPr lang="en" sz="1100" b="1">
                <a:solidFill>
                  <a:schemeClr val="dk1"/>
                </a:solidFill>
                <a:uFill>
                  <a:noFill/>
                </a:uFill>
                <a:latin typeface="Open Sans"/>
                <a:ea typeface="Open Sans"/>
                <a:cs typeface="Open Sans"/>
                <a:sym typeface="Open Sans"/>
                <a:hlinkClick r:id="rId4">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Freepik</a:t>
            </a:r>
            <a:endParaRPr sz="1100" b="1">
              <a:solidFill>
                <a:schemeClr val="dk1"/>
              </a:solidFill>
              <a:latin typeface="Open Sans"/>
              <a:ea typeface="Open Sans"/>
              <a:cs typeface="Open Sans"/>
              <a:sym typeface="Open Sans"/>
            </a:endParaRPr>
          </a:p>
        </p:txBody>
      </p:sp>
      <p:sp>
        <p:nvSpPr>
          <p:cNvPr id="190" name="Google Shape;190;p24"/>
          <p:cNvSpPr/>
          <p:nvPr/>
        </p:nvSpPr>
        <p:spPr>
          <a:xfrm rot="-949">
            <a:off x="7102904" y="-26543"/>
            <a:ext cx="2172600" cy="51966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24"/>
          <p:cNvSpPr/>
          <p:nvPr/>
        </p:nvSpPr>
        <p:spPr>
          <a:xfrm>
            <a:off x="678975" y="492127"/>
            <a:ext cx="1022700" cy="3693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
        <p:cNvGrpSpPr/>
        <p:nvPr/>
      </p:nvGrpSpPr>
      <p:grpSpPr>
        <a:xfrm>
          <a:off x="0" y="0"/>
          <a:ext cx="0" cy="0"/>
          <a:chOff x="0" y="0"/>
          <a:chExt cx="0" cy="0"/>
        </a:xfrm>
      </p:grpSpPr>
      <p:sp>
        <p:nvSpPr>
          <p:cNvPr id="16" name="Google Shape;16;p3"/>
          <p:cNvSpPr txBox="1">
            <a:spLocks noGrp="1"/>
          </p:cNvSpPr>
          <p:nvPr>
            <p:ph type="title"/>
          </p:nvPr>
        </p:nvSpPr>
        <p:spPr>
          <a:xfrm>
            <a:off x="1048800" y="2432250"/>
            <a:ext cx="4198500" cy="8223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7000"/>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a:endParaRPr/>
          </a:p>
        </p:txBody>
      </p:sp>
      <p:sp>
        <p:nvSpPr>
          <p:cNvPr id="17" name="Google Shape;17;p3"/>
          <p:cNvSpPr txBox="1">
            <a:spLocks noGrp="1"/>
          </p:cNvSpPr>
          <p:nvPr>
            <p:ph type="title" idx="2" hasCustomPrompt="1"/>
          </p:nvPr>
        </p:nvSpPr>
        <p:spPr>
          <a:xfrm>
            <a:off x="1048800" y="1374625"/>
            <a:ext cx="2932800" cy="9783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8000"/>
            </a:lvl1pPr>
            <a:lvl2pPr lvl="1" rtl="0">
              <a:spcBef>
                <a:spcPts val="0"/>
              </a:spcBef>
              <a:spcAft>
                <a:spcPts val="0"/>
              </a:spcAft>
              <a:buSzPts val="6000"/>
              <a:buNone/>
              <a:defRPr sz="6000"/>
            </a:lvl2pPr>
            <a:lvl3pPr lvl="2" rtl="0">
              <a:spcBef>
                <a:spcPts val="0"/>
              </a:spcBef>
              <a:spcAft>
                <a:spcPts val="0"/>
              </a:spcAft>
              <a:buSzPts val="6000"/>
              <a:buNone/>
              <a:defRPr sz="6000"/>
            </a:lvl3pPr>
            <a:lvl4pPr lvl="3" rtl="0">
              <a:spcBef>
                <a:spcPts val="0"/>
              </a:spcBef>
              <a:spcAft>
                <a:spcPts val="0"/>
              </a:spcAft>
              <a:buSzPts val="6000"/>
              <a:buNone/>
              <a:defRPr sz="6000"/>
            </a:lvl4pPr>
            <a:lvl5pPr lvl="4" rtl="0">
              <a:spcBef>
                <a:spcPts val="0"/>
              </a:spcBef>
              <a:spcAft>
                <a:spcPts val="0"/>
              </a:spcAft>
              <a:buSzPts val="6000"/>
              <a:buNone/>
              <a:defRPr sz="6000"/>
            </a:lvl5pPr>
            <a:lvl6pPr lvl="5" rtl="0">
              <a:spcBef>
                <a:spcPts val="0"/>
              </a:spcBef>
              <a:spcAft>
                <a:spcPts val="0"/>
              </a:spcAft>
              <a:buSzPts val="6000"/>
              <a:buNone/>
              <a:defRPr sz="6000"/>
            </a:lvl6pPr>
            <a:lvl7pPr lvl="6" rtl="0">
              <a:spcBef>
                <a:spcPts val="0"/>
              </a:spcBef>
              <a:spcAft>
                <a:spcPts val="0"/>
              </a:spcAft>
              <a:buSzPts val="6000"/>
              <a:buNone/>
              <a:defRPr sz="6000"/>
            </a:lvl7pPr>
            <a:lvl8pPr lvl="7" rtl="0">
              <a:spcBef>
                <a:spcPts val="0"/>
              </a:spcBef>
              <a:spcAft>
                <a:spcPts val="0"/>
              </a:spcAft>
              <a:buSzPts val="6000"/>
              <a:buNone/>
              <a:defRPr sz="6000"/>
            </a:lvl8pPr>
            <a:lvl9pPr lvl="8" rtl="0">
              <a:spcBef>
                <a:spcPts val="0"/>
              </a:spcBef>
              <a:spcAft>
                <a:spcPts val="0"/>
              </a:spcAft>
              <a:buSzPts val="6000"/>
              <a:buNone/>
              <a:defRPr sz="6000"/>
            </a:lvl9pPr>
          </a:lstStyle>
          <a:p>
            <a:r>
              <a:t>xx%</a:t>
            </a:r>
          </a:p>
        </p:txBody>
      </p:sp>
      <p:sp>
        <p:nvSpPr>
          <p:cNvPr id="18" name="Google Shape;18;p3"/>
          <p:cNvSpPr txBox="1">
            <a:spLocks noGrp="1"/>
          </p:cNvSpPr>
          <p:nvPr>
            <p:ph type="subTitle" idx="1"/>
          </p:nvPr>
        </p:nvSpPr>
        <p:spPr>
          <a:xfrm>
            <a:off x="1048800" y="3333863"/>
            <a:ext cx="3513300" cy="435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600"/>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9" name="Google Shape;19;p3"/>
          <p:cNvSpPr/>
          <p:nvPr/>
        </p:nvSpPr>
        <p:spPr>
          <a:xfrm>
            <a:off x="237850" y="141225"/>
            <a:ext cx="1152000" cy="1152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3"/>
          <p:cNvSpPr/>
          <p:nvPr/>
        </p:nvSpPr>
        <p:spPr>
          <a:xfrm>
            <a:off x="6869800" y="-37175"/>
            <a:ext cx="2306400" cy="52053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ext 4">
  <p:cSld name="CUSTOM_8">
    <p:spTree>
      <p:nvGrpSpPr>
        <p:cNvPr id="1" name="Shape 192"/>
        <p:cNvGrpSpPr/>
        <p:nvPr/>
      </p:nvGrpSpPr>
      <p:grpSpPr>
        <a:xfrm>
          <a:off x="0" y="0"/>
          <a:ext cx="0" cy="0"/>
          <a:chOff x="0" y="0"/>
          <a:chExt cx="0" cy="0"/>
        </a:xfrm>
      </p:grpSpPr>
      <p:sp>
        <p:nvSpPr>
          <p:cNvPr id="193" name="Google Shape;193;p25"/>
          <p:cNvSpPr txBox="1">
            <a:spLocks noGrp="1"/>
          </p:cNvSpPr>
          <p:nvPr>
            <p:ph type="title"/>
          </p:nvPr>
        </p:nvSpPr>
        <p:spPr>
          <a:xfrm>
            <a:off x="646650" y="393950"/>
            <a:ext cx="3408300" cy="6237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194" name="Google Shape;194;p25"/>
          <p:cNvSpPr txBox="1">
            <a:spLocks noGrp="1"/>
          </p:cNvSpPr>
          <p:nvPr>
            <p:ph type="subTitle" idx="1"/>
          </p:nvPr>
        </p:nvSpPr>
        <p:spPr>
          <a:xfrm>
            <a:off x="2081175" y="1620725"/>
            <a:ext cx="1725300" cy="357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chemeClr val="dk1"/>
              </a:buClr>
              <a:buSzPts val="2700"/>
              <a:buFont typeface="Boogaloo"/>
              <a:buNone/>
              <a:defRPr sz="2700">
                <a:solidFill>
                  <a:schemeClr val="dk1"/>
                </a:solidFill>
                <a:latin typeface="Boogaloo"/>
                <a:ea typeface="Boogaloo"/>
                <a:cs typeface="Boogaloo"/>
                <a:sym typeface="Boogaloo"/>
              </a:defRPr>
            </a:lvl1pPr>
            <a:lvl2pPr lvl="1" algn="ctr" rtl="0">
              <a:spcBef>
                <a:spcPts val="0"/>
              </a:spcBef>
              <a:spcAft>
                <a:spcPts val="0"/>
              </a:spcAft>
              <a:buClr>
                <a:schemeClr val="dk1"/>
              </a:buClr>
              <a:buSzPts val="2700"/>
              <a:buFont typeface="Boogaloo"/>
              <a:buNone/>
              <a:defRPr sz="2700" b="1">
                <a:solidFill>
                  <a:schemeClr val="dk1"/>
                </a:solidFill>
                <a:latin typeface="Boogaloo"/>
                <a:ea typeface="Boogaloo"/>
                <a:cs typeface="Boogaloo"/>
                <a:sym typeface="Boogaloo"/>
              </a:defRPr>
            </a:lvl2pPr>
            <a:lvl3pPr lvl="2" algn="ctr" rtl="0">
              <a:spcBef>
                <a:spcPts val="1600"/>
              </a:spcBef>
              <a:spcAft>
                <a:spcPts val="0"/>
              </a:spcAft>
              <a:buClr>
                <a:schemeClr val="dk1"/>
              </a:buClr>
              <a:buSzPts val="2700"/>
              <a:buFont typeface="Boogaloo"/>
              <a:buNone/>
              <a:defRPr sz="2700" b="1">
                <a:solidFill>
                  <a:schemeClr val="dk1"/>
                </a:solidFill>
                <a:latin typeface="Boogaloo"/>
                <a:ea typeface="Boogaloo"/>
                <a:cs typeface="Boogaloo"/>
                <a:sym typeface="Boogaloo"/>
              </a:defRPr>
            </a:lvl3pPr>
            <a:lvl4pPr lvl="3" algn="ctr" rtl="0">
              <a:spcBef>
                <a:spcPts val="1600"/>
              </a:spcBef>
              <a:spcAft>
                <a:spcPts val="0"/>
              </a:spcAft>
              <a:buClr>
                <a:schemeClr val="dk1"/>
              </a:buClr>
              <a:buSzPts val="2700"/>
              <a:buFont typeface="Boogaloo"/>
              <a:buNone/>
              <a:defRPr sz="2700" b="1">
                <a:solidFill>
                  <a:schemeClr val="dk1"/>
                </a:solidFill>
                <a:latin typeface="Boogaloo"/>
                <a:ea typeface="Boogaloo"/>
                <a:cs typeface="Boogaloo"/>
                <a:sym typeface="Boogaloo"/>
              </a:defRPr>
            </a:lvl4pPr>
            <a:lvl5pPr lvl="4" algn="ctr" rtl="0">
              <a:spcBef>
                <a:spcPts val="1600"/>
              </a:spcBef>
              <a:spcAft>
                <a:spcPts val="0"/>
              </a:spcAft>
              <a:buClr>
                <a:schemeClr val="dk1"/>
              </a:buClr>
              <a:buSzPts val="2700"/>
              <a:buFont typeface="Boogaloo"/>
              <a:buNone/>
              <a:defRPr sz="2700" b="1">
                <a:solidFill>
                  <a:schemeClr val="dk1"/>
                </a:solidFill>
                <a:latin typeface="Boogaloo"/>
                <a:ea typeface="Boogaloo"/>
                <a:cs typeface="Boogaloo"/>
                <a:sym typeface="Boogaloo"/>
              </a:defRPr>
            </a:lvl5pPr>
            <a:lvl6pPr lvl="5" algn="ctr" rtl="0">
              <a:spcBef>
                <a:spcPts val="1600"/>
              </a:spcBef>
              <a:spcAft>
                <a:spcPts val="0"/>
              </a:spcAft>
              <a:buClr>
                <a:schemeClr val="dk1"/>
              </a:buClr>
              <a:buSzPts val="2700"/>
              <a:buFont typeface="Boogaloo"/>
              <a:buNone/>
              <a:defRPr sz="2700" b="1">
                <a:solidFill>
                  <a:schemeClr val="dk1"/>
                </a:solidFill>
                <a:latin typeface="Boogaloo"/>
                <a:ea typeface="Boogaloo"/>
                <a:cs typeface="Boogaloo"/>
                <a:sym typeface="Boogaloo"/>
              </a:defRPr>
            </a:lvl6pPr>
            <a:lvl7pPr lvl="6" algn="ctr" rtl="0">
              <a:spcBef>
                <a:spcPts val="1600"/>
              </a:spcBef>
              <a:spcAft>
                <a:spcPts val="0"/>
              </a:spcAft>
              <a:buClr>
                <a:schemeClr val="dk1"/>
              </a:buClr>
              <a:buSzPts val="2700"/>
              <a:buFont typeface="Boogaloo"/>
              <a:buNone/>
              <a:defRPr sz="2700" b="1">
                <a:solidFill>
                  <a:schemeClr val="dk1"/>
                </a:solidFill>
                <a:latin typeface="Boogaloo"/>
                <a:ea typeface="Boogaloo"/>
                <a:cs typeface="Boogaloo"/>
                <a:sym typeface="Boogaloo"/>
              </a:defRPr>
            </a:lvl7pPr>
            <a:lvl8pPr lvl="7" algn="ctr" rtl="0">
              <a:spcBef>
                <a:spcPts val="1600"/>
              </a:spcBef>
              <a:spcAft>
                <a:spcPts val="0"/>
              </a:spcAft>
              <a:buClr>
                <a:schemeClr val="dk1"/>
              </a:buClr>
              <a:buSzPts val="2700"/>
              <a:buFont typeface="Boogaloo"/>
              <a:buNone/>
              <a:defRPr sz="2700" b="1">
                <a:solidFill>
                  <a:schemeClr val="dk1"/>
                </a:solidFill>
                <a:latin typeface="Boogaloo"/>
                <a:ea typeface="Boogaloo"/>
                <a:cs typeface="Boogaloo"/>
                <a:sym typeface="Boogaloo"/>
              </a:defRPr>
            </a:lvl8pPr>
            <a:lvl9pPr lvl="8" algn="ctr" rtl="0">
              <a:spcBef>
                <a:spcPts val="1600"/>
              </a:spcBef>
              <a:spcAft>
                <a:spcPts val="1600"/>
              </a:spcAft>
              <a:buClr>
                <a:schemeClr val="dk1"/>
              </a:buClr>
              <a:buSzPts val="2700"/>
              <a:buFont typeface="Boogaloo"/>
              <a:buNone/>
              <a:defRPr sz="2700" b="1">
                <a:solidFill>
                  <a:schemeClr val="dk1"/>
                </a:solidFill>
                <a:latin typeface="Boogaloo"/>
                <a:ea typeface="Boogaloo"/>
                <a:cs typeface="Boogaloo"/>
                <a:sym typeface="Boogaloo"/>
              </a:defRPr>
            </a:lvl9pPr>
          </a:lstStyle>
          <a:p>
            <a:endParaRPr/>
          </a:p>
        </p:txBody>
      </p:sp>
      <p:sp>
        <p:nvSpPr>
          <p:cNvPr id="195" name="Google Shape;195;p25"/>
          <p:cNvSpPr txBox="1">
            <a:spLocks noGrp="1"/>
          </p:cNvSpPr>
          <p:nvPr>
            <p:ph type="subTitle" idx="2"/>
          </p:nvPr>
        </p:nvSpPr>
        <p:spPr>
          <a:xfrm>
            <a:off x="1968300" y="1977725"/>
            <a:ext cx="5207400" cy="1989000"/>
          </a:xfrm>
          <a:prstGeom prst="rect">
            <a:avLst/>
          </a:prstGeom>
        </p:spPr>
        <p:txBody>
          <a:bodyPr spcFirstLastPara="1" wrap="square" lIns="91425" tIns="91425" rIns="91425" bIns="91425" anchor="t" anchorCtr="0">
            <a:noAutofit/>
          </a:bodyPr>
          <a:lstStyle>
            <a:lvl1pPr marR="50800" lvl="0" rtl="0">
              <a:lnSpc>
                <a:spcPct val="166000"/>
              </a:lnSpc>
              <a:spcBef>
                <a:spcPts val="0"/>
              </a:spcBef>
              <a:spcAft>
                <a:spcPts val="0"/>
              </a:spcAft>
              <a:buClr>
                <a:schemeClr val="accent1"/>
              </a:buClr>
              <a:buSzPts val="1295"/>
              <a:buChar char="●"/>
              <a:defRPr sz="1200"/>
            </a:lvl1pPr>
            <a:lvl2pPr lvl="1" algn="ctr" rtl="0">
              <a:spcBef>
                <a:spcPts val="0"/>
              </a:spcBef>
              <a:spcAft>
                <a:spcPts val="0"/>
              </a:spcAft>
              <a:buSzPts val="1295"/>
              <a:buChar char="○"/>
              <a:defRPr/>
            </a:lvl2pPr>
            <a:lvl3pPr lvl="2" algn="ctr" rtl="0">
              <a:spcBef>
                <a:spcPts val="1600"/>
              </a:spcBef>
              <a:spcAft>
                <a:spcPts val="0"/>
              </a:spcAft>
              <a:buSzPts val="1295"/>
              <a:buChar char="■"/>
              <a:defRPr/>
            </a:lvl3pPr>
            <a:lvl4pPr lvl="3" algn="ctr" rtl="0">
              <a:spcBef>
                <a:spcPts val="1600"/>
              </a:spcBef>
              <a:spcAft>
                <a:spcPts val="0"/>
              </a:spcAft>
              <a:buSzPts val="1295"/>
              <a:buChar char="●"/>
              <a:defRPr/>
            </a:lvl4pPr>
            <a:lvl5pPr lvl="4" algn="ctr" rtl="0">
              <a:spcBef>
                <a:spcPts val="1600"/>
              </a:spcBef>
              <a:spcAft>
                <a:spcPts val="0"/>
              </a:spcAft>
              <a:buSzPts val="1295"/>
              <a:buChar char="○"/>
              <a:defRPr/>
            </a:lvl5pPr>
            <a:lvl6pPr lvl="5" algn="ctr" rtl="0">
              <a:spcBef>
                <a:spcPts val="1600"/>
              </a:spcBef>
              <a:spcAft>
                <a:spcPts val="0"/>
              </a:spcAft>
              <a:buSzPts val="1295"/>
              <a:buChar char="■"/>
              <a:defRPr/>
            </a:lvl6pPr>
            <a:lvl7pPr lvl="6" algn="ctr" rtl="0">
              <a:spcBef>
                <a:spcPts val="1600"/>
              </a:spcBef>
              <a:spcAft>
                <a:spcPts val="0"/>
              </a:spcAft>
              <a:buSzPts val="1295"/>
              <a:buChar char="●"/>
              <a:defRPr/>
            </a:lvl7pPr>
            <a:lvl8pPr lvl="7" algn="ctr" rtl="0">
              <a:spcBef>
                <a:spcPts val="1600"/>
              </a:spcBef>
              <a:spcAft>
                <a:spcPts val="0"/>
              </a:spcAft>
              <a:buSzPts val="1295"/>
              <a:buChar char="○"/>
              <a:defRPr/>
            </a:lvl8pPr>
            <a:lvl9pPr lvl="8" algn="ctr" rtl="0">
              <a:spcBef>
                <a:spcPts val="1600"/>
              </a:spcBef>
              <a:spcAft>
                <a:spcPts val="1600"/>
              </a:spcAft>
              <a:buSzPts val="1295"/>
              <a:buChar char="■"/>
              <a:defRPr/>
            </a:lvl9pPr>
          </a:lstStyle>
          <a:p>
            <a:endParaRPr/>
          </a:p>
        </p:txBody>
      </p:sp>
      <p:sp>
        <p:nvSpPr>
          <p:cNvPr id="196" name="Google Shape;196;p25"/>
          <p:cNvSpPr/>
          <p:nvPr/>
        </p:nvSpPr>
        <p:spPr>
          <a:xfrm rot="5400000">
            <a:off x="143750" y="3944275"/>
            <a:ext cx="1248300" cy="4920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25"/>
          <p:cNvSpPr/>
          <p:nvPr/>
        </p:nvSpPr>
        <p:spPr>
          <a:xfrm>
            <a:off x="8133400" y="1124900"/>
            <a:ext cx="1598700" cy="15987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25"/>
          <p:cNvSpPr/>
          <p:nvPr/>
        </p:nvSpPr>
        <p:spPr>
          <a:xfrm>
            <a:off x="6904900" y="506000"/>
            <a:ext cx="1014000" cy="3996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1"/>
        <p:cNvGrpSpPr/>
        <p:nvPr/>
      </p:nvGrpSpPr>
      <p:grpSpPr>
        <a:xfrm>
          <a:off x="0" y="0"/>
          <a:ext cx="0" cy="0"/>
          <a:chOff x="0" y="0"/>
          <a:chExt cx="0" cy="0"/>
        </a:xfrm>
      </p:grpSpPr>
      <p:sp>
        <p:nvSpPr>
          <p:cNvPr id="22" name="Google Shape;22;p4"/>
          <p:cNvSpPr txBox="1">
            <a:spLocks noGrp="1"/>
          </p:cNvSpPr>
          <p:nvPr>
            <p:ph type="title"/>
          </p:nvPr>
        </p:nvSpPr>
        <p:spPr>
          <a:xfrm>
            <a:off x="636900" y="393950"/>
            <a:ext cx="4075500" cy="6237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3" name="Google Shape;23;p4"/>
          <p:cNvSpPr txBox="1">
            <a:spLocks noGrp="1"/>
          </p:cNvSpPr>
          <p:nvPr>
            <p:ph type="body" idx="1"/>
          </p:nvPr>
        </p:nvSpPr>
        <p:spPr>
          <a:xfrm>
            <a:off x="1022100" y="1152475"/>
            <a:ext cx="7099800" cy="3416400"/>
          </a:xfrm>
          <a:prstGeom prst="rect">
            <a:avLst/>
          </a:prstGeom>
        </p:spPr>
        <p:txBody>
          <a:bodyPr spcFirstLastPara="1" wrap="square" lIns="91425" tIns="91425" rIns="91425" bIns="91425" anchor="t" anchorCtr="0">
            <a:noAutofit/>
          </a:bodyPr>
          <a:lstStyle>
            <a:lvl1pPr marL="457200" lvl="0" indent="-342900">
              <a:lnSpc>
                <a:spcPct val="100000"/>
              </a:lnSpc>
              <a:spcBef>
                <a:spcPts val="0"/>
              </a:spcBef>
              <a:spcAft>
                <a:spcPts val="0"/>
              </a:spcAft>
              <a:buSzPts val="1800"/>
              <a:buChar char="●"/>
              <a:defRPr sz="1200"/>
            </a:lvl1pPr>
            <a:lvl2pPr marL="914400" lvl="1" indent="-317500">
              <a:spcBef>
                <a:spcPts val="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4" name="Google Shape;24;p4"/>
          <p:cNvSpPr/>
          <p:nvPr/>
        </p:nvSpPr>
        <p:spPr>
          <a:xfrm>
            <a:off x="7860300" y="189250"/>
            <a:ext cx="1033200" cy="10332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4"/>
          <p:cNvSpPr/>
          <p:nvPr/>
        </p:nvSpPr>
        <p:spPr>
          <a:xfrm rot="-5400000">
            <a:off x="-16150" y="4675900"/>
            <a:ext cx="783900" cy="3870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4"/>
          <p:cNvSpPr/>
          <p:nvPr/>
        </p:nvSpPr>
        <p:spPr>
          <a:xfrm>
            <a:off x="7418575" y="615300"/>
            <a:ext cx="821700" cy="3486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4"/>
          <p:cNvSpPr/>
          <p:nvPr/>
        </p:nvSpPr>
        <p:spPr>
          <a:xfrm>
            <a:off x="-265050" y="2350050"/>
            <a:ext cx="983700" cy="4434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8"/>
        <p:cNvGrpSpPr/>
        <p:nvPr/>
      </p:nvGrpSpPr>
      <p:grpSpPr>
        <a:xfrm>
          <a:off x="0" y="0"/>
          <a:ext cx="0" cy="0"/>
          <a:chOff x="0" y="0"/>
          <a:chExt cx="0" cy="0"/>
        </a:xfrm>
      </p:grpSpPr>
      <p:sp>
        <p:nvSpPr>
          <p:cNvPr id="29" name="Google Shape;29;p5"/>
          <p:cNvSpPr/>
          <p:nvPr/>
        </p:nvSpPr>
        <p:spPr>
          <a:xfrm>
            <a:off x="974250" y="1620775"/>
            <a:ext cx="2940600" cy="1842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5"/>
          <p:cNvSpPr/>
          <p:nvPr/>
        </p:nvSpPr>
        <p:spPr>
          <a:xfrm>
            <a:off x="5214300" y="1620775"/>
            <a:ext cx="2940600" cy="18426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5"/>
          <p:cNvSpPr txBox="1">
            <a:spLocks noGrp="1"/>
          </p:cNvSpPr>
          <p:nvPr>
            <p:ph type="subTitle" idx="1"/>
          </p:nvPr>
        </p:nvSpPr>
        <p:spPr>
          <a:xfrm>
            <a:off x="1392938" y="1990275"/>
            <a:ext cx="2103300" cy="357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lt1"/>
              </a:buClr>
              <a:buSzPts val="2700"/>
              <a:buFont typeface="Boogaloo"/>
              <a:buNone/>
              <a:defRPr sz="2700">
                <a:solidFill>
                  <a:schemeClr val="lt1"/>
                </a:solidFill>
                <a:latin typeface="Boogaloo"/>
                <a:ea typeface="Boogaloo"/>
                <a:cs typeface="Boogaloo"/>
                <a:sym typeface="Boogaloo"/>
              </a:defRPr>
            </a:lvl1pPr>
            <a:lvl2pPr lvl="1" algn="ctr" rtl="0">
              <a:spcBef>
                <a:spcPts val="0"/>
              </a:spcBef>
              <a:spcAft>
                <a:spcPts val="0"/>
              </a:spcAft>
              <a:buClr>
                <a:schemeClr val="lt1"/>
              </a:buClr>
              <a:buSzPts val="2700"/>
              <a:buFont typeface="Boogaloo"/>
              <a:buNone/>
              <a:defRPr sz="2700">
                <a:solidFill>
                  <a:schemeClr val="lt1"/>
                </a:solidFill>
                <a:latin typeface="Boogaloo"/>
                <a:ea typeface="Boogaloo"/>
                <a:cs typeface="Boogaloo"/>
                <a:sym typeface="Boogaloo"/>
              </a:defRPr>
            </a:lvl2pPr>
            <a:lvl3pPr lvl="2" algn="ctr" rtl="0">
              <a:spcBef>
                <a:spcPts val="1600"/>
              </a:spcBef>
              <a:spcAft>
                <a:spcPts val="0"/>
              </a:spcAft>
              <a:buClr>
                <a:schemeClr val="lt1"/>
              </a:buClr>
              <a:buSzPts val="2700"/>
              <a:buFont typeface="Boogaloo"/>
              <a:buNone/>
              <a:defRPr sz="2700">
                <a:solidFill>
                  <a:schemeClr val="lt1"/>
                </a:solidFill>
                <a:latin typeface="Boogaloo"/>
                <a:ea typeface="Boogaloo"/>
                <a:cs typeface="Boogaloo"/>
                <a:sym typeface="Boogaloo"/>
              </a:defRPr>
            </a:lvl3pPr>
            <a:lvl4pPr lvl="3" algn="ctr" rtl="0">
              <a:spcBef>
                <a:spcPts val="1600"/>
              </a:spcBef>
              <a:spcAft>
                <a:spcPts val="0"/>
              </a:spcAft>
              <a:buClr>
                <a:schemeClr val="lt1"/>
              </a:buClr>
              <a:buSzPts val="2700"/>
              <a:buFont typeface="Boogaloo"/>
              <a:buNone/>
              <a:defRPr sz="2700">
                <a:solidFill>
                  <a:schemeClr val="lt1"/>
                </a:solidFill>
                <a:latin typeface="Boogaloo"/>
                <a:ea typeface="Boogaloo"/>
                <a:cs typeface="Boogaloo"/>
                <a:sym typeface="Boogaloo"/>
              </a:defRPr>
            </a:lvl4pPr>
            <a:lvl5pPr lvl="4" algn="ctr" rtl="0">
              <a:spcBef>
                <a:spcPts val="1600"/>
              </a:spcBef>
              <a:spcAft>
                <a:spcPts val="0"/>
              </a:spcAft>
              <a:buClr>
                <a:schemeClr val="lt1"/>
              </a:buClr>
              <a:buSzPts val="2700"/>
              <a:buFont typeface="Boogaloo"/>
              <a:buNone/>
              <a:defRPr sz="2700">
                <a:solidFill>
                  <a:schemeClr val="lt1"/>
                </a:solidFill>
                <a:latin typeface="Boogaloo"/>
                <a:ea typeface="Boogaloo"/>
                <a:cs typeface="Boogaloo"/>
                <a:sym typeface="Boogaloo"/>
              </a:defRPr>
            </a:lvl5pPr>
            <a:lvl6pPr lvl="5" algn="ctr" rtl="0">
              <a:spcBef>
                <a:spcPts val="1600"/>
              </a:spcBef>
              <a:spcAft>
                <a:spcPts val="0"/>
              </a:spcAft>
              <a:buClr>
                <a:schemeClr val="lt1"/>
              </a:buClr>
              <a:buSzPts val="2700"/>
              <a:buFont typeface="Boogaloo"/>
              <a:buNone/>
              <a:defRPr sz="2700">
                <a:solidFill>
                  <a:schemeClr val="lt1"/>
                </a:solidFill>
                <a:latin typeface="Boogaloo"/>
                <a:ea typeface="Boogaloo"/>
                <a:cs typeface="Boogaloo"/>
                <a:sym typeface="Boogaloo"/>
              </a:defRPr>
            </a:lvl6pPr>
            <a:lvl7pPr lvl="6" algn="ctr" rtl="0">
              <a:spcBef>
                <a:spcPts val="1600"/>
              </a:spcBef>
              <a:spcAft>
                <a:spcPts val="0"/>
              </a:spcAft>
              <a:buClr>
                <a:schemeClr val="lt1"/>
              </a:buClr>
              <a:buSzPts val="2700"/>
              <a:buFont typeface="Boogaloo"/>
              <a:buNone/>
              <a:defRPr sz="2700">
                <a:solidFill>
                  <a:schemeClr val="lt1"/>
                </a:solidFill>
                <a:latin typeface="Boogaloo"/>
                <a:ea typeface="Boogaloo"/>
                <a:cs typeface="Boogaloo"/>
                <a:sym typeface="Boogaloo"/>
              </a:defRPr>
            </a:lvl7pPr>
            <a:lvl8pPr lvl="7" algn="ctr" rtl="0">
              <a:spcBef>
                <a:spcPts val="1600"/>
              </a:spcBef>
              <a:spcAft>
                <a:spcPts val="0"/>
              </a:spcAft>
              <a:buClr>
                <a:schemeClr val="lt1"/>
              </a:buClr>
              <a:buSzPts val="2700"/>
              <a:buFont typeface="Boogaloo"/>
              <a:buNone/>
              <a:defRPr sz="2700">
                <a:solidFill>
                  <a:schemeClr val="lt1"/>
                </a:solidFill>
                <a:latin typeface="Boogaloo"/>
                <a:ea typeface="Boogaloo"/>
                <a:cs typeface="Boogaloo"/>
                <a:sym typeface="Boogaloo"/>
              </a:defRPr>
            </a:lvl8pPr>
            <a:lvl9pPr lvl="8" algn="ctr" rtl="0">
              <a:spcBef>
                <a:spcPts val="1600"/>
              </a:spcBef>
              <a:spcAft>
                <a:spcPts val="1600"/>
              </a:spcAft>
              <a:buClr>
                <a:schemeClr val="lt1"/>
              </a:buClr>
              <a:buSzPts val="2700"/>
              <a:buFont typeface="Boogaloo"/>
              <a:buNone/>
              <a:defRPr sz="2700">
                <a:solidFill>
                  <a:schemeClr val="lt1"/>
                </a:solidFill>
                <a:latin typeface="Boogaloo"/>
                <a:ea typeface="Boogaloo"/>
                <a:cs typeface="Boogaloo"/>
                <a:sym typeface="Boogaloo"/>
              </a:defRPr>
            </a:lvl9pPr>
          </a:lstStyle>
          <a:p>
            <a:endParaRPr/>
          </a:p>
        </p:txBody>
      </p:sp>
      <p:sp>
        <p:nvSpPr>
          <p:cNvPr id="32" name="Google Shape;32;p5"/>
          <p:cNvSpPr txBox="1">
            <a:spLocks noGrp="1"/>
          </p:cNvSpPr>
          <p:nvPr>
            <p:ph type="subTitle" idx="2"/>
          </p:nvPr>
        </p:nvSpPr>
        <p:spPr>
          <a:xfrm>
            <a:off x="1139138" y="2318625"/>
            <a:ext cx="2610900" cy="834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1400"/>
              <a:buNone/>
              <a:defRPr sz="1400">
                <a:solidFill>
                  <a:schemeClr val="lt1"/>
                </a:solidFill>
              </a:defRPr>
            </a:lvl1pPr>
            <a:lvl2pPr lvl="1" algn="ctr" rtl="0">
              <a:spcBef>
                <a:spcPts val="0"/>
              </a:spcBef>
              <a:spcAft>
                <a:spcPts val="0"/>
              </a:spcAft>
              <a:buClr>
                <a:schemeClr val="lt1"/>
              </a:buClr>
              <a:buSzPts val="1400"/>
              <a:buNone/>
              <a:defRPr>
                <a:solidFill>
                  <a:schemeClr val="lt1"/>
                </a:solidFill>
              </a:defRPr>
            </a:lvl2pPr>
            <a:lvl3pPr lvl="2" algn="ctr" rtl="0">
              <a:spcBef>
                <a:spcPts val="1600"/>
              </a:spcBef>
              <a:spcAft>
                <a:spcPts val="0"/>
              </a:spcAft>
              <a:buClr>
                <a:schemeClr val="lt1"/>
              </a:buClr>
              <a:buSzPts val="1400"/>
              <a:buNone/>
              <a:defRPr>
                <a:solidFill>
                  <a:schemeClr val="lt1"/>
                </a:solidFill>
              </a:defRPr>
            </a:lvl3pPr>
            <a:lvl4pPr lvl="3" algn="ctr" rtl="0">
              <a:spcBef>
                <a:spcPts val="1600"/>
              </a:spcBef>
              <a:spcAft>
                <a:spcPts val="0"/>
              </a:spcAft>
              <a:buClr>
                <a:schemeClr val="lt1"/>
              </a:buClr>
              <a:buSzPts val="1400"/>
              <a:buNone/>
              <a:defRPr>
                <a:solidFill>
                  <a:schemeClr val="lt1"/>
                </a:solidFill>
              </a:defRPr>
            </a:lvl4pPr>
            <a:lvl5pPr lvl="4" algn="ctr" rtl="0">
              <a:spcBef>
                <a:spcPts val="1600"/>
              </a:spcBef>
              <a:spcAft>
                <a:spcPts val="0"/>
              </a:spcAft>
              <a:buClr>
                <a:schemeClr val="lt1"/>
              </a:buClr>
              <a:buSzPts val="1400"/>
              <a:buNone/>
              <a:defRPr>
                <a:solidFill>
                  <a:schemeClr val="lt1"/>
                </a:solidFill>
              </a:defRPr>
            </a:lvl5pPr>
            <a:lvl6pPr lvl="5" algn="ctr" rtl="0">
              <a:spcBef>
                <a:spcPts val="1600"/>
              </a:spcBef>
              <a:spcAft>
                <a:spcPts val="0"/>
              </a:spcAft>
              <a:buClr>
                <a:schemeClr val="lt1"/>
              </a:buClr>
              <a:buSzPts val="1400"/>
              <a:buNone/>
              <a:defRPr>
                <a:solidFill>
                  <a:schemeClr val="lt1"/>
                </a:solidFill>
              </a:defRPr>
            </a:lvl6pPr>
            <a:lvl7pPr lvl="6" algn="ctr" rtl="0">
              <a:spcBef>
                <a:spcPts val="1600"/>
              </a:spcBef>
              <a:spcAft>
                <a:spcPts val="0"/>
              </a:spcAft>
              <a:buClr>
                <a:schemeClr val="lt1"/>
              </a:buClr>
              <a:buSzPts val="1400"/>
              <a:buNone/>
              <a:defRPr>
                <a:solidFill>
                  <a:schemeClr val="lt1"/>
                </a:solidFill>
              </a:defRPr>
            </a:lvl7pPr>
            <a:lvl8pPr lvl="7" algn="ctr" rtl="0">
              <a:spcBef>
                <a:spcPts val="1600"/>
              </a:spcBef>
              <a:spcAft>
                <a:spcPts val="0"/>
              </a:spcAft>
              <a:buClr>
                <a:schemeClr val="lt1"/>
              </a:buClr>
              <a:buSzPts val="1400"/>
              <a:buNone/>
              <a:defRPr>
                <a:solidFill>
                  <a:schemeClr val="lt1"/>
                </a:solidFill>
              </a:defRPr>
            </a:lvl8pPr>
            <a:lvl9pPr lvl="8" algn="ctr" rtl="0">
              <a:spcBef>
                <a:spcPts val="1600"/>
              </a:spcBef>
              <a:spcAft>
                <a:spcPts val="1600"/>
              </a:spcAft>
              <a:buClr>
                <a:schemeClr val="lt1"/>
              </a:buClr>
              <a:buSzPts val="1400"/>
              <a:buNone/>
              <a:defRPr>
                <a:solidFill>
                  <a:schemeClr val="lt1"/>
                </a:solidFill>
              </a:defRPr>
            </a:lvl9pPr>
          </a:lstStyle>
          <a:p>
            <a:endParaRPr/>
          </a:p>
        </p:txBody>
      </p:sp>
      <p:sp>
        <p:nvSpPr>
          <p:cNvPr id="33" name="Google Shape;33;p5"/>
          <p:cNvSpPr txBox="1">
            <a:spLocks noGrp="1"/>
          </p:cNvSpPr>
          <p:nvPr>
            <p:ph type="subTitle" idx="3"/>
          </p:nvPr>
        </p:nvSpPr>
        <p:spPr>
          <a:xfrm>
            <a:off x="5633013" y="1990275"/>
            <a:ext cx="2103300" cy="357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700"/>
              <a:buFont typeface="Boogaloo"/>
              <a:buNone/>
              <a:defRPr sz="2700">
                <a:solidFill>
                  <a:schemeClr val="lt2"/>
                </a:solidFill>
                <a:latin typeface="Boogaloo"/>
                <a:ea typeface="Boogaloo"/>
                <a:cs typeface="Boogaloo"/>
                <a:sym typeface="Boogaloo"/>
              </a:defRPr>
            </a:lvl1pPr>
            <a:lvl2pPr lvl="1" algn="ctr" rtl="0">
              <a:spcBef>
                <a:spcPts val="0"/>
              </a:spcBef>
              <a:spcAft>
                <a:spcPts val="0"/>
              </a:spcAft>
              <a:buClr>
                <a:schemeClr val="dk1"/>
              </a:buClr>
              <a:buSzPts val="2700"/>
              <a:buFont typeface="Boogaloo"/>
              <a:buNone/>
              <a:defRPr sz="2700">
                <a:solidFill>
                  <a:schemeClr val="dk1"/>
                </a:solidFill>
                <a:latin typeface="Boogaloo"/>
                <a:ea typeface="Boogaloo"/>
                <a:cs typeface="Boogaloo"/>
                <a:sym typeface="Boogaloo"/>
              </a:defRPr>
            </a:lvl2pPr>
            <a:lvl3pPr lvl="2"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3pPr>
            <a:lvl4pPr lvl="3"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4pPr>
            <a:lvl5pPr lvl="4"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5pPr>
            <a:lvl6pPr lvl="5"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6pPr>
            <a:lvl7pPr lvl="6"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7pPr>
            <a:lvl8pPr lvl="7" algn="ctr" rtl="0">
              <a:spcBef>
                <a:spcPts val="1600"/>
              </a:spcBef>
              <a:spcAft>
                <a:spcPts val="0"/>
              </a:spcAft>
              <a:buClr>
                <a:schemeClr val="dk1"/>
              </a:buClr>
              <a:buSzPts val="2700"/>
              <a:buFont typeface="Boogaloo"/>
              <a:buNone/>
              <a:defRPr sz="2700">
                <a:solidFill>
                  <a:schemeClr val="dk1"/>
                </a:solidFill>
                <a:latin typeface="Boogaloo"/>
                <a:ea typeface="Boogaloo"/>
                <a:cs typeface="Boogaloo"/>
                <a:sym typeface="Boogaloo"/>
              </a:defRPr>
            </a:lvl8pPr>
            <a:lvl9pPr lvl="8" algn="ctr" rtl="0">
              <a:spcBef>
                <a:spcPts val="1600"/>
              </a:spcBef>
              <a:spcAft>
                <a:spcPts val="1600"/>
              </a:spcAft>
              <a:buClr>
                <a:schemeClr val="dk1"/>
              </a:buClr>
              <a:buSzPts val="2700"/>
              <a:buFont typeface="Boogaloo"/>
              <a:buNone/>
              <a:defRPr sz="2700">
                <a:solidFill>
                  <a:schemeClr val="dk1"/>
                </a:solidFill>
                <a:latin typeface="Boogaloo"/>
                <a:ea typeface="Boogaloo"/>
                <a:cs typeface="Boogaloo"/>
                <a:sym typeface="Boogaloo"/>
              </a:defRPr>
            </a:lvl9pPr>
          </a:lstStyle>
          <a:p>
            <a:endParaRPr/>
          </a:p>
        </p:txBody>
      </p:sp>
      <p:sp>
        <p:nvSpPr>
          <p:cNvPr id="34" name="Google Shape;34;p5"/>
          <p:cNvSpPr txBox="1">
            <a:spLocks noGrp="1"/>
          </p:cNvSpPr>
          <p:nvPr>
            <p:ph type="subTitle" idx="4"/>
          </p:nvPr>
        </p:nvSpPr>
        <p:spPr>
          <a:xfrm>
            <a:off x="5379138" y="2318625"/>
            <a:ext cx="2610900" cy="834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4"/>
              </a:buClr>
              <a:buSzPts val="1400"/>
              <a:buNone/>
              <a:defRPr sz="1400">
                <a:solidFill>
                  <a:schemeClr val="lt2"/>
                </a:solidFill>
              </a:defRPr>
            </a:lvl1pPr>
            <a:lvl2pPr lvl="1" algn="ctr" rtl="0">
              <a:spcBef>
                <a:spcPts val="0"/>
              </a:spcBef>
              <a:spcAft>
                <a:spcPts val="0"/>
              </a:spcAft>
              <a:buClr>
                <a:schemeClr val="accent4"/>
              </a:buClr>
              <a:buSzPts val="1400"/>
              <a:buNone/>
              <a:defRPr>
                <a:solidFill>
                  <a:schemeClr val="accent4"/>
                </a:solidFill>
              </a:defRPr>
            </a:lvl2pPr>
            <a:lvl3pPr lvl="2" algn="ctr" rtl="0">
              <a:spcBef>
                <a:spcPts val="1600"/>
              </a:spcBef>
              <a:spcAft>
                <a:spcPts val="0"/>
              </a:spcAft>
              <a:buClr>
                <a:schemeClr val="accent4"/>
              </a:buClr>
              <a:buSzPts val="1400"/>
              <a:buNone/>
              <a:defRPr>
                <a:solidFill>
                  <a:schemeClr val="accent4"/>
                </a:solidFill>
              </a:defRPr>
            </a:lvl3pPr>
            <a:lvl4pPr lvl="3" algn="ctr" rtl="0">
              <a:spcBef>
                <a:spcPts val="1600"/>
              </a:spcBef>
              <a:spcAft>
                <a:spcPts val="0"/>
              </a:spcAft>
              <a:buClr>
                <a:schemeClr val="accent4"/>
              </a:buClr>
              <a:buSzPts val="1400"/>
              <a:buNone/>
              <a:defRPr>
                <a:solidFill>
                  <a:schemeClr val="accent4"/>
                </a:solidFill>
              </a:defRPr>
            </a:lvl4pPr>
            <a:lvl5pPr lvl="4" algn="ctr" rtl="0">
              <a:spcBef>
                <a:spcPts val="1600"/>
              </a:spcBef>
              <a:spcAft>
                <a:spcPts val="0"/>
              </a:spcAft>
              <a:buClr>
                <a:schemeClr val="accent4"/>
              </a:buClr>
              <a:buSzPts val="1400"/>
              <a:buNone/>
              <a:defRPr>
                <a:solidFill>
                  <a:schemeClr val="accent4"/>
                </a:solidFill>
              </a:defRPr>
            </a:lvl5pPr>
            <a:lvl6pPr lvl="5" algn="ctr" rtl="0">
              <a:spcBef>
                <a:spcPts val="1600"/>
              </a:spcBef>
              <a:spcAft>
                <a:spcPts val="0"/>
              </a:spcAft>
              <a:buClr>
                <a:schemeClr val="accent4"/>
              </a:buClr>
              <a:buSzPts val="1400"/>
              <a:buNone/>
              <a:defRPr>
                <a:solidFill>
                  <a:schemeClr val="accent4"/>
                </a:solidFill>
              </a:defRPr>
            </a:lvl6pPr>
            <a:lvl7pPr lvl="6" algn="ctr" rtl="0">
              <a:spcBef>
                <a:spcPts val="1600"/>
              </a:spcBef>
              <a:spcAft>
                <a:spcPts val="0"/>
              </a:spcAft>
              <a:buClr>
                <a:schemeClr val="accent4"/>
              </a:buClr>
              <a:buSzPts val="1400"/>
              <a:buNone/>
              <a:defRPr>
                <a:solidFill>
                  <a:schemeClr val="accent4"/>
                </a:solidFill>
              </a:defRPr>
            </a:lvl7pPr>
            <a:lvl8pPr lvl="7" algn="ctr" rtl="0">
              <a:spcBef>
                <a:spcPts val="1600"/>
              </a:spcBef>
              <a:spcAft>
                <a:spcPts val="0"/>
              </a:spcAft>
              <a:buClr>
                <a:schemeClr val="accent4"/>
              </a:buClr>
              <a:buSzPts val="1400"/>
              <a:buNone/>
              <a:defRPr>
                <a:solidFill>
                  <a:schemeClr val="accent4"/>
                </a:solidFill>
              </a:defRPr>
            </a:lvl8pPr>
            <a:lvl9pPr lvl="8" algn="ctr" rtl="0">
              <a:spcBef>
                <a:spcPts val="1600"/>
              </a:spcBef>
              <a:spcAft>
                <a:spcPts val="1600"/>
              </a:spcAft>
              <a:buClr>
                <a:schemeClr val="accent4"/>
              </a:buClr>
              <a:buSzPts val="1400"/>
              <a:buNone/>
              <a:defRPr>
                <a:solidFill>
                  <a:schemeClr val="accent4"/>
                </a:solidFill>
              </a:defRPr>
            </a:lvl9pPr>
          </a:lstStyle>
          <a:p>
            <a:endParaRPr/>
          </a:p>
        </p:txBody>
      </p:sp>
      <p:sp>
        <p:nvSpPr>
          <p:cNvPr id="35" name="Google Shape;35;p5"/>
          <p:cNvSpPr/>
          <p:nvPr/>
        </p:nvSpPr>
        <p:spPr>
          <a:xfrm rot="5400000">
            <a:off x="-87550" y="3658675"/>
            <a:ext cx="392400" cy="10509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5"/>
          <p:cNvSpPr/>
          <p:nvPr/>
        </p:nvSpPr>
        <p:spPr>
          <a:xfrm rot="-5400000">
            <a:off x="7942450" y="3698250"/>
            <a:ext cx="492300" cy="13182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5"/>
          <p:cNvSpPr/>
          <p:nvPr/>
        </p:nvSpPr>
        <p:spPr>
          <a:xfrm>
            <a:off x="4177800" y="3707650"/>
            <a:ext cx="788400" cy="7884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5"/>
          <p:cNvSpPr/>
          <p:nvPr/>
        </p:nvSpPr>
        <p:spPr>
          <a:xfrm>
            <a:off x="2035375" y="161700"/>
            <a:ext cx="756600" cy="7566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5"/>
          <p:cNvSpPr/>
          <p:nvPr/>
        </p:nvSpPr>
        <p:spPr>
          <a:xfrm>
            <a:off x="7945675" y="260550"/>
            <a:ext cx="996300" cy="9963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5"/>
          <p:cNvSpPr/>
          <p:nvPr/>
        </p:nvSpPr>
        <p:spPr>
          <a:xfrm rot="5400000">
            <a:off x="7630850" y="251300"/>
            <a:ext cx="392400" cy="10509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1"/>
        <p:cNvGrpSpPr/>
        <p:nvPr/>
      </p:nvGrpSpPr>
      <p:grpSpPr>
        <a:xfrm>
          <a:off x="0" y="0"/>
          <a:ext cx="0" cy="0"/>
          <a:chOff x="0" y="0"/>
          <a:chExt cx="0" cy="0"/>
        </a:xfrm>
      </p:grpSpPr>
      <p:sp>
        <p:nvSpPr>
          <p:cNvPr id="42" name="Google Shape;42;p6"/>
          <p:cNvSpPr txBox="1">
            <a:spLocks noGrp="1"/>
          </p:cNvSpPr>
          <p:nvPr>
            <p:ph type="title"/>
          </p:nvPr>
        </p:nvSpPr>
        <p:spPr>
          <a:xfrm>
            <a:off x="631775" y="393950"/>
            <a:ext cx="8001900" cy="6237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43" name="Google Shape;43;p6"/>
          <p:cNvSpPr/>
          <p:nvPr/>
        </p:nvSpPr>
        <p:spPr>
          <a:xfrm rot="5400000">
            <a:off x="5084450" y="4900"/>
            <a:ext cx="971100" cy="4083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6"/>
          <p:cNvSpPr/>
          <p:nvPr/>
        </p:nvSpPr>
        <p:spPr>
          <a:xfrm>
            <a:off x="-219600" y="2325750"/>
            <a:ext cx="810000" cy="3405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5"/>
        <p:cNvGrpSpPr/>
        <p:nvPr/>
      </p:nvGrpSpPr>
      <p:grpSpPr>
        <a:xfrm>
          <a:off x="0" y="0"/>
          <a:ext cx="0" cy="0"/>
          <a:chOff x="0" y="0"/>
          <a:chExt cx="0" cy="0"/>
        </a:xfrm>
      </p:grpSpPr>
      <p:sp>
        <p:nvSpPr>
          <p:cNvPr id="46" name="Google Shape;46;p7"/>
          <p:cNvSpPr txBox="1">
            <a:spLocks noGrp="1"/>
          </p:cNvSpPr>
          <p:nvPr>
            <p:ph type="title"/>
          </p:nvPr>
        </p:nvSpPr>
        <p:spPr>
          <a:xfrm>
            <a:off x="4208400" y="1163367"/>
            <a:ext cx="4198500" cy="19152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600"/>
              <a:buNone/>
              <a:defRPr sz="7000"/>
            </a:lvl1pPr>
            <a:lvl2pPr lvl="1" algn="r" rtl="0">
              <a:spcBef>
                <a:spcPts val="0"/>
              </a:spcBef>
              <a:spcAft>
                <a:spcPts val="0"/>
              </a:spcAft>
              <a:buSzPts val="3600"/>
              <a:buNone/>
              <a:defRPr sz="3600"/>
            </a:lvl2pPr>
            <a:lvl3pPr lvl="2" algn="r" rtl="0">
              <a:spcBef>
                <a:spcPts val="0"/>
              </a:spcBef>
              <a:spcAft>
                <a:spcPts val="0"/>
              </a:spcAft>
              <a:buSzPts val="3600"/>
              <a:buNone/>
              <a:defRPr sz="3600"/>
            </a:lvl3pPr>
            <a:lvl4pPr lvl="3" algn="r" rtl="0">
              <a:spcBef>
                <a:spcPts val="0"/>
              </a:spcBef>
              <a:spcAft>
                <a:spcPts val="0"/>
              </a:spcAft>
              <a:buSzPts val="3600"/>
              <a:buNone/>
              <a:defRPr sz="3600"/>
            </a:lvl4pPr>
            <a:lvl5pPr lvl="4" algn="r" rtl="0">
              <a:spcBef>
                <a:spcPts val="0"/>
              </a:spcBef>
              <a:spcAft>
                <a:spcPts val="0"/>
              </a:spcAft>
              <a:buSzPts val="3600"/>
              <a:buNone/>
              <a:defRPr sz="3600"/>
            </a:lvl5pPr>
            <a:lvl6pPr lvl="5" algn="r" rtl="0">
              <a:spcBef>
                <a:spcPts val="0"/>
              </a:spcBef>
              <a:spcAft>
                <a:spcPts val="0"/>
              </a:spcAft>
              <a:buSzPts val="3600"/>
              <a:buNone/>
              <a:defRPr sz="3600"/>
            </a:lvl6pPr>
            <a:lvl7pPr lvl="6" algn="r" rtl="0">
              <a:spcBef>
                <a:spcPts val="0"/>
              </a:spcBef>
              <a:spcAft>
                <a:spcPts val="0"/>
              </a:spcAft>
              <a:buSzPts val="3600"/>
              <a:buNone/>
              <a:defRPr sz="3600"/>
            </a:lvl7pPr>
            <a:lvl8pPr lvl="7" algn="r" rtl="0">
              <a:spcBef>
                <a:spcPts val="0"/>
              </a:spcBef>
              <a:spcAft>
                <a:spcPts val="0"/>
              </a:spcAft>
              <a:buSzPts val="3600"/>
              <a:buNone/>
              <a:defRPr sz="3600"/>
            </a:lvl8pPr>
            <a:lvl9pPr lvl="8" algn="r" rtl="0">
              <a:spcBef>
                <a:spcPts val="0"/>
              </a:spcBef>
              <a:spcAft>
                <a:spcPts val="0"/>
              </a:spcAft>
              <a:buSzPts val="3600"/>
              <a:buNone/>
              <a:defRPr sz="3600"/>
            </a:lvl9pPr>
          </a:lstStyle>
          <a:p>
            <a:endParaRPr/>
          </a:p>
        </p:txBody>
      </p:sp>
      <p:sp>
        <p:nvSpPr>
          <p:cNvPr id="47" name="Google Shape;47;p7"/>
          <p:cNvSpPr txBox="1">
            <a:spLocks noGrp="1"/>
          </p:cNvSpPr>
          <p:nvPr>
            <p:ph type="subTitle" idx="1"/>
          </p:nvPr>
        </p:nvSpPr>
        <p:spPr>
          <a:xfrm>
            <a:off x="4208400" y="3157825"/>
            <a:ext cx="4198500" cy="8223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800"/>
              <a:buNone/>
              <a:defRPr sz="1600"/>
            </a:lvl1pPr>
            <a:lvl2pPr lvl="1" algn="r" rtl="0">
              <a:spcBef>
                <a:spcPts val="0"/>
              </a:spcBef>
              <a:spcAft>
                <a:spcPts val="0"/>
              </a:spcAft>
              <a:buSzPts val="1400"/>
              <a:buNone/>
              <a:defRPr/>
            </a:lvl2pPr>
            <a:lvl3pPr lvl="2" algn="r" rtl="0">
              <a:spcBef>
                <a:spcPts val="1600"/>
              </a:spcBef>
              <a:spcAft>
                <a:spcPts val="0"/>
              </a:spcAft>
              <a:buSzPts val="1400"/>
              <a:buNone/>
              <a:defRPr/>
            </a:lvl3pPr>
            <a:lvl4pPr lvl="3" algn="r" rtl="0">
              <a:spcBef>
                <a:spcPts val="1600"/>
              </a:spcBef>
              <a:spcAft>
                <a:spcPts val="0"/>
              </a:spcAft>
              <a:buSzPts val="1400"/>
              <a:buNone/>
              <a:defRPr/>
            </a:lvl4pPr>
            <a:lvl5pPr lvl="4" algn="r" rtl="0">
              <a:spcBef>
                <a:spcPts val="1600"/>
              </a:spcBef>
              <a:spcAft>
                <a:spcPts val="0"/>
              </a:spcAft>
              <a:buSzPts val="1400"/>
              <a:buNone/>
              <a:defRPr/>
            </a:lvl5pPr>
            <a:lvl6pPr lvl="5" algn="r" rtl="0">
              <a:spcBef>
                <a:spcPts val="1600"/>
              </a:spcBef>
              <a:spcAft>
                <a:spcPts val="0"/>
              </a:spcAft>
              <a:buSzPts val="1400"/>
              <a:buNone/>
              <a:defRPr/>
            </a:lvl6pPr>
            <a:lvl7pPr lvl="6" algn="r" rtl="0">
              <a:spcBef>
                <a:spcPts val="1600"/>
              </a:spcBef>
              <a:spcAft>
                <a:spcPts val="0"/>
              </a:spcAft>
              <a:buSzPts val="1400"/>
              <a:buNone/>
              <a:defRPr/>
            </a:lvl7pPr>
            <a:lvl8pPr lvl="7" algn="r" rtl="0">
              <a:spcBef>
                <a:spcPts val="1600"/>
              </a:spcBef>
              <a:spcAft>
                <a:spcPts val="0"/>
              </a:spcAft>
              <a:buSzPts val="1400"/>
              <a:buNone/>
              <a:defRPr/>
            </a:lvl8pPr>
            <a:lvl9pPr lvl="8" algn="r" rtl="0">
              <a:spcBef>
                <a:spcPts val="1600"/>
              </a:spcBef>
              <a:spcAft>
                <a:spcPts val="1600"/>
              </a:spcAft>
              <a:buSzPts val="1400"/>
              <a:buNone/>
              <a:defRPr/>
            </a:lvl9pPr>
          </a:lstStyle>
          <a:p>
            <a:endParaRPr/>
          </a:p>
        </p:txBody>
      </p:sp>
      <p:sp>
        <p:nvSpPr>
          <p:cNvPr id="48" name="Google Shape;48;p7"/>
          <p:cNvSpPr/>
          <p:nvPr/>
        </p:nvSpPr>
        <p:spPr>
          <a:xfrm>
            <a:off x="7490725" y="207225"/>
            <a:ext cx="1050900" cy="421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7"/>
          <p:cNvSpPr/>
          <p:nvPr/>
        </p:nvSpPr>
        <p:spPr>
          <a:xfrm rot="-949">
            <a:off x="-64146" y="-53368"/>
            <a:ext cx="2172600" cy="51966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50"/>
        <p:cNvGrpSpPr/>
        <p:nvPr/>
      </p:nvGrpSpPr>
      <p:grpSpPr>
        <a:xfrm>
          <a:off x="0" y="0"/>
          <a:ext cx="0" cy="0"/>
          <a:chOff x="0" y="0"/>
          <a:chExt cx="0" cy="0"/>
        </a:xfrm>
      </p:grpSpPr>
      <p:sp>
        <p:nvSpPr>
          <p:cNvPr id="51" name="Google Shape;51;p8"/>
          <p:cNvSpPr/>
          <p:nvPr/>
        </p:nvSpPr>
        <p:spPr>
          <a:xfrm>
            <a:off x="1585800" y="832500"/>
            <a:ext cx="5972400" cy="3478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8"/>
          <p:cNvSpPr/>
          <p:nvPr/>
        </p:nvSpPr>
        <p:spPr>
          <a:xfrm>
            <a:off x="7289250" y="74425"/>
            <a:ext cx="1516200" cy="15162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8"/>
          <p:cNvSpPr/>
          <p:nvPr/>
        </p:nvSpPr>
        <p:spPr>
          <a:xfrm>
            <a:off x="562475" y="3766975"/>
            <a:ext cx="480900" cy="10434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8"/>
          <p:cNvSpPr txBox="1">
            <a:spLocks noGrp="1"/>
          </p:cNvSpPr>
          <p:nvPr>
            <p:ph type="title"/>
          </p:nvPr>
        </p:nvSpPr>
        <p:spPr>
          <a:xfrm>
            <a:off x="1388100" y="1003350"/>
            <a:ext cx="6367800" cy="31368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10000">
                <a:solidFill>
                  <a:schemeClr val="lt1"/>
                </a:solidFill>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5"/>
        <p:cNvGrpSpPr/>
        <p:nvPr/>
      </p:nvGrpSpPr>
      <p:grpSpPr>
        <a:xfrm>
          <a:off x="0" y="0"/>
          <a:ext cx="0" cy="0"/>
          <a:chOff x="0" y="0"/>
          <a:chExt cx="0" cy="0"/>
        </a:xfrm>
      </p:grpSpPr>
      <p:sp>
        <p:nvSpPr>
          <p:cNvPr id="56" name="Google Shape;56;p9"/>
          <p:cNvSpPr/>
          <p:nvPr/>
        </p:nvSpPr>
        <p:spPr>
          <a:xfrm>
            <a:off x="1879775" y="1328400"/>
            <a:ext cx="5402400" cy="24867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9"/>
          <p:cNvSpPr/>
          <p:nvPr/>
        </p:nvSpPr>
        <p:spPr>
          <a:xfrm>
            <a:off x="1203800" y="751575"/>
            <a:ext cx="1065000" cy="10650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9"/>
          <p:cNvSpPr/>
          <p:nvPr/>
        </p:nvSpPr>
        <p:spPr>
          <a:xfrm>
            <a:off x="8104875" y="3145300"/>
            <a:ext cx="937800" cy="9378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9"/>
          <p:cNvSpPr/>
          <p:nvPr/>
        </p:nvSpPr>
        <p:spPr>
          <a:xfrm>
            <a:off x="6934475" y="4462650"/>
            <a:ext cx="1021200" cy="4368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9"/>
          <p:cNvSpPr txBox="1">
            <a:spLocks noGrp="1"/>
          </p:cNvSpPr>
          <p:nvPr>
            <p:ph type="title"/>
          </p:nvPr>
        </p:nvSpPr>
        <p:spPr>
          <a:xfrm>
            <a:off x="2472750" y="1709788"/>
            <a:ext cx="4198500" cy="8223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3600"/>
              <a:buNone/>
              <a:defRPr sz="7000">
                <a:solidFill>
                  <a:schemeClr val="lt1"/>
                </a:solidFill>
              </a:defRPr>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61" name="Google Shape;61;p9"/>
          <p:cNvSpPr txBox="1">
            <a:spLocks noGrp="1"/>
          </p:cNvSpPr>
          <p:nvPr>
            <p:ph type="subTitle" idx="1"/>
          </p:nvPr>
        </p:nvSpPr>
        <p:spPr>
          <a:xfrm>
            <a:off x="2268800" y="2611400"/>
            <a:ext cx="4606500" cy="8223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lt1"/>
              </a:buClr>
              <a:buSzPts val="1800"/>
              <a:buNone/>
              <a:defRPr sz="1600">
                <a:solidFill>
                  <a:schemeClr val="lt1"/>
                </a:solidFill>
              </a:defRPr>
            </a:lvl1pPr>
            <a:lvl2pPr lvl="1" algn="ctr" rtl="0">
              <a:spcBef>
                <a:spcPts val="0"/>
              </a:spcBef>
              <a:spcAft>
                <a:spcPts val="0"/>
              </a:spcAft>
              <a:buClr>
                <a:schemeClr val="lt1"/>
              </a:buClr>
              <a:buSzPts val="1400"/>
              <a:buNone/>
              <a:defRPr>
                <a:solidFill>
                  <a:schemeClr val="lt1"/>
                </a:solidFill>
              </a:defRPr>
            </a:lvl2pPr>
            <a:lvl3pPr lvl="2" algn="ctr" rtl="0">
              <a:spcBef>
                <a:spcPts val="1600"/>
              </a:spcBef>
              <a:spcAft>
                <a:spcPts val="0"/>
              </a:spcAft>
              <a:buClr>
                <a:schemeClr val="lt1"/>
              </a:buClr>
              <a:buSzPts val="1400"/>
              <a:buNone/>
              <a:defRPr>
                <a:solidFill>
                  <a:schemeClr val="lt1"/>
                </a:solidFill>
              </a:defRPr>
            </a:lvl3pPr>
            <a:lvl4pPr lvl="3" algn="ctr" rtl="0">
              <a:spcBef>
                <a:spcPts val="1600"/>
              </a:spcBef>
              <a:spcAft>
                <a:spcPts val="0"/>
              </a:spcAft>
              <a:buClr>
                <a:schemeClr val="lt1"/>
              </a:buClr>
              <a:buSzPts val="1400"/>
              <a:buNone/>
              <a:defRPr>
                <a:solidFill>
                  <a:schemeClr val="lt1"/>
                </a:solidFill>
              </a:defRPr>
            </a:lvl4pPr>
            <a:lvl5pPr lvl="4" algn="ctr" rtl="0">
              <a:spcBef>
                <a:spcPts val="1600"/>
              </a:spcBef>
              <a:spcAft>
                <a:spcPts val="0"/>
              </a:spcAft>
              <a:buClr>
                <a:schemeClr val="lt1"/>
              </a:buClr>
              <a:buSzPts val="1400"/>
              <a:buNone/>
              <a:defRPr>
                <a:solidFill>
                  <a:schemeClr val="lt1"/>
                </a:solidFill>
              </a:defRPr>
            </a:lvl5pPr>
            <a:lvl6pPr lvl="5" algn="ctr" rtl="0">
              <a:spcBef>
                <a:spcPts val="1600"/>
              </a:spcBef>
              <a:spcAft>
                <a:spcPts val="0"/>
              </a:spcAft>
              <a:buClr>
                <a:schemeClr val="lt1"/>
              </a:buClr>
              <a:buSzPts val="1400"/>
              <a:buNone/>
              <a:defRPr>
                <a:solidFill>
                  <a:schemeClr val="lt1"/>
                </a:solidFill>
              </a:defRPr>
            </a:lvl6pPr>
            <a:lvl7pPr lvl="6" algn="ctr" rtl="0">
              <a:spcBef>
                <a:spcPts val="1600"/>
              </a:spcBef>
              <a:spcAft>
                <a:spcPts val="0"/>
              </a:spcAft>
              <a:buClr>
                <a:schemeClr val="lt1"/>
              </a:buClr>
              <a:buSzPts val="1400"/>
              <a:buNone/>
              <a:defRPr>
                <a:solidFill>
                  <a:schemeClr val="lt1"/>
                </a:solidFill>
              </a:defRPr>
            </a:lvl7pPr>
            <a:lvl8pPr lvl="7" algn="ctr" rtl="0">
              <a:spcBef>
                <a:spcPts val="1600"/>
              </a:spcBef>
              <a:spcAft>
                <a:spcPts val="0"/>
              </a:spcAft>
              <a:buClr>
                <a:schemeClr val="lt1"/>
              </a:buClr>
              <a:buSzPts val="1400"/>
              <a:buNone/>
              <a:defRPr>
                <a:solidFill>
                  <a:schemeClr val="lt1"/>
                </a:solidFill>
              </a:defRPr>
            </a:lvl8pPr>
            <a:lvl9pPr lvl="8" algn="ctr" rtl="0">
              <a:spcBef>
                <a:spcPts val="1600"/>
              </a:spcBef>
              <a:spcAft>
                <a:spcPts val="1600"/>
              </a:spcAft>
              <a:buClr>
                <a:schemeClr val="lt1"/>
              </a:buClr>
              <a:buSzPts val="1400"/>
              <a:buNone/>
              <a:defRPr>
                <a:solidFill>
                  <a:schemeClr val="lt1"/>
                </a:solidFill>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6"/>
        <p:cNvGrpSpPr/>
        <p:nvPr/>
      </p:nvGrpSpPr>
      <p:grpSpPr>
        <a:xfrm>
          <a:off x="0" y="0"/>
          <a:ext cx="0" cy="0"/>
          <a:chOff x="0" y="0"/>
          <a:chExt cx="0" cy="0"/>
        </a:xfrm>
      </p:grpSpPr>
      <p:sp>
        <p:nvSpPr>
          <p:cNvPr id="67" name="Google Shape;67;p11"/>
          <p:cNvSpPr/>
          <p:nvPr/>
        </p:nvSpPr>
        <p:spPr>
          <a:xfrm>
            <a:off x="7400825" y="3565450"/>
            <a:ext cx="967500" cy="9675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11"/>
          <p:cNvSpPr/>
          <p:nvPr/>
        </p:nvSpPr>
        <p:spPr>
          <a:xfrm>
            <a:off x="1372325" y="1144800"/>
            <a:ext cx="6399300" cy="28539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11"/>
          <p:cNvSpPr/>
          <p:nvPr/>
        </p:nvSpPr>
        <p:spPr>
          <a:xfrm>
            <a:off x="801925" y="732850"/>
            <a:ext cx="893400" cy="8934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11"/>
          <p:cNvSpPr/>
          <p:nvPr/>
        </p:nvSpPr>
        <p:spPr>
          <a:xfrm>
            <a:off x="7539850" y="177350"/>
            <a:ext cx="1330200" cy="6393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11"/>
          <p:cNvSpPr/>
          <p:nvPr/>
        </p:nvSpPr>
        <p:spPr>
          <a:xfrm rot="5400000">
            <a:off x="83700" y="4167525"/>
            <a:ext cx="1291500" cy="6207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11"/>
          <p:cNvSpPr txBox="1">
            <a:spLocks noGrp="1"/>
          </p:cNvSpPr>
          <p:nvPr>
            <p:ph type="title" hasCustomPrompt="1"/>
          </p:nvPr>
        </p:nvSpPr>
        <p:spPr>
          <a:xfrm>
            <a:off x="1652700" y="1771150"/>
            <a:ext cx="5838600" cy="152190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lt1"/>
              </a:buClr>
              <a:buSzPts val="12000"/>
              <a:buNone/>
              <a:defRPr sz="10000">
                <a:solidFill>
                  <a:schemeClr val="lt1"/>
                </a:solidFill>
              </a:defRPr>
            </a:lvl1pPr>
            <a:lvl2pPr lvl="1" algn="ctr">
              <a:spcBef>
                <a:spcPts val="0"/>
              </a:spcBef>
              <a:spcAft>
                <a:spcPts val="0"/>
              </a:spcAft>
              <a:buClr>
                <a:schemeClr val="lt1"/>
              </a:buClr>
              <a:buSzPts val="12000"/>
              <a:buNone/>
              <a:defRPr sz="12000">
                <a:solidFill>
                  <a:schemeClr val="lt1"/>
                </a:solidFill>
              </a:defRPr>
            </a:lvl2pPr>
            <a:lvl3pPr lvl="2" algn="ctr">
              <a:spcBef>
                <a:spcPts val="0"/>
              </a:spcBef>
              <a:spcAft>
                <a:spcPts val="0"/>
              </a:spcAft>
              <a:buClr>
                <a:schemeClr val="lt1"/>
              </a:buClr>
              <a:buSzPts val="12000"/>
              <a:buNone/>
              <a:defRPr sz="12000">
                <a:solidFill>
                  <a:schemeClr val="lt1"/>
                </a:solidFill>
              </a:defRPr>
            </a:lvl3pPr>
            <a:lvl4pPr lvl="3" algn="ctr">
              <a:spcBef>
                <a:spcPts val="0"/>
              </a:spcBef>
              <a:spcAft>
                <a:spcPts val="0"/>
              </a:spcAft>
              <a:buClr>
                <a:schemeClr val="lt1"/>
              </a:buClr>
              <a:buSzPts val="12000"/>
              <a:buNone/>
              <a:defRPr sz="12000">
                <a:solidFill>
                  <a:schemeClr val="lt1"/>
                </a:solidFill>
              </a:defRPr>
            </a:lvl4pPr>
            <a:lvl5pPr lvl="4" algn="ctr">
              <a:spcBef>
                <a:spcPts val="0"/>
              </a:spcBef>
              <a:spcAft>
                <a:spcPts val="0"/>
              </a:spcAft>
              <a:buClr>
                <a:schemeClr val="lt1"/>
              </a:buClr>
              <a:buSzPts val="12000"/>
              <a:buNone/>
              <a:defRPr sz="12000">
                <a:solidFill>
                  <a:schemeClr val="lt1"/>
                </a:solidFill>
              </a:defRPr>
            </a:lvl5pPr>
            <a:lvl6pPr lvl="5" algn="ctr">
              <a:spcBef>
                <a:spcPts val="0"/>
              </a:spcBef>
              <a:spcAft>
                <a:spcPts val="0"/>
              </a:spcAft>
              <a:buClr>
                <a:schemeClr val="lt1"/>
              </a:buClr>
              <a:buSzPts val="12000"/>
              <a:buNone/>
              <a:defRPr sz="12000">
                <a:solidFill>
                  <a:schemeClr val="lt1"/>
                </a:solidFill>
              </a:defRPr>
            </a:lvl6pPr>
            <a:lvl7pPr lvl="6" algn="ctr">
              <a:spcBef>
                <a:spcPts val="0"/>
              </a:spcBef>
              <a:spcAft>
                <a:spcPts val="0"/>
              </a:spcAft>
              <a:buClr>
                <a:schemeClr val="lt1"/>
              </a:buClr>
              <a:buSzPts val="12000"/>
              <a:buNone/>
              <a:defRPr sz="12000">
                <a:solidFill>
                  <a:schemeClr val="lt1"/>
                </a:solidFill>
              </a:defRPr>
            </a:lvl7pPr>
            <a:lvl8pPr lvl="7" algn="ctr">
              <a:spcBef>
                <a:spcPts val="0"/>
              </a:spcBef>
              <a:spcAft>
                <a:spcPts val="0"/>
              </a:spcAft>
              <a:buClr>
                <a:schemeClr val="lt1"/>
              </a:buClr>
              <a:buSzPts val="12000"/>
              <a:buNone/>
              <a:defRPr sz="12000">
                <a:solidFill>
                  <a:schemeClr val="lt1"/>
                </a:solidFill>
              </a:defRPr>
            </a:lvl8pPr>
            <a:lvl9pPr lvl="8" algn="ctr">
              <a:spcBef>
                <a:spcPts val="0"/>
              </a:spcBef>
              <a:spcAft>
                <a:spcPts val="0"/>
              </a:spcAft>
              <a:buClr>
                <a:schemeClr val="lt1"/>
              </a:buClr>
              <a:buSzPts val="12000"/>
              <a:buNone/>
              <a:defRPr sz="12000">
                <a:solidFill>
                  <a:schemeClr val="lt1"/>
                </a:solidFill>
              </a:defRPr>
            </a:lvl9pPr>
          </a:lstStyle>
          <a:p>
            <a:r>
              <a:t>xx%</a:t>
            </a:r>
          </a:p>
        </p:txBody>
      </p:sp>
      <p:sp>
        <p:nvSpPr>
          <p:cNvPr id="73" name="Google Shape;73;p11"/>
          <p:cNvSpPr txBox="1">
            <a:spLocks noGrp="1"/>
          </p:cNvSpPr>
          <p:nvPr>
            <p:ph type="body" idx="1"/>
          </p:nvPr>
        </p:nvSpPr>
        <p:spPr>
          <a:xfrm>
            <a:off x="1918650" y="3293050"/>
            <a:ext cx="5306700" cy="2724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Clr>
                <a:schemeClr val="lt1"/>
              </a:buClr>
              <a:buSzPts val="1800"/>
              <a:buChar char="●"/>
              <a:defRPr sz="1400">
                <a:solidFill>
                  <a:schemeClr val="lt1"/>
                </a:solidFill>
              </a:defRPr>
            </a:lvl1pPr>
            <a:lvl2pPr marL="914400" lvl="1" indent="-317500" algn="ctr">
              <a:spcBef>
                <a:spcPts val="0"/>
              </a:spcBef>
              <a:spcAft>
                <a:spcPts val="0"/>
              </a:spcAft>
              <a:buClr>
                <a:schemeClr val="lt1"/>
              </a:buClr>
              <a:buSzPts val="1400"/>
              <a:buChar char="○"/>
              <a:defRPr>
                <a:solidFill>
                  <a:schemeClr val="lt1"/>
                </a:solidFill>
              </a:defRPr>
            </a:lvl2pPr>
            <a:lvl3pPr marL="1371600" lvl="2" indent="-317500" algn="ctr">
              <a:spcBef>
                <a:spcPts val="1600"/>
              </a:spcBef>
              <a:spcAft>
                <a:spcPts val="0"/>
              </a:spcAft>
              <a:buClr>
                <a:schemeClr val="lt1"/>
              </a:buClr>
              <a:buSzPts val="1400"/>
              <a:buChar char="■"/>
              <a:defRPr>
                <a:solidFill>
                  <a:schemeClr val="lt1"/>
                </a:solidFill>
              </a:defRPr>
            </a:lvl3pPr>
            <a:lvl4pPr marL="1828800" lvl="3" indent="-317500" algn="ctr">
              <a:spcBef>
                <a:spcPts val="1600"/>
              </a:spcBef>
              <a:spcAft>
                <a:spcPts val="0"/>
              </a:spcAft>
              <a:buClr>
                <a:schemeClr val="lt1"/>
              </a:buClr>
              <a:buSzPts val="1400"/>
              <a:buChar char="●"/>
              <a:defRPr>
                <a:solidFill>
                  <a:schemeClr val="lt1"/>
                </a:solidFill>
              </a:defRPr>
            </a:lvl4pPr>
            <a:lvl5pPr marL="2286000" lvl="4" indent="-317500" algn="ctr">
              <a:spcBef>
                <a:spcPts val="1600"/>
              </a:spcBef>
              <a:spcAft>
                <a:spcPts val="0"/>
              </a:spcAft>
              <a:buClr>
                <a:schemeClr val="lt1"/>
              </a:buClr>
              <a:buSzPts val="1400"/>
              <a:buChar char="○"/>
              <a:defRPr>
                <a:solidFill>
                  <a:schemeClr val="lt1"/>
                </a:solidFill>
              </a:defRPr>
            </a:lvl5pPr>
            <a:lvl6pPr marL="2743200" lvl="5" indent="-317500" algn="ctr">
              <a:spcBef>
                <a:spcPts val="1600"/>
              </a:spcBef>
              <a:spcAft>
                <a:spcPts val="0"/>
              </a:spcAft>
              <a:buClr>
                <a:schemeClr val="lt1"/>
              </a:buClr>
              <a:buSzPts val="1400"/>
              <a:buChar char="■"/>
              <a:defRPr>
                <a:solidFill>
                  <a:schemeClr val="lt1"/>
                </a:solidFill>
              </a:defRPr>
            </a:lvl6pPr>
            <a:lvl7pPr marL="3200400" lvl="6" indent="-317500" algn="ctr">
              <a:spcBef>
                <a:spcPts val="1600"/>
              </a:spcBef>
              <a:spcAft>
                <a:spcPts val="0"/>
              </a:spcAft>
              <a:buClr>
                <a:schemeClr val="lt1"/>
              </a:buClr>
              <a:buSzPts val="1400"/>
              <a:buChar char="●"/>
              <a:defRPr>
                <a:solidFill>
                  <a:schemeClr val="lt1"/>
                </a:solidFill>
              </a:defRPr>
            </a:lvl7pPr>
            <a:lvl8pPr marL="3657600" lvl="7" indent="-317500" algn="ctr">
              <a:spcBef>
                <a:spcPts val="1600"/>
              </a:spcBef>
              <a:spcAft>
                <a:spcPts val="0"/>
              </a:spcAft>
              <a:buClr>
                <a:schemeClr val="lt1"/>
              </a:buClr>
              <a:buSzPts val="1400"/>
              <a:buChar char="○"/>
              <a:defRPr>
                <a:solidFill>
                  <a:schemeClr val="lt1"/>
                </a:solidFill>
              </a:defRPr>
            </a:lvl8pPr>
            <a:lvl9pPr marL="4114800" lvl="8" indent="-317500" algn="ctr">
              <a:spcBef>
                <a:spcPts val="1600"/>
              </a:spcBef>
              <a:spcAft>
                <a:spcPts val="1600"/>
              </a:spcAft>
              <a:buClr>
                <a:schemeClr val="lt1"/>
              </a:buClr>
              <a:buSzPts val="1400"/>
              <a:buChar char="■"/>
              <a:defRPr>
                <a:solidFill>
                  <a:schemeClr val="lt1"/>
                </a:solidFill>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631775" y="393950"/>
            <a:ext cx="8001900" cy="623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3000"/>
              <a:buFont typeface="Boogaloo"/>
              <a:buNone/>
              <a:defRPr sz="3000">
                <a:solidFill>
                  <a:schemeClr val="dk1"/>
                </a:solidFill>
                <a:latin typeface="Boogaloo"/>
                <a:ea typeface="Boogaloo"/>
                <a:cs typeface="Boogaloo"/>
                <a:sym typeface="Boogaloo"/>
              </a:defRPr>
            </a:lvl1pPr>
            <a:lvl2pPr lvl="1">
              <a:spcBef>
                <a:spcPts val="0"/>
              </a:spcBef>
              <a:spcAft>
                <a:spcPts val="0"/>
              </a:spcAft>
              <a:buClr>
                <a:schemeClr val="dk1"/>
              </a:buClr>
              <a:buSzPts val="3000"/>
              <a:buFont typeface="Boogaloo"/>
              <a:buNone/>
              <a:defRPr sz="3000">
                <a:solidFill>
                  <a:schemeClr val="dk1"/>
                </a:solidFill>
                <a:latin typeface="Boogaloo"/>
                <a:ea typeface="Boogaloo"/>
                <a:cs typeface="Boogaloo"/>
                <a:sym typeface="Boogaloo"/>
              </a:defRPr>
            </a:lvl2pPr>
            <a:lvl3pPr lvl="2">
              <a:spcBef>
                <a:spcPts val="0"/>
              </a:spcBef>
              <a:spcAft>
                <a:spcPts val="0"/>
              </a:spcAft>
              <a:buClr>
                <a:schemeClr val="dk1"/>
              </a:buClr>
              <a:buSzPts val="3000"/>
              <a:buFont typeface="Boogaloo"/>
              <a:buNone/>
              <a:defRPr sz="3000">
                <a:solidFill>
                  <a:schemeClr val="dk1"/>
                </a:solidFill>
                <a:latin typeface="Boogaloo"/>
                <a:ea typeface="Boogaloo"/>
                <a:cs typeface="Boogaloo"/>
                <a:sym typeface="Boogaloo"/>
              </a:defRPr>
            </a:lvl3pPr>
            <a:lvl4pPr lvl="3">
              <a:spcBef>
                <a:spcPts val="0"/>
              </a:spcBef>
              <a:spcAft>
                <a:spcPts val="0"/>
              </a:spcAft>
              <a:buClr>
                <a:schemeClr val="dk1"/>
              </a:buClr>
              <a:buSzPts val="3000"/>
              <a:buFont typeface="Boogaloo"/>
              <a:buNone/>
              <a:defRPr sz="3000">
                <a:solidFill>
                  <a:schemeClr val="dk1"/>
                </a:solidFill>
                <a:latin typeface="Boogaloo"/>
                <a:ea typeface="Boogaloo"/>
                <a:cs typeface="Boogaloo"/>
                <a:sym typeface="Boogaloo"/>
              </a:defRPr>
            </a:lvl4pPr>
            <a:lvl5pPr lvl="4">
              <a:spcBef>
                <a:spcPts val="0"/>
              </a:spcBef>
              <a:spcAft>
                <a:spcPts val="0"/>
              </a:spcAft>
              <a:buClr>
                <a:schemeClr val="dk1"/>
              </a:buClr>
              <a:buSzPts val="3000"/>
              <a:buFont typeface="Boogaloo"/>
              <a:buNone/>
              <a:defRPr sz="3000">
                <a:solidFill>
                  <a:schemeClr val="dk1"/>
                </a:solidFill>
                <a:latin typeface="Boogaloo"/>
                <a:ea typeface="Boogaloo"/>
                <a:cs typeface="Boogaloo"/>
                <a:sym typeface="Boogaloo"/>
              </a:defRPr>
            </a:lvl5pPr>
            <a:lvl6pPr lvl="5">
              <a:spcBef>
                <a:spcPts val="0"/>
              </a:spcBef>
              <a:spcAft>
                <a:spcPts val="0"/>
              </a:spcAft>
              <a:buClr>
                <a:schemeClr val="dk1"/>
              </a:buClr>
              <a:buSzPts val="3000"/>
              <a:buFont typeface="Boogaloo"/>
              <a:buNone/>
              <a:defRPr sz="3000">
                <a:solidFill>
                  <a:schemeClr val="dk1"/>
                </a:solidFill>
                <a:latin typeface="Boogaloo"/>
                <a:ea typeface="Boogaloo"/>
                <a:cs typeface="Boogaloo"/>
                <a:sym typeface="Boogaloo"/>
              </a:defRPr>
            </a:lvl6pPr>
            <a:lvl7pPr lvl="6">
              <a:spcBef>
                <a:spcPts val="0"/>
              </a:spcBef>
              <a:spcAft>
                <a:spcPts val="0"/>
              </a:spcAft>
              <a:buClr>
                <a:schemeClr val="dk1"/>
              </a:buClr>
              <a:buSzPts val="3000"/>
              <a:buFont typeface="Boogaloo"/>
              <a:buNone/>
              <a:defRPr sz="3000">
                <a:solidFill>
                  <a:schemeClr val="dk1"/>
                </a:solidFill>
                <a:latin typeface="Boogaloo"/>
                <a:ea typeface="Boogaloo"/>
                <a:cs typeface="Boogaloo"/>
                <a:sym typeface="Boogaloo"/>
              </a:defRPr>
            </a:lvl7pPr>
            <a:lvl8pPr lvl="7">
              <a:spcBef>
                <a:spcPts val="0"/>
              </a:spcBef>
              <a:spcAft>
                <a:spcPts val="0"/>
              </a:spcAft>
              <a:buClr>
                <a:schemeClr val="dk1"/>
              </a:buClr>
              <a:buSzPts val="3000"/>
              <a:buFont typeface="Boogaloo"/>
              <a:buNone/>
              <a:defRPr sz="3000">
                <a:solidFill>
                  <a:schemeClr val="dk1"/>
                </a:solidFill>
                <a:latin typeface="Boogaloo"/>
                <a:ea typeface="Boogaloo"/>
                <a:cs typeface="Boogaloo"/>
                <a:sym typeface="Boogaloo"/>
              </a:defRPr>
            </a:lvl8pPr>
            <a:lvl9pPr lvl="8">
              <a:spcBef>
                <a:spcPts val="0"/>
              </a:spcBef>
              <a:spcAft>
                <a:spcPts val="0"/>
              </a:spcAft>
              <a:buClr>
                <a:schemeClr val="dk1"/>
              </a:buClr>
              <a:buSzPts val="3000"/>
              <a:buFont typeface="Boogaloo"/>
              <a:buNone/>
              <a:defRPr sz="3000">
                <a:solidFill>
                  <a:schemeClr val="dk1"/>
                </a:solidFill>
                <a:latin typeface="Boogaloo"/>
                <a:ea typeface="Boogaloo"/>
                <a:cs typeface="Boogaloo"/>
                <a:sym typeface="Boogaloo"/>
              </a:defRPr>
            </a:lvl9pPr>
          </a:lstStyle>
          <a:p>
            <a:endParaRPr/>
          </a:p>
        </p:txBody>
      </p:sp>
      <p:sp>
        <p:nvSpPr>
          <p:cNvPr id="7" name="Google Shape;7;p1"/>
          <p:cNvSpPr txBox="1">
            <a:spLocks noGrp="1"/>
          </p:cNvSpPr>
          <p:nvPr>
            <p:ph type="body" idx="1"/>
          </p:nvPr>
        </p:nvSpPr>
        <p:spPr>
          <a:xfrm>
            <a:off x="540000" y="1152475"/>
            <a:ext cx="80640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1"/>
              </a:buClr>
              <a:buSzPts val="1800"/>
              <a:buFont typeface="Open Sans"/>
              <a:buChar char="●"/>
              <a:defRPr sz="1800">
                <a:solidFill>
                  <a:schemeClr val="dk1"/>
                </a:solidFill>
                <a:latin typeface="Open Sans"/>
                <a:ea typeface="Open Sans"/>
                <a:cs typeface="Open Sans"/>
                <a:sym typeface="Open Sans"/>
              </a:defRPr>
            </a:lvl1pPr>
            <a:lvl2pPr marL="914400" lvl="1" indent="-3175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2pPr>
            <a:lvl3pPr marL="1371600" lvl="2" indent="-3175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3pPr>
            <a:lvl4pPr marL="1828800" lvl="3" indent="-3175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4pPr>
            <a:lvl5pPr marL="2286000" lvl="4" indent="-3175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5pPr>
            <a:lvl6pPr marL="2743200" lvl="5" indent="-3175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6pPr>
            <a:lvl7pPr marL="3200400" lvl="6" indent="-3175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7pPr>
            <a:lvl8pPr marL="3657600" lvl="7" indent="-3175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8pPr>
            <a:lvl9pPr marL="4114800" lvl="8" indent="-317500">
              <a:lnSpc>
                <a:spcPct val="115000"/>
              </a:lnSpc>
              <a:spcBef>
                <a:spcPts val="1600"/>
              </a:spcBef>
              <a:spcAft>
                <a:spcPts val="1600"/>
              </a:spcAft>
              <a:buClr>
                <a:schemeClr val="dk1"/>
              </a:buClr>
              <a:buSzPts val="1400"/>
              <a:buFont typeface="Open Sans"/>
              <a:buChar char="■"/>
              <a:defRPr>
                <a:solidFill>
                  <a:schemeClr val="dk1"/>
                </a:solidFill>
                <a:latin typeface="Open Sans"/>
                <a:ea typeface="Open Sans"/>
                <a:cs typeface="Open Sans"/>
                <a:sym typeface="Open San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70" r:id="rId19"/>
    <p:sldLayoutId id="2147483671" r:id="rId2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hyperlink" Target="http://chamilo.datacenter.uoc.gr/metchamilo/main/course_home/course_home.php?cidReq=NEOELLHNIKHGLWSSABGYMNASIOYTAEIDH&amp;id_session=0&amp;gidReq=0&amp;gradebook=0&amp;origin=&amp;isStudentView=true" TargetMode="External"/><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hyperlink" Target="http://chamilo.datacenter.uoc.gr/metchamilo/main/course_home/course_home.php?cidReq=NEOELLHNIKHGLWSSABGYMNASIOYTAEIDH&amp;id_session=0&amp;gidReq=0&amp;gradebook=0&amp;origin=&amp;isStudentView=true" TargetMode="External"/><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hyperlink" Target="http://chamilo.datacenter.uoc.gr/metchamilo/courses/NEOELLHNIKHGLWSSABGYMNASIOYTAEIDH/index.php?id_session=0"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5.xml"/><Relationship Id="rId1" Type="http://schemas.openxmlformats.org/officeDocument/2006/relationships/slideLayout" Target="../slideLayouts/slideLayout16.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0.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4" name="3 - Ορθογώνιο"/>
          <p:cNvSpPr/>
          <p:nvPr/>
        </p:nvSpPr>
        <p:spPr>
          <a:xfrm>
            <a:off x="2175831" y="164298"/>
            <a:ext cx="5062250" cy="738664"/>
          </a:xfrm>
          <a:prstGeom prst="rect">
            <a:avLst/>
          </a:prstGeom>
        </p:spPr>
        <p:txBody>
          <a:bodyPr wrap="square">
            <a:spAutoFit/>
          </a:bodyPr>
          <a:lstStyle/>
          <a:p>
            <a:pPr algn="ctr"/>
            <a:r>
              <a:rPr lang="el-GR" dirty="0" smtClean="0">
                <a:latin typeface="Book Antiqua" panose="02040602050305030304" pitchFamily="18" charset="0"/>
              </a:rPr>
              <a:t>Πρόγραμμα Μεταπτυχιακών Σπουδών: </a:t>
            </a:r>
            <a:endParaRPr lang="en-US" dirty="0" smtClean="0">
              <a:latin typeface="Book Antiqua" panose="02040602050305030304" pitchFamily="18" charset="0"/>
            </a:endParaRPr>
          </a:p>
          <a:p>
            <a:pPr algn="ctr"/>
            <a:r>
              <a:rPr lang="el-GR" dirty="0" smtClean="0">
                <a:latin typeface="Book Antiqua" panose="02040602050305030304" pitchFamily="18" charset="0"/>
              </a:rPr>
              <a:t>«Επιστήμες της Αγωγής - Εξ Αποστάσεως Εκπαίδευση  με την χρήση των ΤΠΕ (e-</a:t>
            </a:r>
            <a:r>
              <a:rPr lang="el-GR" dirty="0" err="1" smtClean="0">
                <a:latin typeface="Book Antiqua" panose="02040602050305030304" pitchFamily="18" charset="0"/>
              </a:rPr>
              <a:t>Learnin</a:t>
            </a:r>
            <a:r>
              <a:rPr lang="el-GR" dirty="0" smtClean="0">
                <a:latin typeface="Book Antiqua" panose="02040602050305030304" pitchFamily="18" charset="0"/>
              </a:rPr>
              <a:t>g)»</a:t>
            </a:r>
            <a:endParaRPr lang="el-GR" dirty="0">
              <a:latin typeface="Book Antiqua" panose="02040602050305030304" pitchFamily="18" charset="0"/>
            </a:endParaRPr>
          </a:p>
        </p:txBody>
      </p:sp>
      <p:sp>
        <p:nvSpPr>
          <p:cNvPr id="12" name="11 - Ορθογώνιο"/>
          <p:cNvSpPr/>
          <p:nvPr/>
        </p:nvSpPr>
        <p:spPr>
          <a:xfrm>
            <a:off x="1839818" y="3349128"/>
            <a:ext cx="5552502" cy="4957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5 - Ορθογώνιο"/>
          <p:cNvSpPr/>
          <p:nvPr/>
        </p:nvSpPr>
        <p:spPr>
          <a:xfrm>
            <a:off x="3585409" y="3497514"/>
            <a:ext cx="1863011" cy="307777"/>
          </a:xfrm>
          <a:prstGeom prst="rect">
            <a:avLst/>
          </a:prstGeom>
        </p:spPr>
        <p:txBody>
          <a:bodyPr wrap="none">
            <a:spAutoFit/>
          </a:bodyPr>
          <a:lstStyle/>
          <a:p>
            <a:pPr algn="ctr"/>
            <a:r>
              <a:rPr lang="el-GR" dirty="0" smtClean="0"/>
              <a:t>Επιτροπή Κρίσης ΔΕ</a:t>
            </a:r>
            <a:endParaRPr lang="el-GR" dirty="0"/>
          </a:p>
        </p:txBody>
      </p:sp>
      <p:sp>
        <p:nvSpPr>
          <p:cNvPr id="13" name="12 - Ορθογώνιο"/>
          <p:cNvSpPr/>
          <p:nvPr/>
        </p:nvSpPr>
        <p:spPr>
          <a:xfrm>
            <a:off x="2236424" y="1046602"/>
            <a:ext cx="5045725" cy="36355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6" name="15 - Ορθογώνιο"/>
          <p:cNvSpPr/>
          <p:nvPr/>
        </p:nvSpPr>
        <p:spPr>
          <a:xfrm>
            <a:off x="6929610" y="4671151"/>
            <a:ext cx="1057619" cy="2644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solidFill>
                <a:schemeClr val="bg1"/>
              </a:solidFill>
            </a:endParaRPr>
          </a:p>
        </p:txBody>
      </p:sp>
      <p:sp>
        <p:nvSpPr>
          <p:cNvPr id="17" name="16 - TextBox"/>
          <p:cNvSpPr txBox="1"/>
          <p:nvPr/>
        </p:nvSpPr>
        <p:spPr>
          <a:xfrm>
            <a:off x="3569464" y="4835723"/>
            <a:ext cx="1817783" cy="307777"/>
          </a:xfrm>
          <a:prstGeom prst="rect">
            <a:avLst/>
          </a:prstGeom>
          <a:noFill/>
        </p:spPr>
        <p:txBody>
          <a:bodyPr wrap="square" rtlCol="0">
            <a:spAutoFit/>
          </a:bodyPr>
          <a:lstStyle/>
          <a:p>
            <a:pPr algn="ctr"/>
            <a:r>
              <a:rPr lang="el-GR" b="1" i="1" dirty="0" smtClean="0"/>
              <a:t>Ρέθυμνο, 2021</a:t>
            </a:r>
            <a:endParaRPr lang="el-GR" b="1" i="1" dirty="0"/>
          </a:p>
        </p:txBody>
      </p:sp>
      <p:sp>
        <p:nvSpPr>
          <p:cNvPr id="14" name="13 - Ορθογώνιο"/>
          <p:cNvSpPr/>
          <p:nvPr/>
        </p:nvSpPr>
        <p:spPr>
          <a:xfrm>
            <a:off x="1866898" y="1047751"/>
            <a:ext cx="5676901" cy="2324100"/>
          </a:xfrm>
          <a:prstGeom prst="rect">
            <a:avLst/>
          </a:prstGeom>
          <a:solidFill>
            <a:schemeClr val="tx1">
              <a:lumMod val="60000"/>
              <a:lumOff val="4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5" name="14 - Έλλειψη"/>
          <p:cNvSpPr/>
          <p:nvPr/>
        </p:nvSpPr>
        <p:spPr>
          <a:xfrm>
            <a:off x="847725" y="590551"/>
            <a:ext cx="1432768" cy="1295400"/>
          </a:xfrm>
          <a:prstGeom prst="ellipse">
            <a:avLst/>
          </a:prstGeom>
          <a:solidFill>
            <a:schemeClr val="accent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39" name="Google Shape;239;p31"/>
          <p:cNvSpPr txBox="1">
            <a:spLocks noGrp="1"/>
          </p:cNvSpPr>
          <p:nvPr>
            <p:ph type="title"/>
          </p:nvPr>
        </p:nvSpPr>
        <p:spPr>
          <a:xfrm>
            <a:off x="2039188" y="1617177"/>
            <a:ext cx="5447462" cy="822300"/>
          </a:xfrm>
          <a:prstGeom prst="rect">
            <a:avLst/>
          </a:prstGeom>
        </p:spPr>
        <p:txBody>
          <a:bodyPr spcFirstLastPara="1" wrap="square" lIns="91425" tIns="91425" rIns="91425" bIns="91425" anchor="ctr" anchorCtr="0">
            <a:noAutofit/>
          </a:bodyPr>
          <a:lstStyle/>
          <a:p>
            <a:pPr lvl="0"/>
            <a:r>
              <a:rPr lang="el-GR" sz="1800" b="1" i="1" dirty="0" smtClean="0"/>
              <a:t>Σχεδιασμός, υλοποίηση &amp; αποτίμηση Συμπληρωματικού εκπαιδευτικού υλικού με τη μεθοδολογία της Σχολικής ΕξΑΕ για μαθητές της Β’ Γυμνασίου στο μάθημα της Νεοελληνικής Γλώσσας. Η περίπτωση της θεματικής ενότητας: Τα είδη των συνθέτων</a:t>
            </a:r>
            <a:endParaRPr sz="1800" dirty="0"/>
          </a:p>
        </p:txBody>
      </p:sp>
      <p:sp>
        <p:nvSpPr>
          <p:cNvPr id="5" name="4 - Ορθογώνιο"/>
          <p:cNvSpPr/>
          <p:nvPr/>
        </p:nvSpPr>
        <p:spPr>
          <a:xfrm>
            <a:off x="3292008" y="2902604"/>
            <a:ext cx="2605200" cy="400110"/>
          </a:xfrm>
          <a:prstGeom prst="rect">
            <a:avLst/>
          </a:prstGeom>
        </p:spPr>
        <p:txBody>
          <a:bodyPr wrap="none">
            <a:spAutoFit/>
          </a:bodyPr>
          <a:lstStyle/>
          <a:p>
            <a:pPr algn="ctr"/>
            <a:r>
              <a:rPr lang="el-GR" sz="2000" b="1" dirty="0" smtClean="0">
                <a:solidFill>
                  <a:schemeClr val="tx1">
                    <a:lumMod val="50000"/>
                  </a:schemeClr>
                </a:solidFill>
                <a:latin typeface="Open Sans"/>
              </a:rPr>
              <a:t>Μυλωνάκη Ευτυχία </a:t>
            </a:r>
            <a:endParaRPr lang="el-GR" sz="2000" b="1" dirty="0">
              <a:solidFill>
                <a:schemeClr val="tx1">
                  <a:lumMod val="50000"/>
                </a:schemeClr>
              </a:solidFill>
              <a:latin typeface="Open Sans"/>
            </a:endParaRPr>
          </a:p>
        </p:txBody>
      </p:sp>
      <p:graphicFrame>
        <p:nvGraphicFramePr>
          <p:cNvPr id="11" name="10 - Πίνακας"/>
          <p:cNvGraphicFramePr>
            <a:graphicFrameLocks noGrp="1"/>
          </p:cNvGraphicFramePr>
          <p:nvPr/>
        </p:nvGraphicFramePr>
        <p:xfrm>
          <a:off x="231352" y="3921928"/>
          <a:ext cx="8538075" cy="731520"/>
        </p:xfrm>
        <a:graphic>
          <a:graphicData uri="http://schemas.openxmlformats.org/drawingml/2006/table">
            <a:tbl>
              <a:tblPr firstRow="1" bandRow="1">
                <a:effectLst>
                  <a:outerShdw blurRad="50800" dist="38100" dir="13500000" algn="br" rotWithShape="0">
                    <a:prstClr val="black">
                      <a:alpha val="40000"/>
                    </a:prstClr>
                  </a:outerShdw>
                </a:effectLst>
                <a:tableStyleId>{7E9639D4-E3E2-4D34-9284-5A2195B3D0D7}</a:tableStyleId>
              </a:tblPr>
              <a:tblGrid>
                <a:gridCol w="3063533"/>
                <a:gridCol w="2499987"/>
                <a:gridCol w="2974555"/>
              </a:tblGrid>
              <a:tr h="370840">
                <a:tc>
                  <a:txBody>
                    <a:bodyPr/>
                    <a:lstStyle/>
                    <a:p>
                      <a:pPr algn="ctr"/>
                      <a:r>
                        <a:rPr lang="el-GR" dirty="0" smtClean="0"/>
                        <a:t>Χαράλαμπος Μουζάκης</a:t>
                      </a:r>
                    </a:p>
                    <a:p>
                      <a:pPr algn="ctr"/>
                      <a:r>
                        <a:rPr lang="el-GR" i="1" dirty="0" smtClean="0"/>
                        <a:t>Καθηγητής-Σύμβουλος Ελληνικού Ανοιχτού Πανεπιστημίου</a:t>
                      </a:r>
                    </a:p>
                  </a:txBody>
                  <a:tcPr/>
                </a:tc>
                <a:tc>
                  <a:txBody>
                    <a:bodyPr/>
                    <a:lstStyle/>
                    <a:p>
                      <a:pPr algn="ctr"/>
                      <a:r>
                        <a:rPr lang="el-GR" dirty="0" smtClean="0"/>
                        <a:t>Μαρία Ιβρίντελη</a:t>
                      </a:r>
                    </a:p>
                    <a:p>
                      <a:pPr algn="ctr"/>
                      <a:r>
                        <a:rPr lang="el-GR" i="1" dirty="0" smtClean="0"/>
                        <a:t>Επίκουρη Καθηγήτρια Πανεπιστημίου Κρήτης</a:t>
                      </a:r>
                    </a:p>
                  </a:txBody>
                  <a:tcPr/>
                </a:tc>
                <a:tc>
                  <a:txBody>
                    <a:bodyPr/>
                    <a:lstStyle/>
                    <a:p>
                      <a:pPr algn="ctr"/>
                      <a:r>
                        <a:rPr lang="el-GR" dirty="0" smtClean="0"/>
                        <a:t>Αγνή Παπαδοπούλου</a:t>
                      </a:r>
                    </a:p>
                    <a:p>
                      <a:pPr algn="ctr"/>
                      <a:r>
                        <a:rPr lang="el-GR" i="1" dirty="0" smtClean="0"/>
                        <a:t>Επίκουρη Καθηγήτρια Ιονίου Πανεπιστημίου</a:t>
                      </a:r>
                    </a:p>
                  </a:txBody>
                  <a:tcPr/>
                </a:tc>
              </a:tr>
            </a:tbl>
          </a:graphicData>
        </a:graphic>
      </p:graphicFrame>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18" name="Google Shape;270;p35"/>
          <p:cNvSpPr txBox="1">
            <a:spLocks/>
          </p:cNvSpPr>
          <p:nvPr/>
        </p:nvSpPr>
        <p:spPr>
          <a:xfrm>
            <a:off x="539688" y="477089"/>
            <a:ext cx="6334453" cy="62370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3000"/>
              <a:buFont typeface="Boogaloo"/>
              <a:buNone/>
              <a:tabLst/>
              <a:defRPr/>
            </a:pPr>
            <a:r>
              <a:rPr kumimoji="0" lang="el-GR" sz="3000" b="1" i="0" u="none" strike="noStrike" kern="0" cap="none" spc="0" normalizeH="0" baseline="0" noProof="0" dirty="0" smtClean="0">
                <a:ln>
                  <a:noFill/>
                </a:ln>
                <a:solidFill>
                  <a:schemeClr val="dk1"/>
                </a:solidFill>
                <a:effectLst/>
                <a:uLnTx/>
                <a:uFillTx/>
                <a:latin typeface="Boogaloo"/>
                <a:ea typeface="Boogaloo"/>
                <a:cs typeface="Boogaloo"/>
                <a:sym typeface="Boogaloo"/>
              </a:rPr>
              <a:t>Γενικό Θεωρητικό Πλαίσιο (2/3) </a:t>
            </a:r>
            <a:endParaRPr kumimoji="0" lang="el-GR" sz="3000" b="1" i="0" u="none" strike="noStrike" kern="0" cap="none" spc="0" normalizeH="0" baseline="0" noProof="0" dirty="0">
              <a:ln>
                <a:noFill/>
              </a:ln>
              <a:solidFill>
                <a:schemeClr val="dk1"/>
              </a:solidFill>
              <a:effectLst/>
              <a:uLnTx/>
              <a:uFillTx/>
              <a:latin typeface="Boogaloo"/>
              <a:ea typeface="Boogaloo"/>
              <a:cs typeface="Boogaloo"/>
              <a:sym typeface="Boogaloo"/>
            </a:endParaRPr>
          </a:p>
        </p:txBody>
      </p:sp>
      <p:sp>
        <p:nvSpPr>
          <p:cNvPr id="22" name="Google Shape;628;p53"/>
          <p:cNvSpPr/>
          <p:nvPr/>
        </p:nvSpPr>
        <p:spPr>
          <a:xfrm>
            <a:off x="659218" y="2147777"/>
            <a:ext cx="1796903" cy="1382232"/>
          </a:xfrm>
          <a:prstGeom prst="flowChartAlternateProcess">
            <a:avLst/>
          </a:prstGeom>
          <a:solidFill>
            <a:schemeClr val="tx1">
              <a:lumMod val="60000"/>
              <a:lumOff val="40000"/>
            </a:schemeClr>
          </a:solidFill>
          <a:ln>
            <a:noFill/>
          </a:ln>
          <a:effectLst>
            <a:outerShdw blurRad="50800" dist="38100" dir="8100000" algn="tr" rotWithShape="0">
              <a:prstClr val="black">
                <a:alpha val="40000"/>
              </a:prst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tx1">
                  <a:lumMod val="60000"/>
                  <a:lumOff val="40000"/>
                </a:schemeClr>
              </a:solidFill>
            </a:endParaRPr>
          </a:p>
        </p:txBody>
      </p:sp>
      <p:sp>
        <p:nvSpPr>
          <p:cNvPr id="23" name="22 - Ορθογώνιο"/>
          <p:cNvSpPr/>
          <p:nvPr/>
        </p:nvSpPr>
        <p:spPr>
          <a:xfrm>
            <a:off x="520995" y="1297032"/>
            <a:ext cx="7784805" cy="646331"/>
          </a:xfrm>
          <a:prstGeom prst="rect">
            <a:avLst/>
          </a:prstGeom>
        </p:spPr>
        <p:txBody>
          <a:bodyPr wrap="square">
            <a:spAutoFit/>
          </a:bodyPr>
          <a:lstStyle/>
          <a:p>
            <a:pPr lvl="0" algn="just"/>
            <a:r>
              <a:rPr lang="el-GR" sz="1800" dirty="0" smtClean="0">
                <a:solidFill>
                  <a:schemeClr val="tx1">
                    <a:lumMod val="75000"/>
                  </a:schemeClr>
                </a:solidFill>
                <a:latin typeface="Boogaloo"/>
              </a:rPr>
              <a:t>Το </a:t>
            </a:r>
            <a:r>
              <a:rPr lang="el-GR" sz="1800" b="1" dirty="0" smtClean="0">
                <a:solidFill>
                  <a:schemeClr val="tx1">
                    <a:lumMod val="75000"/>
                  </a:schemeClr>
                </a:solidFill>
                <a:latin typeface="Boogaloo"/>
              </a:rPr>
              <a:t>2</a:t>
            </a:r>
            <a:r>
              <a:rPr lang="el-GR" sz="1800" b="1" baseline="30000" dirty="0" smtClean="0">
                <a:solidFill>
                  <a:schemeClr val="tx1">
                    <a:lumMod val="75000"/>
                  </a:schemeClr>
                </a:solidFill>
                <a:latin typeface="Boogaloo"/>
              </a:rPr>
              <a:t>ο</a:t>
            </a:r>
            <a:r>
              <a:rPr lang="el-GR" sz="1800" b="1" dirty="0" smtClean="0">
                <a:solidFill>
                  <a:schemeClr val="tx1">
                    <a:lumMod val="75000"/>
                  </a:schemeClr>
                </a:solidFill>
                <a:latin typeface="Boogaloo"/>
              </a:rPr>
              <a:t> κεφάλαιο</a:t>
            </a:r>
            <a:r>
              <a:rPr lang="el-GR" sz="1800" dirty="0" smtClean="0">
                <a:solidFill>
                  <a:schemeClr val="tx1">
                    <a:lumMod val="75000"/>
                  </a:schemeClr>
                </a:solidFill>
                <a:latin typeface="Boogaloo"/>
              </a:rPr>
              <a:t> της εργασίας ασχολείται με έρευνες για τον </a:t>
            </a:r>
            <a:r>
              <a:rPr lang="el-GR" sz="1800" b="1" dirty="0" smtClean="0">
                <a:solidFill>
                  <a:schemeClr val="tx1">
                    <a:lumMod val="75000"/>
                  </a:schemeClr>
                </a:solidFill>
                <a:latin typeface="Boogaloo"/>
              </a:rPr>
              <a:t>σχεδιασμό &amp; την αξιολόγηση ΕΥ</a:t>
            </a:r>
            <a:r>
              <a:rPr lang="en-US" sz="1800" dirty="0" smtClean="0">
                <a:solidFill>
                  <a:schemeClr val="tx1">
                    <a:lumMod val="75000"/>
                  </a:schemeClr>
                </a:solidFill>
                <a:latin typeface="Boogaloo"/>
              </a:rPr>
              <a:t>:</a:t>
            </a:r>
            <a:endParaRPr lang="el-GR" sz="1800" dirty="0" smtClean="0">
              <a:solidFill>
                <a:schemeClr val="tx1">
                  <a:lumMod val="75000"/>
                </a:schemeClr>
              </a:solidFill>
              <a:latin typeface="Boogaloo"/>
            </a:endParaRPr>
          </a:p>
        </p:txBody>
      </p:sp>
      <p:sp>
        <p:nvSpPr>
          <p:cNvPr id="29" name="28 - TextBox"/>
          <p:cNvSpPr txBox="1"/>
          <p:nvPr/>
        </p:nvSpPr>
        <p:spPr>
          <a:xfrm>
            <a:off x="2873225" y="3667847"/>
            <a:ext cx="1369166" cy="319489"/>
          </a:xfrm>
          <a:prstGeom prst="rect">
            <a:avLst/>
          </a:prstGeom>
          <a:noFill/>
        </p:spPr>
        <p:txBody>
          <a:bodyPr wrap="square" rtlCol="0">
            <a:spAutoFit/>
          </a:bodyPr>
          <a:lstStyle/>
          <a:p>
            <a:pPr>
              <a:buFont typeface="Wingdings" pitchFamily="2" charset="2"/>
              <a:buChar char="ü"/>
            </a:pPr>
            <a:r>
              <a:rPr lang="el-GR" dirty="0" smtClean="0">
                <a:solidFill>
                  <a:schemeClr val="tx1">
                    <a:lumMod val="60000"/>
                    <a:lumOff val="40000"/>
                  </a:schemeClr>
                </a:solidFill>
                <a:latin typeface="Open Sans"/>
              </a:rPr>
              <a:t> </a:t>
            </a:r>
            <a:r>
              <a:rPr lang="el-GR" b="1" dirty="0" smtClean="0">
                <a:solidFill>
                  <a:schemeClr val="tx1">
                    <a:lumMod val="75000"/>
                  </a:schemeClr>
                </a:solidFill>
                <a:latin typeface="Open Sans"/>
              </a:rPr>
              <a:t>2 έρευνες </a:t>
            </a:r>
            <a:endParaRPr lang="el-GR" b="1" dirty="0">
              <a:solidFill>
                <a:schemeClr val="tx1">
                  <a:lumMod val="75000"/>
                </a:schemeClr>
              </a:solidFill>
              <a:latin typeface="Open Sans"/>
            </a:endParaRPr>
          </a:p>
        </p:txBody>
      </p:sp>
      <p:sp>
        <p:nvSpPr>
          <p:cNvPr id="12" name="Google Shape;623;p53"/>
          <p:cNvSpPr/>
          <p:nvPr/>
        </p:nvSpPr>
        <p:spPr>
          <a:xfrm>
            <a:off x="4710224" y="2169042"/>
            <a:ext cx="1924493" cy="1286539"/>
          </a:xfrm>
          <a:prstGeom prst="rect">
            <a:avLst/>
          </a:prstGeom>
          <a:solidFill>
            <a:schemeClr val="accent3"/>
          </a:solidFill>
          <a:ln>
            <a:noFill/>
          </a:ln>
          <a:effectLst>
            <a:outerShdw blurRad="50800" dist="38100" dir="8100000" algn="tr" rotWithShape="0">
              <a:prstClr val="black">
                <a:alpha val="40000"/>
              </a:prst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13 - TextBox"/>
          <p:cNvSpPr txBox="1"/>
          <p:nvPr/>
        </p:nvSpPr>
        <p:spPr>
          <a:xfrm>
            <a:off x="5007809" y="3680015"/>
            <a:ext cx="1329196" cy="307777"/>
          </a:xfrm>
          <a:prstGeom prst="rect">
            <a:avLst/>
          </a:prstGeom>
          <a:noFill/>
        </p:spPr>
        <p:txBody>
          <a:bodyPr wrap="square" rtlCol="0">
            <a:spAutoFit/>
          </a:bodyPr>
          <a:lstStyle/>
          <a:p>
            <a:pPr>
              <a:buFont typeface="Wingdings" pitchFamily="2" charset="2"/>
              <a:buChar char="ü"/>
            </a:pPr>
            <a:r>
              <a:rPr lang="el-GR" b="1" dirty="0" smtClean="0">
                <a:solidFill>
                  <a:schemeClr val="tx1">
                    <a:lumMod val="75000"/>
                  </a:schemeClr>
                </a:solidFill>
                <a:latin typeface="Open Sans"/>
              </a:rPr>
              <a:t> 4 έρευνες </a:t>
            </a:r>
            <a:endParaRPr lang="el-GR" b="1" dirty="0">
              <a:solidFill>
                <a:schemeClr val="tx1">
                  <a:lumMod val="75000"/>
                </a:schemeClr>
              </a:solidFill>
              <a:latin typeface="Open Sans"/>
            </a:endParaRPr>
          </a:p>
        </p:txBody>
      </p:sp>
      <p:sp>
        <p:nvSpPr>
          <p:cNvPr id="17" name="16 - TextBox"/>
          <p:cNvSpPr txBox="1"/>
          <p:nvPr/>
        </p:nvSpPr>
        <p:spPr>
          <a:xfrm>
            <a:off x="6918551" y="3688815"/>
            <a:ext cx="1257887" cy="307777"/>
          </a:xfrm>
          <a:prstGeom prst="rect">
            <a:avLst/>
          </a:prstGeom>
          <a:noFill/>
        </p:spPr>
        <p:txBody>
          <a:bodyPr wrap="square" rtlCol="0">
            <a:spAutoFit/>
          </a:bodyPr>
          <a:lstStyle/>
          <a:p>
            <a:pPr>
              <a:buFont typeface="Wingdings" pitchFamily="2" charset="2"/>
              <a:buChar char="ü"/>
            </a:pPr>
            <a:r>
              <a:rPr lang="el-GR" b="1" dirty="0" smtClean="0">
                <a:solidFill>
                  <a:schemeClr val="tx1">
                    <a:lumMod val="75000"/>
                  </a:schemeClr>
                </a:solidFill>
                <a:latin typeface="Open Sans"/>
              </a:rPr>
              <a:t> 3 έρευνες </a:t>
            </a:r>
            <a:endParaRPr lang="el-GR" b="1" dirty="0">
              <a:solidFill>
                <a:schemeClr val="tx1">
                  <a:lumMod val="75000"/>
                </a:schemeClr>
              </a:solidFill>
              <a:latin typeface="Open Sans"/>
            </a:endParaRPr>
          </a:p>
        </p:txBody>
      </p:sp>
      <p:sp>
        <p:nvSpPr>
          <p:cNvPr id="31" name="Google Shape;250;p32"/>
          <p:cNvSpPr/>
          <p:nvPr/>
        </p:nvSpPr>
        <p:spPr>
          <a:xfrm rot="5400000">
            <a:off x="6205427" y="2204926"/>
            <a:ext cx="5143500" cy="733647"/>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318;p36"/>
          <p:cNvSpPr/>
          <p:nvPr/>
        </p:nvSpPr>
        <p:spPr>
          <a:xfrm>
            <a:off x="7702711" y="4316788"/>
            <a:ext cx="991517" cy="451500"/>
          </a:xfrm>
          <a:prstGeom prst="rect">
            <a:avLst/>
          </a:prstGeom>
          <a:solidFill>
            <a:srgbClr val="FFC000"/>
          </a:solidFill>
          <a:ln>
            <a:noFill/>
          </a:ln>
          <a:effectLst>
            <a:outerShdw blurRad="50800" dist="38100" dir="5400000" algn="t" rotWithShape="0">
              <a:prstClr val="black">
                <a:alpha val="40000"/>
              </a:prst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23 - Έλλειψη"/>
          <p:cNvSpPr/>
          <p:nvPr/>
        </p:nvSpPr>
        <p:spPr>
          <a:xfrm>
            <a:off x="797442" y="3891516"/>
            <a:ext cx="925032" cy="9356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6" name="25 - Έλλειψη"/>
          <p:cNvSpPr/>
          <p:nvPr/>
        </p:nvSpPr>
        <p:spPr>
          <a:xfrm>
            <a:off x="1467293" y="4008474"/>
            <a:ext cx="1020726" cy="83997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8" name="27 - TextBox"/>
          <p:cNvSpPr txBox="1"/>
          <p:nvPr/>
        </p:nvSpPr>
        <p:spPr>
          <a:xfrm>
            <a:off x="900307" y="3668621"/>
            <a:ext cx="1279367" cy="307777"/>
          </a:xfrm>
          <a:prstGeom prst="rect">
            <a:avLst/>
          </a:prstGeom>
          <a:noFill/>
        </p:spPr>
        <p:txBody>
          <a:bodyPr wrap="square" rtlCol="0">
            <a:spAutoFit/>
          </a:bodyPr>
          <a:lstStyle/>
          <a:p>
            <a:pPr>
              <a:buFont typeface="Wingdings" pitchFamily="2" charset="2"/>
              <a:buChar char="ü"/>
            </a:pPr>
            <a:r>
              <a:rPr lang="el-GR" b="1" dirty="0" smtClean="0">
                <a:solidFill>
                  <a:schemeClr val="tx1">
                    <a:lumMod val="75000"/>
                  </a:schemeClr>
                </a:solidFill>
                <a:latin typeface="Open Sans"/>
              </a:rPr>
              <a:t>5 έρευνες </a:t>
            </a:r>
            <a:endParaRPr lang="el-GR" b="1" dirty="0">
              <a:solidFill>
                <a:schemeClr val="tx1">
                  <a:lumMod val="75000"/>
                </a:schemeClr>
              </a:solidFill>
              <a:latin typeface="Open Sans"/>
            </a:endParaRPr>
          </a:p>
        </p:txBody>
      </p:sp>
      <p:sp>
        <p:nvSpPr>
          <p:cNvPr id="27" name="Google Shape;251;p32"/>
          <p:cNvSpPr/>
          <p:nvPr/>
        </p:nvSpPr>
        <p:spPr>
          <a:xfrm rot="5400000">
            <a:off x="-31836" y="4569262"/>
            <a:ext cx="1103100" cy="451500"/>
          </a:xfrm>
          <a:prstGeom prst="rect">
            <a:avLst/>
          </a:prstGeom>
          <a:solidFill>
            <a:schemeClr val="accent3"/>
          </a:solidFill>
          <a:ln>
            <a:noFill/>
          </a:ln>
          <a:effectLst>
            <a:outerShdw blurRad="50800" dist="38100" dir="5400000" algn="t" rotWithShape="0">
              <a:prstClr val="black">
                <a:alpha val="40000"/>
              </a:prst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499;p48"/>
          <p:cNvSpPr/>
          <p:nvPr/>
        </p:nvSpPr>
        <p:spPr>
          <a:xfrm>
            <a:off x="6677247" y="-1"/>
            <a:ext cx="1244007" cy="1158949"/>
          </a:xfrm>
          <a:prstGeom prst="ellipse">
            <a:avLst/>
          </a:prstGeom>
          <a:solidFill>
            <a:schemeClr val="bg1"/>
          </a:solidFill>
          <a:ln>
            <a:noFill/>
          </a:ln>
          <a:effectLst/>
        </p:spPr>
        <p:txBody>
          <a:bodyPr spcFirstLastPara="1" wrap="square" lIns="91425" tIns="91425" rIns="91425" bIns="91425" anchor="ctr" anchorCtr="0">
            <a:noAutofit/>
          </a:bodyPr>
          <a:lstStyle/>
          <a:p>
            <a:pPr lvl="0" algn="ctr"/>
            <a:endParaRPr lang="en" sz="5400" b="1" spc="150" dirty="0">
              <a:ln w="11430"/>
              <a:solidFill>
                <a:srgbClr val="F8F8F8"/>
              </a:solidFill>
              <a:effectLst>
                <a:outerShdw blurRad="25400" algn="tl" rotWithShape="0">
                  <a:srgbClr val="000000">
                    <a:alpha val="43000"/>
                  </a:srgbClr>
                </a:outerShdw>
                <a:reflection blurRad="6350" stA="55000" endA="300" endPos="45500" dir="5400000" sy="-100000" algn="bl" rotWithShape="0"/>
              </a:effectLst>
            </a:endParaRPr>
          </a:p>
        </p:txBody>
      </p:sp>
      <p:sp>
        <p:nvSpPr>
          <p:cNvPr id="32" name="Google Shape;499;p48"/>
          <p:cNvSpPr/>
          <p:nvPr/>
        </p:nvSpPr>
        <p:spPr>
          <a:xfrm>
            <a:off x="6719777" y="2052084"/>
            <a:ext cx="1616148" cy="1584251"/>
          </a:xfrm>
          <a:prstGeom prst="ellipse">
            <a:avLst/>
          </a:prstGeom>
          <a:solidFill>
            <a:schemeClr val="accent5"/>
          </a:solidFill>
          <a:ln>
            <a:noFill/>
          </a:ln>
          <a:effectLst>
            <a:outerShdw blurRad="50800" dist="38100" dir="8100000" algn="tr" rotWithShape="0">
              <a:prstClr val="black">
                <a:alpha val="40000"/>
              </a:prstClr>
            </a:outerShdw>
          </a:effectLst>
        </p:spPr>
        <p:txBody>
          <a:bodyPr spcFirstLastPara="1" wrap="square" lIns="91425" tIns="91425" rIns="91425" bIns="91425" anchor="ctr" anchorCtr="0">
            <a:noAutofit/>
          </a:bodyPr>
          <a:lstStyle/>
          <a:p>
            <a:pPr lvl="0" algn="ctr"/>
            <a:endParaRPr lang="en" sz="5400" b="1" spc="150" dirty="0">
              <a:ln w="11430"/>
              <a:solidFill>
                <a:srgbClr val="F8F8F8"/>
              </a:solidFill>
              <a:effectLst>
                <a:outerShdw blurRad="25400" algn="tl" rotWithShape="0">
                  <a:srgbClr val="000000">
                    <a:alpha val="43000"/>
                  </a:srgbClr>
                </a:outerShdw>
                <a:reflection blurRad="6350" stA="55000" endA="300" endPos="45500" dir="5400000" sy="-100000" algn="bl" rotWithShape="0"/>
              </a:effectLst>
            </a:endParaRPr>
          </a:p>
        </p:txBody>
      </p:sp>
      <p:sp>
        <p:nvSpPr>
          <p:cNvPr id="327" name="Google Shape;327;p37"/>
          <p:cNvSpPr txBox="1">
            <a:spLocks noGrp="1"/>
          </p:cNvSpPr>
          <p:nvPr>
            <p:ph type="subTitle" idx="3"/>
          </p:nvPr>
        </p:nvSpPr>
        <p:spPr>
          <a:xfrm>
            <a:off x="308345" y="2628601"/>
            <a:ext cx="2328530" cy="357000"/>
          </a:xfrm>
          <a:prstGeom prst="rect">
            <a:avLst/>
          </a:prstGeom>
          <a:ln>
            <a:noFill/>
          </a:ln>
          <a:effectLst/>
          <a:scene3d>
            <a:camera prst="orthographicFront">
              <a:rot lat="0" lon="0" rev="0"/>
            </a:camera>
            <a:lightRig rig="contrasting" dir="t">
              <a:rot lat="0" lon="0" rev="7800000"/>
            </a:lightRig>
          </a:scene3d>
          <a:sp3d>
            <a:bevelT w="139700" h="139700"/>
          </a:sp3d>
        </p:spPr>
        <p:txBody>
          <a:bodyPr spcFirstLastPara="1" wrap="square" lIns="91425" tIns="91425" rIns="91425" bIns="91425" anchor="ctr" anchorCtr="0">
            <a:noAutofit/>
          </a:bodyPr>
          <a:lstStyle/>
          <a:p>
            <a:pPr marL="0" lvl="0" indent="0" algn="ctr" rtl="0">
              <a:spcBef>
                <a:spcPts val="0"/>
              </a:spcBef>
              <a:spcAft>
                <a:spcPts val="0"/>
              </a:spcAft>
              <a:buNone/>
            </a:pPr>
            <a:r>
              <a:rPr lang="el-GR" sz="1400" b="1" dirty="0" smtClean="0">
                <a:solidFill>
                  <a:schemeClr val="bg1"/>
                </a:solidFill>
              </a:rPr>
              <a:t>1. Έρευνες στην Πρωτοβάθμια Εκπαίδευση</a:t>
            </a:r>
            <a:endParaRPr sz="1400" b="1" dirty="0">
              <a:solidFill>
                <a:schemeClr val="bg1"/>
              </a:solidFill>
            </a:endParaRPr>
          </a:p>
        </p:txBody>
      </p:sp>
      <p:sp>
        <p:nvSpPr>
          <p:cNvPr id="13" name="Google Shape;329;p37"/>
          <p:cNvSpPr txBox="1">
            <a:spLocks noGrp="1"/>
          </p:cNvSpPr>
          <p:nvPr>
            <p:ph type="subTitle" idx="5"/>
          </p:nvPr>
        </p:nvSpPr>
        <p:spPr>
          <a:xfrm>
            <a:off x="4641559" y="2627329"/>
            <a:ext cx="2067585" cy="357000"/>
          </a:xfrm>
          <a:prstGeom prst="rect">
            <a:avLst/>
          </a:prstGeom>
          <a:ln>
            <a:noFill/>
          </a:ln>
          <a:effectLst/>
          <a:scene3d>
            <a:camera prst="orthographicFront">
              <a:rot lat="0" lon="0" rev="0"/>
            </a:camera>
            <a:lightRig rig="contrasting" dir="t">
              <a:rot lat="0" lon="0" rev="7800000"/>
            </a:lightRig>
          </a:scene3d>
          <a:sp3d>
            <a:bevelT w="139700" h="139700"/>
          </a:sp3d>
        </p:spPr>
        <p:txBody>
          <a:bodyPr spcFirstLastPara="1" wrap="square" lIns="91425" tIns="91425" rIns="91425" bIns="91425" anchor="ctr" anchorCtr="0">
            <a:noAutofit/>
          </a:bodyPr>
          <a:lstStyle/>
          <a:p>
            <a:pPr marL="0" lvl="0" indent="0" rtl="0">
              <a:spcBef>
                <a:spcPts val="0"/>
              </a:spcBef>
              <a:spcAft>
                <a:spcPts val="0"/>
              </a:spcAft>
              <a:buNone/>
            </a:pPr>
            <a:r>
              <a:rPr lang="el-GR" sz="1400" b="1" dirty="0" smtClean="0">
                <a:solidFill>
                  <a:schemeClr val="bg1"/>
                </a:solidFill>
              </a:rPr>
              <a:t>3. Έρευνες στην Τριτοβάθμια Εκπαίδευση &amp; Εκπαίδευση ενηλίκων</a:t>
            </a:r>
            <a:endParaRPr sz="1400" b="1" dirty="0">
              <a:solidFill>
                <a:schemeClr val="bg1"/>
              </a:solidFill>
            </a:endParaRPr>
          </a:p>
        </p:txBody>
      </p:sp>
      <p:sp>
        <p:nvSpPr>
          <p:cNvPr id="16" name="15 - TextBox"/>
          <p:cNvSpPr txBox="1"/>
          <p:nvPr/>
        </p:nvSpPr>
        <p:spPr>
          <a:xfrm>
            <a:off x="6432697" y="2507103"/>
            <a:ext cx="2200940" cy="738664"/>
          </a:xfrm>
          <a:prstGeom prst="rect">
            <a:avLst/>
          </a:prstGeom>
          <a:noFill/>
          <a:ln>
            <a:noFill/>
          </a:ln>
          <a:effectLst/>
          <a:scene3d>
            <a:camera prst="orthographicFront">
              <a:rot lat="0" lon="0" rev="0"/>
            </a:camera>
            <a:lightRig rig="contrasting" dir="t">
              <a:rot lat="0" lon="0" rev="7800000"/>
            </a:lightRig>
          </a:scene3d>
          <a:sp3d>
            <a:bevelT w="139700" h="139700"/>
          </a:sp3d>
        </p:spPr>
        <p:txBody>
          <a:bodyPr wrap="square" rtlCol="0">
            <a:spAutoFit/>
          </a:bodyPr>
          <a:lstStyle/>
          <a:p>
            <a:pPr algn="ctr"/>
            <a:r>
              <a:rPr lang="el-GR" b="1" dirty="0" smtClean="0">
                <a:solidFill>
                  <a:schemeClr val="bg1"/>
                </a:solidFill>
                <a:latin typeface="Boogaloo"/>
              </a:rPr>
              <a:t>4. Έρευνες στην επιμόρφωση εκπαιδευτικών </a:t>
            </a:r>
            <a:endParaRPr lang="el-GR" b="1" dirty="0">
              <a:solidFill>
                <a:schemeClr val="bg1"/>
              </a:solidFill>
              <a:latin typeface="Boogaloo"/>
            </a:endParaRPr>
          </a:p>
        </p:txBody>
      </p:sp>
      <p:sp>
        <p:nvSpPr>
          <p:cNvPr id="34" name="Google Shape;626;p53"/>
          <p:cNvSpPr/>
          <p:nvPr/>
        </p:nvSpPr>
        <p:spPr>
          <a:xfrm>
            <a:off x="2562447" y="2062716"/>
            <a:ext cx="2073347" cy="1626782"/>
          </a:xfrm>
          <a:prstGeom prst="diamond">
            <a:avLst/>
          </a:prstGeom>
          <a:solidFill>
            <a:schemeClr val="accent4"/>
          </a:solidFill>
          <a:ln>
            <a:noFill/>
          </a:ln>
          <a:effectLst>
            <a:outerShdw blurRad="50800" dist="38100" dir="8100000" algn="tr" rotWithShape="0">
              <a:prstClr val="black">
                <a:alpha val="40000"/>
              </a:prst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37"/>
          <p:cNvSpPr txBox="1">
            <a:spLocks noGrp="1"/>
          </p:cNvSpPr>
          <p:nvPr>
            <p:ph type="subTitle" idx="1"/>
          </p:nvPr>
        </p:nvSpPr>
        <p:spPr>
          <a:xfrm>
            <a:off x="2838892" y="2670276"/>
            <a:ext cx="1520456" cy="357000"/>
          </a:xfrm>
          <a:prstGeom prst="rect">
            <a:avLst/>
          </a:prstGeom>
          <a:ln>
            <a:noFill/>
          </a:ln>
          <a:effectLst/>
          <a:scene3d>
            <a:camera prst="orthographicFront">
              <a:rot lat="0" lon="0" rev="0"/>
            </a:camera>
            <a:lightRig rig="contrasting" dir="t">
              <a:rot lat="0" lon="0" rev="7800000"/>
            </a:lightRig>
          </a:scene3d>
          <a:sp3d>
            <a:bevelT w="139700" h="139700"/>
          </a:sp3d>
        </p:spPr>
        <p:txBody>
          <a:bodyPr spcFirstLastPara="1" wrap="square" lIns="91425" tIns="91425" rIns="91425" bIns="91425" anchor="ctr" anchorCtr="0">
            <a:noAutofit/>
          </a:bodyPr>
          <a:lstStyle/>
          <a:p>
            <a:pPr marL="0" lvl="0" indent="0" algn="ctr" rtl="0">
              <a:spcBef>
                <a:spcPts val="0"/>
              </a:spcBef>
              <a:spcAft>
                <a:spcPts val="0"/>
              </a:spcAft>
              <a:buNone/>
            </a:pPr>
            <a:r>
              <a:rPr lang="el-GR" sz="1400" b="1" dirty="0" smtClean="0">
                <a:solidFill>
                  <a:schemeClr val="bg1"/>
                </a:solidFill>
              </a:rPr>
              <a:t>2. Έρευνες στη Δευτεροβάθμια Εκπαίδευση</a:t>
            </a:r>
            <a:endParaRPr sz="1400" b="1" dirty="0">
              <a:solidFill>
                <a:schemeClr val="bg1"/>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9" name="Google Shape;349;p38"/>
          <p:cNvSpPr txBox="1">
            <a:spLocks noGrp="1"/>
          </p:cNvSpPr>
          <p:nvPr>
            <p:ph type="title" idx="4"/>
          </p:nvPr>
        </p:nvSpPr>
        <p:spPr>
          <a:xfrm>
            <a:off x="2647509" y="2224578"/>
            <a:ext cx="4327450" cy="615000"/>
          </a:xfrm>
          <a:prstGeom prst="rect">
            <a:avLst/>
          </a:prstGeom>
        </p:spPr>
        <p:txBody>
          <a:bodyPr spcFirstLastPara="1" wrap="square" lIns="91425" tIns="91425" rIns="91425" bIns="91425" anchor="ctr" anchorCtr="0">
            <a:noAutofit/>
          </a:bodyPr>
          <a:lstStyle/>
          <a:p>
            <a:pPr lvl="0" algn="just"/>
            <a:r>
              <a:rPr lang="el-GR" sz="1600" b="1" dirty="0" smtClean="0">
                <a:latin typeface="Open Sans"/>
              </a:rPr>
              <a:t>η </a:t>
            </a:r>
            <a:r>
              <a:rPr lang="el-GR" sz="1600" b="1" dirty="0" smtClean="0"/>
              <a:t>ανάγκη διεξαγωγής περαιτέρω έρευνας </a:t>
            </a:r>
            <a:endParaRPr sz="1600" b="1" dirty="0">
              <a:latin typeface="Open Sans"/>
            </a:endParaRPr>
          </a:p>
        </p:txBody>
      </p:sp>
      <p:sp>
        <p:nvSpPr>
          <p:cNvPr id="12" name="11 - Ορθογώνιο"/>
          <p:cNvSpPr/>
          <p:nvPr/>
        </p:nvSpPr>
        <p:spPr>
          <a:xfrm>
            <a:off x="723014" y="0"/>
            <a:ext cx="7070651" cy="15629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Google Shape;499;p48"/>
          <p:cNvSpPr/>
          <p:nvPr/>
        </p:nvSpPr>
        <p:spPr>
          <a:xfrm>
            <a:off x="1456662" y="1467292"/>
            <a:ext cx="1244007" cy="1233377"/>
          </a:xfrm>
          <a:prstGeom prst="ellipse">
            <a:avLst/>
          </a:prstGeom>
          <a:solidFill>
            <a:srgbClr val="00B0F0"/>
          </a:solidFill>
          <a:ln>
            <a:noFill/>
          </a:ln>
          <a:effectLst>
            <a:outerShdw blurRad="50800" dist="38100" dir="5400000" algn="t" rotWithShape="0">
              <a:prstClr val="black">
                <a:alpha val="40000"/>
              </a:prstClr>
            </a:outerShdw>
          </a:effectLst>
        </p:spPr>
        <p:txBody>
          <a:bodyPr spcFirstLastPara="1" wrap="square" lIns="91425" tIns="91425" rIns="91425" bIns="91425" anchor="ctr" anchorCtr="0">
            <a:noAutofit/>
          </a:bodyPr>
          <a:lstStyle/>
          <a:p>
            <a:pPr lvl="0" algn="ctr"/>
            <a:endParaRPr lang="en" sz="5400" b="1" spc="150" dirty="0">
              <a:ln w="11430"/>
              <a:solidFill>
                <a:srgbClr val="F8F8F8"/>
              </a:solidFill>
              <a:effectLst>
                <a:outerShdw blurRad="25400" algn="tl" rotWithShape="0">
                  <a:srgbClr val="000000">
                    <a:alpha val="43000"/>
                  </a:srgbClr>
                </a:outerShdw>
                <a:reflection blurRad="6350" stA="55000" endA="300" endPos="45500" dir="5400000" sy="-100000" algn="bl" rotWithShape="0"/>
              </a:effectLst>
            </a:endParaRPr>
          </a:p>
        </p:txBody>
      </p:sp>
      <p:sp>
        <p:nvSpPr>
          <p:cNvPr id="14" name="Google Shape;270;p35"/>
          <p:cNvSpPr txBox="1">
            <a:spLocks/>
          </p:cNvSpPr>
          <p:nvPr/>
        </p:nvSpPr>
        <p:spPr>
          <a:xfrm>
            <a:off x="529055" y="221908"/>
            <a:ext cx="6334453" cy="62370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3000"/>
              <a:buFont typeface="Boogaloo"/>
              <a:buNone/>
              <a:tabLst/>
              <a:defRPr/>
            </a:pPr>
            <a:r>
              <a:rPr kumimoji="0" lang="el-GR" sz="3000" b="1" i="0" u="none" strike="noStrike" kern="0" cap="none" spc="0" normalizeH="0" baseline="0" noProof="0" dirty="0" smtClean="0">
                <a:ln>
                  <a:noFill/>
                </a:ln>
                <a:solidFill>
                  <a:schemeClr val="dk1"/>
                </a:solidFill>
                <a:effectLst/>
                <a:uLnTx/>
                <a:uFillTx/>
                <a:latin typeface="Boogaloo"/>
                <a:ea typeface="Boogaloo"/>
                <a:cs typeface="Boogaloo"/>
                <a:sym typeface="Boogaloo"/>
              </a:rPr>
              <a:t>Γενικό Θεωρητικό Πλαίσιο (3/3) </a:t>
            </a:r>
            <a:endParaRPr kumimoji="0" lang="el-GR" sz="3000" b="1" i="0" u="none" strike="noStrike" kern="0" cap="none" spc="0" normalizeH="0" baseline="0" noProof="0" dirty="0">
              <a:ln>
                <a:noFill/>
              </a:ln>
              <a:solidFill>
                <a:schemeClr val="dk1"/>
              </a:solidFill>
              <a:effectLst/>
              <a:uLnTx/>
              <a:uFillTx/>
              <a:latin typeface="Boogaloo"/>
              <a:ea typeface="Boogaloo"/>
              <a:cs typeface="Boogaloo"/>
              <a:sym typeface="Boogaloo"/>
            </a:endParaRPr>
          </a:p>
        </p:txBody>
      </p:sp>
      <p:sp>
        <p:nvSpPr>
          <p:cNvPr id="15" name="14 - Ορθογώνιο"/>
          <p:cNvSpPr/>
          <p:nvPr/>
        </p:nvSpPr>
        <p:spPr>
          <a:xfrm>
            <a:off x="542261" y="956790"/>
            <a:ext cx="7878725" cy="369332"/>
          </a:xfrm>
          <a:prstGeom prst="rect">
            <a:avLst/>
          </a:prstGeom>
          <a:ln>
            <a:noFill/>
          </a:ln>
        </p:spPr>
        <p:txBody>
          <a:bodyPr wrap="square">
            <a:spAutoFit/>
          </a:bodyPr>
          <a:lstStyle/>
          <a:p>
            <a:pPr lvl="0" algn="just"/>
            <a:r>
              <a:rPr lang="el-GR" sz="1800" dirty="0" smtClean="0">
                <a:solidFill>
                  <a:schemeClr val="tx1">
                    <a:lumMod val="75000"/>
                  </a:schemeClr>
                </a:solidFill>
                <a:latin typeface="Boogaloo"/>
              </a:rPr>
              <a:t>Συνοψίζοντας, μέσα από τη </a:t>
            </a:r>
            <a:r>
              <a:rPr lang="el-GR" sz="1800" b="1" dirty="0" smtClean="0">
                <a:solidFill>
                  <a:schemeClr val="tx1">
                    <a:lumMod val="75000"/>
                  </a:schemeClr>
                </a:solidFill>
                <a:latin typeface="Boogaloo"/>
              </a:rPr>
              <a:t>βιβλιογραφική επισκόπηση </a:t>
            </a:r>
            <a:r>
              <a:rPr lang="el-GR" sz="1800" dirty="0" smtClean="0">
                <a:solidFill>
                  <a:schemeClr val="tx1">
                    <a:lumMod val="75000"/>
                  </a:schemeClr>
                </a:solidFill>
                <a:latin typeface="Boogaloo"/>
              </a:rPr>
              <a:t>έγινε αντιληπτή</a:t>
            </a:r>
            <a:r>
              <a:rPr lang="en-US" sz="1800" dirty="0" smtClean="0">
                <a:solidFill>
                  <a:schemeClr val="tx1">
                    <a:lumMod val="75000"/>
                  </a:schemeClr>
                </a:solidFill>
                <a:latin typeface="Boogaloo"/>
              </a:rPr>
              <a:t>:</a:t>
            </a:r>
            <a:endParaRPr lang="el-GR" sz="1800" dirty="0" smtClean="0">
              <a:solidFill>
                <a:schemeClr val="tx1">
                  <a:lumMod val="75000"/>
                </a:schemeClr>
              </a:solidFill>
              <a:latin typeface="Boogaloo"/>
            </a:endParaRPr>
          </a:p>
        </p:txBody>
      </p:sp>
      <p:sp>
        <p:nvSpPr>
          <p:cNvPr id="17" name="16 - Ορθογώνιο"/>
          <p:cNvSpPr/>
          <p:nvPr/>
        </p:nvSpPr>
        <p:spPr>
          <a:xfrm>
            <a:off x="0" y="3580515"/>
            <a:ext cx="9143999" cy="15629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9" name="18 - Ορθογώνιο"/>
          <p:cNvSpPr/>
          <p:nvPr/>
        </p:nvSpPr>
        <p:spPr>
          <a:xfrm>
            <a:off x="7729869" y="2402958"/>
            <a:ext cx="566406" cy="1190847"/>
          </a:xfrm>
          <a:prstGeom prst="rect">
            <a:avLst/>
          </a:prstGeom>
          <a:solidFill>
            <a:schemeClr val="accent2"/>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8" name="17 - TextBox"/>
          <p:cNvSpPr txBox="1"/>
          <p:nvPr/>
        </p:nvSpPr>
        <p:spPr>
          <a:xfrm>
            <a:off x="531629" y="3827720"/>
            <a:ext cx="7751134" cy="954107"/>
          </a:xfrm>
          <a:prstGeom prst="rect">
            <a:avLst/>
          </a:prstGeom>
          <a:noFill/>
        </p:spPr>
        <p:txBody>
          <a:bodyPr wrap="square" rtlCol="0">
            <a:spAutoFit/>
          </a:bodyPr>
          <a:lstStyle/>
          <a:p>
            <a:pPr algn="just">
              <a:buFont typeface="Wingdings" pitchFamily="2" charset="2"/>
              <a:buChar char="q"/>
            </a:pPr>
            <a:r>
              <a:rPr lang="el-GR" dirty="0" smtClean="0">
                <a:solidFill>
                  <a:schemeClr val="tx1">
                    <a:lumMod val="75000"/>
                  </a:schemeClr>
                </a:solidFill>
                <a:latin typeface="Open Sans"/>
              </a:rPr>
              <a:t> </a:t>
            </a:r>
            <a:r>
              <a:rPr lang="el-GR" dirty="0" smtClean="0">
                <a:solidFill>
                  <a:schemeClr val="tx1">
                    <a:lumMod val="50000"/>
                  </a:schemeClr>
                </a:solidFill>
                <a:latin typeface="Boogaloo"/>
              </a:rPr>
              <a:t>αφού οι έρευνες για τον </a:t>
            </a:r>
            <a:r>
              <a:rPr lang="el-GR" b="1" dirty="0" smtClean="0">
                <a:solidFill>
                  <a:schemeClr val="tx1">
                    <a:lumMod val="50000"/>
                  </a:schemeClr>
                </a:solidFill>
                <a:latin typeface="Boogaloo"/>
              </a:rPr>
              <a:t>σχεδιασμό και την ανάπτυξη του ΕΥ </a:t>
            </a:r>
            <a:r>
              <a:rPr lang="el-GR" dirty="0" smtClean="0">
                <a:solidFill>
                  <a:schemeClr val="tx1">
                    <a:lumMod val="50000"/>
                  </a:schemeClr>
                </a:solidFill>
                <a:latin typeface="Boogaloo"/>
              </a:rPr>
              <a:t>που αφορούν </a:t>
            </a:r>
            <a:r>
              <a:rPr lang="el-GR" b="1" dirty="0" smtClean="0">
                <a:solidFill>
                  <a:schemeClr val="tx1">
                    <a:lumMod val="50000"/>
                  </a:schemeClr>
                </a:solidFill>
                <a:latin typeface="Boogaloo"/>
              </a:rPr>
              <a:t>διαφορετικά γνωστικά αντικείμενα ήταν ελάχιστες</a:t>
            </a:r>
            <a:r>
              <a:rPr lang="el-GR" dirty="0" smtClean="0">
                <a:solidFill>
                  <a:schemeClr val="tx1">
                    <a:lumMod val="50000"/>
                  </a:schemeClr>
                </a:solidFill>
                <a:latin typeface="Boogaloo"/>
              </a:rPr>
              <a:t>. Ενδεικτικά, όσον αφορά </a:t>
            </a:r>
            <a:r>
              <a:rPr lang="el-GR" b="1" dirty="0" smtClean="0">
                <a:solidFill>
                  <a:schemeClr val="tx1">
                    <a:lumMod val="50000"/>
                  </a:schemeClr>
                </a:solidFill>
                <a:latin typeface="Boogaloo"/>
              </a:rPr>
              <a:t>το μάθημα της Νεοελληνικής Γλώσσας στο Γυμνάσιο καμία έρευνα δεν </a:t>
            </a:r>
            <a:r>
              <a:rPr lang="el-GR" b="1" smtClean="0">
                <a:solidFill>
                  <a:schemeClr val="tx1">
                    <a:lumMod val="50000"/>
                  </a:schemeClr>
                </a:solidFill>
                <a:latin typeface="Boogaloo"/>
              </a:rPr>
              <a:t>είχε μέχρι </a:t>
            </a:r>
            <a:r>
              <a:rPr lang="el-GR" b="1" dirty="0" smtClean="0">
                <a:solidFill>
                  <a:schemeClr val="tx1">
                    <a:lumMod val="50000"/>
                  </a:schemeClr>
                </a:solidFill>
                <a:latin typeface="Boogaloo"/>
              </a:rPr>
              <a:t>τότε διεξαχθεί </a:t>
            </a:r>
            <a:r>
              <a:rPr lang="el-GR" dirty="0" smtClean="0">
                <a:solidFill>
                  <a:schemeClr val="tx1">
                    <a:lumMod val="50000"/>
                  </a:schemeClr>
                </a:solidFill>
                <a:latin typeface="Boogaloo"/>
              </a:rPr>
              <a:t>σύμφωνα με την βιβλιογραφική επισκόπηση.  </a:t>
            </a:r>
            <a:endParaRPr lang="el-GR" dirty="0">
              <a:solidFill>
                <a:schemeClr val="tx1">
                  <a:lumMod val="50000"/>
                </a:schemeClr>
              </a:solidFill>
              <a:latin typeface="Boogaloo"/>
            </a:endParaRPr>
          </a:p>
        </p:txBody>
      </p:sp>
      <p:sp>
        <p:nvSpPr>
          <p:cNvPr id="22" name="Google Shape;318;p36"/>
          <p:cNvSpPr/>
          <p:nvPr/>
        </p:nvSpPr>
        <p:spPr>
          <a:xfrm>
            <a:off x="-317783" y="3192809"/>
            <a:ext cx="1110000" cy="451500"/>
          </a:xfrm>
          <a:prstGeom prst="rect">
            <a:avLst/>
          </a:prstGeom>
          <a:solidFill>
            <a:schemeClr val="accent4"/>
          </a:solidFill>
          <a:ln>
            <a:noFill/>
          </a:ln>
          <a:effectLst>
            <a:outerShdw blurRad="50800" dist="38100" dir="5400000" algn="t" rotWithShape="0">
              <a:prstClr val="black">
                <a:alpha val="40000"/>
              </a:prst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50;p32"/>
          <p:cNvSpPr/>
          <p:nvPr/>
        </p:nvSpPr>
        <p:spPr>
          <a:xfrm rot="5400000">
            <a:off x="6205427" y="2204926"/>
            <a:ext cx="5143500" cy="733647"/>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19 - Ορθογώνιο"/>
          <p:cNvSpPr/>
          <p:nvPr/>
        </p:nvSpPr>
        <p:spPr>
          <a:xfrm rot="5400000">
            <a:off x="8109097" y="-184296"/>
            <a:ext cx="432393" cy="1190847"/>
          </a:xfrm>
          <a:prstGeom prst="rect">
            <a:avLst/>
          </a:prstGeom>
          <a:solidFill>
            <a:schemeClr val="accent5"/>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34"/>
          <p:cNvSpPr txBox="1">
            <a:spLocks noGrp="1"/>
          </p:cNvSpPr>
          <p:nvPr>
            <p:ph type="title"/>
          </p:nvPr>
        </p:nvSpPr>
        <p:spPr>
          <a:xfrm>
            <a:off x="3925804" y="1360518"/>
            <a:ext cx="5367052" cy="1915200"/>
          </a:xfrm>
          <a:prstGeom prst="rect">
            <a:avLst/>
          </a:prstGeom>
        </p:spPr>
        <p:txBody>
          <a:bodyPr spcFirstLastPara="1" wrap="square" lIns="91425" tIns="91425" rIns="91425" bIns="91425" anchor="ctr" anchorCtr="0">
            <a:noAutofit/>
            <a:scene3d>
              <a:camera prst="orthographicFront"/>
              <a:lightRig rig="soft" dir="t">
                <a:rot lat="0" lon="0" rev="10800000"/>
              </a:lightRig>
            </a:scene3d>
            <a:sp3d>
              <a:bevelT w="27940" h="12700"/>
              <a:contourClr>
                <a:srgbClr val="DDDDDD"/>
              </a:contourClr>
            </a:sp3d>
          </a:bodyPr>
          <a:lstStyle/>
          <a:p>
            <a:pPr lvl="0" algn="l"/>
            <a:r>
              <a:rPr lang="el-GR" sz="5400" b="1" spc="150" dirty="0" smtClean="0">
                <a:ln w="11430"/>
                <a:solidFill>
                  <a:schemeClr val="tx1">
                    <a:lumMod val="75000"/>
                  </a:schemeClr>
                </a:solidFill>
                <a:effectLst>
                  <a:outerShdw blurRad="25400" algn="tl" rotWithShape="0">
                    <a:srgbClr val="000000">
                      <a:alpha val="43000"/>
                    </a:srgbClr>
                  </a:outerShdw>
                </a:effectLst>
              </a:rPr>
              <a:t>2. Δημιουργία Εκπαιδευτικού Υλικού</a:t>
            </a:r>
            <a:endParaRPr sz="5400" b="1" spc="150" dirty="0">
              <a:ln w="11430"/>
              <a:solidFill>
                <a:schemeClr val="tx1">
                  <a:lumMod val="75000"/>
                </a:schemeClr>
              </a:solidFill>
              <a:effectLst>
                <a:outerShdw blurRad="25400" algn="tl" rotWithShape="0">
                  <a:srgbClr val="000000">
                    <a:alpha val="43000"/>
                  </a:srgbClr>
                </a:outerShdw>
              </a:effectLst>
            </a:endParaRPr>
          </a:p>
        </p:txBody>
      </p:sp>
      <p:pic>
        <p:nvPicPr>
          <p:cNvPr id="264" name="Google Shape;264;p34"/>
          <p:cNvPicPr preferRelativeResize="0"/>
          <p:nvPr/>
        </p:nvPicPr>
        <p:blipFill rotWithShape="1">
          <a:blip r:embed="rId3">
            <a:alphaModFix/>
          </a:blip>
          <a:srcRect l="17049" t="-4366" r="17650" b="21817"/>
          <a:stretch/>
        </p:blipFill>
        <p:spPr>
          <a:xfrm rot="-5400000">
            <a:off x="95485" y="857538"/>
            <a:ext cx="4068102" cy="3428422"/>
          </a:xfrm>
          <a:prstGeom prst="rect">
            <a:avLst/>
          </a:prstGeom>
          <a:noFill/>
          <a:ln>
            <a:noFill/>
          </a:ln>
          <a:effectLst>
            <a:outerShdw blurRad="63500" sx="102000" sy="102000" algn="ctr" rotWithShape="0">
              <a:prstClr val="black">
                <a:alpha val="40000"/>
              </a:prstClr>
            </a:outerShdw>
          </a:effectLst>
        </p:spPr>
      </p:pic>
      <p:sp>
        <p:nvSpPr>
          <p:cNvPr id="265" name="Google Shape;265;p34"/>
          <p:cNvSpPr/>
          <p:nvPr/>
        </p:nvSpPr>
        <p:spPr>
          <a:xfrm>
            <a:off x="3406675" y="3839500"/>
            <a:ext cx="1101900" cy="1101900"/>
          </a:xfrm>
          <a:prstGeom prst="ellipse">
            <a:avLst/>
          </a:prstGeom>
          <a:solidFill>
            <a:schemeClr val="accent2"/>
          </a:solidFill>
          <a:ln>
            <a:noFill/>
          </a:ln>
          <a:effectLst>
            <a:outerShdw blurRad="50800" dist="38100" dir="5400000" algn="t" rotWithShape="0">
              <a:prstClr val="black">
                <a:alpha val="40000"/>
              </a:prst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sp>
        <p:nvSpPr>
          <p:cNvPr id="24" name="23 - Ορθογώνιο"/>
          <p:cNvSpPr/>
          <p:nvPr/>
        </p:nvSpPr>
        <p:spPr>
          <a:xfrm>
            <a:off x="276446" y="3997842"/>
            <a:ext cx="723014" cy="11456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3" name="22 - Έλλειψη"/>
          <p:cNvSpPr/>
          <p:nvPr/>
        </p:nvSpPr>
        <p:spPr>
          <a:xfrm>
            <a:off x="7655441" y="3657600"/>
            <a:ext cx="1201479" cy="130780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5" name="Google Shape;250;p32"/>
          <p:cNvSpPr/>
          <p:nvPr/>
        </p:nvSpPr>
        <p:spPr>
          <a:xfrm rot="5400000">
            <a:off x="6205427" y="2204926"/>
            <a:ext cx="5143500" cy="733647"/>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318;p36"/>
          <p:cNvSpPr/>
          <p:nvPr/>
        </p:nvSpPr>
        <p:spPr>
          <a:xfrm rot="10800000">
            <a:off x="539489" y="368655"/>
            <a:ext cx="1204250" cy="451500"/>
          </a:xfrm>
          <a:prstGeom prst="rect">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70;p35"/>
          <p:cNvSpPr txBox="1">
            <a:spLocks/>
          </p:cNvSpPr>
          <p:nvPr/>
        </p:nvSpPr>
        <p:spPr>
          <a:xfrm>
            <a:off x="412096" y="221908"/>
            <a:ext cx="7519792" cy="62370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3000"/>
              <a:buFont typeface="Boogaloo"/>
              <a:buNone/>
              <a:tabLst/>
              <a:defRPr/>
            </a:pPr>
            <a:r>
              <a:rPr lang="el-GR" sz="3000" b="1" dirty="0" smtClean="0">
                <a:solidFill>
                  <a:schemeClr val="dk1"/>
                </a:solidFill>
                <a:latin typeface="Boogaloo"/>
                <a:ea typeface="Boogaloo"/>
                <a:cs typeface="Boogaloo"/>
                <a:sym typeface="Boogaloo"/>
              </a:rPr>
              <a:t>Δημιουργία Εκπαιδευτικού Υλικού (1/3) </a:t>
            </a:r>
            <a:r>
              <a:rPr kumimoji="0" lang="el-GR" sz="3000" b="1" i="0" u="none" strike="noStrike" kern="0" cap="none" spc="0" normalizeH="0" baseline="0" noProof="0" dirty="0" smtClean="0">
                <a:ln>
                  <a:noFill/>
                </a:ln>
                <a:solidFill>
                  <a:schemeClr val="dk1"/>
                </a:solidFill>
                <a:effectLst/>
                <a:uLnTx/>
                <a:uFillTx/>
                <a:latin typeface="Boogaloo"/>
                <a:ea typeface="Boogaloo"/>
                <a:cs typeface="Boogaloo"/>
                <a:sym typeface="Boogaloo"/>
              </a:rPr>
              <a:t> </a:t>
            </a:r>
            <a:endParaRPr kumimoji="0" lang="el-GR" sz="3000" b="1" i="0" u="none" strike="noStrike" kern="0" cap="none" spc="0" normalizeH="0" baseline="0" noProof="0" dirty="0">
              <a:ln>
                <a:noFill/>
              </a:ln>
              <a:solidFill>
                <a:schemeClr val="dk1"/>
              </a:solidFill>
              <a:effectLst/>
              <a:uLnTx/>
              <a:uFillTx/>
              <a:latin typeface="Boogaloo"/>
              <a:ea typeface="Boogaloo"/>
              <a:cs typeface="Boogaloo"/>
              <a:sym typeface="Boogaloo"/>
            </a:endParaRPr>
          </a:p>
        </p:txBody>
      </p:sp>
      <p:sp>
        <p:nvSpPr>
          <p:cNvPr id="17" name="16 - Ορθογώνιο"/>
          <p:cNvSpPr/>
          <p:nvPr/>
        </p:nvSpPr>
        <p:spPr>
          <a:xfrm>
            <a:off x="425302" y="956790"/>
            <a:ext cx="7878725" cy="369332"/>
          </a:xfrm>
          <a:prstGeom prst="rect">
            <a:avLst/>
          </a:prstGeom>
          <a:ln>
            <a:noFill/>
          </a:ln>
        </p:spPr>
        <p:txBody>
          <a:bodyPr wrap="square">
            <a:spAutoFit/>
          </a:bodyPr>
          <a:lstStyle/>
          <a:p>
            <a:pPr lvl="0" algn="just"/>
            <a:r>
              <a:rPr lang="el-GR" sz="1800" dirty="0" smtClean="0">
                <a:solidFill>
                  <a:schemeClr val="tx1">
                    <a:lumMod val="75000"/>
                  </a:schemeClr>
                </a:solidFill>
                <a:latin typeface="Boogaloo"/>
              </a:rPr>
              <a:t>Το </a:t>
            </a:r>
            <a:r>
              <a:rPr lang="el-GR" sz="1800" b="1" dirty="0" smtClean="0">
                <a:solidFill>
                  <a:schemeClr val="tx1">
                    <a:lumMod val="75000"/>
                  </a:schemeClr>
                </a:solidFill>
                <a:latin typeface="Boogaloo"/>
              </a:rPr>
              <a:t>συμπληρωματικό </a:t>
            </a:r>
            <a:r>
              <a:rPr lang="el-GR" sz="1800" dirty="0" smtClean="0">
                <a:solidFill>
                  <a:schemeClr val="tx1">
                    <a:lumMod val="75000"/>
                  </a:schemeClr>
                </a:solidFill>
                <a:latin typeface="Boogaloo"/>
              </a:rPr>
              <a:t>ΕΥ με τίτλο </a:t>
            </a:r>
            <a:r>
              <a:rPr lang="el-GR" sz="1800" b="1" dirty="0" smtClean="0">
                <a:solidFill>
                  <a:schemeClr val="tx1">
                    <a:lumMod val="75000"/>
                  </a:schemeClr>
                </a:solidFill>
                <a:latin typeface="Boogaloo"/>
                <a:hlinkClick r:id="rId3"/>
              </a:rPr>
              <a:t>«Τα είδη των συνθέτων»</a:t>
            </a:r>
            <a:r>
              <a:rPr lang="en-US" sz="1800" dirty="0" smtClean="0">
                <a:solidFill>
                  <a:schemeClr val="tx1">
                    <a:lumMod val="75000"/>
                  </a:schemeClr>
                </a:solidFill>
                <a:latin typeface="Boogaloo"/>
              </a:rPr>
              <a:t>:</a:t>
            </a:r>
            <a:endParaRPr lang="el-GR" sz="1800" dirty="0" smtClean="0">
              <a:solidFill>
                <a:schemeClr val="tx1">
                  <a:lumMod val="75000"/>
                </a:schemeClr>
              </a:solidFill>
              <a:latin typeface="Boogaloo"/>
            </a:endParaRPr>
          </a:p>
        </p:txBody>
      </p:sp>
      <p:sp>
        <p:nvSpPr>
          <p:cNvPr id="19" name="Google Shape;318;p36"/>
          <p:cNvSpPr/>
          <p:nvPr/>
        </p:nvSpPr>
        <p:spPr>
          <a:xfrm>
            <a:off x="7634175" y="4550736"/>
            <a:ext cx="1052623" cy="422644"/>
          </a:xfrm>
          <a:prstGeom prst="rect">
            <a:avLst/>
          </a:prstGeom>
          <a:solidFill>
            <a:schemeClr val="accent3"/>
          </a:solidFill>
          <a:ln>
            <a:noFill/>
          </a:ln>
          <a:effectLst>
            <a:outerShdw blurRad="50800" dist="38100" dir="5400000" algn="t" rotWithShape="0">
              <a:prstClr val="black">
                <a:alpha val="40000"/>
              </a:prst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25 - Ορθογώνιο"/>
          <p:cNvSpPr/>
          <p:nvPr/>
        </p:nvSpPr>
        <p:spPr>
          <a:xfrm rot="5400000">
            <a:off x="-191386" y="2668779"/>
            <a:ext cx="382771" cy="680484"/>
          </a:xfrm>
          <a:prstGeom prst="rect">
            <a:avLst/>
          </a:prstGeom>
          <a:solidFill>
            <a:schemeClr val="accent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5" name="Google Shape;251;p32"/>
          <p:cNvSpPr/>
          <p:nvPr/>
        </p:nvSpPr>
        <p:spPr>
          <a:xfrm rot="5400000">
            <a:off x="-89047" y="4451248"/>
            <a:ext cx="933008" cy="451500"/>
          </a:xfrm>
          <a:prstGeom prst="rect">
            <a:avLst/>
          </a:prstGeom>
          <a:solidFill>
            <a:schemeClr val="accent2"/>
          </a:solidFill>
          <a:ln>
            <a:noFill/>
          </a:ln>
          <a:effectLst>
            <a:outerShdw blurRad="50800" dist="38100" dir="5400000" algn="t" rotWithShape="0">
              <a:prstClr val="black">
                <a:alpha val="40000"/>
              </a:prst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26 - Ορθογώνιο"/>
          <p:cNvSpPr/>
          <p:nvPr/>
        </p:nvSpPr>
        <p:spPr>
          <a:xfrm rot="10800000">
            <a:off x="7774172" y="0"/>
            <a:ext cx="382771" cy="995914"/>
          </a:xfrm>
          <a:prstGeom prst="rect">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9" name="28 - Ορθογώνιο"/>
          <p:cNvSpPr/>
          <p:nvPr/>
        </p:nvSpPr>
        <p:spPr>
          <a:xfrm>
            <a:off x="1116419" y="1786270"/>
            <a:ext cx="574158" cy="161614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8" name="17 - Στρογγυλεμένο ορθογώνιο"/>
          <p:cNvSpPr/>
          <p:nvPr/>
        </p:nvSpPr>
        <p:spPr>
          <a:xfrm>
            <a:off x="1541721" y="1594885"/>
            <a:ext cx="5592724" cy="2721933"/>
          </a:xfrm>
          <a:prstGeom prst="roundRect">
            <a:avLst/>
          </a:prstGeom>
          <a:solidFill>
            <a:schemeClr val="accent3"/>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08" name="Google Shape;408;p41"/>
          <p:cNvSpPr txBox="1">
            <a:spLocks noGrp="1"/>
          </p:cNvSpPr>
          <p:nvPr>
            <p:ph type="title"/>
          </p:nvPr>
        </p:nvSpPr>
        <p:spPr>
          <a:xfrm>
            <a:off x="1930847" y="1711947"/>
            <a:ext cx="5107907" cy="1669208"/>
          </a:xfrm>
          <a:prstGeom prst="rect">
            <a:avLst/>
          </a:prstGeom>
        </p:spPr>
        <p:txBody>
          <a:bodyPr spcFirstLastPara="1" wrap="square" lIns="91425" tIns="91425" rIns="91425" bIns="91425" anchor="ctr" anchorCtr="0">
            <a:noAutofit/>
          </a:bodyPr>
          <a:lstStyle/>
          <a:p>
            <a:pPr lvl="0">
              <a:buFont typeface="Wingdings" pitchFamily="2" charset="2"/>
              <a:buChar char="ü"/>
            </a:pPr>
            <a:r>
              <a:rPr lang="el-GR" sz="1400" b="1" dirty="0" smtClean="0">
                <a:latin typeface="Open Sans"/>
              </a:rPr>
              <a:t>είχε ως</a:t>
            </a:r>
            <a:r>
              <a:rPr lang="el-GR" sz="1400" b="1" i="1" dirty="0" smtClean="0">
                <a:solidFill>
                  <a:srgbClr val="002060"/>
                </a:solidFill>
                <a:latin typeface="Open Sans"/>
              </a:rPr>
              <a:t> </a:t>
            </a:r>
            <a:r>
              <a:rPr lang="el-GR" sz="1400" b="1" dirty="0" smtClean="0">
                <a:solidFill>
                  <a:srgbClr val="002060"/>
                </a:solidFill>
                <a:latin typeface="Open Sans"/>
              </a:rPr>
              <a:t>σκοπό </a:t>
            </a:r>
            <a:r>
              <a:rPr lang="el-GR" sz="1400" b="1" i="1" dirty="0" smtClean="0">
                <a:solidFill>
                  <a:srgbClr val="002060"/>
                </a:solidFill>
                <a:latin typeface="Open Sans"/>
              </a:rPr>
              <a:t> </a:t>
            </a:r>
            <a:r>
              <a:rPr lang="el-GR" sz="1400" b="1" dirty="0" smtClean="0">
                <a:latin typeface="Open Sans"/>
              </a:rPr>
              <a:t>ν</a:t>
            </a:r>
            <a:r>
              <a:rPr lang="el-GR" sz="1400" b="1" dirty="0" smtClean="0">
                <a:solidFill>
                  <a:schemeClr val="bg1"/>
                </a:solidFill>
                <a:latin typeface="Open Sans"/>
              </a:rPr>
              <a:t>α δώσει την δυνατότητα στους εκπαιδευομένους να μελετήσουν μόνοι τους, στο δικό τους χώρο &amp; χρόνο, υπό την καθοδήγηση του δημιουργού του υλικού, τη συγκεκριμένη θεματική ενότητα.</a:t>
            </a:r>
            <a:r>
              <a:rPr lang="el-GR" sz="1400" b="1" dirty="0" smtClean="0">
                <a:latin typeface="Open Sans"/>
              </a:rPr>
              <a:t/>
            </a:r>
            <a:br>
              <a:rPr lang="el-GR" sz="1400" b="1" dirty="0" smtClean="0">
                <a:latin typeface="Open Sans"/>
              </a:rPr>
            </a:br>
            <a:endParaRPr sz="1400" b="1" dirty="0">
              <a:latin typeface="Open Sans"/>
            </a:endParaRPr>
          </a:p>
        </p:txBody>
      </p:sp>
      <p:sp>
        <p:nvSpPr>
          <p:cNvPr id="21" name="Google Shape;408;p41"/>
          <p:cNvSpPr txBox="1">
            <a:spLocks/>
          </p:cNvSpPr>
          <p:nvPr/>
        </p:nvSpPr>
        <p:spPr>
          <a:xfrm>
            <a:off x="1966286" y="2938233"/>
            <a:ext cx="4859815" cy="1421116"/>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chemeClr val="lt1"/>
              </a:buClr>
              <a:buSzPts val="3000"/>
              <a:buFont typeface="Wingdings" pitchFamily="2" charset="2"/>
              <a:buChar char="ü"/>
              <a:tabLst/>
              <a:defRPr/>
            </a:pPr>
            <a:r>
              <a:rPr lang="el-GR" b="1" dirty="0" smtClean="0">
                <a:solidFill>
                  <a:schemeClr val="lt1"/>
                </a:solidFill>
                <a:latin typeface="Open Sans"/>
                <a:ea typeface="Boogaloo"/>
                <a:cs typeface="Boogaloo"/>
                <a:sym typeface="Boogaloo"/>
              </a:rPr>
              <a:t>ως προς το </a:t>
            </a:r>
            <a:r>
              <a:rPr lang="el-GR" b="1" dirty="0" smtClean="0">
                <a:solidFill>
                  <a:srgbClr val="002060"/>
                </a:solidFill>
                <a:latin typeface="Open Sans"/>
                <a:ea typeface="Boogaloo"/>
                <a:cs typeface="Boogaloo"/>
                <a:sym typeface="Boogaloo"/>
              </a:rPr>
              <a:t>περιεχόμενο </a:t>
            </a:r>
            <a:r>
              <a:rPr lang="el-GR" b="1" dirty="0" smtClean="0">
                <a:solidFill>
                  <a:schemeClr val="bg1"/>
                </a:solidFill>
                <a:latin typeface="Open Sans"/>
                <a:ea typeface="Boogaloo"/>
                <a:cs typeface="Boogaloo"/>
                <a:sym typeface="Boogaloo"/>
              </a:rPr>
              <a:t>αναφέρεται στη 2</a:t>
            </a:r>
            <a:r>
              <a:rPr lang="el-GR" b="1" baseline="30000" dirty="0" smtClean="0">
                <a:solidFill>
                  <a:schemeClr val="bg1"/>
                </a:solidFill>
                <a:latin typeface="Open Sans"/>
                <a:ea typeface="Boogaloo"/>
                <a:cs typeface="Boogaloo"/>
                <a:sym typeface="Boogaloo"/>
              </a:rPr>
              <a:t>η</a:t>
            </a:r>
            <a:r>
              <a:rPr lang="el-GR" b="1" dirty="0" smtClean="0">
                <a:solidFill>
                  <a:schemeClr val="bg1"/>
                </a:solidFill>
                <a:latin typeface="Open Sans"/>
                <a:ea typeface="Boogaloo"/>
                <a:cs typeface="Boogaloo"/>
                <a:sym typeface="Boogaloo"/>
              </a:rPr>
              <a:t> ενότητα της Νεοελληνικής Γλώσσας της Β΄ Γυμνασίου με τίτλο «Τα είδη των συνθέτων».</a:t>
            </a:r>
            <a:r>
              <a:rPr kumimoji="0" lang="el-GR" sz="1400" b="1" i="0" u="none" strike="noStrike" kern="0" cap="none" spc="0" normalizeH="0" baseline="0" noProof="0" dirty="0" smtClean="0">
                <a:ln>
                  <a:noFill/>
                </a:ln>
                <a:solidFill>
                  <a:schemeClr val="lt1"/>
                </a:solidFill>
                <a:effectLst/>
                <a:uLnTx/>
                <a:uFillTx/>
                <a:latin typeface="Open Sans"/>
                <a:ea typeface="Boogaloo"/>
                <a:cs typeface="Boogaloo"/>
                <a:sym typeface="Boogaloo"/>
              </a:rPr>
              <a:t/>
            </a:r>
            <a:br>
              <a:rPr kumimoji="0" lang="el-GR" sz="1400" b="1" i="0" u="none" strike="noStrike" kern="0" cap="none" spc="0" normalizeH="0" baseline="0" noProof="0" dirty="0" smtClean="0">
                <a:ln>
                  <a:noFill/>
                </a:ln>
                <a:solidFill>
                  <a:schemeClr val="lt1"/>
                </a:solidFill>
                <a:effectLst/>
                <a:uLnTx/>
                <a:uFillTx/>
                <a:latin typeface="Open Sans"/>
                <a:ea typeface="Boogaloo"/>
                <a:cs typeface="Boogaloo"/>
                <a:sym typeface="Boogaloo"/>
              </a:rPr>
            </a:br>
            <a:endParaRPr kumimoji="0" lang="el-GR" sz="1400" b="1" i="0" u="none" strike="noStrike" kern="0" cap="none" spc="0" normalizeH="0" baseline="0" noProof="0" dirty="0">
              <a:ln>
                <a:noFill/>
              </a:ln>
              <a:solidFill>
                <a:schemeClr val="lt1"/>
              </a:solidFill>
              <a:effectLst/>
              <a:uLnTx/>
              <a:uFillTx/>
              <a:latin typeface="Open Sans"/>
              <a:ea typeface="Boogaloo"/>
              <a:cs typeface="Boogaloo"/>
              <a:sym typeface="Boogaloo"/>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51"/>
        <p:cNvGrpSpPr/>
        <p:nvPr/>
      </p:nvGrpSpPr>
      <p:grpSpPr>
        <a:xfrm>
          <a:off x="0" y="0"/>
          <a:ext cx="0" cy="0"/>
          <a:chOff x="0" y="0"/>
          <a:chExt cx="0" cy="0"/>
        </a:xfrm>
      </p:grpSpPr>
      <p:sp>
        <p:nvSpPr>
          <p:cNvPr id="10" name="9 - Ορθογώνιο"/>
          <p:cNvSpPr/>
          <p:nvPr/>
        </p:nvSpPr>
        <p:spPr>
          <a:xfrm>
            <a:off x="7293935" y="584791"/>
            <a:ext cx="308344" cy="3934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52" name="Google Shape;452;p45"/>
          <p:cNvSpPr txBox="1">
            <a:spLocks noGrp="1"/>
          </p:cNvSpPr>
          <p:nvPr>
            <p:ph type="subTitle" idx="1"/>
          </p:nvPr>
        </p:nvSpPr>
        <p:spPr>
          <a:xfrm>
            <a:off x="1201552" y="2278461"/>
            <a:ext cx="2487946" cy="357000"/>
          </a:xfrm>
          <a:prstGeom prst="rect">
            <a:avLst/>
          </a:prstGeom>
        </p:spPr>
        <p:txBody>
          <a:bodyPr spcFirstLastPara="1" wrap="square" lIns="91425" tIns="91425" rIns="91425" bIns="91425" anchor="ctr" anchorCtr="0">
            <a:noAutofit/>
          </a:bodyPr>
          <a:lstStyle/>
          <a:p>
            <a:pPr marL="0" indent="0"/>
            <a:r>
              <a:rPr lang="el-GR" sz="2000" b="1" dirty="0" smtClean="0">
                <a:ln w="18415" cmpd="sng">
                  <a:noFill/>
                  <a:prstDash val="solid"/>
                </a:ln>
                <a:solidFill>
                  <a:srgbClr val="FFFFFF"/>
                </a:solidFill>
                <a:latin typeface="Open Sans"/>
              </a:rPr>
              <a:t>Θεωρίες Μάθησης</a:t>
            </a:r>
          </a:p>
          <a:p>
            <a:pPr marL="0" lvl="0" indent="0" algn="ctr" rtl="0">
              <a:spcBef>
                <a:spcPts val="0"/>
              </a:spcBef>
              <a:spcAft>
                <a:spcPts val="0"/>
              </a:spcAft>
              <a:buNone/>
            </a:pPr>
            <a:endParaRPr dirty="0"/>
          </a:p>
        </p:txBody>
      </p:sp>
      <p:sp>
        <p:nvSpPr>
          <p:cNvPr id="454" name="Google Shape;454;p45"/>
          <p:cNvSpPr txBox="1">
            <a:spLocks noGrp="1"/>
          </p:cNvSpPr>
          <p:nvPr>
            <p:ph type="subTitle" idx="3"/>
          </p:nvPr>
        </p:nvSpPr>
        <p:spPr>
          <a:xfrm>
            <a:off x="5409728" y="2352892"/>
            <a:ext cx="2554057" cy="357000"/>
          </a:xfrm>
          <a:prstGeom prst="rect">
            <a:avLst/>
          </a:prstGeom>
        </p:spPr>
        <p:txBody>
          <a:bodyPr spcFirstLastPara="1" wrap="square" lIns="91425" tIns="91425" rIns="91425" bIns="91425" anchor="ctr" anchorCtr="0">
            <a:noAutofit/>
          </a:bodyPr>
          <a:lstStyle/>
          <a:p>
            <a:pPr marL="0" indent="0"/>
            <a:r>
              <a:rPr lang="el-GR" sz="2000" b="1" dirty="0" smtClean="0">
                <a:latin typeface="Open Sans"/>
              </a:rPr>
              <a:t>Αρχές σχεδιασμού ΕΥ για την </a:t>
            </a:r>
            <a:r>
              <a:rPr lang="el-GR" sz="2000" b="1" dirty="0" err="1" smtClean="0">
                <a:latin typeface="Open Sans"/>
              </a:rPr>
              <a:t>ΕξΑΕ</a:t>
            </a:r>
            <a:endParaRPr lang="el-GR" sz="2000" b="1" dirty="0" smtClean="0">
              <a:latin typeface="Open Sans"/>
            </a:endParaRPr>
          </a:p>
          <a:p>
            <a:pPr marL="0" lvl="0" indent="0" algn="ctr" rtl="0">
              <a:spcBef>
                <a:spcPts val="0"/>
              </a:spcBef>
              <a:spcAft>
                <a:spcPts val="0"/>
              </a:spcAft>
              <a:buNone/>
            </a:pPr>
            <a:endParaRPr dirty="0"/>
          </a:p>
        </p:txBody>
      </p:sp>
      <p:sp>
        <p:nvSpPr>
          <p:cNvPr id="7" name="6 - Έλλειψη"/>
          <p:cNvSpPr/>
          <p:nvPr/>
        </p:nvSpPr>
        <p:spPr>
          <a:xfrm>
            <a:off x="1988288" y="0"/>
            <a:ext cx="925033" cy="111641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Google Shape;270;p35"/>
          <p:cNvSpPr txBox="1">
            <a:spLocks/>
          </p:cNvSpPr>
          <p:nvPr/>
        </p:nvSpPr>
        <p:spPr>
          <a:xfrm>
            <a:off x="305772" y="244548"/>
            <a:ext cx="7519792" cy="62370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3000"/>
              <a:buFont typeface="Boogaloo"/>
              <a:buNone/>
              <a:tabLst/>
              <a:defRPr/>
            </a:pPr>
            <a:r>
              <a:rPr lang="el-GR" sz="3000" b="1" dirty="0" smtClean="0">
                <a:solidFill>
                  <a:schemeClr val="dk1"/>
                </a:solidFill>
                <a:latin typeface="Boogaloo"/>
                <a:ea typeface="Boogaloo"/>
                <a:cs typeface="Boogaloo"/>
                <a:sym typeface="Boogaloo"/>
              </a:rPr>
              <a:t>Δημιουργία Εκπαιδευτικού Υλικού (2/2) </a:t>
            </a:r>
            <a:r>
              <a:rPr kumimoji="0" lang="el-GR" sz="3000" b="1" i="0" u="none" strike="noStrike" kern="0" cap="none" spc="0" normalizeH="0" baseline="0" noProof="0" dirty="0" smtClean="0">
                <a:ln>
                  <a:noFill/>
                </a:ln>
                <a:solidFill>
                  <a:schemeClr val="dk1"/>
                </a:solidFill>
                <a:effectLst/>
                <a:uLnTx/>
                <a:uFillTx/>
                <a:latin typeface="Boogaloo"/>
                <a:ea typeface="Boogaloo"/>
                <a:cs typeface="Boogaloo"/>
                <a:sym typeface="Boogaloo"/>
              </a:rPr>
              <a:t> </a:t>
            </a:r>
            <a:endParaRPr kumimoji="0" lang="el-GR" sz="3000" b="1" i="0" u="none" strike="noStrike" kern="0" cap="none" spc="0" normalizeH="0" baseline="0" noProof="0" dirty="0">
              <a:ln>
                <a:noFill/>
              </a:ln>
              <a:solidFill>
                <a:schemeClr val="dk1"/>
              </a:solidFill>
              <a:effectLst/>
              <a:uLnTx/>
              <a:uFillTx/>
              <a:latin typeface="Boogaloo"/>
              <a:ea typeface="Boogaloo"/>
              <a:cs typeface="Boogaloo"/>
              <a:sym typeface="Boogaloo"/>
            </a:endParaRPr>
          </a:p>
        </p:txBody>
      </p:sp>
      <p:sp>
        <p:nvSpPr>
          <p:cNvPr id="11" name="10 - Ορθογώνιο"/>
          <p:cNvSpPr/>
          <p:nvPr/>
        </p:nvSpPr>
        <p:spPr>
          <a:xfrm>
            <a:off x="978195" y="3444949"/>
            <a:ext cx="2934585" cy="54226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11 - Ορθογώνιο"/>
          <p:cNvSpPr/>
          <p:nvPr/>
        </p:nvSpPr>
        <p:spPr>
          <a:xfrm>
            <a:off x="5213498" y="3391787"/>
            <a:ext cx="2941673" cy="62023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12 - TextBox"/>
          <p:cNvSpPr txBox="1"/>
          <p:nvPr/>
        </p:nvSpPr>
        <p:spPr>
          <a:xfrm>
            <a:off x="4072270" y="1913860"/>
            <a:ext cx="1052623" cy="1569660"/>
          </a:xfrm>
          <a:prstGeom prst="rect">
            <a:avLst/>
          </a:prstGeom>
          <a:noFill/>
        </p:spPr>
        <p:txBody>
          <a:bodyPr wrap="square" rtlCol="0">
            <a:spAutoFit/>
          </a:bodyPr>
          <a:lstStyle/>
          <a:p>
            <a:r>
              <a:rPr lang="el-GR" sz="9600" dirty="0" smtClean="0">
                <a:solidFill>
                  <a:schemeClr val="tx1"/>
                </a:solidFill>
                <a:latin typeface="Boogaloo"/>
              </a:rPr>
              <a:t>&amp;</a:t>
            </a:r>
            <a:endParaRPr lang="el-GR" sz="9600" dirty="0">
              <a:solidFill>
                <a:schemeClr val="tx1"/>
              </a:solidFill>
              <a:latin typeface="Boogaloo"/>
            </a:endParaRPr>
          </a:p>
        </p:txBody>
      </p:sp>
      <p:sp>
        <p:nvSpPr>
          <p:cNvPr id="455" name="Google Shape;455;p45"/>
          <p:cNvSpPr txBox="1">
            <a:spLocks noGrp="1"/>
          </p:cNvSpPr>
          <p:nvPr>
            <p:ph type="subTitle" idx="4"/>
          </p:nvPr>
        </p:nvSpPr>
        <p:spPr>
          <a:xfrm>
            <a:off x="5411036" y="2680132"/>
            <a:ext cx="2610900" cy="834600"/>
          </a:xfrm>
          <a:prstGeom prst="rect">
            <a:avLst/>
          </a:prstGeom>
        </p:spPr>
        <p:txBody>
          <a:bodyPr spcFirstLastPara="1" wrap="square" lIns="91425" tIns="91425" rIns="91425" bIns="91425" anchor="t" anchorCtr="0">
            <a:noAutofit/>
          </a:bodyPr>
          <a:lstStyle/>
          <a:p>
            <a:pPr lvl="0" algn="l">
              <a:buClr>
                <a:schemeClr val="bg1"/>
              </a:buClr>
              <a:buFont typeface="Wingdings" pitchFamily="2" charset="2"/>
              <a:buChar char="q"/>
            </a:pPr>
            <a:r>
              <a:rPr lang="el-GR" dirty="0" smtClean="0">
                <a:solidFill>
                  <a:schemeClr val="bg1"/>
                </a:solidFill>
              </a:rPr>
              <a:t>7 αρχές σχεδιασμού ΕΥ για </a:t>
            </a:r>
            <a:r>
              <a:rPr lang="el-GR" dirty="0" err="1" smtClean="0">
                <a:solidFill>
                  <a:schemeClr val="bg1"/>
                </a:solidFill>
              </a:rPr>
              <a:t>ΕξΑΕ</a:t>
            </a:r>
            <a:r>
              <a:rPr lang="el-GR" dirty="0" smtClean="0">
                <a:solidFill>
                  <a:schemeClr val="bg1"/>
                </a:solidFill>
              </a:rPr>
              <a:t> των </a:t>
            </a:r>
            <a:r>
              <a:rPr lang="el-GR" dirty="0" err="1" smtClean="0">
                <a:solidFill>
                  <a:schemeClr val="bg1"/>
                </a:solidFill>
              </a:rPr>
              <a:t>Σπανακά</a:t>
            </a:r>
            <a:r>
              <a:rPr lang="el-GR" dirty="0" smtClean="0">
                <a:solidFill>
                  <a:schemeClr val="bg1"/>
                </a:solidFill>
              </a:rPr>
              <a:t> &amp; </a:t>
            </a:r>
            <a:r>
              <a:rPr lang="el-GR" dirty="0" err="1" smtClean="0">
                <a:solidFill>
                  <a:schemeClr val="bg1"/>
                </a:solidFill>
              </a:rPr>
              <a:t>Λιοναράκη</a:t>
            </a:r>
            <a:endParaRPr lang="el-GR" dirty="0" smtClean="0">
              <a:solidFill>
                <a:schemeClr val="bg1"/>
              </a:solidFill>
            </a:endParaRPr>
          </a:p>
          <a:p>
            <a:pPr lvl="0" algn="l">
              <a:buClr>
                <a:schemeClr val="bg1"/>
              </a:buClr>
              <a:buFont typeface="Wingdings" pitchFamily="2" charset="2"/>
              <a:buChar char="q"/>
            </a:pPr>
            <a:r>
              <a:rPr lang="el-GR" dirty="0" smtClean="0">
                <a:solidFill>
                  <a:schemeClr val="bg1"/>
                </a:solidFill>
              </a:rPr>
              <a:t>Τυπολογία </a:t>
            </a:r>
            <a:r>
              <a:rPr lang="en-US" dirty="0" smtClean="0">
                <a:solidFill>
                  <a:schemeClr val="bg1"/>
                </a:solidFill>
              </a:rPr>
              <a:t>West &amp; </a:t>
            </a:r>
            <a:r>
              <a:rPr lang="el-GR" dirty="0" err="1" smtClean="0">
                <a:solidFill>
                  <a:schemeClr val="bg1"/>
                </a:solidFill>
              </a:rPr>
              <a:t>Λιοναράκη</a:t>
            </a:r>
            <a:endParaRPr lang="el-GR" dirty="0" smtClean="0">
              <a:solidFill>
                <a:schemeClr val="bg1"/>
              </a:solidFill>
            </a:endParaRPr>
          </a:p>
          <a:p>
            <a:pPr marL="0" lvl="0" indent="0" algn="ctr" rtl="0">
              <a:spcBef>
                <a:spcPts val="0"/>
              </a:spcBef>
              <a:spcAft>
                <a:spcPts val="0"/>
              </a:spcAft>
              <a:buNone/>
            </a:pPr>
            <a:endParaRPr dirty="0"/>
          </a:p>
        </p:txBody>
      </p:sp>
      <p:sp>
        <p:nvSpPr>
          <p:cNvPr id="14" name="13 - Ορθογώνιο"/>
          <p:cNvSpPr/>
          <p:nvPr/>
        </p:nvSpPr>
        <p:spPr>
          <a:xfrm>
            <a:off x="925034" y="1541722"/>
            <a:ext cx="2987748" cy="1594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5" name="14 - Ορθογώνιο"/>
          <p:cNvSpPr/>
          <p:nvPr/>
        </p:nvSpPr>
        <p:spPr>
          <a:xfrm>
            <a:off x="5213499" y="1619694"/>
            <a:ext cx="2987748" cy="496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0" name="19 - Ορθογώνιο"/>
          <p:cNvSpPr/>
          <p:nvPr/>
        </p:nvSpPr>
        <p:spPr>
          <a:xfrm>
            <a:off x="7527851" y="4061637"/>
            <a:ext cx="914400" cy="563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1" name="20 - Ορθογώνιο"/>
          <p:cNvSpPr/>
          <p:nvPr/>
        </p:nvSpPr>
        <p:spPr>
          <a:xfrm>
            <a:off x="978195" y="3880884"/>
            <a:ext cx="2934585" cy="44656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53" name="Google Shape;453;p45"/>
          <p:cNvSpPr txBox="1">
            <a:spLocks noGrp="1"/>
          </p:cNvSpPr>
          <p:nvPr>
            <p:ph type="subTitle" idx="2"/>
          </p:nvPr>
        </p:nvSpPr>
        <p:spPr>
          <a:xfrm>
            <a:off x="1181668" y="2456847"/>
            <a:ext cx="2610900" cy="1689850"/>
          </a:xfrm>
          <a:prstGeom prst="rect">
            <a:avLst/>
          </a:prstGeom>
        </p:spPr>
        <p:txBody>
          <a:bodyPr spcFirstLastPara="1" wrap="square" lIns="91425" tIns="91425" rIns="91425" bIns="91425" anchor="t" anchorCtr="0">
            <a:noAutofit/>
          </a:bodyPr>
          <a:lstStyle/>
          <a:p>
            <a:pPr lvl="0" algn="l">
              <a:buFont typeface="Wingdings" pitchFamily="2" charset="2"/>
              <a:buChar char="q"/>
            </a:pPr>
            <a:r>
              <a:rPr lang="el-GR" dirty="0" smtClean="0"/>
              <a:t>Θεωρία της κοινωνικής ανάπτυξης </a:t>
            </a:r>
          </a:p>
          <a:p>
            <a:pPr lvl="0" algn="l">
              <a:buFont typeface="Wingdings" pitchFamily="2" charset="2"/>
              <a:buChar char="q"/>
            </a:pPr>
            <a:r>
              <a:rPr lang="el-GR" dirty="0" smtClean="0"/>
              <a:t>Θεωρία της δραστηριότητας</a:t>
            </a:r>
          </a:p>
          <a:p>
            <a:pPr lvl="0" algn="l">
              <a:buFont typeface="Wingdings" pitchFamily="2" charset="2"/>
              <a:buChar char="q"/>
            </a:pPr>
            <a:r>
              <a:rPr lang="el-GR" dirty="0" smtClean="0"/>
              <a:t>Θεωρία της </a:t>
            </a:r>
            <a:r>
              <a:rPr lang="el-GR" dirty="0" err="1" smtClean="0"/>
              <a:t>ανακαλυπτικής</a:t>
            </a:r>
            <a:r>
              <a:rPr lang="el-GR" dirty="0" smtClean="0"/>
              <a:t> μάθησης </a:t>
            </a:r>
          </a:p>
          <a:p>
            <a:pPr marL="0" lvl="0" indent="0" algn="ctr" rtl="0">
              <a:spcBef>
                <a:spcPts val="0"/>
              </a:spcBef>
              <a:spcAft>
                <a:spcPts val="0"/>
              </a:spcAft>
              <a:buNone/>
            </a:pPr>
            <a:endParaRPr dirty="0">
              <a:solidFill>
                <a:schemeClr val="lt1"/>
              </a:solidFill>
            </a:endParaRPr>
          </a:p>
        </p:txBody>
      </p:sp>
      <p:sp>
        <p:nvSpPr>
          <p:cNvPr id="24" name="23 - Ορθογώνιο"/>
          <p:cNvSpPr/>
          <p:nvPr/>
        </p:nvSpPr>
        <p:spPr>
          <a:xfrm>
            <a:off x="5213497" y="3884428"/>
            <a:ext cx="2941675" cy="44656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5" name="24 - Ορθογώνιο"/>
          <p:cNvSpPr/>
          <p:nvPr/>
        </p:nvSpPr>
        <p:spPr>
          <a:xfrm>
            <a:off x="7559749" y="202018"/>
            <a:ext cx="871869" cy="11483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8 - Ορθογώνιο"/>
          <p:cNvSpPr/>
          <p:nvPr/>
        </p:nvSpPr>
        <p:spPr>
          <a:xfrm>
            <a:off x="276448" y="988687"/>
            <a:ext cx="7708604" cy="646331"/>
          </a:xfrm>
          <a:prstGeom prst="rect">
            <a:avLst/>
          </a:prstGeom>
          <a:ln>
            <a:noFill/>
          </a:ln>
        </p:spPr>
        <p:txBody>
          <a:bodyPr wrap="square">
            <a:spAutoFit/>
          </a:bodyPr>
          <a:lstStyle/>
          <a:p>
            <a:pPr lvl="0" algn="just"/>
            <a:r>
              <a:rPr lang="el-GR" sz="1800" dirty="0" smtClean="0">
                <a:solidFill>
                  <a:schemeClr val="tx1">
                    <a:lumMod val="75000"/>
                  </a:schemeClr>
                </a:solidFill>
                <a:latin typeface="Boogaloo"/>
              </a:rPr>
              <a:t>Τα </a:t>
            </a:r>
            <a:r>
              <a:rPr lang="el-GR" sz="1800" b="1" dirty="0" smtClean="0">
                <a:solidFill>
                  <a:schemeClr val="tx1">
                    <a:lumMod val="75000"/>
                  </a:schemeClr>
                </a:solidFill>
                <a:latin typeface="Boogaloo"/>
              </a:rPr>
              <a:t>βασικά στοιχεία σχεδιασμού </a:t>
            </a:r>
            <a:r>
              <a:rPr lang="el-GR" sz="1800" dirty="0" smtClean="0">
                <a:solidFill>
                  <a:schemeClr val="tx1">
                    <a:lumMod val="75000"/>
                  </a:schemeClr>
                </a:solidFill>
                <a:latin typeface="Boogaloo"/>
              </a:rPr>
              <a:t>του ΕΥ με τίτλο </a:t>
            </a:r>
            <a:r>
              <a:rPr lang="el-GR" sz="1800" b="1" dirty="0" smtClean="0">
                <a:solidFill>
                  <a:schemeClr val="tx1">
                    <a:lumMod val="75000"/>
                  </a:schemeClr>
                </a:solidFill>
                <a:latin typeface="Boogaloo"/>
                <a:hlinkClick r:id="rId3"/>
              </a:rPr>
              <a:t>«Τα είδη των συνθέτων»</a:t>
            </a:r>
            <a:r>
              <a:rPr lang="el-GR" sz="1800" b="1" dirty="0" smtClean="0">
                <a:solidFill>
                  <a:schemeClr val="tx1">
                    <a:lumMod val="75000"/>
                  </a:schemeClr>
                </a:solidFill>
                <a:latin typeface="Boogaloo"/>
                <a:hlinkClick r:id="rId4"/>
              </a:rPr>
              <a:t> </a:t>
            </a:r>
            <a:r>
              <a:rPr lang="el-GR" sz="1800" b="1" dirty="0" smtClean="0">
                <a:solidFill>
                  <a:schemeClr val="tx1">
                    <a:lumMod val="75000"/>
                  </a:schemeClr>
                </a:solidFill>
                <a:latin typeface="Boogaloo"/>
              </a:rPr>
              <a:t> </a:t>
            </a:r>
            <a:r>
              <a:rPr lang="el-GR" sz="1800" dirty="0" smtClean="0">
                <a:solidFill>
                  <a:schemeClr val="tx1">
                    <a:lumMod val="75000"/>
                  </a:schemeClr>
                </a:solidFill>
                <a:latin typeface="Boogaloo"/>
              </a:rPr>
              <a:t>είναι τα εξής</a:t>
            </a:r>
            <a:r>
              <a:rPr lang="en-US" sz="1800" dirty="0" smtClean="0">
                <a:solidFill>
                  <a:schemeClr val="tx1">
                    <a:lumMod val="75000"/>
                  </a:schemeClr>
                </a:solidFill>
                <a:latin typeface="Boogaloo"/>
              </a:rPr>
              <a:t>:</a:t>
            </a:r>
            <a:endParaRPr lang="el-GR" sz="1800" dirty="0" smtClean="0">
              <a:solidFill>
                <a:schemeClr val="tx1">
                  <a:lumMod val="75000"/>
                </a:schemeClr>
              </a:solidFill>
              <a:latin typeface="Boogaloo"/>
            </a:endParaRPr>
          </a:p>
        </p:txBody>
      </p:sp>
      <p:sp>
        <p:nvSpPr>
          <p:cNvPr id="16" name="Google Shape;250;p32"/>
          <p:cNvSpPr/>
          <p:nvPr/>
        </p:nvSpPr>
        <p:spPr>
          <a:xfrm rot="5400000">
            <a:off x="6205427" y="2204926"/>
            <a:ext cx="5143500" cy="733647"/>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18 - Ορθογώνιο"/>
          <p:cNvSpPr/>
          <p:nvPr/>
        </p:nvSpPr>
        <p:spPr>
          <a:xfrm rot="5400000">
            <a:off x="7907078" y="4140496"/>
            <a:ext cx="499730" cy="1208569"/>
          </a:xfrm>
          <a:prstGeom prst="rect">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2" name="Google Shape;318;p36"/>
          <p:cNvSpPr/>
          <p:nvPr/>
        </p:nvSpPr>
        <p:spPr>
          <a:xfrm>
            <a:off x="7969411" y="373438"/>
            <a:ext cx="991517" cy="451500"/>
          </a:xfrm>
          <a:prstGeom prst="rect">
            <a:avLst/>
          </a:prstGeom>
          <a:solidFill>
            <a:srgbClr val="F9ED07"/>
          </a:solidFill>
          <a:ln>
            <a:noFill/>
          </a:ln>
          <a:effectLst>
            <a:outerShdw blurRad="50800" dist="38100" dir="5400000" algn="t" rotWithShape="0">
              <a:prstClr val="black">
                <a:alpha val="40000"/>
              </a:prst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74" name="73 - Έλλειψη"/>
          <p:cNvSpPr/>
          <p:nvPr/>
        </p:nvSpPr>
        <p:spPr>
          <a:xfrm>
            <a:off x="7464057" y="212650"/>
            <a:ext cx="1148316" cy="124400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57" name="Google Shape;357;p39"/>
          <p:cNvSpPr txBox="1">
            <a:spLocks noGrp="1"/>
          </p:cNvSpPr>
          <p:nvPr>
            <p:ph type="subTitle" idx="3"/>
          </p:nvPr>
        </p:nvSpPr>
        <p:spPr>
          <a:xfrm>
            <a:off x="1453242" y="2602619"/>
            <a:ext cx="2969902" cy="357000"/>
          </a:xfrm>
          <a:prstGeom prst="rect">
            <a:avLst/>
          </a:prstGeom>
        </p:spPr>
        <p:txBody>
          <a:bodyPr spcFirstLastPara="1" wrap="square" lIns="91425" tIns="91425" rIns="91425" bIns="91425" anchor="ctr" anchorCtr="0">
            <a:noAutofit/>
          </a:bodyPr>
          <a:lstStyle/>
          <a:p>
            <a:pPr marL="0" indent="0"/>
            <a:r>
              <a:rPr lang="el-GR" sz="1400" b="1" dirty="0" smtClean="0">
                <a:latin typeface="Open Sans"/>
              </a:rPr>
              <a:t>1. Η πλατφόρμα </a:t>
            </a:r>
            <a:r>
              <a:rPr lang="en-US" sz="1400" b="1" dirty="0" err="1" smtClean="0">
                <a:latin typeface="Open Sans"/>
              </a:rPr>
              <a:t>Chamilo</a:t>
            </a:r>
            <a:endParaRPr sz="1400" b="1" dirty="0">
              <a:latin typeface="Open Sans"/>
            </a:endParaRPr>
          </a:p>
        </p:txBody>
      </p:sp>
      <p:sp>
        <p:nvSpPr>
          <p:cNvPr id="361" name="Google Shape;361;p39"/>
          <p:cNvSpPr txBox="1">
            <a:spLocks noGrp="1"/>
          </p:cNvSpPr>
          <p:nvPr>
            <p:ph type="subTitle" idx="7"/>
          </p:nvPr>
        </p:nvSpPr>
        <p:spPr>
          <a:xfrm>
            <a:off x="4529990" y="2682435"/>
            <a:ext cx="2636353" cy="357000"/>
          </a:xfrm>
          <a:prstGeom prst="rect">
            <a:avLst/>
          </a:prstGeom>
        </p:spPr>
        <p:txBody>
          <a:bodyPr spcFirstLastPara="1" wrap="square" lIns="91425" tIns="91425" rIns="91425" bIns="91425" anchor="ctr" anchorCtr="0">
            <a:noAutofit/>
          </a:bodyPr>
          <a:lstStyle/>
          <a:p>
            <a:pPr marL="0" indent="0"/>
            <a:r>
              <a:rPr lang="el-GR" sz="1400" b="1" dirty="0" smtClean="0">
                <a:latin typeface="Open Sans"/>
              </a:rPr>
              <a:t>2. Το διαδικτυακό εργαλείο </a:t>
            </a:r>
            <a:r>
              <a:rPr lang="en-US" sz="1400" b="1" dirty="0" smtClean="0">
                <a:latin typeface="Open Sans"/>
              </a:rPr>
              <a:t>H5P</a:t>
            </a:r>
            <a:endParaRPr sz="1400" b="1" dirty="0">
              <a:latin typeface="Open Sans"/>
            </a:endParaRPr>
          </a:p>
        </p:txBody>
      </p:sp>
      <p:sp>
        <p:nvSpPr>
          <p:cNvPr id="48" name="Google Shape;357;p39"/>
          <p:cNvSpPr txBox="1">
            <a:spLocks noGrp="1"/>
          </p:cNvSpPr>
          <p:nvPr>
            <p:ph type="subTitle" idx="3"/>
          </p:nvPr>
        </p:nvSpPr>
        <p:spPr>
          <a:xfrm>
            <a:off x="1807662" y="4275474"/>
            <a:ext cx="2296505" cy="729802"/>
          </a:xfrm>
          <a:prstGeom prst="rect">
            <a:avLst/>
          </a:prstGeom>
        </p:spPr>
        <p:txBody>
          <a:bodyPr spcFirstLastPara="1" wrap="square" lIns="91425" tIns="91425" rIns="91425" bIns="91425" anchor="ctr" anchorCtr="0">
            <a:noAutofit/>
          </a:bodyPr>
          <a:lstStyle/>
          <a:p>
            <a:pPr marL="0" indent="0"/>
            <a:r>
              <a:rPr lang="el-GR" sz="1400" b="1" dirty="0" smtClean="0">
                <a:latin typeface="Open Sans"/>
              </a:rPr>
              <a:t>3. Το ψηφιακό λογισμικό </a:t>
            </a:r>
            <a:r>
              <a:rPr lang="en-US" sz="1400" b="1" dirty="0" err="1" smtClean="0">
                <a:latin typeface="Open Sans"/>
              </a:rPr>
              <a:t>Doodly</a:t>
            </a:r>
            <a:endParaRPr sz="1400" b="1" dirty="0">
              <a:latin typeface="Open Sans"/>
            </a:endParaRPr>
          </a:p>
        </p:txBody>
      </p:sp>
      <p:sp>
        <p:nvSpPr>
          <p:cNvPr id="49" name="48 - Ορθογώνιο"/>
          <p:cNvSpPr/>
          <p:nvPr/>
        </p:nvSpPr>
        <p:spPr>
          <a:xfrm>
            <a:off x="7293935" y="659219"/>
            <a:ext cx="244549" cy="5103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6" name="Google Shape;270;p35"/>
          <p:cNvSpPr txBox="1">
            <a:spLocks/>
          </p:cNvSpPr>
          <p:nvPr/>
        </p:nvSpPr>
        <p:spPr>
          <a:xfrm>
            <a:off x="369566" y="168746"/>
            <a:ext cx="7519792" cy="62370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3000"/>
              <a:buFont typeface="Boogaloo"/>
              <a:buNone/>
              <a:tabLst/>
              <a:defRPr/>
            </a:pPr>
            <a:r>
              <a:rPr lang="el-GR" sz="3000" b="1" dirty="0" smtClean="0">
                <a:solidFill>
                  <a:schemeClr val="dk1"/>
                </a:solidFill>
                <a:latin typeface="Boogaloo"/>
                <a:ea typeface="Boogaloo"/>
                <a:cs typeface="Boogaloo"/>
                <a:sym typeface="Boogaloo"/>
              </a:rPr>
              <a:t>Δημιουργία Εκπαιδευτικού Υλικού (3/3) </a:t>
            </a:r>
            <a:r>
              <a:rPr kumimoji="0" lang="el-GR" sz="3000" b="1" i="0" u="none" strike="noStrike" kern="0" cap="none" spc="0" normalizeH="0" baseline="0" noProof="0" dirty="0" smtClean="0">
                <a:ln>
                  <a:noFill/>
                </a:ln>
                <a:solidFill>
                  <a:schemeClr val="dk1"/>
                </a:solidFill>
                <a:effectLst/>
                <a:uLnTx/>
                <a:uFillTx/>
                <a:latin typeface="Boogaloo"/>
                <a:ea typeface="Boogaloo"/>
                <a:cs typeface="Boogaloo"/>
                <a:sym typeface="Boogaloo"/>
              </a:rPr>
              <a:t> </a:t>
            </a:r>
            <a:endParaRPr kumimoji="0" lang="el-GR" sz="3000" b="1" i="0" u="none" strike="noStrike" kern="0" cap="none" spc="0" normalizeH="0" baseline="0" noProof="0" dirty="0">
              <a:ln>
                <a:noFill/>
              </a:ln>
              <a:solidFill>
                <a:schemeClr val="dk1"/>
              </a:solidFill>
              <a:effectLst/>
              <a:uLnTx/>
              <a:uFillTx/>
              <a:latin typeface="Boogaloo"/>
              <a:ea typeface="Boogaloo"/>
              <a:cs typeface="Boogaloo"/>
              <a:sym typeface="Boogaloo"/>
            </a:endParaRPr>
          </a:p>
        </p:txBody>
      </p:sp>
      <p:sp>
        <p:nvSpPr>
          <p:cNvPr id="51" name="50 - Ορθογώνιο"/>
          <p:cNvSpPr/>
          <p:nvPr/>
        </p:nvSpPr>
        <p:spPr>
          <a:xfrm>
            <a:off x="372139" y="892994"/>
            <a:ext cx="7878725" cy="369332"/>
          </a:xfrm>
          <a:prstGeom prst="rect">
            <a:avLst/>
          </a:prstGeom>
          <a:ln>
            <a:noFill/>
          </a:ln>
        </p:spPr>
        <p:txBody>
          <a:bodyPr wrap="square">
            <a:spAutoFit/>
          </a:bodyPr>
          <a:lstStyle/>
          <a:p>
            <a:pPr algn="just"/>
            <a:r>
              <a:rPr lang="el-GR" sz="1800" dirty="0" smtClean="0">
                <a:solidFill>
                  <a:schemeClr val="tx1">
                    <a:lumMod val="75000"/>
                  </a:schemeClr>
                </a:solidFill>
                <a:latin typeface="Boogaloo"/>
              </a:rPr>
              <a:t>Για τον </a:t>
            </a:r>
            <a:r>
              <a:rPr lang="el-GR" sz="1800" b="1" dirty="0" smtClean="0">
                <a:solidFill>
                  <a:schemeClr val="tx1">
                    <a:lumMod val="75000"/>
                  </a:schemeClr>
                </a:solidFill>
                <a:latin typeface="Boogaloo"/>
              </a:rPr>
              <a:t>σχεδιασμό του συγκεκριμένου ΕΥ </a:t>
            </a:r>
            <a:r>
              <a:rPr lang="el-GR" sz="1800" dirty="0" smtClean="0">
                <a:solidFill>
                  <a:schemeClr val="tx1">
                    <a:lumMod val="75000"/>
                  </a:schemeClr>
                </a:solidFill>
                <a:latin typeface="Boogaloo"/>
              </a:rPr>
              <a:t>αξιοποιήθηκαν </a:t>
            </a:r>
            <a:r>
              <a:rPr lang="en-US" sz="1800" dirty="0" smtClean="0">
                <a:solidFill>
                  <a:schemeClr val="tx1">
                    <a:lumMod val="75000"/>
                  </a:schemeClr>
                </a:solidFill>
                <a:latin typeface="Boogaloo"/>
              </a:rPr>
              <a:t>:</a:t>
            </a:r>
            <a:endParaRPr lang="el-GR" sz="1800" dirty="0" smtClean="0">
              <a:solidFill>
                <a:schemeClr val="tx1">
                  <a:lumMod val="75000"/>
                </a:schemeClr>
              </a:solidFill>
              <a:latin typeface="Boogaloo"/>
            </a:endParaRPr>
          </a:p>
        </p:txBody>
      </p:sp>
      <p:pic>
        <p:nvPicPr>
          <p:cNvPr id="53" name="2 - Εικόνα" descr="NIT-New-Internet-Technologies-Chamilo_400x267_c77.jpg"/>
          <p:cNvPicPr/>
          <p:nvPr/>
        </p:nvPicPr>
        <p:blipFill>
          <a:blip r:embed="rId3" cstate="print"/>
          <a:stretch>
            <a:fillRect/>
          </a:stretch>
        </p:blipFill>
        <p:spPr>
          <a:xfrm>
            <a:off x="2190307" y="1562986"/>
            <a:ext cx="1573619" cy="988829"/>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pic>
        <p:nvPicPr>
          <p:cNvPr id="54" name="4 - Εικόνα" descr="images (3).png"/>
          <p:cNvPicPr/>
          <p:nvPr/>
        </p:nvPicPr>
        <p:blipFill>
          <a:blip r:embed="rId4" cstate="print"/>
          <a:stretch>
            <a:fillRect/>
          </a:stretch>
        </p:blipFill>
        <p:spPr>
          <a:xfrm>
            <a:off x="4922873" y="1550803"/>
            <a:ext cx="1637415" cy="926584"/>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pic>
        <p:nvPicPr>
          <p:cNvPr id="55" name="6 - Εικόνα" descr="Doodly-logo.jpg"/>
          <p:cNvPicPr/>
          <p:nvPr/>
        </p:nvPicPr>
        <p:blipFill>
          <a:blip r:embed="rId5" cstate="print"/>
          <a:stretch>
            <a:fillRect/>
          </a:stretch>
        </p:blipFill>
        <p:spPr>
          <a:xfrm>
            <a:off x="2211572" y="3308830"/>
            <a:ext cx="1499191" cy="997357"/>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pic>
        <p:nvPicPr>
          <p:cNvPr id="56" name="5 - Εικόνα" descr="padlet.png"/>
          <p:cNvPicPr/>
          <p:nvPr/>
        </p:nvPicPr>
        <p:blipFill>
          <a:blip r:embed="rId6" cstate="print"/>
          <a:stretch>
            <a:fillRect/>
          </a:stretch>
        </p:blipFill>
        <p:spPr>
          <a:xfrm>
            <a:off x="5007935" y="3293877"/>
            <a:ext cx="1589123" cy="980411"/>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62" name="Google Shape;357;p39"/>
          <p:cNvSpPr txBox="1">
            <a:spLocks noGrp="1"/>
          </p:cNvSpPr>
          <p:nvPr>
            <p:ph type="subTitle" idx="3"/>
          </p:nvPr>
        </p:nvSpPr>
        <p:spPr>
          <a:xfrm>
            <a:off x="4490611" y="4275476"/>
            <a:ext cx="2750160" cy="729802"/>
          </a:xfrm>
          <a:prstGeom prst="rect">
            <a:avLst/>
          </a:prstGeom>
        </p:spPr>
        <p:txBody>
          <a:bodyPr spcFirstLastPara="1" wrap="square" lIns="91425" tIns="91425" rIns="91425" bIns="91425" anchor="ctr" anchorCtr="0">
            <a:noAutofit/>
          </a:bodyPr>
          <a:lstStyle/>
          <a:p>
            <a:pPr marL="0" indent="0"/>
            <a:r>
              <a:rPr lang="el-GR" sz="1400" b="1" dirty="0" smtClean="0">
                <a:latin typeface="Open Sans"/>
              </a:rPr>
              <a:t>4. Το ψηφιακό περιβάλλον </a:t>
            </a:r>
            <a:r>
              <a:rPr lang="en-US" sz="1400" b="1" dirty="0" err="1" smtClean="0">
                <a:latin typeface="Open Sans"/>
              </a:rPr>
              <a:t>Padlet</a:t>
            </a:r>
            <a:endParaRPr sz="1400" b="1" dirty="0">
              <a:latin typeface="Open Sans"/>
            </a:endParaRPr>
          </a:p>
        </p:txBody>
      </p:sp>
      <p:sp>
        <p:nvSpPr>
          <p:cNvPr id="69" name="68 - Ορθογώνιο"/>
          <p:cNvSpPr/>
          <p:nvPr/>
        </p:nvSpPr>
        <p:spPr>
          <a:xfrm rot="5400000">
            <a:off x="-198033" y="1462421"/>
            <a:ext cx="396065" cy="1208569"/>
          </a:xfrm>
          <a:prstGeom prst="rect">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0" name="69 - Ορθογώνιο"/>
          <p:cNvSpPr/>
          <p:nvPr/>
        </p:nvSpPr>
        <p:spPr>
          <a:xfrm>
            <a:off x="435935" y="4423144"/>
            <a:ext cx="978195" cy="4997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7" name="66 - Ορθογώνιο"/>
          <p:cNvSpPr/>
          <p:nvPr/>
        </p:nvSpPr>
        <p:spPr>
          <a:xfrm rot="10800000">
            <a:off x="606058" y="4175937"/>
            <a:ext cx="457192" cy="967563"/>
          </a:xfrm>
          <a:prstGeom prst="rect">
            <a:avLst/>
          </a:prstGeom>
          <a:solidFill>
            <a:schemeClr val="accent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71" name="70 - Έλλειψη"/>
          <p:cNvSpPr/>
          <p:nvPr/>
        </p:nvSpPr>
        <p:spPr>
          <a:xfrm>
            <a:off x="584791" y="2604978"/>
            <a:ext cx="829339" cy="80807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0" name="Google Shape;250;p32"/>
          <p:cNvSpPr/>
          <p:nvPr/>
        </p:nvSpPr>
        <p:spPr>
          <a:xfrm rot="5400000">
            <a:off x="6205427" y="2204926"/>
            <a:ext cx="5143500" cy="733647"/>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265;p34"/>
          <p:cNvSpPr/>
          <p:nvPr/>
        </p:nvSpPr>
        <p:spPr>
          <a:xfrm>
            <a:off x="7872348" y="437082"/>
            <a:ext cx="1101900" cy="1101900"/>
          </a:xfrm>
          <a:prstGeom prst="ellipse">
            <a:avLst/>
          </a:prstGeom>
          <a:solidFill>
            <a:schemeClr val="accent4"/>
          </a:solidFill>
          <a:ln>
            <a:noFill/>
          </a:ln>
          <a:effectLst>
            <a:outerShdw blurRad="50800" dist="38100" dir="5400000" algn="t" rotWithShape="0">
              <a:prstClr val="black">
                <a:alpha val="40000"/>
              </a:prst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72 - Ορθογώνιο"/>
          <p:cNvSpPr/>
          <p:nvPr/>
        </p:nvSpPr>
        <p:spPr>
          <a:xfrm rot="5400000">
            <a:off x="8107324" y="3535333"/>
            <a:ext cx="382771" cy="967563"/>
          </a:xfrm>
          <a:prstGeom prst="rect">
            <a:avLst/>
          </a:prstGeom>
          <a:solidFill>
            <a:schemeClr val="accent2"/>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0" name="Google Shape;318;p36"/>
          <p:cNvSpPr/>
          <p:nvPr/>
        </p:nvSpPr>
        <p:spPr>
          <a:xfrm>
            <a:off x="7549117" y="786810"/>
            <a:ext cx="850603" cy="393403"/>
          </a:xfrm>
          <a:prstGeom prst="rect">
            <a:avLst/>
          </a:prstGeom>
          <a:solidFill>
            <a:schemeClr val="accent3"/>
          </a:solidFill>
          <a:ln>
            <a:noFill/>
          </a:ln>
          <a:effectLst>
            <a:outerShdw blurRad="50800" dist="38100" dir="5400000" algn="t" rotWithShape="0">
              <a:prstClr val="black">
                <a:alpha val="40000"/>
              </a:prst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sp>
        <p:nvSpPr>
          <p:cNvPr id="10" name="Google Shape;250;p32"/>
          <p:cNvSpPr/>
          <p:nvPr/>
        </p:nvSpPr>
        <p:spPr>
          <a:xfrm rot="5400000">
            <a:off x="5482414" y="1481913"/>
            <a:ext cx="5143498" cy="2179675"/>
          </a:xfrm>
          <a:prstGeom prst="rect">
            <a:avLst/>
          </a:prstGeom>
          <a:solidFill>
            <a:schemeClr val="tx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 name="Google Shape;264;p34"/>
          <p:cNvPicPr preferRelativeResize="0"/>
          <p:nvPr/>
        </p:nvPicPr>
        <p:blipFill rotWithShape="1">
          <a:blip r:embed="rId3">
            <a:alphaModFix/>
          </a:blip>
          <a:srcRect l="17049" t="-4366" r="17650" b="21817"/>
          <a:stretch/>
        </p:blipFill>
        <p:spPr>
          <a:xfrm rot="-5400000">
            <a:off x="5013363" y="1097526"/>
            <a:ext cx="4068102" cy="3428422"/>
          </a:xfrm>
          <a:prstGeom prst="rect">
            <a:avLst/>
          </a:prstGeom>
          <a:noFill/>
          <a:ln>
            <a:noFill/>
          </a:ln>
          <a:effectLst>
            <a:outerShdw blurRad="63500" sx="102000" sy="102000" algn="ctr" rotWithShape="0">
              <a:prstClr val="black">
                <a:alpha val="40000"/>
              </a:prstClr>
            </a:outerShdw>
          </a:effectLst>
        </p:spPr>
      </p:pic>
      <p:sp>
        <p:nvSpPr>
          <p:cNvPr id="423" name="Google Shape;423;p42"/>
          <p:cNvSpPr/>
          <p:nvPr/>
        </p:nvSpPr>
        <p:spPr>
          <a:xfrm>
            <a:off x="4681300" y="221150"/>
            <a:ext cx="969000" cy="969300"/>
          </a:xfrm>
          <a:prstGeom prst="ellipse">
            <a:avLst/>
          </a:prstGeom>
          <a:solidFill>
            <a:schemeClr val="accent2"/>
          </a:solidFill>
          <a:ln>
            <a:noFill/>
          </a:ln>
          <a:effectLst>
            <a:outerShdw blurRad="50800" dist="38100" dir="5400000" algn="t" rotWithShape="0">
              <a:prstClr val="black">
                <a:alpha val="40000"/>
              </a:prst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262;p34"/>
          <p:cNvSpPr txBox="1">
            <a:spLocks noGrp="1"/>
          </p:cNvSpPr>
          <p:nvPr>
            <p:ph type="title"/>
          </p:nvPr>
        </p:nvSpPr>
        <p:spPr>
          <a:xfrm>
            <a:off x="172954" y="1522443"/>
            <a:ext cx="5367052" cy="1915200"/>
          </a:xfrm>
          <a:prstGeom prst="rect">
            <a:avLst/>
          </a:prstGeom>
        </p:spPr>
        <p:txBody>
          <a:bodyPr spcFirstLastPara="1" wrap="square" lIns="91425" tIns="91425" rIns="91425" bIns="91425" anchor="ctr" anchorCtr="0">
            <a:noAutofit/>
            <a:scene3d>
              <a:camera prst="orthographicFront"/>
              <a:lightRig rig="soft" dir="t">
                <a:rot lat="0" lon="0" rev="10800000"/>
              </a:lightRig>
            </a:scene3d>
            <a:sp3d>
              <a:bevelT w="27940" h="12700"/>
              <a:contourClr>
                <a:srgbClr val="DDDDDD"/>
              </a:contourClr>
            </a:sp3d>
          </a:bodyPr>
          <a:lstStyle/>
          <a:p>
            <a:pPr lvl="0" algn="l"/>
            <a:r>
              <a:rPr lang="el-GR" sz="5400" b="1" spc="150" dirty="0" smtClean="0">
                <a:ln w="11430"/>
                <a:solidFill>
                  <a:schemeClr val="tx1">
                    <a:lumMod val="75000"/>
                  </a:schemeClr>
                </a:solidFill>
                <a:effectLst>
                  <a:outerShdw blurRad="25400" algn="tl" rotWithShape="0">
                    <a:srgbClr val="000000">
                      <a:alpha val="43000"/>
                    </a:srgbClr>
                  </a:outerShdw>
                </a:effectLst>
              </a:rPr>
              <a:t>3. Αποτίμηση Εκπαιδευτικού Υλικού</a:t>
            </a:r>
            <a:endParaRPr sz="5400" b="1" spc="150" dirty="0">
              <a:ln w="11430"/>
              <a:solidFill>
                <a:schemeClr val="tx1">
                  <a:lumMod val="75000"/>
                </a:schemeClr>
              </a:solidFill>
              <a:effectLst>
                <a:outerShdw blurRad="25400" algn="tl" rotWithShape="0">
                  <a:srgbClr val="000000">
                    <a:alpha val="43000"/>
                  </a:srgbClr>
                </a:outerShdw>
              </a:effectLst>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12" name="Google Shape;250;p32"/>
          <p:cNvSpPr/>
          <p:nvPr/>
        </p:nvSpPr>
        <p:spPr>
          <a:xfrm rot="5400000">
            <a:off x="5939613" y="1939112"/>
            <a:ext cx="5143500" cy="1265275"/>
          </a:xfrm>
          <a:prstGeom prst="rect">
            <a:avLst/>
          </a:prstGeom>
          <a:solidFill>
            <a:schemeClr val="tx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3 - Ορθογώνιο"/>
          <p:cNvSpPr/>
          <p:nvPr/>
        </p:nvSpPr>
        <p:spPr>
          <a:xfrm>
            <a:off x="418541" y="206290"/>
            <a:ext cx="6747140" cy="1015663"/>
          </a:xfrm>
          <a:prstGeom prst="rect">
            <a:avLst/>
          </a:prstGeom>
        </p:spPr>
        <p:txBody>
          <a:bodyPr wrap="square">
            <a:spAutoFit/>
          </a:bodyPr>
          <a:lstStyle/>
          <a:p>
            <a:r>
              <a:rPr lang="el-GR" sz="3000" b="1" dirty="0" smtClean="0">
                <a:solidFill>
                  <a:srgbClr val="2E4379"/>
                </a:solidFill>
                <a:latin typeface="Boogaloo"/>
                <a:sym typeface="Boogaloo"/>
              </a:rPr>
              <a:t>Αποτίμηση Εκπαιδευτικού Υλικού (1/11)</a:t>
            </a:r>
            <a:endParaRPr lang="el-GR" dirty="0"/>
          </a:p>
        </p:txBody>
      </p:sp>
      <p:sp>
        <p:nvSpPr>
          <p:cNvPr id="9" name="8 - Ορθογώνιο"/>
          <p:cNvSpPr/>
          <p:nvPr/>
        </p:nvSpPr>
        <p:spPr>
          <a:xfrm>
            <a:off x="1573619" y="818707"/>
            <a:ext cx="5954232" cy="4359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4" name="13 - Ορθογώνιο"/>
          <p:cNvSpPr/>
          <p:nvPr/>
        </p:nvSpPr>
        <p:spPr>
          <a:xfrm rot="5400000">
            <a:off x="5194445" y="1927596"/>
            <a:ext cx="5143501" cy="12883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5" name="14 - Ορθογώνιο"/>
          <p:cNvSpPr/>
          <p:nvPr/>
        </p:nvSpPr>
        <p:spPr>
          <a:xfrm rot="5400000">
            <a:off x="8203017" y="3460905"/>
            <a:ext cx="382771" cy="967563"/>
          </a:xfrm>
          <a:prstGeom prst="rect">
            <a:avLst/>
          </a:prstGeom>
          <a:solidFill>
            <a:schemeClr val="accent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6" name="15 - Ορθογώνιο"/>
          <p:cNvSpPr/>
          <p:nvPr/>
        </p:nvSpPr>
        <p:spPr>
          <a:xfrm rot="5400000">
            <a:off x="-1" y="2179678"/>
            <a:ext cx="382771" cy="680484"/>
          </a:xfrm>
          <a:prstGeom prst="rect">
            <a:avLst/>
          </a:prstGeom>
          <a:solidFill>
            <a:schemeClr val="accent2"/>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7" name="16 - Ορθογώνιο"/>
          <p:cNvSpPr/>
          <p:nvPr/>
        </p:nvSpPr>
        <p:spPr>
          <a:xfrm>
            <a:off x="1562986" y="1010093"/>
            <a:ext cx="5571461" cy="3848986"/>
          </a:xfrm>
          <a:prstGeom prst="rect">
            <a:avLst/>
          </a:prstGeom>
          <a:solidFill>
            <a:schemeClr val="accent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Google Shape;499;p48"/>
          <p:cNvSpPr/>
          <p:nvPr/>
        </p:nvSpPr>
        <p:spPr>
          <a:xfrm>
            <a:off x="6645349" y="499730"/>
            <a:ext cx="1531089" cy="1499190"/>
          </a:xfrm>
          <a:prstGeom prst="ellipse">
            <a:avLst/>
          </a:prstGeom>
          <a:solidFill>
            <a:srgbClr val="00B0F0"/>
          </a:solidFill>
          <a:ln>
            <a:noFill/>
          </a:ln>
          <a:effectLst>
            <a:outerShdw blurRad="50800" dist="38100" dir="5400000" algn="t" rotWithShape="0">
              <a:prstClr val="black">
                <a:alpha val="40000"/>
              </a:prstClr>
            </a:outerShdw>
          </a:effectLst>
        </p:spPr>
        <p:txBody>
          <a:bodyPr spcFirstLastPara="1" wrap="square" lIns="91425" tIns="91425" rIns="91425" bIns="91425" anchor="ctr" anchorCtr="0">
            <a:noAutofit/>
          </a:bodyPr>
          <a:lstStyle/>
          <a:p>
            <a:pPr lvl="0" algn="ctr"/>
            <a:endParaRPr lang="en" sz="5400" b="1" spc="150" dirty="0">
              <a:ln w="11430"/>
              <a:solidFill>
                <a:srgbClr val="F8F8F8"/>
              </a:solidFill>
              <a:effectLst>
                <a:outerShdw blurRad="25400" algn="tl" rotWithShape="0">
                  <a:srgbClr val="000000">
                    <a:alpha val="43000"/>
                  </a:srgbClr>
                </a:outerShdw>
                <a:reflection blurRad="6350" stA="55000" endA="300" endPos="45500" dir="5400000" sy="-100000" algn="bl" rotWithShape="0"/>
              </a:effectLst>
            </a:endParaRPr>
          </a:p>
        </p:txBody>
      </p:sp>
      <p:sp>
        <p:nvSpPr>
          <p:cNvPr id="11" name="10 - TextBox"/>
          <p:cNvSpPr txBox="1"/>
          <p:nvPr/>
        </p:nvSpPr>
        <p:spPr>
          <a:xfrm>
            <a:off x="2775098" y="1052624"/>
            <a:ext cx="3200400" cy="338554"/>
          </a:xfrm>
          <a:prstGeom prst="rect">
            <a:avLst/>
          </a:prstGeom>
          <a:noFill/>
        </p:spPr>
        <p:txBody>
          <a:bodyPr wrap="square" rtlCol="0">
            <a:spAutoFit/>
          </a:bodyPr>
          <a:lstStyle/>
          <a:p>
            <a:pPr algn="ctr"/>
            <a:r>
              <a:rPr lang="el-GR" sz="1600" b="1" dirty="0" smtClean="0">
                <a:solidFill>
                  <a:schemeClr val="accent1"/>
                </a:solidFill>
                <a:latin typeface="Open Sans"/>
              </a:rPr>
              <a:t>Μεθοδολογία έρευνας </a:t>
            </a:r>
            <a:endParaRPr lang="el-GR" sz="1600" b="1" dirty="0">
              <a:solidFill>
                <a:schemeClr val="accent1"/>
              </a:solidFill>
              <a:latin typeface="Open Sans"/>
            </a:endParaRPr>
          </a:p>
        </p:txBody>
      </p:sp>
      <p:sp>
        <p:nvSpPr>
          <p:cNvPr id="5" name="Google Shape;357;p39"/>
          <p:cNvSpPr txBox="1">
            <a:spLocks/>
          </p:cNvSpPr>
          <p:nvPr/>
        </p:nvSpPr>
        <p:spPr>
          <a:xfrm>
            <a:off x="1612729" y="1571261"/>
            <a:ext cx="5511083" cy="357000"/>
          </a:xfrm>
          <a:prstGeom prst="rect">
            <a:avLst/>
          </a:prstGeom>
        </p:spPr>
        <p:txBody>
          <a:bodyPr spcFirstLastPara="1" wrap="square" lIns="91425" tIns="91425" rIns="91425" bIns="91425" anchor="ctr" anchorCtr="0">
            <a:noAutofit/>
          </a:bodyPr>
          <a:lstStyle/>
          <a:p>
            <a:pPr lvl="0"/>
            <a:r>
              <a:rPr kumimoji="0" lang="el-GR" sz="1400" b="1" i="0" u="none" strike="noStrike" kern="0" cap="none" spc="0" normalizeH="0" baseline="0" noProof="0" dirty="0" smtClean="0">
                <a:ln>
                  <a:noFill/>
                </a:ln>
                <a:solidFill>
                  <a:schemeClr val="tx1"/>
                </a:solidFill>
                <a:effectLst/>
                <a:uLnTx/>
                <a:uFillTx/>
                <a:latin typeface="Open Sans"/>
                <a:ea typeface="Arial"/>
                <a:cs typeface="Arial"/>
                <a:sym typeface="Arial"/>
              </a:rPr>
              <a:t>Χρονική περίοδος διενέργειας της έρευνας</a:t>
            </a:r>
            <a:r>
              <a:rPr kumimoji="0" lang="en-US" sz="1400" b="1" i="0" u="none" strike="noStrike" kern="0" cap="none" spc="0" normalizeH="0" baseline="0" noProof="0" dirty="0" smtClean="0">
                <a:ln>
                  <a:noFill/>
                </a:ln>
                <a:solidFill>
                  <a:schemeClr val="tx1"/>
                </a:solidFill>
                <a:effectLst/>
                <a:uLnTx/>
                <a:uFillTx/>
                <a:latin typeface="Open Sans"/>
                <a:sym typeface="Arial"/>
              </a:rPr>
              <a:t>:</a:t>
            </a:r>
            <a:r>
              <a:rPr kumimoji="0" lang="el-GR" sz="1400" b="1" i="0" u="none" strike="noStrike" kern="0" cap="none" spc="0" normalizeH="0" baseline="0" noProof="0" dirty="0" smtClean="0">
                <a:ln>
                  <a:noFill/>
                </a:ln>
                <a:solidFill>
                  <a:schemeClr val="bg1"/>
                </a:solidFill>
                <a:effectLst/>
                <a:uLnTx/>
                <a:uFillTx/>
                <a:latin typeface="Open Sans"/>
                <a:sym typeface="Arial"/>
              </a:rPr>
              <a:t> </a:t>
            </a:r>
          </a:p>
          <a:p>
            <a:pPr lvl="0">
              <a:buClr>
                <a:schemeClr val="bg1"/>
              </a:buClr>
              <a:buFont typeface="Wingdings" pitchFamily="2" charset="2"/>
              <a:buChar char="ü"/>
            </a:pPr>
            <a:r>
              <a:rPr lang="el-GR" b="1" dirty="0" smtClean="0">
                <a:solidFill>
                  <a:schemeClr val="bg1"/>
                </a:solidFill>
                <a:latin typeface="Open Sans"/>
              </a:rPr>
              <a:t>Η έρευνα πραγματοποιήθηκε από τις 3 Μαΐου έως τις 9 </a:t>
            </a:r>
          </a:p>
          <a:p>
            <a:pPr lvl="0">
              <a:buClr>
                <a:schemeClr val="bg1"/>
              </a:buClr>
            </a:pPr>
            <a:r>
              <a:rPr lang="el-GR" b="1" dirty="0" smtClean="0">
                <a:solidFill>
                  <a:schemeClr val="bg1"/>
                </a:solidFill>
                <a:latin typeface="Open Sans"/>
              </a:rPr>
              <a:t>Ιουνίου του 2021.</a:t>
            </a:r>
            <a:r>
              <a:rPr kumimoji="0" lang="el-GR" sz="1400" b="1" i="0" u="none" strike="noStrike" kern="0" cap="none" spc="0" normalizeH="0" baseline="0" noProof="0" dirty="0" smtClean="0">
                <a:ln>
                  <a:noFill/>
                </a:ln>
                <a:solidFill>
                  <a:schemeClr val="tx1"/>
                </a:solidFill>
                <a:effectLst/>
                <a:uLnTx/>
                <a:uFillTx/>
                <a:latin typeface="Open Sans"/>
                <a:ea typeface="Arial"/>
                <a:cs typeface="Arial"/>
                <a:sym typeface="Arial"/>
              </a:rPr>
              <a:t> </a:t>
            </a:r>
            <a:r>
              <a:rPr kumimoji="0" lang="el-GR" sz="1400" b="1" i="0" u="none" strike="noStrike" kern="0" cap="none" spc="0" normalizeH="0" baseline="0" noProof="0" dirty="0" smtClean="0">
                <a:ln>
                  <a:noFill/>
                </a:ln>
                <a:solidFill>
                  <a:srgbClr val="000000"/>
                </a:solidFill>
                <a:effectLst/>
                <a:uLnTx/>
                <a:uFillTx/>
                <a:latin typeface="Open Sans"/>
                <a:ea typeface="Arial"/>
                <a:cs typeface="Arial"/>
                <a:sym typeface="Arial"/>
              </a:rPr>
              <a:t> </a:t>
            </a:r>
            <a:endParaRPr kumimoji="0" lang="el-GR" sz="1400" b="1" i="0" u="none" strike="noStrike" kern="0" cap="none" spc="0" normalizeH="0" baseline="0" noProof="0" dirty="0">
              <a:ln>
                <a:noFill/>
              </a:ln>
              <a:solidFill>
                <a:srgbClr val="000000"/>
              </a:solidFill>
              <a:effectLst/>
              <a:uLnTx/>
              <a:uFillTx/>
              <a:latin typeface="Open Sans"/>
              <a:ea typeface="Arial"/>
              <a:cs typeface="Arial"/>
              <a:sym typeface="Arial"/>
            </a:endParaRPr>
          </a:p>
        </p:txBody>
      </p:sp>
      <p:sp>
        <p:nvSpPr>
          <p:cNvPr id="6" name="Google Shape;357;p39"/>
          <p:cNvSpPr txBox="1">
            <a:spLocks/>
          </p:cNvSpPr>
          <p:nvPr/>
        </p:nvSpPr>
        <p:spPr>
          <a:xfrm>
            <a:off x="1658680" y="2350982"/>
            <a:ext cx="5550195" cy="357000"/>
          </a:xfrm>
          <a:prstGeom prst="rect">
            <a:avLst/>
          </a:prstGeom>
        </p:spPr>
        <p:txBody>
          <a:bodyPr spcFirstLastPara="1" wrap="square" lIns="91425" tIns="91425" rIns="91425" bIns="91425" anchor="ctr" anchorCtr="0">
            <a:noAutofit/>
          </a:bodyPr>
          <a:lstStyle/>
          <a:p>
            <a:pPr lvl="0"/>
            <a:r>
              <a:rPr kumimoji="0" lang="el-GR" sz="1400" b="1" i="0" u="none" strike="noStrike" kern="0" cap="none" spc="0" normalizeH="0" baseline="0" noProof="0" dirty="0" smtClean="0">
                <a:ln>
                  <a:noFill/>
                </a:ln>
                <a:solidFill>
                  <a:schemeClr val="tx1"/>
                </a:solidFill>
                <a:effectLst/>
                <a:uLnTx/>
                <a:uFillTx/>
                <a:latin typeface="Open Sans"/>
                <a:ea typeface="Arial"/>
                <a:cs typeface="Arial"/>
                <a:sym typeface="Arial"/>
              </a:rPr>
              <a:t>Είδος έρευνας</a:t>
            </a:r>
            <a:r>
              <a:rPr kumimoji="0" lang="en-US" sz="1400" b="1" i="0" u="none" strike="noStrike" kern="0" cap="none" spc="0" normalizeH="0" baseline="0" noProof="0" dirty="0" smtClean="0">
                <a:ln>
                  <a:noFill/>
                </a:ln>
                <a:solidFill>
                  <a:schemeClr val="tx1"/>
                </a:solidFill>
                <a:effectLst/>
                <a:uLnTx/>
                <a:uFillTx/>
                <a:latin typeface="Open Sans"/>
                <a:ea typeface="Arial"/>
                <a:cs typeface="Arial"/>
                <a:sym typeface="Arial"/>
              </a:rPr>
              <a:t>:</a:t>
            </a:r>
            <a:r>
              <a:rPr kumimoji="0" lang="el-GR" sz="1400" b="1" i="0" u="none" strike="noStrike" kern="0" cap="none" spc="0" normalizeH="0" baseline="0" noProof="0" dirty="0" smtClean="0">
                <a:ln>
                  <a:noFill/>
                </a:ln>
                <a:solidFill>
                  <a:schemeClr val="tx1"/>
                </a:solidFill>
                <a:effectLst/>
                <a:uLnTx/>
                <a:uFillTx/>
                <a:latin typeface="Open Sans"/>
                <a:ea typeface="Arial"/>
                <a:cs typeface="Arial"/>
                <a:sym typeface="Arial"/>
              </a:rPr>
              <a:t> </a:t>
            </a:r>
          </a:p>
          <a:p>
            <a:pPr lvl="0">
              <a:buClr>
                <a:schemeClr val="bg1"/>
              </a:buClr>
              <a:buFont typeface="Wingdings" pitchFamily="2" charset="2"/>
              <a:buChar char="ü"/>
            </a:pPr>
            <a:r>
              <a:rPr lang="el-GR" b="1" dirty="0" smtClean="0">
                <a:solidFill>
                  <a:schemeClr val="bg1"/>
                </a:solidFill>
                <a:latin typeface="Open Sans"/>
              </a:rPr>
              <a:t>Για την υλοποίηση της παρούσας έρευνας επιλέχθηκε η ποιοτική μέθοδος.</a:t>
            </a:r>
            <a:r>
              <a:rPr kumimoji="0" lang="el-GR" sz="1400" b="1" i="0" u="none" strike="noStrike" kern="0" cap="none" spc="0" normalizeH="0" baseline="0" noProof="0" dirty="0" smtClean="0">
                <a:ln>
                  <a:noFill/>
                </a:ln>
                <a:solidFill>
                  <a:schemeClr val="bg1"/>
                </a:solidFill>
                <a:effectLst/>
                <a:uLnTx/>
                <a:uFillTx/>
                <a:latin typeface="Open Sans"/>
                <a:sym typeface="Arial"/>
              </a:rPr>
              <a:t>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l-GR" sz="1400" b="1" i="0" u="none" strike="noStrike" kern="0" cap="none" spc="0" normalizeH="0" baseline="0" noProof="0" dirty="0">
              <a:ln>
                <a:noFill/>
              </a:ln>
              <a:solidFill>
                <a:schemeClr val="tx1"/>
              </a:solidFill>
              <a:effectLst/>
              <a:uLnTx/>
              <a:uFillTx/>
              <a:latin typeface="Open Sans"/>
              <a:ea typeface="Arial"/>
              <a:cs typeface="Arial"/>
              <a:sym typeface="Arial"/>
            </a:endParaRPr>
          </a:p>
        </p:txBody>
      </p:sp>
      <p:sp>
        <p:nvSpPr>
          <p:cNvPr id="13" name="Google Shape;357;p39"/>
          <p:cNvSpPr txBox="1">
            <a:spLocks/>
          </p:cNvSpPr>
          <p:nvPr/>
        </p:nvSpPr>
        <p:spPr>
          <a:xfrm>
            <a:off x="1651653" y="2796364"/>
            <a:ext cx="5461528" cy="858579"/>
          </a:xfrm>
          <a:prstGeom prst="rect">
            <a:avLst/>
          </a:prstGeom>
        </p:spPr>
        <p:txBody>
          <a:bodyPr spcFirstLastPara="1" wrap="square" lIns="91425" tIns="91425" rIns="91425" bIns="91425" anchor="ctr" anchorCtr="0">
            <a:noAutofit/>
          </a:bodyPr>
          <a:lstStyle/>
          <a:p>
            <a:pPr lvl="0"/>
            <a:r>
              <a:rPr lang="el-GR" b="1" noProof="0" dirty="0" smtClean="0">
                <a:solidFill>
                  <a:schemeClr val="tx1"/>
                </a:solidFill>
                <a:latin typeface="Open Sans"/>
              </a:rPr>
              <a:t>Εγκυρότητα &amp; Αξιοπιστία</a:t>
            </a:r>
            <a:r>
              <a:rPr kumimoji="0" lang="en-US" sz="1400" b="1" i="0" u="none" strike="noStrike" kern="0" cap="none" spc="0" normalizeH="0" baseline="0" noProof="0" dirty="0" smtClean="0">
                <a:ln>
                  <a:noFill/>
                </a:ln>
                <a:solidFill>
                  <a:schemeClr val="tx1"/>
                </a:solidFill>
                <a:effectLst/>
                <a:uLnTx/>
                <a:uFillTx/>
                <a:latin typeface="Open Sans"/>
                <a:sym typeface="Arial"/>
              </a:rPr>
              <a:t>:</a:t>
            </a:r>
            <a:r>
              <a:rPr kumimoji="0" lang="el-GR" sz="1400" b="1" i="0" u="none" strike="noStrike" kern="0" cap="none" spc="0" normalizeH="0" baseline="0" noProof="0" dirty="0" smtClean="0">
                <a:ln>
                  <a:noFill/>
                </a:ln>
                <a:solidFill>
                  <a:schemeClr val="bg1"/>
                </a:solidFill>
                <a:effectLst/>
                <a:uLnTx/>
                <a:uFillTx/>
                <a:latin typeface="Open Sans"/>
                <a:sym typeface="Arial"/>
              </a:rPr>
              <a:t> </a:t>
            </a:r>
          </a:p>
          <a:p>
            <a:pPr lvl="0">
              <a:buClr>
                <a:schemeClr val="bg1"/>
              </a:buClr>
              <a:buFont typeface="Wingdings" pitchFamily="2" charset="2"/>
              <a:buChar char="ü"/>
            </a:pPr>
            <a:r>
              <a:rPr lang="el-GR" b="1" dirty="0" smtClean="0">
                <a:solidFill>
                  <a:schemeClr val="bg1"/>
                </a:solidFill>
                <a:latin typeface="Open Sans"/>
              </a:rPr>
              <a:t>Πραγματοποιήθηκε </a:t>
            </a:r>
            <a:r>
              <a:rPr lang="el-GR" b="1" dirty="0" err="1" smtClean="0">
                <a:solidFill>
                  <a:schemeClr val="bg1"/>
                </a:solidFill>
                <a:latin typeface="Open Sans"/>
              </a:rPr>
              <a:t>τριγωνοποίηση</a:t>
            </a:r>
            <a:r>
              <a:rPr lang="el-GR" b="1" dirty="0" smtClean="0">
                <a:solidFill>
                  <a:schemeClr val="bg1"/>
                </a:solidFill>
                <a:latin typeface="Open Sans"/>
              </a:rPr>
              <a:t> δεδομένων ή αλλιώς η </a:t>
            </a:r>
            <a:r>
              <a:rPr lang="el-GR" b="1" dirty="0" err="1" smtClean="0">
                <a:solidFill>
                  <a:schemeClr val="bg1"/>
                </a:solidFill>
                <a:latin typeface="Open Sans"/>
              </a:rPr>
              <a:t>τριγωνοποίηση</a:t>
            </a:r>
            <a:r>
              <a:rPr lang="el-GR" b="1" dirty="0" smtClean="0">
                <a:solidFill>
                  <a:schemeClr val="bg1"/>
                </a:solidFill>
                <a:latin typeface="Open Sans"/>
              </a:rPr>
              <a:t> των πηγών προέλευσης των δεδομένων </a:t>
            </a:r>
            <a:r>
              <a:rPr lang="en-US" b="1" dirty="0" smtClean="0">
                <a:solidFill>
                  <a:schemeClr val="bg1"/>
                </a:solidFill>
                <a:latin typeface="Open Sans"/>
              </a:rPr>
              <a:t>(Robson, 2007)</a:t>
            </a:r>
            <a:endParaRPr kumimoji="0" lang="el-GR" sz="1400" b="1" i="0" u="none" strike="noStrike" kern="0" cap="none" spc="0" normalizeH="0" baseline="0" noProof="0" dirty="0" smtClean="0">
              <a:ln>
                <a:noFill/>
              </a:ln>
              <a:solidFill>
                <a:schemeClr val="bg1"/>
              </a:solidFill>
              <a:effectLst/>
              <a:uLnTx/>
              <a:uFillTx/>
              <a:latin typeface="Open Sans"/>
              <a:sym typeface="Arial"/>
            </a:endParaRPr>
          </a:p>
        </p:txBody>
      </p:sp>
      <p:sp>
        <p:nvSpPr>
          <p:cNvPr id="7" name="Google Shape;361;p39"/>
          <p:cNvSpPr txBox="1">
            <a:spLocks/>
          </p:cNvSpPr>
          <p:nvPr/>
        </p:nvSpPr>
        <p:spPr>
          <a:xfrm>
            <a:off x="1659201" y="3926443"/>
            <a:ext cx="5209433" cy="751882"/>
          </a:xfrm>
          <a:prstGeom prst="rect">
            <a:avLst/>
          </a:prstGeom>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l-GR" sz="1400" b="1" i="0" u="none" strike="noStrike" kern="0" cap="none" spc="0" normalizeH="0" baseline="0" noProof="0" dirty="0" smtClean="0">
                <a:ln>
                  <a:noFill/>
                </a:ln>
                <a:solidFill>
                  <a:schemeClr val="tx1"/>
                </a:solidFill>
                <a:effectLst/>
                <a:uLnTx/>
                <a:uFillTx/>
                <a:latin typeface="Open Sans"/>
                <a:ea typeface="Arial"/>
                <a:cs typeface="Arial"/>
                <a:sym typeface="Arial"/>
              </a:rPr>
              <a:t>Μέσα συλλογής δεδομένων</a:t>
            </a:r>
            <a:r>
              <a:rPr kumimoji="0" lang="en-US" sz="1400" b="1" i="0" u="none" strike="noStrike" kern="0" cap="none" spc="0" normalizeH="0" baseline="0" noProof="0" dirty="0" smtClean="0">
                <a:ln>
                  <a:noFill/>
                </a:ln>
                <a:solidFill>
                  <a:schemeClr val="tx1"/>
                </a:solidFill>
                <a:effectLst/>
                <a:uLnTx/>
                <a:uFillTx/>
                <a:latin typeface="Open Sans"/>
                <a:ea typeface="Arial"/>
                <a:cs typeface="Arial"/>
                <a:sym typeface="Arial"/>
              </a:rPr>
              <a:t>:</a:t>
            </a:r>
            <a:endParaRPr kumimoji="0" lang="el-GR" sz="1400" b="1" i="0" u="none" strike="noStrike" kern="0" cap="none" spc="0" normalizeH="0" baseline="0" noProof="0" dirty="0" smtClean="0">
              <a:ln>
                <a:noFill/>
              </a:ln>
              <a:solidFill>
                <a:schemeClr val="tx1"/>
              </a:solidFill>
              <a:effectLst/>
              <a:uLnTx/>
              <a:uFillTx/>
              <a:latin typeface="Open Sans"/>
              <a:ea typeface="Arial"/>
              <a:cs typeface="Arial"/>
              <a:sym typeface="Arial"/>
            </a:endParaRPr>
          </a:p>
          <a:p>
            <a:pPr lvl="0">
              <a:buClr>
                <a:schemeClr val="bg1"/>
              </a:buClr>
              <a:buFont typeface="Wingdings" pitchFamily="2" charset="2"/>
              <a:buChar char="ü"/>
            </a:pPr>
            <a:r>
              <a:rPr lang="el-GR" b="1" dirty="0" smtClean="0">
                <a:solidFill>
                  <a:schemeClr val="bg1"/>
                </a:solidFill>
              </a:rPr>
              <a:t>ένα ερωτηματολόγιο αποτίμησης του ΕΥ με ανοιχτού τύπου ερωτήσεις,</a:t>
            </a:r>
          </a:p>
          <a:p>
            <a:pPr lvl="0">
              <a:buClr>
                <a:schemeClr val="bg1"/>
              </a:buClr>
              <a:buFont typeface="Wingdings" pitchFamily="2" charset="2"/>
              <a:buChar char="ü"/>
            </a:pPr>
            <a:r>
              <a:rPr lang="el-GR" b="1" dirty="0" smtClean="0">
                <a:solidFill>
                  <a:schemeClr val="bg1"/>
                </a:solidFill>
                <a:latin typeface="Open Sans"/>
              </a:rPr>
              <a:t>η </a:t>
            </a:r>
            <a:r>
              <a:rPr lang="el-GR" b="1" dirty="0" err="1" smtClean="0">
                <a:solidFill>
                  <a:schemeClr val="bg1"/>
                </a:solidFill>
                <a:latin typeface="Open Sans"/>
              </a:rPr>
              <a:t>ημιδομημένη</a:t>
            </a:r>
            <a:r>
              <a:rPr lang="el-GR" b="1" dirty="0" smtClean="0">
                <a:solidFill>
                  <a:schemeClr val="bg1"/>
                </a:solidFill>
                <a:latin typeface="Open Sans"/>
              </a:rPr>
              <a:t> συνέντευξη και</a:t>
            </a:r>
          </a:p>
          <a:p>
            <a:pPr lvl="0">
              <a:buClr>
                <a:schemeClr val="bg1"/>
              </a:buClr>
              <a:buFont typeface="Wingdings" pitchFamily="2" charset="2"/>
              <a:buChar char="ü"/>
            </a:pPr>
            <a:r>
              <a:rPr lang="el-GR" b="1" dirty="0" smtClean="0">
                <a:solidFill>
                  <a:schemeClr val="bg1"/>
                </a:solidFill>
                <a:latin typeface="Open Sans"/>
              </a:rPr>
              <a:t>η ομαδική συζήτηση-συνεδρία της Ομάδας Εστίασης.</a:t>
            </a:r>
            <a:endParaRPr kumimoji="0" lang="el-GR" sz="1400" b="1" i="0" u="none" strike="noStrike" kern="0" cap="none" spc="0" normalizeH="0" baseline="0" noProof="0" dirty="0" smtClean="0">
              <a:ln>
                <a:noFill/>
              </a:ln>
              <a:solidFill>
                <a:schemeClr val="bg1"/>
              </a:solidFill>
              <a:effectLst/>
              <a:uLnTx/>
              <a:uFillTx/>
              <a:latin typeface="Open Sans"/>
              <a:sym typeface="Arial"/>
            </a:endParaRPr>
          </a:p>
          <a:p>
            <a:pPr marL="0" marR="0" lvl="0" indent="0" algn="l" defTabSz="914400" rtl="0" eaLnBrk="1" fontAlgn="auto" latinLnBrk="0" hangingPunct="1">
              <a:lnSpc>
                <a:spcPct val="100000"/>
              </a:lnSpc>
              <a:spcBef>
                <a:spcPts val="0"/>
              </a:spcBef>
              <a:spcAft>
                <a:spcPts val="0"/>
              </a:spcAft>
              <a:buClr>
                <a:schemeClr val="bg1"/>
              </a:buClr>
              <a:buSzTx/>
              <a:buFont typeface="Wingdings" pitchFamily="2" charset="2"/>
              <a:buChar char="ü"/>
              <a:tabLst/>
              <a:defRPr/>
            </a:pPr>
            <a:endParaRPr kumimoji="0" lang="el-GR" sz="1400" b="1" i="0" u="none" strike="noStrike" kern="0" cap="none" spc="0" normalizeH="0" baseline="0" noProof="0" dirty="0">
              <a:ln>
                <a:noFill/>
              </a:ln>
              <a:solidFill>
                <a:schemeClr val="tx1"/>
              </a:solidFill>
              <a:effectLst/>
              <a:uLnTx/>
              <a:uFillTx/>
              <a:latin typeface="Open Sans"/>
              <a:ea typeface="Arial"/>
              <a:cs typeface="Arial"/>
              <a:sym typeface="Aria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12" name="Google Shape;250;p32"/>
          <p:cNvSpPr/>
          <p:nvPr/>
        </p:nvSpPr>
        <p:spPr>
          <a:xfrm rot="5400000">
            <a:off x="5939613" y="1939112"/>
            <a:ext cx="5143500" cy="1265275"/>
          </a:xfrm>
          <a:prstGeom prst="rect">
            <a:avLst/>
          </a:prstGeom>
          <a:solidFill>
            <a:schemeClr val="tx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3 - Ορθογώνιο"/>
          <p:cNvSpPr/>
          <p:nvPr/>
        </p:nvSpPr>
        <p:spPr>
          <a:xfrm>
            <a:off x="447116" y="196765"/>
            <a:ext cx="6747140" cy="1015663"/>
          </a:xfrm>
          <a:prstGeom prst="rect">
            <a:avLst/>
          </a:prstGeom>
        </p:spPr>
        <p:txBody>
          <a:bodyPr wrap="square">
            <a:spAutoFit/>
          </a:bodyPr>
          <a:lstStyle/>
          <a:p>
            <a:r>
              <a:rPr lang="el-GR" sz="3000" b="1" dirty="0" smtClean="0">
                <a:solidFill>
                  <a:srgbClr val="2E4379"/>
                </a:solidFill>
                <a:latin typeface="Boogaloo"/>
                <a:sym typeface="Boogaloo"/>
              </a:rPr>
              <a:t>Αποτίμηση Εκπαιδευτικού Υλικού (2/11)</a:t>
            </a:r>
            <a:endParaRPr lang="el-GR" dirty="0"/>
          </a:p>
        </p:txBody>
      </p:sp>
      <p:sp>
        <p:nvSpPr>
          <p:cNvPr id="9" name="8 - Ορθογώνιο"/>
          <p:cNvSpPr/>
          <p:nvPr/>
        </p:nvSpPr>
        <p:spPr>
          <a:xfrm>
            <a:off x="1573619" y="818707"/>
            <a:ext cx="5954232" cy="4359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4" name="13 - Ορθογώνιο"/>
          <p:cNvSpPr/>
          <p:nvPr/>
        </p:nvSpPr>
        <p:spPr>
          <a:xfrm rot="5400000">
            <a:off x="5194445" y="1927596"/>
            <a:ext cx="5143501" cy="12883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5" name="14 - Ορθογώνιο"/>
          <p:cNvSpPr/>
          <p:nvPr/>
        </p:nvSpPr>
        <p:spPr>
          <a:xfrm rot="5400000">
            <a:off x="8203017" y="3460905"/>
            <a:ext cx="382771" cy="967563"/>
          </a:xfrm>
          <a:prstGeom prst="rect">
            <a:avLst/>
          </a:prstGeom>
          <a:solidFill>
            <a:schemeClr val="accent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6" name="15 - Ορθογώνιο"/>
          <p:cNvSpPr/>
          <p:nvPr/>
        </p:nvSpPr>
        <p:spPr>
          <a:xfrm rot="5400000">
            <a:off x="-1" y="2179678"/>
            <a:ext cx="382771" cy="680484"/>
          </a:xfrm>
          <a:prstGeom prst="rect">
            <a:avLst/>
          </a:prstGeom>
          <a:solidFill>
            <a:schemeClr val="accent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8" name="17 - Ορθογώνιο"/>
          <p:cNvSpPr/>
          <p:nvPr/>
        </p:nvSpPr>
        <p:spPr>
          <a:xfrm>
            <a:off x="1562985" y="1127051"/>
            <a:ext cx="5837940" cy="3242930"/>
          </a:xfrm>
          <a:prstGeom prst="rect">
            <a:avLst/>
          </a:prstGeom>
          <a:solidFill>
            <a:schemeClr val="tx1">
              <a:lumMod val="40000"/>
              <a:lumOff val="6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solidFill>
                <a:schemeClr val="accent1"/>
              </a:solidFill>
              <a:latin typeface="Open Sans"/>
            </a:endParaRPr>
          </a:p>
        </p:txBody>
      </p:sp>
      <p:sp>
        <p:nvSpPr>
          <p:cNvPr id="10" name="Google Shape;499;p48"/>
          <p:cNvSpPr/>
          <p:nvPr/>
        </p:nvSpPr>
        <p:spPr>
          <a:xfrm>
            <a:off x="6645349" y="499730"/>
            <a:ext cx="1531089" cy="1499190"/>
          </a:xfrm>
          <a:prstGeom prst="ellipse">
            <a:avLst/>
          </a:prstGeom>
          <a:solidFill>
            <a:schemeClr val="accent3"/>
          </a:solidFill>
          <a:ln>
            <a:noFill/>
          </a:ln>
          <a:effectLst>
            <a:outerShdw blurRad="50800" dist="38100" dir="5400000" algn="t" rotWithShape="0">
              <a:prstClr val="black">
                <a:alpha val="40000"/>
              </a:prstClr>
            </a:outerShdw>
          </a:effectLst>
        </p:spPr>
        <p:txBody>
          <a:bodyPr spcFirstLastPara="1" wrap="square" lIns="91425" tIns="91425" rIns="91425" bIns="91425" anchor="ctr" anchorCtr="0">
            <a:noAutofit/>
          </a:bodyPr>
          <a:lstStyle/>
          <a:p>
            <a:pPr lvl="0" algn="ctr"/>
            <a:endParaRPr lang="en" sz="5400" b="1" spc="150" dirty="0">
              <a:ln w="11430"/>
              <a:solidFill>
                <a:srgbClr val="F8F8F8"/>
              </a:solidFill>
              <a:effectLst>
                <a:outerShdw blurRad="25400" algn="tl" rotWithShape="0">
                  <a:srgbClr val="000000">
                    <a:alpha val="43000"/>
                  </a:srgbClr>
                </a:outerShdw>
                <a:reflection blurRad="6350" stA="55000" endA="300" endPos="45500" dir="5400000" sy="-100000" algn="bl" rotWithShape="0"/>
              </a:effectLst>
            </a:endParaRPr>
          </a:p>
        </p:txBody>
      </p:sp>
      <p:sp>
        <p:nvSpPr>
          <p:cNvPr id="11" name="10 - TextBox"/>
          <p:cNvSpPr txBox="1"/>
          <p:nvPr/>
        </p:nvSpPr>
        <p:spPr>
          <a:xfrm>
            <a:off x="2679406" y="1254641"/>
            <a:ext cx="3200400" cy="338554"/>
          </a:xfrm>
          <a:prstGeom prst="rect">
            <a:avLst/>
          </a:prstGeom>
          <a:noFill/>
        </p:spPr>
        <p:txBody>
          <a:bodyPr wrap="square" rtlCol="0">
            <a:spAutoFit/>
          </a:bodyPr>
          <a:lstStyle/>
          <a:p>
            <a:pPr algn="ctr"/>
            <a:r>
              <a:rPr lang="el-GR" sz="1600" b="1" dirty="0" smtClean="0">
                <a:solidFill>
                  <a:schemeClr val="accent5"/>
                </a:solidFill>
                <a:latin typeface="Open Sans"/>
              </a:rPr>
              <a:t>Μεθοδολογία έρευνας </a:t>
            </a:r>
            <a:endParaRPr lang="el-GR" sz="1600" b="1" dirty="0">
              <a:solidFill>
                <a:schemeClr val="accent5"/>
              </a:solidFill>
              <a:latin typeface="Open Sans"/>
            </a:endParaRPr>
          </a:p>
        </p:txBody>
      </p:sp>
      <p:sp>
        <p:nvSpPr>
          <p:cNvPr id="5" name="Google Shape;357;p39"/>
          <p:cNvSpPr txBox="1">
            <a:spLocks/>
          </p:cNvSpPr>
          <p:nvPr/>
        </p:nvSpPr>
        <p:spPr>
          <a:xfrm>
            <a:off x="1655260" y="1573618"/>
            <a:ext cx="5532349" cy="1499190"/>
          </a:xfrm>
          <a:prstGeom prst="rect">
            <a:avLst/>
          </a:prstGeom>
        </p:spPr>
        <p:txBody>
          <a:bodyPr spcFirstLastPara="1" wrap="square" lIns="91425" tIns="91425" rIns="91425" bIns="91425" anchor="ctr" anchorCtr="0">
            <a:noAutofit/>
          </a:bodyPr>
          <a:lstStyle/>
          <a:p>
            <a:pPr lvl="0"/>
            <a:r>
              <a:rPr lang="el-GR" b="1" dirty="0" smtClean="0">
                <a:solidFill>
                  <a:schemeClr val="tx1"/>
                </a:solidFill>
                <a:latin typeface="Open Sans"/>
              </a:rPr>
              <a:t>Συμμετέχοντες στην έρευνα</a:t>
            </a:r>
            <a:r>
              <a:rPr kumimoji="0" lang="en-US" sz="1400" b="1" i="0" u="none" strike="noStrike" kern="0" cap="none" spc="0" normalizeH="0" baseline="0" noProof="0" dirty="0" smtClean="0">
                <a:ln>
                  <a:noFill/>
                </a:ln>
                <a:solidFill>
                  <a:schemeClr val="tx1"/>
                </a:solidFill>
                <a:effectLst/>
                <a:uLnTx/>
                <a:uFillTx/>
                <a:latin typeface="Open Sans"/>
                <a:sym typeface="Arial"/>
              </a:rPr>
              <a:t>:</a:t>
            </a:r>
            <a:r>
              <a:rPr kumimoji="0" lang="el-GR" sz="1400" b="1" i="0" u="none" strike="noStrike" kern="0" cap="none" spc="0" normalizeH="0" baseline="0" noProof="0" dirty="0" smtClean="0">
                <a:ln>
                  <a:noFill/>
                </a:ln>
                <a:solidFill>
                  <a:schemeClr val="bg1"/>
                </a:solidFill>
                <a:effectLst/>
                <a:uLnTx/>
                <a:uFillTx/>
                <a:latin typeface="Open Sans"/>
                <a:sym typeface="Arial"/>
              </a:rPr>
              <a:t> </a:t>
            </a:r>
          </a:p>
          <a:p>
            <a:pPr lvl="0">
              <a:buClr>
                <a:schemeClr val="bg1"/>
              </a:buClr>
              <a:buFont typeface="Wingdings" pitchFamily="2" charset="2"/>
              <a:buChar char="ü"/>
            </a:pPr>
            <a:r>
              <a:rPr lang="el-GR" b="1" dirty="0" smtClean="0">
                <a:solidFill>
                  <a:schemeClr val="bg1"/>
                </a:solidFill>
                <a:latin typeface="Open Sans"/>
              </a:rPr>
              <a:t>3 ειδικοί αξιολογητές Εκπαιδευτικοί Πρωτοβάθμιας </a:t>
            </a:r>
          </a:p>
          <a:p>
            <a:pPr lvl="0">
              <a:buClr>
                <a:schemeClr val="bg1"/>
              </a:buClr>
            </a:pPr>
            <a:r>
              <a:rPr lang="el-GR" b="1" dirty="0" smtClean="0">
                <a:solidFill>
                  <a:schemeClr val="bg1"/>
                </a:solidFill>
                <a:latin typeface="Open Sans"/>
              </a:rPr>
              <a:t>   Εκπαίδευσης</a:t>
            </a:r>
          </a:p>
          <a:p>
            <a:pPr lvl="0">
              <a:buClr>
                <a:schemeClr val="bg1"/>
              </a:buClr>
              <a:buFont typeface="Wingdings" pitchFamily="2" charset="2"/>
              <a:buChar char="ü"/>
            </a:pPr>
            <a:r>
              <a:rPr lang="el-GR" b="1" dirty="0" smtClean="0">
                <a:solidFill>
                  <a:schemeClr val="bg1"/>
                </a:solidFill>
                <a:latin typeface="Open Sans"/>
              </a:rPr>
              <a:t>5 εκπαιδευτικοί ειδικότητας ΠΕ02, </a:t>
            </a:r>
          </a:p>
          <a:p>
            <a:pPr lvl="0">
              <a:buClr>
                <a:schemeClr val="bg1"/>
              </a:buClr>
              <a:buFont typeface="Wingdings" pitchFamily="2" charset="2"/>
              <a:buChar char="ü"/>
            </a:pPr>
            <a:r>
              <a:rPr lang="el-GR" b="1" dirty="0" smtClean="0">
                <a:solidFill>
                  <a:schemeClr val="bg1"/>
                </a:solidFill>
                <a:latin typeface="Open Sans"/>
              </a:rPr>
              <a:t>μία Ομάδα Εστίασης (4 ατόμων): της ερευνήτριας, μίας </a:t>
            </a:r>
          </a:p>
          <a:p>
            <a:pPr lvl="0">
              <a:buClr>
                <a:schemeClr val="bg1"/>
              </a:buClr>
            </a:pPr>
            <a:r>
              <a:rPr lang="el-GR" b="1" dirty="0" smtClean="0">
                <a:solidFill>
                  <a:schemeClr val="bg1"/>
                </a:solidFill>
                <a:latin typeface="Open Sans"/>
              </a:rPr>
              <a:t>   ειδικού της </a:t>
            </a:r>
            <a:r>
              <a:rPr lang="el-GR" b="1" dirty="0" err="1" smtClean="0">
                <a:solidFill>
                  <a:schemeClr val="bg1"/>
                </a:solidFill>
                <a:latin typeface="Open Sans"/>
              </a:rPr>
              <a:t>ΕξΑΕ</a:t>
            </a:r>
            <a:r>
              <a:rPr lang="el-GR" b="1" dirty="0" smtClean="0">
                <a:solidFill>
                  <a:schemeClr val="bg1"/>
                </a:solidFill>
                <a:latin typeface="Open Sans"/>
              </a:rPr>
              <a:t> και 2 Φιλολόγων Εκπαιδευτικών</a:t>
            </a:r>
            <a:endParaRPr kumimoji="0" lang="el-GR" sz="1400" b="1" i="0" strike="noStrike" kern="0" cap="none" spc="0" normalizeH="0" baseline="0" noProof="0" dirty="0">
              <a:ln>
                <a:noFill/>
              </a:ln>
              <a:solidFill>
                <a:schemeClr val="bg1"/>
              </a:solidFill>
              <a:effectLst/>
              <a:uLnTx/>
              <a:uFillTx/>
              <a:latin typeface="Open Sans"/>
              <a:sym typeface="Arial"/>
            </a:endParaRPr>
          </a:p>
        </p:txBody>
      </p:sp>
      <p:sp>
        <p:nvSpPr>
          <p:cNvPr id="19" name="18 - TextBox"/>
          <p:cNvSpPr txBox="1"/>
          <p:nvPr/>
        </p:nvSpPr>
        <p:spPr>
          <a:xfrm>
            <a:off x="1669312" y="3009014"/>
            <a:ext cx="5741138" cy="1169551"/>
          </a:xfrm>
          <a:prstGeom prst="rect">
            <a:avLst/>
          </a:prstGeom>
          <a:noFill/>
        </p:spPr>
        <p:txBody>
          <a:bodyPr wrap="square" rtlCol="0">
            <a:spAutoFit/>
          </a:bodyPr>
          <a:lstStyle/>
          <a:p>
            <a:r>
              <a:rPr lang="el-GR" b="1" dirty="0" smtClean="0">
                <a:solidFill>
                  <a:schemeClr val="tx1"/>
                </a:solidFill>
                <a:latin typeface="Open Sans"/>
              </a:rPr>
              <a:t>Επεξεργασία των δεδομένων</a:t>
            </a:r>
            <a:r>
              <a:rPr lang="en-US" b="1" dirty="0" smtClean="0">
                <a:solidFill>
                  <a:schemeClr val="tx1"/>
                </a:solidFill>
                <a:latin typeface="Open Sans"/>
              </a:rPr>
              <a:t>:</a:t>
            </a:r>
            <a:endParaRPr lang="el-GR" b="1" dirty="0" smtClean="0">
              <a:solidFill>
                <a:schemeClr val="tx1"/>
              </a:solidFill>
              <a:latin typeface="Open Sans"/>
            </a:endParaRPr>
          </a:p>
          <a:p>
            <a:pPr>
              <a:buClr>
                <a:schemeClr val="bg1"/>
              </a:buClr>
              <a:buFont typeface="Wingdings" pitchFamily="2" charset="2"/>
              <a:buChar char="ü"/>
            </a:pPr>
            <a:r>
              <a:rPr lang="el-GR" b="1" dirty="0" smtClean="0">
                <a:solidFill>
                  <a:schemeClr val="tx1"/>
                </a:solidFill>
                <a:latin typeface="Open Sans"/>
              </a:rPr>
              <a:t> </a:t>
            </a:r>
            <a:r>
              <a:rPr lang="el-GR" b="1" dirty="0" smtClean="0">
                <a:solidFill>
                  <a:schemeClr val="bg1"/>
                </a:solidFill>
                <a:latin typeface="Open Sans"/>
              </a:rPr>
              <a:t>μεθοδολογική προσέγγιση ανάλυσης περιεχομένου</a:t>
            </a:r>
          </a:p>
          <a:p>
            <a:pPr>
              <a:buClr>
                <a:schemeClr val="bg1"/>
              </a:buClr>
              <a:buFont typeface="Wingdings" pitchFamily="2" charset="2"/>
              <a:buChar char="ü"/>
            </a:pPr>
            <a:r>
              <a:rPr lang="el-GR" b="1" dirty="0" smtClean="0">
                <a:solidFill>
                  <a:schemeClr val="bg1"/>
                </a:solidFill>
              </a:rPr>
              <a:t>πραγματοποιήθηκε θεματική ή αλλιώς σημασιολογική ανάλυση</a:t>
            </a:r>
          </a:p>
          <a:p>
            <a:pPr>
              <a:buClr>
                <a:schemeClr val="bg1"/>
              </a:buClr>
              <a:buFont typeface="Wingdings" pitchFamily="2" charset="2"/>
              <a:buChar char="ü"/>
            </a:pPr>
            <a:r>
              <a:rPr lang="el-GR" b="1" dirty="0" smtClean="0">
                <a:solidFill>
                  <a:schemeClr val="bg1"/>
                </a:solidFill>
                <a:latin typeface="Open Sans"/>
              </a:rPr>
              <a:t>η κωδικοποίηση των απόψεων των συμμετεχόντων έγινε, </a:t>
            </a:r>
          </a:p>
          <a:p>
            <a:pPr>
              <a:buClr>
                <a:schemeClr val="bg1"/>
              </a:buClr>
            </a:pPr>
            <a:r>
              <a:rPr lang="el-GR" b="1" dirty="0" smtClean="0">
                <a:solidFill>
                  <a:schemeClr val="bg1"/>
                </a:solidFill>
                <a:latin typeface="Open Sans"/>
              </a:rPr>
              <a:t>   με βάση 9 άξονες και τα βασικά αντικείμενά τους</a:t>
            </a:r>
            <a:endParaRPr lang="el-GR" b="1" dirty="0">
              <a:solidFill>
                <a:schemeClr val="bg1"/>
              </a:solidFill>
              <a:latin typeface="Open Sans"/>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7" name="Google Shape;318;p36"/>
          <p:cNvSpPr/>
          <p:nvPr/>
        </p:nvSpPr>
        <p:spPr>
          <a:xfrm rot="5400000">
            <a:off x="5164653" y="187902"/>
            <a:ext cx="827305" cy="451500"/>
          </a:xfrm>
          <a:prstGeom prst="rect">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36"/>
          <p:cNvSpPr/>
          <p:nvPr/>
        </p:nvSpPr>
        <p:spPr>
          <a:xfrm>
            <a:off x="-799550" y="4487421"/>
            <a:ext cx="1110000" cy="451500"/>
          </a:xfrm>
          <a:prstGeom prst="rect">
            <a:avLst/>
          </a:prstGeom>
          <a:solidFill>
            <a:schemeClr val="accent1"/>
          </a:solidFill>
          <a:ln>
            <a:noFill/>
          </a:ln>
          <a:effectLst>
            <a:outerShdw blurRad="50800" dist="38100" dir="5400000" algn="t" rotWithShape="0">
              <a:prstClr val="black">
                <a:alpha val="40000"/>
              </a:prst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250;p32"/>
          <p:cNvSpPr/>
          <p:nvPr/>
        </p:nvSpPr>
        <p:spPr>
          <a:xfrm rot="5400000">
            <a:off x="6205427" y="2204926"/>
            <a:ext cx="5143500" cy="733647"/>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7 - Ορθογώνιο"/>
          <p:cNvSpPr/>
          <p:nvPr/>
        </p:nvSpPr>
        <p:spPr>
          <a:xfrm>
            <a:off x="185288" y="148855"/>
            <a:ext cx="7714702" cy="553998"/>
          </a:xfrm>
          <a:prstGeom prst="rect">
            <a:avLst/>
          </a:prstGeom>
        </p:spPr>
        <p:txBody>
          <a:bodyPr wrap="square">
            <a:spAutoFit/>
          </a:bodyPr>
          <a:lstStyle/>
          <a:p>
            <a:r>
              <a:rPr lang="el-GR" sz="3000" b="1" dirty="0" smtClean="0">
                <a:solidFill>
                  <a:srgbClr val="2E4379"/>
                </a:solidFill>
                <a:latin typeface="Boogaloo"/>
                <a:sym typeface="Boogaloo"/>
              </a:rPr>
              <a:t>Αποτίμηση Εκπαιδευτικού Υλικού (3/11)</a:t>
            </a:r>
            <a:endParaRPr lang="el-GR" dirty="0"/>
          </a:p>
        </p:txBody>
      </p:sp>
      <p:sp>
        <p:nvSpPr>
          <p:cNvPr id="10" name="9 - Ορθογώνιο"/>
          <p:cNvSpPr/>
          <p:nvPr/>
        </p:nvSpPr>
        <p:spPr>
          <a:xfrm>
            <a:off x="170122" y="749232"/>
            <a:ext cx="8038214" cy="646331"/>
          </a:xfrm>
          <a:prstGeom prst="rect">
            <a:avLst/>
          </a:prstGeom>
          <a:ln>
            <a:noFill/>
          </a:ln>
        </p:spPr>
        <p:txBody>
          <a:bodyPr wrap="square">
            <a:spAutoFit/>
          </a:bodyPr>
          <a:lstStyle/>
          <a:p>
            <a:pPr algn="just"/>
            <a:r>
              <a:rPr lang="el-GR" sz="1800" dirty="0" smtClean="0">
                <a:solidFill>
                  <a:schemeClr val="tx1">
                    <a:lumMod val="75000"/>
                  </a:schemeClr>
                </a:solidFill>
                <a:latin typeface="Boogaloo"/>
              </a:rPr>
              <a:t>Αρχικά, τα </a:t>
            </a:r>
            <a:r>
              <a:rPr lang="el-GR" sz="1800" b="1" dirty="0" smtClean="0">
                <a:solidFill>
                  <a:schemeClr val="tx1">
                    <a:lumMod val="75000"/>
                  </a:schemeClr>
                </a:solidFill>
                <a:latin typeface="Boogaloo"/>
              </a:rPr>
              <a:t>αποτελέσματα της έρευνας </a:t>
            </a:r>
            <a:r>
              <a:rPr lang="el-GR" sz="1800" dirty="0" smtClean="0">
                <a:solidFill>
                  <a:schemeClr val="tx1">
                    <a:lumMod val="75000"/>
                  </a:schemeClr>
                </a:solidFill>
                <a:latin typeface="Boogaloo"/>
              </a:rPr>
              <a:t>με βάση το </a:t>
            </a:r>
            <a:r>
              <a:rPr lang="el-GR" sz="1800" b="1" dirty="0" smtClean="0">
                <a:solidFill>
                  <a:schemeClr val="tx1">
                    <a:lumMod val="75000"/>
                  </a:schemeClr>
                </a:solidFill>
                <a:latin typeface="Boogaloo"/>
              </a:rPr>
              <a:t>1</a:t>
            </a:r>
            <a:r>
              <a:rPr lang="el-GR" sz="1800" b="1" baseline="30000" dirty="0" smtClean="0">
                <a:solidFill>
                  <a:schemeClr val="tx1">
                    <a:lumMod val="75000"/>
                  </a:schemeClr>
                </a:solidFill>
                <a:latin typeface="Boogaloo"/>
              </a:rPr>
              <a:t>ο</a:t>
            </a:r>
            <a:r>
              <a:rPr lang="el-GR" sz="1800" b="1" dirty="0" smtClean="0">
                <a:solidFill>
                  <a:schemeClr val="tx1">
                    <a:lumMod val="75000"/>
                  </a:schemeClr>
                </a:solidFill>
                <a:latin typeface="Boogaloo"/>
              </a:rPr>
              <a:t> Ερευνητικό ερώτημα</a:t>
            </a:r>
            <a:r>
              <a:rPr lang="el-GR" sz="1800" dirty="0" smtClean="0">
                <a:solidFill>
                  <a:schemeClr val="tx1">
                    <a:lumMod val="75000"/>
                  </a:schemeClr>
                </a:solidFill>
                <a:latin typeface="Boogaloo"/>
              </a:rPr>
              <a:t> είναι τα εξής</a:t>
            </a:r>
            <a:r>
              <a:rPr lang="en-US" sz="1800" dirty="0" smtClean="0">
                <a:solidFill>
                  <a:schemeClr val="tx1">
                    <a:lumMod val="75000"/>
                  </a:schemeClr>
                </a:solidFill>
                <a:latin typeface="Boogaloo"/>
              </a:rPr>
              <a:t>:</a:t>
            </a:r>
            <a:endParaRPr lang="el-GR" sz="1800" dirty="0" smtClean="0">
              <a:solidFill>
                <a:schemeClr val="tx1">
                  <a:lumMod val="75000"/>
                </a:schemeClr>
              </a:solidFill>
              <a:latin typeface="Boogaloo"/>
            </a:endParaRPr>
          </a:p>
        </p:txBody>
      </p:sp>
      <p:sp>
        <p:nvSpPr>
          <p:cNvPr id="11" name="Google Shape;250;p32"/>
          <p:cNvSpPr/>
          <p:nvPr/>
        </p:nvSpPr>
        <p:spPr>
          <a:xfrm rot="5400000">
            <a:off x="6205537" y="2205037"/>
            <a:ext cx="5143500" cy="733425"/>
          </a:xfrm>
          <a:prstGeom prst="rect">
            <a:avLst/>
          </a:prstGeom>
          <a:solidFill>
            <a:schemeClr val="tx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36"/>
          <p:cNvSpPr/>
          <p:nvPr/>
        </p:nvSpPr>
        <p:spPr>
          <a:xfrm>
            <a:off x="7754452" y="218905"/>
            <a:ext cx="1110000" cy="451500"/>
          </a:xfrm>
          <a:prstGeom prst="rect">
            <a:avLst/>
          </a:prstGeom>
          <a:solidFill>
            <a:schemeClr val="accent2"/>
          </a:solidFill>
          <a:ln>
            <a:noFill/>
          </a:ln>
          <a:effectLst>
            <a:outerShdw blurRad="50800" dist="38100" dir="5400000" algn="t" rotWithShape="0">
              <a:prstClr val="black">
                <a:alpha val="40000"/>
              </a:prst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11 - Ορθογώνιο"/>
          <p:cNvSpPr/>
          <p:nvPr/>
        </p:nvSpPr>
        <p:spPr>
          <a:xfrm>
            <a:off x="542260" y="2296633"/>
            <a:ext cx="116959" cy="4784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3" name="12 - Ορθογώνιο"/>
          <p:cNvSpPr/>
          <p:nvPr/>
        </p:nvSpPr>
        <p:spPr>
          <a:xfrm>
            <a:off x="340242" y="2278912"/>
            <a:ext cx="212651" cy="4784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aphicFrame>
        <p:nvGraphicFramePr>
          <p:cNvPr id="317" name="Google Shape;317;p36"/>
          <p:cNvGraphicFramePr/>
          <p:nvPr/>
        </p:nvGraphicFramePr>
        <p:xfrm>
          <a:off x="590550" y="1530644"/>
          <a:ext cx="7639050" cy="620416"/>
        </p:xfrm>
        <a:graphic>
          <a:graphicData uri="http://schemas.openxmlformats.org/drawingml/2006/table">
            <a:tbl>
              <a:tblPr>
                <a:effectLst>
                  <a:outerShdw blurRad="63500" sx="102000" sy="102000" algn="ctr" rotWithShape="0">
                    <a:prstClr val="black">
                      <a:alpha val="40000"/>
                    </a:prstClr>
                  </a:outerShdw>
                </a:effectLst>
                <a:tableStyleId>{125E5076-3810-47DD-B79F-674D7AD40C01}</a:tableStyleId>
              </a:tblPr>
              <a:tblGrid>
                <a:gridCol w="7639050"/>
              </a:tblGrid>
              <a:tr h="620416">
                <a:tc>
                  <a:txBody>
                    <a:body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l-GR" b="1" u="sng" dirty="0" smtClean="0">
                          <a:latin typeface="Open Sans"/>
                        </a:rPr>
                        <a:t>1</a:t>
                      </a:r>
                      <a:r>
                        <a:rPr lang="el-GR" b="1" u="sng" baseline="30000" dirty="0" smtClean="0">
                          <a:latin typeface="Open Sans"/>
                        </a:rPr>
                        <a:t>ο</a:t>
                      </a:r>
                      <a:r>
                        <a:rPr lang="el-GR" b="1" u="sng" dirty="0" smtClean="0">
                          <a:latin typeface="Open Sans"/>
                        </a:rPr>
                        <a:t> ερευνητικό ερώτημα</a:t>
                      </a:r>
                      <a:r>
                        <a:rPr lang="en-US" b="1" dirty="0" smtClean="0">
                          <a:latin typeface="Open Sans"/>
                        </a:rPr>
                        <a:t>:</a:t>
                      </a:r>
                      <a:r>
                        <a:rPr lang="el-GR" b="1" dirty="0" smtClean="0">
                          <a:latin typeface="Open Sans"/>
                        </a:rPr>
                        <a:t> Το εκπαιδευτικό υλικό διέπεται από τις αρχές και τη μεθοδολογία της εξ αποστάσεως εκπαίδευσης; </a:t>
                      </a:r>
                      <a:endParaRPr lang="el-GR" b="1" i="0" dirty="0">
                        <a:solidFill>
                          <a:schemeClr val="bg1"/>
                        </a:solidFill>
                        <a:latin typeface="Open Sans"/>
                      </a:endParaRPr>
                    </a:p>
                  </a:txBody>
                  <a:tcPr marL="91425" marR="91425" marT="91425" marB="91425">
                    <a:solidFill>
                      <a:schemeClr val="bg2"/>
                    </a:solidFill>
                  </a:tcPr>
                </a:tc>
              </a:tr>
            </a:tbl>
          </a:graphicData>
        </a:graphic>
      </p:graphicFrame>
      <p:sp>
        <p:nvSpPr>
          <p:cNvPr id="15" name="14 - Ορθογώνιο"/>
          <p:cNvSpPr/>
          <p:nvPr/>
        </p:nvSpPr>
        <p:spPr>
          <a:xfrm>
            <a:off x="1388007" y="2256823"/>
            <a:ext cx="5529078" cy="307777"/>
          </a:xfrm>
          <a:prstGeom prst="rect">
            <a:avLst/>
          </a:prstGeom>
        </p:spPr>
        <p:txBody>
          <a:bodyPr wrap="none">
            <a:spAutoFit/>
          </a:bodyPr>
          <a:lstStyle/>
          <a:p>
            <a:r>
              <a:rPr lang="el-GR" b="1" dirty="0" smtClean="0">
                <a:solidFill>
                  <a:schemeClr val="tx1">
                    <a:lumMod val="50000"/>
                  </a:schemeClr>
                </a:solidFill>
                <a:latin typeface="Open Sans"/>
                <a:sym typeface="Boogaloo"/>
              </a:rPr>
              <a:t>Οι 3 Ομάδες αξιολογητών αποτίμησαν κατά κύριο λόγο </a:t>
            </a:r>
            <a:r>
              <a:rPr lang="el-GR" b="1" dirty="0" smtClean="0">
                <a:solidFill>
                  <a:schemeClr val="accent1"/>
                </a:solidFill>
                <a:latin typeface="Open Sans"/>
                <a:sym typeface="Boogaloo"/>
              </a:rPr>
              <a:t>θετικά</a:t>
            </a:r>
            <a:r>
              <a:rPr lang="en-US" b="1" dirty="0" smtClean="0">
                <a:solidFill>
                  <a:schemeClr val="tx1">
                    <a:lumMod val="50000"/>
                  </a:schemeClr>
                </a:solidFill>
                <a:latin typeface="Open Sans"/>
                <a:sym typeface="Boogaloo"/>
              </a:rPr>
              <a:t>:</a:t>
            </a:r>
            <a:endParaRPr lang="el-GR" dirty="0">
              <a:solidFill>
                <a:schemeClr val="tx1">
                  <a:lumMod val="50000"/>
                </a:schemeClr>
              </a:solidFill>
            </a:endParaRPr>
          </a:p>
        </p:txBody>
      </p:sp>
      <p:sp>
        <p:nvSpPr>
          <p:cNvPr id="16" name="15 - Ορθογώνιο"/>
          <p:cNvSpPr/>
          <p:nvPr/>
        </p:nvSpPr>
        <p:spPr>
          <a:xfrm rot="5400000">
            <a:off x="1142001" y="2208806"/>
            <a:ext cx="2211795" cy="3238499"/>
          </a:xfrm>
          <a:prstGeom prst="rect">
            <a:avLst/>
          </a:prstGeom>
          <a:solidFill>
            <a:schemeClr val="accent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8" name="17 - TextBox"/>
          <p:cNvSpPr txBox="1"/>
          <p:nvPr/>
        </p:nvSpPr>
        <p:spPr>
          <a:xfrm>
            <a:off x="809181" y="2743200"/>
            <a:ext cx="2791270" cy="584775"/>
          </a:xfrm>
          <a:prstGeom prst="rect">
            <a:avLst/>
          </a:prstGeom>
          <a:noFill/>
        </p:spPr>
        <p:txBody>
          <a:bodyPr wrap="square" rtlCol="0">
            <a:spAutoFit/>
          </a:bodyPr>
          <a:lstStyle/>
          <a:p>
            <a:pPr algn="ctr"/>
            <a:r>
              <a:rPr lang="el-GR" sz="1600" b="1" dirty="0" smtClean="0">
                <a:solidFill>
                  <a:schemeClr val="bg1"/>
                </a:solidFill>
                <a:latin typeface="Open Sans"/>
              </a:rPr>
              <a:t>1. Επιστημονική συνοχή Εκπαιδευτικού υλικού</a:t>
            </a:r>
            <a:endParaRPr lang="el-GR" sz="1600" b="1" dirty="0">
              <a:solidFill>
                <a:schemeClr val="bg1"/>
              </a:solidFill>
              <a:latin typeface="Open Sans"/>
            </a:endParaRPr>
          </a:p>
        </p:txBody>
      </p:sp>
      <p:sp>
        <p:nvSpPr>
          <p:cNvPr id="19" name="18 - TextBox"/>
          <p:cNvSpPr txBox="1"/>
          <p:nvPr/>
        </p:nvSpPr>
        <p:spPr>
          <a:xfrm>
            <a:off x="3848985" y="3094074"/>
            <a:ext cx="1052623" cy="1446550"/>
          </a:xfrm>
          <a:prstGeom prst="rect">
            <a:avLst/>
          </a:prstGeom>
          <a:noFill/>
        </p:spPr>
        <p:txBody>
          <a:bodyPr wrap="square" rtlCol="0">
            <a:spAutoFit/>
          </a:bodyPr>
          <a:lstStyle/>
          <a:p>
            <a:r>
              <a:rPr lang="el-GR" sz="8800" dirty="0" smtClean="0">
                <a:solidFill>
                  <a:schemeClr val="tx1"/>
                </a:solidFill>
                <a:latin typeface="Boogaloo"/>
              </a:rPr>
              <a:t>&amp;</a:t>
            </a:r>
            <a:endParaRPr lang="el-GR" sz="8800" dirty="0">
              <a:solidFill>
                <a:schemeClr val="tx1"/>
              </a:solidFill>
              <a:latin typeface="Boogaloo"/>
            </a:endParaRPr>
          </a:p>
        </p:txBody>
      </p:sp>
      <p:sp>
        <p:nvSpPr>
          <p:cNvPr id="20" name="19 - Ορθογώνιο"/>
          <p:cNvSpPr/>
          <p:nvPr/>
        </p:nvSpPr>
        <p:spPr>
          <a:xfrm>
            <a:off x="1142999" y="3601042"/>
            <a:ext cx="2143126" cy="1015663"/>
          </a:xfrm>
          <a:prstGeom prst="rect">
            <a:avLst/>
          </a:prstGeom>
        </p:spPr>
        <p:txBody>
          <a:bodyPr wrap="square">
            <a:spAutoFit/>
          </a:bodyPr>
          <a:lstStyle/>
          <a:p>
            <a:pPr lvl="0">
              <a:buClr>
                <a:schemeClr val="bg1"/>
              </a:buClr>
              <a:buFont typeface="Wingdings" pitchFamily="2" charset="2"/>
              <a:buChar char="q"/>
              <a:defRPr/>
            </a:pPr>
            <a:r>
              <a:rPr lang="el-GR" sz="1200" b="1" dirty="0" smtClean="0">
                <a:latin typeface="Open Sans"/>
              </a:rPr>
              <a:t> </a:t>
            </a:r>
            <a:r>
              <a:rPr lang="el-GR" sz="1200" b="1" dirty="0" smtClean="0">
                <a:solidFill>
                  <a:schemeClr val="bg1"/>
                </a:solidFill>
                <a:latin typeface="Open Sans"/>
              </a:rPr>
              <a:t>Ωστόσο, στο ερώτημα αν χρησιμοποιούνται στο </a:t>
            </a:r>
            <a:r>
              <a:rPr lang="el-GR" sz="1200" b="1" dirty="0" smtClean="0">
                <a:solidFill>
                  <a:schemeClr val="tx1"/>
                </a:solidFill>
                <a:latin typeface="Open Sans"/>
              </a:rPr>
              <a:t>ΕΥ διαφορετικές πηγές </a:t>
            </a:r>
            <a:r>
              <a:rPr lang="el-GR" sz="1200" b="1" dirty="0" smtClean="0">
                <a:solidFill>
                  <a:schemeClr val="bg1"/>
                </a:solidFill>
                <a:latin typeface="Open Sans"/>
              </a:rPr>
              <a:t>οι Φιλόλογοι εκπαιδευτικοί απάντησαν </a:t>
            </a:r>
            <a:r>
              <a:rPr lang="el-GR" sz="1200" b="1" dirty="0" smtClean="0">
                <a:solidFill>
                  <a:srgbClr val="C00000"/>
                </a:solidFill>
                <a:latin typeface="Open Sans"/>
              </a:rPr>
              <a:t>αρνητικά</a:t>
            </a:r>
            <a:r>
              <a:rPr lang="el-GR" sz="1200" b="1" dirty="0" smtClean="0">
                <a:solidFill>
                  <a:schemeClr val="bg1"/>
                </a:solidFill>
                <a:latin typeface="Open Sans"/>
              </a:rPr>
              <a:t>.</a:t>
            </a:r>
            <a:endParaRPr lang="el-GR" sz="1200" b="1" dirty="0" smtClean="0">
              <a:solidFill>
                <a:schemeClr val="bg1"/>
              </a:solidFill>
              <a:latin typeface="Open Sans"/>
              <a:ea typeface="Boogaloo"/>
              <a:cs typeface="Boogaloo"/>
              <a:sym typeface="Boogaloo"/>
            </a:endParaRPr>
          </a:p>
        </p:txBody>
      </p:sp>
      <p:sp>
        <p:nvSpPr>
          <p:cNvPr id="21" name="20 - Ορθογώνιο"/>
          <p:cNvSpPr/>
          <p:nvPr/>
        </p:nvSpPr>
        <p:spPr>
          <a:xfrm rot="5400000">
            <a:off x="5405437" y="2052645"/>
            <a:ext cx="2162173" cy="3524248"/>
          </a:xfrm>
          <a:prstGeom prst="rect">
            <a:avLst/>
          </a:prstGeom>
          <a:solidFill>
            <a:srgbClr val="698FC7"/>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2" name="21 - Ορθογώνιο"/>
          <p:cNvSpPr/>
          <p:nvPr/>
        </p:nvSpPr>
        <p:spPr>
          <a:xfrm>
            <a:off x="4600575" y="2714626"/>
            <a:ext cx="3705225" cy="738664"/>
          </a:xfrm>
          <a:prstGeom prst="rect">
            <a:avLst/>
          </a:prstGeom>
        </p:spPr>
        <p:txBody>
          <a:bodyPr wrap="square">
            <a:spAutoFit/>
          </a:bodyPr>
          <a:lstStyle/>
          <a:p>
            <a:pPr algn="ctr"/>
            <a:r>
              <a:rPr lang="el-GR" b="1" dirty="0" smtClean="0">
                <a:solidFill>
                  <a:schemeClr val="bg1"/>
                </a:solidFill>
                <a:latin typeface="Open Sans"/>
                <a:ea typeface="Boogaloo"/>
                <a:cs typeface="Boogaloo"/>
                <a:sym typeface="Boogaloo"/>
              </a:rPr>
              <a:t>2. Το ΕΥ συμβάλλει στην απλή &amp; κατανοητή παρουσίαση του γνωστικού αντικειμένου </a:t>
            </a:r>
            <a:endParaRPr lang="el-GR" dirty="0">
              <a:solidFill>
                <a:schemeClr val="bg1"/>
              </a:solidFill>
            </a:endParaRPr>
          </a:p>
        </p:txBody>
      </p:sp>
      <p:sp>
        <p:nvSpPr>
          <p:cNvPr id="23" name="22 - Ορθογώνιο"/>
          <p:cNvSpPr/>
          <p:nvPr/>
        </p:nvSpPr>
        <p:spPr>
          <a:xfrm>
            <a:off x="4762500" y="3632773"/>
            <a:ext cx="3476625" cy="1046440"/>
          </a:xfrm>
          <a:prstGeom prst="rect">
            <a:avLst/>
          </a:prstGeom>
        </p:spPr>
        <p:txBody>
          <a:bodyPr wrap="square">
            <a:spAutoFit/>
          </a:bodyPr>
          <a:lstStyle/>
          <a:p>
            <a:pPr algn="just">
              <a:buClr>
                <a:schemeClr val="bg1"/>
              </a:buClr>
              <a:buFont typeface="Wingdings" pitchFamily="2" charset="2"/>
              <a:buChar char="q"/>
            </a:pPr>
            <a:r>
              <a:rPr lang="el-GR" dirty="0" smtClean="0">
                <a:solidFill>
                  <a:schemeClr val="bg1"/>
                </a:solidFill>
                <a:latin typeface="Open Sans"/>
                <a:ea typeface="Boogaloo"/>
                <a:cs typeface="Boogaloo"/>
                <a:sym typeface="Boogaloo"/>
              </a:rPr>
              <a:t> </a:t>
            </a:r>
            <a:r>
              <a:rPr lang="el-GR" sz="1200" b="1" dirty="0" smtClean="0">
                <a:solidFill>
                  <a:schemeClr val="bg1"/>
                </a:solidFill>
                <a:latin typeface="Open Sans"/>
                <a:ea typeface="Boogaloo"/>
                <a:cs typeface="Boogaloo"/>
                <a:sym typeface="Boogaloo"/>
              </a:rPr>
              <a:t>Όμως, οι 2 από τις 3 ομάδες αξιολογητών (Φιλόλογοι εκπαιδευτικοί &amp; συμμετέχοντες στην Ομάδα Εστίασης), σχολίασαν </a:t>
            </a:r>
            <a:r>
              <a:rPr lang="el-GR" sz="1200" b="1" dirty="0" smtClean="0">
                <a:solidFill>
                  <a:srgbClr val="C00000"/>
                </a:solidFill>
                <a:latin typeface="Open Sans"/>
                <a:ea typeface="Boogaloo"/>
                <a:cs typeface="Boogaloo"/>
                <a:sym typeface="Boogaloo"/>
              </a:rPr>
              <a:t>αρνητικά</a:t>
            </a:r>
            <a:r>
              <a:rPr lang="el-GR" sz="1200" b="1" dirty="0" smtClean="0">
                <a:solidFill>
                  <a:schemeClr val="bg1"/>
                </a:solidFill>
                <a:latin typeface="Open Sans"/>
                <a:ea typeface="Boogaloo"/>
                <a:cs typeface="Boogaloo"/>
                <a:sym typeface="Boogaloo"/>
              </a:rPr>
              <a:t> την ύπαρξη </a:t>
            </a:r>
            <a:r>
              <a:rPr lang="el-GR" sz="1200" b="1" dirty="0" smtClean="0">
                <a:solidFill>
                  <a:schemeClr val="tx1"/>
                </a:solidFill>
                <a:latin typeface="Open Sans"/>
                <a:ea typeface="Boogaloo"/>
                <a:cs typeface="Boogaloo"/>
                <a:sym typeface="Boogaloo"/>
              </a:rPr>
              <a:t>μακροσκελών κειμένων </a:t>
            </a:r>
            <a:r>
              <a:rPr lang="el-GR" sz="1200" b="1" dirty="0" smtClean="0">
                <a:solidFill>
                  <a:schemeClr val="bg1"/>
                </a:solidFill>
                <a:latin typeface="Open Sans"/>
                <a:ea typeface="Boogaloo"/>
                <a:cs typeface="Boogaloo"/>
                <a:sym typeface="Boogaloo"/>
              </a:rPr>
              <a:t>σε ορισμένες διαφάνειες.</a:t>
            </a:r>
            <a:endParaRPr lang="el-GR" sz="1200" b="1"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80"/>
        <p:cNvGrpSpPr/>
        <p:nvPr/>
      </p:nvGrpSpPr>
      <p:grpSpPr>
        <a:xfrm>
          <a:off x="0" y="0"/>
          <a:ext cx="0" cy="0"/>
          <a:chOff x="0" y="0"/>
          <a:chExt cx="0" cy="0"/>
        </a:xfrm>
      </p:grpSpPr>
      <p:sp>
        <p:nvSpPr>
          <p:cNvPr id="5" name="4 - Έλλειψη"/>
          <p:cNvSpPr/>
          <p:nvPr/>
        </p:nvSpPr>
        <p:spPr>
          <a:xfrm>
            <a:off x="342900" y="504825"/>
            <a:ext cx="7543800" cy="13430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5 - Ορθογώνιο"/>
          <p:cNvSpPr/>
          <p:nvPr/>
        </p:nvSpPr>
        <p:spPr>
          <a:xfrm>
            <a:off x="1362075" y="1190625"/>
            <a:ext cx="6419850" cy="2819400"/>
          </a:xfrm>
          <a:prstGeom prst="rect">
            <a:avLst/>
          </a:prstGeom>
          <a:solidFill>
            <a:schemeClr val="accent3"/>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 name="Google Shape;216;p29"/>
          <p:cNvSpPr txBox="1">
            <a:spLocks/>
          </p:cNvSpPr>
          <p:nvPr/>
        </p:nvSpPr>
        <p:spPr>
          <a:xfrm>
            <a:off x="-139330" y="258061"/>
            <a:ext cx="4452893" cy="623700"/>
          </a:xfrm>
          <a:prstGeom prst="rect">
            <a:avLst/>
          </a:prstGeom>
          <a:no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00000"/>
              </a:lnSpc>
              <a:spcBef>
                <a:spcPts val="0"/>
              </a:spcBef>
              <a:spcAft>
                <a:spcPts val="0"/>
              </a:spcAft>
              <a:buClr>
                <a:schemeClr val="dk1"/>
              </a:buClr>
              <a:buSzPts val="4800"/>
              <a:buFont typeface="Boogaloo"/>
              <a:buNone/>
              <a:tabLst/>
              <a:defRPr/>
            </a:pPr>
            <a:r>
              <a:rPr lang="el-GR" sz="3200" b="1" dirty="0" smtClean="0">
                <a:solidFill>
                  <a:schemeClr val="tx1"/>
                </a:solidFill>
                <a:latin typeface="Boogaloo"/>
                <a:ea typeface="Boogaloo"/>
                <a:cs typeface="Boogaloo"/>
                <a:sym typeface="Boogaloo"/>
              </a:rPr>
              <a:t>Ευχαριστίες </a:t>
            </a:r>
            <a:endParaRPr kumimoji="0" lang="el-GR" sz="2300" b="0" i="0" u="none" strike="noStrike" kern="0" cap="none" spc="0" normalizeH="0" baseline="0" noProof="0" dirty="0">
              <a:ln>
                <a:noFill/>
              </a:ln>
              <a:solidFill>
                <a:schemeClr val="tx1"/>
              </a:solidFill>
              <a:effectLst/>
              <a:uLnTx/>
              <a:uFillTx/>
              <a:latin typeface="Boogaloo"/>
              <a:ea typeface="Boogaloo"/>
              <a:cs typeface="Boogaloo"/>
              <a:sym typeface="Boogaloo"/>
            </a:endParaRPr>
          </a:p>
        </p:txBody>
      </p:sp>
      <p:sp>
        <p:nvSpPr>
          <p:cNvPr id="7" name="6 - Έλλειψη"/>
          <p:cNvSpPr/>
          <p:nvPr/>
        </p:nvSpPr>
        <p:spPr>
          <a:xfrm>
            <a:off x="819149" y="942974"/>
            <a:ext cx="1257301" cy="1133476"/>
          </a:xfrm>
          <a:prstGeom prst="ellipse">
            <a:avLst/>
          </a:prstGeom>
          <a:solidFill>
            <a:schemeClr val="accent2"/>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82" name="Google Shape;482;p47"/>
          <p:cNvSpPr txBox="1">
            <a:spLocks noGrp="1"/>
          </p:cNvSpPr>
          <p:nvPr>
            <p:ph type="body" idx="1"/>
          </p:nvPr>
        </p:nvSpPr>
        <p:spPr>
          <a:xfrm>
            <a:off x="1342277" y="2076450"/>
            <a:ext cx="6385378" cy="946298"/>
          </a:xfrm>
          <a:prstGeom prst="rect">
            <a:avLst/>
          </a:prstGeom>
        </p:spPr>
        <p:txBody>
          <a:bodyPr spcFirstLastPara="1" wrap="square" lIns="91425" tIns="91425" rIns="91425" bIns="91425" anchor="ctr" anchorCtr="0">
            <a:noAutofit/>
          </a:bodyPr>
          <a:lstStyle/>
          <a:p>
            <a:pPr marL="0" lvl="0" indent="0" algn="r">
              <a:buNone/>
            </a:pPr>
            <a:r>
              <a:rPr lang="el-GR" sz="1800" b="1" i="1" dirty="0" smtClean="0"/>
              <a:t>«Αφιερώνω τη διπλωματική μου εργασία στα αγαπημένα μου πρόσωπα, που με στηρίζουν σε κάθε μου βήμα» </a:t>
            </a:r>
            <a:endParaRPr sz="1800" b="1" i="1" dirty="0">
              <a:solidFill>
                <a:schemeClr val="lt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7" name="Google Shape;318;p36"/>
          <p:cNvSpPr/>
          <p:nvPr/>
        </p:nvSpPr>
        <p:spPr>
          <a:xfrm rot="5400000">
            <a:off x="5164653" y="187902"/>
            <a:ext cx="827305" cy="451500"/>
          </a:xfrm>
          <a:prstGeom prst="rect">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36"/>
          <p:cNvSpPr/>
          <p:nvPr/>
        </p:nvSpPr>
        <p:spPr>
          <a:xfrm>
            <a:off x="-913850" y="4449321"/>
            <a:ext cx="1110000" cy="451500"/>
          </a:xfrm>
          <a:prstGeom prst="rect">
            <a:avLst/>
          </a:prstGeom>
          <a:solidFill>
            <a:schemeClr val="accent3"/>
          </a:solidFill>
          <a:ln>
            <a:noFill/>
          </a:ln>
          <a:effectLst>
            <a:outerShdw blurRad="50800" dist="38100" dir="5400000" algn="t" rotWithShape="0">
              <a:prstClr val="black">
                <a:alpha val="40000"/>
              </a:prst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250;p32"/>
          <p:cNvSpPr/>
          <p:nvPr/>
        </p:nvSpPr>
        <p:spPr>
          <a:xfrm rot="5400000">
            <a:off x="6205427" y="2204926"/>
            <a:ext cx="5143500" cy="733647"/>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7 - Ορθογώνιο"/>
          <p:cNvSpPr/>
          <p:nvPr/>
        </p:nvSpPr>
        <p:spPr>
          <a:xfrm>
            <a:off x="223388" y="219075"/>
            <a:ext cx="7714702" cy="553998"/>
          </a:xfrm>
          <a:prstGeom prst="rect">
            <a:avLst/>
          </a:prstGeom>
        </p:spPr>
        <p:txBody>
          <a:bodyPr wrap="square">
            <a:spAutoFit/>
          </a:bodyPr>
          <a:lstStyle/>
          <a:p>
            <a:r>
              <a:rPr lang="el-GR" sz="3000" b="1" dirty="0" smtClean="0">
                <a:solidFill>
                  <a:srgbClr val="2E4379"/>
                </a:solidFill>
                <a:latin typeface="Boogaloo"/>
                <a:sym typeface="Boogaloo"/>
              </a:rPr>
              <a:t>Αποτίμηση Εκπαιδευτικού Υλικού (4/11)</a:t>
            </a:r>
            <a:endParaRPr lang="el-GR" dirty="0"/>
          </a:p>
        </p:txBody>
      </p:sp>
      <p:sp>
        <p:nvSpPr>
          <p:cNvPr id="11" name="Google Shape;250;p32"/>
          <p:cNvSpPr/>
          <p:nvPr/>
        </p:nvSpPr>
        <p:spPr>
          <a:xfrm rot="5400000">
            <a:off x="6200110" y="2199610"/>
            <a:ext cx="5143500" cy="744279"/>
          </a:xfrm>
          <a:prstGeom prst="rect">
            <a:avLst/>
          </a:prstGeom>
          <a:solidFill>
            <a:schemeClr val="tx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36"/>
          <p:cNvSpPr/>
          <p:nvPr/>
        </p:nvSpPr>
        <p:spPr>
          <a:xfrm>
            <a:off x="7735402" y="285580"/>
            <a:ext cx="1110000" cy="451500"/>
          </a:xfrm>
          <a:prstGeom prst="rect">
            <a:avLst/>
          </a:prstGeom>
          <a:solidFill>
            <a:schemeClr val="accent4"/>
          </a:solidFill>
          <a:ln>
            <a:noFill/>
          </a:ln>
          <a:effectLst>
            <a:outerShdw blurRad="50800" dist="38100" dir="5400000" algn="t" rotWithShape="0">
              <a:prstClr val="black">
                <a:alpha val="40000"/>
              </a:prst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11 - Ορθογώνιο"/>
          <p:cNvSpPr/>
          <p:nvPr/>
        </p:nvSpPr>
        <p:spPr>
          <a:xfrm>
            <a:off x="542260" y="2296633"/>
            <a:ext cx="116959" cy="4784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3" name="12 - Ορθογώνιο"/>
          <p:cNvSpPr/>
          <p:nvPr/>
        </p:nvSpPr>
        <p:spPr>
          <a:xfrm>
            <a:off x="340242" y="2278912"/>
            <a:ext cx="212651" cy="4784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5" name="14 - Ορθογώνιο"/>
          <p:cNvSpPr/>
          <p:nvPr/>
        </p:nvSpPr>
        <p:spPr>
          <a:xfrm>
            <a:off x="245007" y="903387"/>
            <a:ext cx="4716356" cy="307777"/>
          </a:xfrm>
          <a:prstGeom prst="rect">
            <a:avLst/>
          </a:prstGeom>
        </p:spPr>
        <p:txBody>
          <a:bodyPr wrap="none">
            <a:spAutoFit/>
          </a:bodyPr>
          <a:lstStyle/>
          <a:p>
            <a:r>
              <a:rPr lang="el-GR" b="1" dirty="0" smtClean="0">
                <a:solidFill>
                  <a:schemeClr val="tx1">
                    <a:lumMod val="50000"/>
                  </a:schemeClr>
                </a:solidFill>
                <a:latin typeface="Open Sans"/>
                <a:sym typeface="Boogaloo"/>
              </a:rPr>
              <a:t>Ακόμη, οι 3 Ομάδες αξιολογητών αποτίμησαν </a:t>
            </a:r>
            <a:r>
              <a:rPr lang="el-GR" b="1" dirty="0" smtClean="0">
                <a:solidFill>
                  <a:schemeClr val="accent1"/>
                </a:solidFill>
                <a:latin typeface="Open Sans"/>
                <a:sym typeface="Boogaloo"/>
              </a:rPr>
              <a:t>θετικά</a:t>
            </a:r>
            <a:r>
              <a:rPr lang="en-US" b="1" dirty="0" smtClean="0">
                <a:solidFill>
                  <a:schemeClr val="tx1">
                    <a:lumMod val="50000"/>
                  </a:schemeClr>
                </a:solidFill>
                <a:latin typeface="Open Sans"/>
                <a:sym typeface="Boogaloo"/>
              </a:rPr>
              <a:t>:</a:t>
            </a:r>
            <a:endParaRPr lang="el-GR" dirty="0">
              <a:solidFill>
                <a:schemeClr val="tx1">
                  <a:lumMod val="50000"/>
                </a:schemeClr>
              </a:solidFill>
            </a:endParaRPr>
          </a:p>
        </p:txBody>
      </p:sp>
      <p:sp>
        <p:nvSpPr>
          <p:cNvPr id="16" name="15 - Ορθογώνιο"/>
          <p:cNvSpPr/>
          <p:nvPr/>
        </p:nvSpPr>
        <p:spPr>
          <a:xfrm rot="5400000">
            <a:off x="1868118" y="133242"/>
            <a:ext cx="694216" cy="3439852"/>
          </a:xfrm>
          <a:prstGeom prst="rect">
            <a:avLst/>
          </a:prstGeom>
          <a:solidFill>
            <a:schemeClr val="accent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8" name="17 - TextBox"/>
          <p:cNvSpPr txBox="1"/>
          <p:nvPr/>
        </p:nvSpPr>
        <p:spPr>
          <a:xfrm>
            <a:off x="1200371" y="1556340"/>
            <a:ext cx="2062718" cy="584775"/>
          </a:xfrm>
          <a:prstGeom prst="rect">
            <a:avLst/>
          </a:prstGeom>
          <a:noFill/>
        </p:spPr>
        <p:txBody>
          <a:bodyPr wrap="square" rtlCol="0">
            <a:spAutoFit/>
          </a:bodyPr>
          <a:lstStyle/>
          <a:p>
            <a:pPr algn="ctr"/>
            <a:r>
              <a:rPr lang="el-GR" sz="1600" b="1" dirty="0" smtClean="0">
                <a:solidFill>
                  <a:schemeClr val="bg1"/>
                </a:solidFill>
                <a:latin typeface="Open Sans"/>
              </a:rPr>
              <a:t>3. Ευχρηστία του ΕΥ</a:t>
            </a:r>
            <a:endParaRPr lang="el-GR" sz="1600" b="1" dirty="0">
              <a:solidFill>
                <a:schemeClr val="bg1"/>
              </a:solidFill>
              <a:latin typeface="Open Sans"/>
            </a:endParaRPr>
          </a:p>
        </p:txBody>
      </p:sp>
      <p:sp>
        <p:nvSpPr>
          <p:cNvPr id="19" name="18 - TextBox"/>
          <p:cNvSpPr txBox="1"/>
          <p:nvPr/>
        </p:nvSpPr>
        <p:spPr>
          <a:xfrm>
            <a:off x="3928507" y="1298500"/>
            <a:ext cx="1052623" cy="1107996"/>
          </a:xfrm>
          <a:prstGeom prst="rect">
            <a:avLst/>
          </a:prstGeom>
          <a:noFill/>
        </p:spPr>
        <p:txBody>
          <a:bodyPr wrap="square" rtlCol="0">
            <a:spAutoFit/>
          </a:bodyPr>
          <a:lstStyle/>
          <a:p>
            <a:r>
              <a:rPr lang="el-GR" sz="6600" dirty="0" smtClean="0">
                <a:solidFill>
                  <a:schemeClr val="tx1"/>
                </a:solidFill>
                <a:latin typeface="Boogaloo"/>
              </a:rPr>
              <a:t>&amp;</a:t>
            </a:r>
            <a:endParaRPr lang="el-GR" sz="6600" dirty="0">
              <a:solidFill>
                <a:schemeClr val="tx1"/>
              </a:solidFill>
              <a:latin typeface="Boogaloo"/>
            </a:endParaRPr>
          </a:p>
        </p:txBody>
      </p:sp>
      <p:sp>
        <p:nvSpPr>
          <p:cNvPr id="26" name="25 - Ορθογώνιο"/>
          <p:cNvSpPr/>
          <p:nvPr/>
        </p:nvSpPr>
        <p:spPr>
          <a:xfrm rot="5400000">
            <a:off x="6092567" y="82295"/>
            <a:ext cx="666748" cy="3550167"/>
          </a:xfrm>
          <a:prstGeom prst="rect">
            <a:avLst/>
          </a:prstGeom>
          <a:solidFill>
            <a:srgbClr val="51BDD3"/>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5" name="24 - Ορθογώνιο"/>
          <p:cNvSpPr/>
          <p:nvPr/>
        </p:nvSpPr>
        <p:spPr>
          <a:xfrm>
            <a:off x="4687851" y="1557000"/>
            <a:ext cx="3434316" cy="584775"/>
          </a:xfrm>
          <a:prstGeom prst="rect">
            <a:avLst/>
          </a:prstGeom>
        </p:spPr>
        <p:txBody>
          <a:bodyPr wrap="square">
            <a:spAutoFit/>
          </a:bodyPr>
          <a:lstStyle/>
          <a:p>
            <a:pPr algn="ctr"/>
            <a:r>
              <a:rPr lang="el-GR" sz="1600" b="1" dirty="0" smtClean="0">
                <a:solidFill>
                  <a:schemeClr val="bg1"/>
                </a:solidFill>
                <a:latin typeface="Open Sans"/>
                <a:ea typeface="Boogaloo"/>
                <a:cs typeface="Boogaloo"/>
                <a:sym typeface="Boogaloo"/>
              </a:rPr>
              <a:t>4.  Το ΕΥ καθοδηγεί-υποστηρίζει τον εκπαιδευόμενο</a:t>
            </a:r>
            <a:endParaRPr lang="el-GR" sz="1600" dirty="0">
              <a:solidFill>
                <a:schemeClr val="bg1"/>
              </a:solidFill>
            </a:endParaRPr>
          </a:p>
        </p:txBody>
      </p:sp>
      <p:sp>
        <p:nvSpPr>
          <p:cNvPr id="21" name="20 - Ορθογώνιο"/>
          <p:cNvSpPr/>
          <p:nvPr/>
        </p:nvSpPr>
        <p:spPr>
          <a:xfrm rot="5400000">
            <a:off x="3416915" y="152068"/>
            <a:ext cx="1876425" cy="7687339"/>
          </a:xfrm>
          <a:prstGeom prst="rect">
            <a:avLst/>
          </a:prstGeom>
          <a:solidFill>
            <a:srgbClr val="2CB097"/>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7" name="26 - Ορθογώνιο"/>
          <p:cNvSpPr/>
          <p:nvPr/>
        </p:nvSpPr>
        <p:spPr>
          <a:xfrm>
            <a:off x="511470" y="3105150"/>
            <a:ext cx="7761767" cy="348078"/>
          </a:xfrm>
          <a:prstGeom prst="rect">
            <a:avLst/>
          </a:prstGeom>
        </p:spPr>
        <p:txBody>
          <a:bodyPr wrap="square">
            <a:spAutoFit/>
          </a:bodyPr>
          <a:lstStyle/>
          <a:p>
            <a:pPr algn="just"/>
            <a:r>
              <a:rPr lang="el-GR" sz="1600" b="1" dirty="0" smtClean="0">
                <a:solidFill>
                  <a:schemeClr val="bg1"/>
                </a:solidFill>
                <a:latin typeface="Open Sans"/>
              </a:rPr>
              <a:t>5. Αλληλεπίδραση του εκπαιδευομένου με το ΕΥ στα πλαίσια της μελέτης του</a:t>
            </a:r>
            <a:endParaRPr lang="el-GR" sz="1600" b="1" dirty="0">
              <a:solidFill>
                <a:schemeClr val="bg1"/>
              </a:solidFill>
              <a:latin typeface="Open Sans"/>
            </a:endParaRPr>
          </a:p>
        </p:txBody>
      </p:sp>
      <p:sp>
        <p:nvSpPr>
          <p:cNvPr id="29" name="28 - Ορθογώνιο"/>
          <p:cNvSpPr/>
          <p:nvPr/>
        </p:nvSpPr>
        <p:spPr>
          <a:xfrm>
            <a:off x="1342139" y="3514725"/>
            <a:ext cx="6382636" cy="461665"/>
          </a:xfrm>
          <a:prstGeom prst="rect">
            <a:avLst/>
          </a:prstGeom>
        </p:spPr>
        <p:txBody>
          <a:bodyPr wrap="square">
            <a:spAutoFit/>
          </a:bodyPr>
          <a:lstStyle/>
          <a:p>
            <a:pPr algn="just">
              <a:buClr>
                <a:schemeClr val="bg1"/>
              </a:buClr>
              <a:buFont typeface="Wingdings" pitchFamily="2" charset="2"/>
              <a:buChar char="q"/>
            </a:pPr>
            <a:r>
              <a:rPr lang="el-GR" sz="1200" dirty="0" smtClean="0">
                <a:solidFill>
                  <a:schemeClr val="bg1"/>
                </a:solidFill>
                <a:latin typeface="Open Sans"/>
                <a:ea typeface="Boogaloo"/>
                <a:cs typeface="Boogaloo"/>
                <a:sym typeface="Boogaloo"/>
              </a:rPr>
              <a:t> </a:t>
            </a:r>
            <a:r>
              <a:rPr lang="el-GR" sz="1200" b="1" dirty="0" smtClean="0">
                <a:solidFill>
                  <a:srgbClr val="C00000"/>
                </a:solidFill>
                <a:latin typeface="Open Sans"/>
                <a:ea typeface="Boogaloo"/>
                <a:cs typeface="Boogaloo"/>
                <a:sym typeface="Boogaloo"/>
              </a:rPr>
              <a:t>θετικές</a:t>
            </a:r>
            <a:r>
              <a:rPr lang="el-GR" sz="1200" b="1" dirty="0" smtClean="0">
                <a:solidFill>
                  <a:schemeClr val="accent1"/>
                </a:solidFill>
                <a:latin typeface="Open Sans"/>
                <a:ea typeface="Boogaloo"/>
                <a:cs typeface="Boogaloo"/>
                <a:sym typeface="Boogaloo"/>
              </a:rPr>
              <a:t> </a:t>
            </a:r>
            <a:r>
              <a:rPr lang="el-GR" sz="1200" b="1" dirty="0" smtClean="0">
                <a:solidFill>
                  <a:schemeClr val="bg1"/>
                </a:solidFill>
                <a:latin typeface="Open Sans"/>
                <a:ea typeface="Boogaloo"/>
                <a:cs typeface="Boogaloo"/>
                <a:sym typeface="Boogaloo"/>
              </a:rPr>
              <a:t>κρίσεις για την ύπαρξη</a:t>
            </a:r>
            <a:r>
              <a:rPr lang="el-GR" sz="1200" b="1" dirty="0" smtClean="0">
                <a:solidFill>
                  <a:schemeClr val="tx1"/>
                </a:solidFill>
                <a:latin typeface="Open Sans"/>
                <a:ea typeface="Boogaloo"/>
                <a:cs typeface="Boogaloo"/>
                <a:sym typeface="Boogaloo"/>
              </a:rPr>
              <a:t> </a:t>
            </a:r>
            <a:r>
              <a:rPr lang="el-GR" sz="1200" b="1" dirty="0" smtClean="0">
                <a:solidFill>
                  <a:schemeClr val="tx1">
                    <a:lumMod val="75000"/>
                  </a:schemeClr>
                </a:solidFill>
                <a:latin typeface="Open Sans"/>
                <a:ea typeface="Boogaloo"/>
                <a:cs typeface="Boogaloo"/>
                <a:sym typeface="Boogaloo"/>
              </a:rPr>
              <a:t>δραστηριοτήτων κριτικής σκέψης και αλληλεπίδρασης μεταξύ των εκπαιδευομένων</a:t>
            </a:r>
            <a:r>
              <a:rPr lang="el-GR" sz="1200" dirty="0" smtClean="0">
                <a:solidFill>
                  <a:schemeClr val="bg1"/>
                </a:solidFill>
                <a:latin typeface="Open Sans"/>
                <a:ea typeface="Boogaloo"/>
                <a:cs typeface="Boogaloo"/>
                <a:sym typeface="Boogaloo"/>
              </a:rPr>
              <a:t>.</a:t>
            </a:r>
            <a:endParaRPr lang="el-GR" sz="1200" dirty="0">
              <a:solidFill>
                <a:schemeClr val="tx1">
                  <a:lumMod val="75000"/>
                </a:schemeClr>
              </a:solidFill>
            </a:endParaRPr>
          </a:p>
        </p:txBody>
      </p:sp>
      <p:sp>
        <p:nvSpPr>
          <p:cNvPr id="30" name="29 - Ορθογώνιο"/>
          <p:cNvSpPr/>
          <p:nvPr/>
        </p:nvSpPr>
        <p:spPr>
          <a:xfrm>
            <a:off x="1349006" y="3980557"/>
            <a:ext cx="6451969" cy="461665"/>
          </a:xfrm>
          <a:prstGeom prst="rect">
            <a:avLst/>
          </a:prstGeom>
        </p:spPr>
        <p:txBody>
          <a:bodyPr wrap="square">
            <a:spAutoFit/>
          </a:bodyPr>
          <a:lstStyle/>
          <a:p>
            <a:pPr>
              <a:buClr>
                <a:schemeClr val="bg1"/>
              </a:buClr>
              <a:buFont typeface="Wingdings" pitchFamily="2" charset="2"/>
              <a:buChar char="q"/>
            </a:pPr>
            <a:r>
              <a:rPr lang="el-GR" sz="1200" dirty="0" smtClean="0">
                <a:solidFill>
                  <a:schemeClr val="bg1"/>
                </a:solidFill>
                <a:latin typeface="Open Sans"/>
                <a:ea typeface="Boogaloo"/>
                <a:cs typeface="Boogaloo"/>
                <a:sym typeface="Boogaloo"/>
              </a:rPr>
              <a:t> </a:t>
            </a:r>
            <a:r>
              <a:rPr lang="el-GR" sz="1200" b="1" dirty="0" smtClean="0">
                <a:solidFill>
                  <a:srgbClr val="C00000"/>
                </a:solidFill>
                <a:latin typeface="Open Sans"/>
                <a:ea typeface="Boogaloo"/>
                <a:cs typeface="Boogaloo"/>
                <a:sym typeface="Boogaloo"/>
              </a:rPr>
              <a:t>αρνητικές</a:t>
            </a:r>
            <a:r>
              <a:rPr lang="el-GR" sz="1200" b="1" dirty="0" smtClean="0">
                <a:solidFill>
                  <a:schemeClr val="bg1"/>
                </a:solidFill>
                <a:latin typeface="Open Sans"/>
                <a:ea typeface="Boogaloo"/>
                <a:cs typeface="Boogaloo"/>
                <a:sym typeface="Boogaloo"/>
              </a:rPr>
              <a:t> κρίσεις στην ύπαρξη</a:t>
            </a:r>
            <a:r>
              <a:rPr lang="el-GR" sz="1200" b="1" dirty="0" smtClean="0">
                <a:solidFill>
                  <a:schemeClr val="tx1"/>
                </a:solidFill>
                <a:latin typeface="Open Sans"/>
                <a:ea typeface="Boogaloo"/>
                <a:cs typeface="Boogaloo"/>
                <a:sym typeface="Boogaloo"/>
              </a:rPr>
              <a:t> </a:t>
            </a:r>
            <a:r>
              <a:rPr lang="el-GR" sz="1200" b="1" dirty="0" smtClean="0">
                <a:solidFill>
                  <a:schemeClr val="tx1">
                    <a:lumMod val="75000"/>
                  </a:schemeClr>
                </a:solidFill>
                <a:latin typeface="Open Sans"/>
                <a:ea typeface="Boogaloo"/>
                <a:cs typeface="Boogaloo"/>
                <a:sym typeface="Boogaloo"/>
              </a:rPr>
              <a:t>δραστηριοτήτων που σχετίζονται με τα προσωπικά ενδιαφέροντα του εκπαιδευόμενου</a:t>
            </a:r>
            <a:r>
              <a:rPr lang="el-GR" sz="1200" b="1" dirty="0" smtClean="0">
                <a:solidFill>
                  <a:schemeClr val="bg1"/>
                </a:solidFill>
                <a:latin typeface="Open Sans"/>
                <a:ea typeface="Boogaloo"/>
                <a:cs typeface="Boogaloo"/>
                <a:sym typeface="Boogaloo"/>
              </a:rPr>
              <a:t>.</a:t>
            </a:r>
            <a:endParaRPr lang="el-GR" sz="1200" b="1" dirty="0"/>
          </a:p>
        </p:txBody>
      </p:sp>
      <p:sp>
        <p:nvSpPr>
          <p:cNvPr id="31" name="30 - Ορθογώνιο"/>
          <p:cNvSpPr/>
          <p:nvPr/>
        </p:nvSpPr>
        <p:spPr>
          <a:xfrm>
            <a:off x="1352549" y="4429125"/>
            <a:ext cx="6524626" cy="461665"/>
          </a:xfrm>
          <a:prstGeom prst="rect">
            <a:avLst/>
          </a:prstGeom>
        </p:spPr>
        <p:txBody>
          <a:bodyPr wrap="square">
            <a:spAutoFit/>
          </a:bodyPr>
          <a:lstStyle/>
          <a:p>
            <a:pPr>
              <a:buClr>
                <a:schemeClr val="bg1"/>
              </a:buClr>
              <a:buFont typeface="Wingdings" pitchFamily="2" charset="2"/>
              <a:buChar char="q"/>
            </a:pPr>
            <a:r>
              <a:rPr lang="el-GR" sz="1200" b="1" dirty="0" smtClean="0">
                <a:solidFill>
                  <a:schemeClr val="bg1"/>
                </a:solidFill>
                <a:latin typeface="Open Sans"/>
                <a:ea typeface="Boogaloo"/>
                <a:cs typeface="Boogaloo"/>
                <a:sym typeface="Boogaloo"/>
              </a:rPr>
              <a:t> ως προς την ύπαρξη </a:t>
            </a:r>
            <a:r>
              <a:rPr lang="el-GR" sz="1200" b="1" dirty="0" smtClean="0">
                <a:solidFill>
                  <a:schemeClr val="tx1">
                    <a:lumMod val="75000"/>
                  </a:schemeClr>
                </a:solidFill>
                <a:latin typeface="Open Sans"/>
                <a:ea typeface="Boogaloo"/>
                <a:cs typeface="Boogaloo"/>
                <a:sym typeface="Boogaloo"/>
              </a:rPr>
              <a:t>δραστηριοτήτων που ενσωματώνουν απόψεις του εκπαιδευόμενου στο ΕΥ</a:t>
            </a:r>
            <a:r>
              <a:rPr lang="el-GR" sz="1200" b="1" dirty="0" smtClean="0">
                <a:solidFill>
                  <a:schemeClr val="bg1"/>
                </a:solidFill>
                <a:latin typeface="Open Sans"/>
                <a:ea typeface="Boogaloo"/>
                <a:cs typeface="Boogaloo"/>
                <a:sym typeface="Boogaloo"/>
              </a:rPr>
              <a:t> μόνο οι Φιλόλογοι εκπαιδευτικοί αξιολόγησαν αρνητικά το ΕΥ.</a:t>
            </a:r>
            <a:endParaRPr lang="el-GR" sz="1200" b="1" dirty="0"/>
          </a:p>
        </p:txBody>
      </p:sp>
      <p:sp>
        <p:nvSpPr>
          <p:cNvPr id="32" name="31 - Ορθογώνιο"/>
          <p:cNvSpPr/>
          <p:nvPr/>
        </p:nvSpPr>
        <p:spPr>
          <a:xfrm rot="5400000">
            <a:off x="-219077" y="2000251"/>
            <a:ext cx="438150"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4" name="Google Shape;318;p36"/>
          <p:cNvSpPr/>
          <p:nvPr/>
        </p:nvSpPr>
        <p:spPr>
          <a:xfrm>
            <a:off x="-790025" y="2182371"/>
            <a:ext cx="1110000" cy="351279"/>
          </a:xfrm>
          <a:prstGeom prst="rect">
            <a:avLst/>
          </a:prstGeom>
          <a:solidFill>
            <a:schemeClr val="accent1"/>
          </a:solidFill>
          <a:ln>
            <a:noFill/>
          </a:ln>
          <a:effectLst>
            <a:outerShdw blurRad="50800" dist="38100" dir="5400000" algn="t" rotWithShape="0">
              <a:prstClr val="black">
                <a:alpha val="40000"/>
              </a:prst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27 - Ορθογώνιο"/>
          <p:cNvSpPr/>
          <p:nvPr/>
        </p:nvSpPr>
        <p:spPr>
          <a:xfrm>
            <a:off x="263835" y="2567383"/>
            <a:ext cx="5093061" cy="307777"/>
          </a:xfrm>
          <a:prstGeom prst="rect">
            <a:avLst/>
          </a:prstGeom>
        </p:spPr>
        <p:txBody>
          <a:bodyPr wrap="none">
            <a:spAutoFit/>
          </a:bodyPr>
          <a:lstStyle/>
          <a:p>
            <a:r>
              <a:rPr lang="el-GR" b="1" dirty="0" smtClean="0">
                <a:solidFill>
                  <a:schemeClr val="tx1">
                    <a:lumMod val="50000"/>
                  </a:schemeClr>
                </a:solidFill>
                <a:latin typeface="Open Sans"/>
                <a:sym typeface="Boogaloo"/>
              </a:rPr>
              <a:t>Όμως, </a:t>
            </a:r>
            <a:r>
              <a:rPr lang="el-GR" b="1" dirty="0" smtClean="0">
                <a:solidFill>
                  <a:schemeClr val="accent1"/>
                </a:solidFill>
                <a:latin typeface="Open Sans"/>
                <a:sym typeface="Boogaloo"/>
              </a:rPr>
              <a:t>διχάστηκαν</a:t>
            </a:r>
            <a:r>
              <a:rPr lang="el-GR" b="1" dirty="0" smtClean="0">
                <a:solidFill>
                  <a:schemeClr val="tx1">
                    <a:lumMod val="50000"/>
                  </a:schemeClr>
                </a:solidFill>
                <a:latin typeface="Open Sans"/>
                <a:sym typeface="Boogaloo"/>
              </a:rPr>
              <a:t> ως προς το αν το ΕΥ υποστηρίζει την</a:t>
            </a:r>
            <a:r>
              <a:rPr lang="en-US" b="1" dirty="0" smtClean="0">
                <a:solidFill>
                  <a:schemeClr val="tx1">
                    <a:lumMod val="50000"/>
                  </a:schemeClr>
                </a:solidFill>
                <a:latin typeface="Open Sans"/>
                <a:sym typeface="Boogaloo"/>
              </a:rPr>
              <a:t>:</a:t>
            </a:r>
            <a:endParaRPr lang="el-GR" dirty="0">
              <a:solidFill>
                <a:schemeClr val="tx1">
                  <a:lumMod val="50000"/>
                </a:schemeClr>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7" name="Google Shape;318;p36"/>
          <p:cNvSpPr/>
          <p:nvPr/>
        </p:nvSpPr>
        <p:spPr>
          <a:xfrm rot="5400000">
            <a:off x="5164653" y="187904"/>
            <a:ext cx="827305" cy="451500"/>
          </a:xfrm>
          <a:prstGeom prst="rect">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36"/>
          <p:cNvSpPr/>
          <p:nvPr/>
        </p:nvSpPr>
        <p:spPr>
          <a:xfrm>
            <a:off x="-799550" y="4487421"/>
            <a:ext cx="1110000" cy="451500"/>
          </a:xfrm>
          <a:prstGeom prst="rect">
            <a:avLst/>
          </a:prstGeom>
          <a:solidFill>
            <a:srgbClr val="00B0F0"/>
          </a:solidFill>
          <a:ln>
            <a:noFill/>
          </a:ln>
          <a:effectLst>
            <a:outerShdw blurRad="50800" dist="38100" dir="5400000" algn="t" rotWithShape="0">
              <a:prstClr val="black">
                <a:alpha val="40000"/>
              </a:prst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250;p32"/>
          <p:cNvSpPr/>
          <p:nvPr/>
        </p:nvSpPr>
        <p:spPr>
          <a:xfrm rot="5400000">
            <a:off x="6205427" y="2204926"/>
            <a:ext cx="5143500" cy="733647"/>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7 - Ορθογώνιο"/>
          <p:cNvSpPr/>
          <p:nvPr/>
        </p:nvSpPr>
        <p:spPr>
          <a:xfrm>
            <a:off x="223388" y="171450"/>
            <a:ext cx="7714702" cy="553998"/>
          </a:xfrm>
          <a:prstGeom prst="rect">
            <a:avLst/>
          </a:prstGeom>
        </p:spPr>
        <p:txBody>
          <a:bodyPr wrap="square">
            <a:spAutoFit/>
          </a:bodyPr>
          <a:lstStyle/>
          <a:p>
            <a:r>
              <a:rPr lang="el-GR" sz="3000" b="1" dirty="0" smtClean="0">
                <a:solidFill>
                  <a:srgbClr val="2E4379"/>
                </a:solidFill>
                <a:latin typeface="Boogaloo"/>
                <a:sym typeface="Boogaloo"/>
              </a:rPr>
              <a:t>Αποτίμηση Εκπαιδευτικού Υλικού (</a:t>
            </a:r>
            <a:r>
              <a:rPr lang="en-US" sz="3000" b="1" dirty="0" smtClean="0">
                <a:solidFill>
                  <a:srgbClr val="2E4379"/>
                </a:solidFill>
                <a:latin typeface="Boogaloo"/>
                <a:sym typeface="Boogaloo"/>
              </a:rPr>
              <a:t>5</a:t>
            </a:r>
            <a:r>
              <a:rPr lang="el-GR" sz="3000" b="1" dirty="0" smtClean="0">
                <a:solidFill>
                  <a:srgbClr val="2E4379"/>
                </a:solidFill>
                <a:latin typeface="Boogaloo"/>
                <a:sym typeface="Boogaloo"/>
              </a:rPr>
              <a:t>/11)</a:t>
            </a:r>
            <a:endParaRPr lang="el-GR" dirty="0"/>
          </a:p>
        </p:txBody>
      </p:sp>
      <p:sp>
        <p:nvSpPr>
          <p:cNvPr id="11" name="Google Shape;250;p32"/>
          <p:cNvSpPr/>
          <p:nvPr/>
        </p:nvSpPr>
        <p:spPr>
          <a:xfrm rot="5400000">
            <a:off x="6200110" y="2199610"/>
            <a:ext cx="5143500" cy="744279"/>
          </a:xfrm>
          <a:prstGeom prst="rect">
            <a:avLst/>
          </a:prstGeom>
          <a:solidFill>
            <a:schemeClr val="tx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36"/>
          <p:cNvSpPr/>
          <p:nvPr/>
        </p:nvSpPr>
        <p:spPr>
          <a:xfrm>
            <a:off x="7668727" y="228430"/>
            <a:ext cx="1110000" cy="451500"/>
          </a:xfrm>
          <a:prstGeom prst="rect">
            <a:avLst/>
          </a:prstGeom>
          <a:solidFill>
            <a:schemeClr val="accent2"/>
          </a:solidFill>
          <a:ln>
            <a:noFill/>
          </a:ln>
          <a:effectLst>
            <a:outerShdw blurRad="50800" dist="38100" dir="5400000" algn="t" rotWithShape="0">
              <a:prstClr val="black">
                <a:alpha val="40000"/>
              </a:prst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11 - Ορθογώνιο"/>
          <p:cNvSpPr/>
          <p:nvPr/>
        </p:nvSpPr>
        <p:spPr>
          <a:xfrm>
            <a:off x="542260" y="2296633"/>
            <a:ext cx="116959" cy="4784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3" name="12 - Ορθογώνιο"/>
          <p:cNvSpPr/>
          <p:nvPr/>
        </p:nvSpPr>
        <p:spPr>
          <a:xfrm>
            <a:off x="340242" y="2278912"/>
            <a:ext cx="212651" cy="4784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5" name="14 - Ορθογώνιο"/>
          <p:cNvSpPr/>
          <p:nvPr/>
        </p:nvSpPr>
        <p:spPr>
          <a:xfrm>
            <a:off x="225957" y="856648"/>
            <a:ext cx="8317968" cy="523220"/>
          </a:xfrm>
          <a:prstGeom prst="rect">
            <a:avLst/>
          </a:prstGeom>
        </p:spPr>
        <p:txBody>
          <a:bodyPr wrap="square">
            <a:spAutoFit/>
          </a:bodyPr>
          <a:lstStyle/>
          <a:p>
            <a:r>
              <a:rPr lang="el-GR" b="1" dirty="0" smtClean="0">
                <a:solidFill>
                  <a:schemeClr val="tx1">
                    <a:lumMod val="50000"/>
                  </a:schemeClr>
                </a:solidFill>
                <a:latin typeface="Open Sans"/>
                <a:sym typeface="Boogaloo"/>
              </a:rPr>
              <a:t>Επιπρόσθετα, οι 3 Ομάδες αξιολογητών </a:t>
            </a:r>
            <a:r>
              <a:rPr lang="el-GR" b="1" dirty="0" smtClean="0">
                <a:solidFill>
                  <a:schemeClr val="accent1"/>
                </a:solidFill>
                <a:latin typeface="Open Sans"/>
                <a:sym typeface="Boogaloo"/>
              </a:rPr>
              <a:t>διχάστηκαν </a:t>
            </a:r>
            <a:r>
              <a:rPr lang="el-GR" b="1" dirty="0" smtClean="0">
                <a:solidFill>
                  <a:schemeClr val="tx1">
                    <a:lumMod val="50000"/>
                  </a:schemeClr>
                </a:solidFill>
                <a:latin typeface="Open Sans"/>
                <a:sym typeface="Boogaloo"/>
              </a:rPr>
              <a:t>επίσης και ως προς το αν το ΕΥ παρέχει τη</a:t>
            </a:r>
            <a:r>
              <a:rPr lang="en-US" b="1" dirty="0" smtClean="0">
                <a:solidFill>
                  <a:schemeClr val="tx1">
                    <a:lumMod val="50000"/>
                  </a:schemeClr>
                </a:solidFill>
                <a:latin typeface="Open Sans"/>
                <a:sym typeface="Boogaloo"/>
              </a:rPr>
              <a:t>:</a:t>
            </a:r>
            <a:endParaRPr lang="el-GR" dirty="0">
              <a:solidFill>
                <a:schemeClr val="tx1">
                  <a:lumMod val="50000"/>
                </a:schemeClr>
              </a:solidFill>
            </a:endParaRPr>
          </a:p>
        </p:txBody>
      </p:sp>
      <p:sp>
        <p:nvSpPr>
          <p:cNvPr id="16" name="15 - Ορθογώνιο"/>
          <p:cNvSpPr/>
          <p:nvPr/>
        </p:nvSpPr>
        <p:spPr>
          <a:xfrm rot="5400000">
            <a:off x="3109919" y="-1004887"/>
            <a:ext cx="2362196" cy="7362828"/>
          </a:xfrm>
          <a:prstGeom prst="rect">
            <a:avLst/>
          </a:prstGeom>
          <a:solidFill>
            <a:srgbClr val="2CB097"/>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8" name="17 - TextBox"/>
          <p:cNvSpPr txBox="1"/>
          <p:nvPr/>
        </p:nvSpPr>
        <p:spPr>
          <a:xfrm>
            <a:off x="-152400" y="1523557"/>
            <a:ext cx="9039225" cy="338554"/>
          </a:xfrm>
          <a:prstGeom prst="rect">
            <a:avLst/>
          </a:prstGeom>
          <a:noFill/>
        </p:spPr>
        <p:txBody>
          <a:bodyPr wrap="square" rtlCol="0">
            <a:spAutoFit/>
          </a:bodyPr>
          <a:lstStyle/>
          <a:p>
            <a:pPr algn="ctr"/>
            <a:r>
              <a:rPr lang="el-GR" sz="1600" b="1" dirty="0" smtClean="0">
                <a:solidFill>
                  <a:schemeClr val="bg1"/>
                </a:solidFill>
                <a:latin typeface="Open Sans"/>
              </a:rPr>
              <a:t>6. Δυνατότητα </a:t>
            </a:r>
            <a:r>
              <a:rPr lang="el-GR" sz="1600" b="1" dirty="0" err="1" smtClean="0">
                <a:solidFill>
                  <a:schemeClr val="bg1"/>
                </a:solidFill>
                <a:latin typeface="Open Sans"/>
              </a:rPr>
              <a:t>Αναστοχασμού</a:t>
            </a:r>
            <a:r>
              <a:rPr lang="el-GR" sz="1600" b="1" dirty="0" smtClean="0">
                <a:solidFill>
                  <a:schemeClr val="bg1"/>
                </a:solidFill>
                <a:latin typeface="Open Sans"/>
              </a:rPr>
              <a:t>-</a:t>
            </a:r>
            <a:r>
              <a:rPr lang="el-GR" sz="1600" b="1" dirty="0" err="1" smtClean="0">
                <a:solidFill>
                  <a:schemeClr val="bg1"/>
                </a:solidFill>
                <a:latin typeface="Open Sans"/>
              </a:rPr>
              <a:t>Αυτοαξιολόγησης</a:t>
            </a:r>
            <a:r>
              <a:rPr lang="el-GR" sz="1600" b="1" dirty="0" smtClean="0">
                <a:solidFill>
                  <a:schemeClr val="bg1"/>
                </a:solidFill>
                <a:latin typeface="Open Sans"/>
              </a:rPr>
              <a:t> στον εκπαιδευόμενο</a:t>
            </a:r>
            <a:endParaRPr lang="el-GR" sz="1600" b="1" dirty="0">
              <a:solidFill>
                <a:schemeClr val="bg1"/>
              </a:solidFill>
              <a:latin typeface="Open Sans"/>
            </a:endParaRPr>
          </a:p>
        </p:txBody>
      </p:sp>
      <p:sp>
        <p:nvSpPr>
          <p:cNvPr id="24" name="23 - Ορθογώνιο"/>
          <p:cNvSpPr/>
          <p:nvPr/>
        </p:nvSpPr>
        <p:spPr>
          <a:xfrm>
            <a:off x="1190625" y="1971674"/>
            <a:ext cx="6372225" cy="1785104"/>
          </a:xfrm>
          <a:prstGeom prst="rect">
            <a:avLst/>
          </a:prstGeom>
        </p:spPr>
        <p:txBody>
          <a:bodyPr wrap="square">
            <a:spAutoFit/>
          </a:bodyPr>
          <a:lstStyle/>
          <a:p>
            <a:pPr lvl="0" algn="just">
              <a:buClr>
                <a:schemeClr val="bg1"/>
              </a:buClr>
              <a:buFont typeface="Wingdings" pitchFamily="2" charset="2"/>
              <a:buChar char="q"/>
              <a:defRPr/>
            </a:pPr>
            <a:r>
              <a:rPr lang="el-GR" dirty="0" smtClean="0">
                <a:solidFill>
                  <a:schemeClr val="bg1"/>
                </a:solidFill>
                <a:latin typeface="Open Sans"/>
                <a:ea typeface="Boogaloo"/>
                <a:cs typeface="Boogaloo"/>
                <a:sym typeface="Boogaloo"/>
              </a:rPr>
              <a:t> </a:t>
            </a:r>
            <a:r>
              <a:rPr lang="el-GR" sz="1200" b="1" dirty="0" smtClean="0">
                <a:solidFill>
                  <a:schemeClr val="bg1"/>
                </a:solidFill>
                <a:latin typeface="Open Sans"/>
                <a:ea typeface="Boogaloo"/>
                <a:cs typeface="Boogaloo"/>
                <a:sym typeface="Boogaloo"/>
              </a:rPr>
              <a:t>Από τη μία, οι τρεις ομάδες αξιολογητών στο σύνολό τους αποτίμησαν </a:t>
            </a:r>
            <a:r>
              <a:rPr lang="el-GR" sz="1200" b="1" dirty="0" smtClean="0">
                <a:solidFill>
                  <a:srgbClr val="C00000"/>
                </a:solidFill>
                <a:latin typeface="Open Sans"/>
                <a:ea typeface="Boogaloo"/>
                <a:cs typeface="Boogaloo"/>
                <a:sym typeface="Boogaloo"/>
              </a:rPr>
              <a:t>θετικά </a:t>
            </a:r>
            <a:r>
              <a:rPr lang="el-GR" sz="1200" b="1" dirty="0" smtClean="0">
                <a:solidFill>
                  <a:schemeClr val="bg1"/>
                </a:solidFill>
                <a:latin typeface="Open Sans"/>
                <a:ea typeface="Boogaloo"/>
                <a:cs typeface="Boogaloo"/>
                <a:sym typeface="Boogaloo"/>
              </a:rPr>
              <a:t>το ΕΥ ως προς την ύπαρξη </a:t>
            </a:r>
            <a:r>
              <a:rPr lang="el-GR" sz="1200" b="1" dirty="0" smtClean="0">
                <a:solidFill>
                  <a:schemeClr val="tx1">
                    <a:lumMod val="75000"/>
                  </a:schemeClr>
                </a:solidFill>
                <a:latin typeface="Open Sans"/>
                <a:ea typeface="Boogaloo"/>
                <a:cs typeface="Boogaloo"/>
                <a:sym typeface="Boogaloo"/>
              </a:rPr>
              <a:t>δραστηριοτήτων </a:t>
            </a:r>
            <a:r>
              <a:rPr lang="el-GR" sz="1200" b="1" dirty="0" err="1" smtClean="0">
                <a:solidFill>
                  <a:schemeClr val="tx1">
                    <a:lumMod val="75000"/>
                  </a:schemeClr>
                </a:solidFill>
                <a:latin typeface="Open Sans"/>
                <a:ea typeface="Boogaloo"/>
                <a:cs typeface="Boogaloo"/>
                <a:sym typeface="Boogaloo"/>
              </a:rPr>
              <a:t>αυτοαξιολόγησης</a:t>
            </a:r>
            <a:r>
              <a:rPr lang="el-GR" sz="1200" b="1" dirty="0" smtClean="0">
                <a:solidFill>
                  <a:schemeClr val="tx1">
                    <a:lumMod val="75000"/>
                  </a:schemeClr>
                </a:solidFill>
                <a:latin typeface="Open Sans"/>
                <a:ea typeface="Boogaloo"/>
                <a:cs typeface="Boogaloo"/>
                <a:sym typeface="Boogaloo"/>
              </a:rPr>
              <a:t> και ανατροφοδότησης του εκπαιδευόμενου &amp; δραστηριοτήτων εφαρμογής νέας γνώσης από τον εκπαιδευόμενο στη δική του πραγματικότητα</a:t>
            </a:r>
            <a:r>
              <a:rPr lang="el-GR" sz="1200" b="1" dirty="0" smtClean="0">
                <a:solidFill>
                  <a:schemeClr val="bg1"/>
                </a:solidFill>
                <a:latin typeface="Open Sans"/>
                <a:ea typeface="Boogaloo"/>
                <a:cs typeface="Boogaloo"/>
                <a:sym typeface="Boogaloo"/>
              </a:rPr>
              <a:t>.</a:t>
            </a:r>
            <a:endParaRPr lang="en-US" sz="1200" b="1" dirty="0" smtClean="0">
              <a:solidFill>
                <a:schemeClr val="bg1"/>
              </a:solidFill>
              <a:latin typeface="Open Sans"/>
              <a:ea typeface="Boogaloo"/>
              <a:cs typeface="Boogaloo"/>
              <a:sym typeface="Boogaloo"/>
            </a:endParaRPr>
          </a:p>
          <a:p>
            <a:pPr lvl="0" algn="just">
              <a:buClr>
                <a:schemeClr val="bg1"/>
              </a:buClr>
              <a:defRPr/>
            </a:pPr>
            <a:endParaRPr lang="el-GR" sz="1200" b="1" dirty="0" smtClean="0">
              <a:solidFill>
                <a:schemeClr val="bg1"/>
              </a:solidFill>
              <a:latin typeface="Open Sans"/>
              <a:ea typeface="Boogaloo"/>
              <a:cs typeface="Boogaloo"/>
              <a:sym typeface="Boogaloo"/>
            </a:endParaRPr>
          </a:p>
          <a:p>
            <a:pPr lvl="0" algn="just">
              <a:buClr>
                <a:schemeClr val="bg1"/>
              </a:buClr>
              <a:buFont typeface="Wingdings" pitchFamily="2" charset="2"/>
              <a:buChar char="q"/>
              <a:defRPr/>
            </a:pPr>
            <a:r>
              <a:rPr lang="el-GR" sz="1200" b="1" dirty="0" smtClean="0">
                <a:solidFill>
                  <a:schemeClr val="bg1"/>
                </a:solidFill>
                <a:latin typeface="Open Sans"/>
                <a:ea typeface="Boogaloo"/>
                <a:cs typeface="Boogaloo"/>
                <a:sym typeface="Boogaloo"/>
              </a:rPr>
              <a:t> Από την άλλη, οι Φιλόλογοι εκπαιδευτικοί αναφέρθηκαν στην </a:t>
            </a:r>
            <a:r>
              <a:rPr lang="el-GR" sz="1200" b="1" dirty="0" smtClean="0">
                <a:solidFill>
                  <a:srgbClr val="C00000"/>
                </a:solidFill>
                <a:latin typeface="Open Sans"/>
                <a:ea typeface="Boogaloo"/>
                <a:cs typeface="Boogaloo"/>
                <a:sym typeface="Boogaloo"/>
              </a:rPr>
              <a:t>απουσία </a:t>
            </a:r>
            <a:r>
              <a:rPr lang="el-GR" sz="1200" b="1" dirty="0" smtClean="0">
                <a:solidFill>
                  <a:schemeClr val="tx1">
                    <a:lumMod val="75000"/>
                  </a:schemeClr>
                </a:solidFill>
                <a:latin typeface="Open Sans"/>
                <a:ea typeface="Boogaloo"/>
                <a:cs typeface="Boogaloo"/>
                <a:sym typeface="Boogaloo"/>
              </a:rPr>
              <a:t>δραστηριοτήτων συσχέτισης των νέων δεδομένων με την πραγματικότητα</a:t>
            </a:r>
            <a:r>
              <a:rPr lang="el-GR" sz="1200" b="1" dirty="0" smtClean="0">
                <a:solidFill>
                  <a:schemeClr val="bg1"/>
                </a:solidFill>
                <a:latin typeface="Open Sans"/>
                <a:ea typeface="Boogaloo"/>
                <a:cs typeface="Boogaloo"/>
                <a:sym typeface="Boogaloo"/>
              </a:rPr>
              <a:t>. Ωστόσο, και πάλι δεν θεώρησαν απαραίτητη την ένταξη τέτοιου είδους δραστηριοτήτων στο ΕΥ, λόγω της φύσης του υπό μελέτη θέματος.</a:t>
            </a:r>
          </a:p>
        </p:txBody>
      </p:sp>
      <p:sp>
        <p:nvSpPr>
          <p:cNvPr id="25" name="24 - Ορθογώνιο"/>
          <p:cNvSpPr/>
          <p:nvPr/>
        </p:nvSpPr>
        <p:spPr>
          <a:xfrm>
            <a:off x="254310" y="3919933"/>
            <a:ext cx="2797561" cy="307777"/>
          </a:xfrm>
          <a:prstGeom prst="rect">
            <a:avLst/>
          </a:prstGeom>
        </p:spPr>
        <p:txBody>
          <a:bodyPr wrap="none">
            <a:spAutoFit/>
          </a:bodyPr>
          <a:lstStyle/>
          <a:p>
            <a:r>
              <a:rPr lang="el-GR" b="1" smtClean="0">
                <a:solidFill>
                  <a:schemeClr val="tx1">
                    <a:lumMod val="50000"/>
                  </a:schemeClr>
                </a:solidFill>
                <a:latin typeface="Open Sans"/>
                <a:sym typeface="Boogaloo"/>
              </a:rPr>
              <a:t>Όμως, </a:t>
            </a:r>
            <a:r>
              <a:rPr lang="el-GR" b="1" dirty="0" smtClean="0">
                <a:solidFill>
                  <a:schemeClr val="tx1">
                    <a:lumMod val="50000"/>
                  </a:schemeClr>
                </a:solidFill>
                <a:latin typeface="Open Sans"/>
                <a:sym typeface="Boogaloo"/>
              </a:rPr>
              <a:t>αποτίμησαν </a:t>
            </a:r>
            <a:r>
              <a:rPr lang="el-GR" b="1" dirty="0" smtClean="0">
                <a:solidFill>
                  <a:schemeClr val="accent1"/>
                </a:solidFill>
                <a:latin typeface="Open Sans"/>
                <a:sym typeface="Boogaloo"/>
              </a:rPr>
              <a:t>θετικά </a:t>
            </a:r>
            <a:r>
              <a:rPr lang="el-GR" b="1" dirty="0" smtClean="0">
                <a:solidFill>
                  <a:schemeClr val="tx1">
                    <a:lumMod val="50000"/>
                  </a:schemeClr>
                </a:solidFill>
                <a:latin typeface="Open Sans"/>
                <a:sym typeface="Boogaloo"/>
              </a:rPr>
              <a:t>τον</a:t>
            </a:r>
            <a:r>
              <a:rPr lang="en-US" b="1" dirty="0" smtClean="0">
                <a:solidFill>
                  <a:schemeClr val="tx1">
                    <a:lumMod val="50000"/>
                  </a:schemeClr>
                </a:solidFill>
                <a:latin typeface="Open Sans"/>
                <a:sym typeface="Boogaloo"/>
              </a:rPr>
              <a:t>:</a:t>
            </a:r>
            <a:endParaRPr lang="el-GR" dirty="0">
              <a:solidFill>
                <a:schemeClr val="tx1">
                  <a:lumMod val="50000"/>
                </a:schemeClr>
              </a:solidFill>
            </a:endParaRPr>
          </a:p>
        </p:txBody>
      </p:sp>
      <p:sp>
        <p:nvSpPr>
          <p:cNvPr id="26" name="25 - Ορθογώνιο"/>
          <p:cNvSpPr/>
          <p:nvPr/>
        </p:nvSpPr>
        <p:spPr>
          <a:xfrm rot="5400000">
            <a:off x="4052891" y="795342"/>
            <a:ext cx="400042" cy="7381875"/>
          </a:xfrm>
          <a:prstGeom prst="rect">
            <a:avLst/>
          </a:prstGeom>
          <a:solidFill>
            <a:schemeClr val="accent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7" name="26 - Ορθογώνιο"/>
          <p:cNvSpPr/>
          <p:nvPr/>
        </p:nvSpPr>
        <p:spPr>
          <a:xfrm>
            <a:off x="1928157" y="4303812"/>
            <a:ext cx="4620176" cy="338554"/>
          </a:xfrm>
          <a:prstGeom prst="rect">
            <a:avLst/>
          </a:prstGeom>
        </p:spPr>
        <p:txBody>
          <a:bodyPr wrap="none">
            <a:spAutoFit/>
          </a:bodyPr>
          <a:lstStyle/>
          <a:p>
            <a:r>
              <a:rPr lang="el-GR" sz="1600" b="1" dirty="0" smtClean="0">
                <a:solidFill>
                  <a:schemeClr val="bg1"/>
                </a:solidFill>
                <a:latin typeface="Open Sans"/>
                <a:ea typeface="Boogaloo"/>
                <a:cs typeface="Boogaloo"/>
                <a:sym typeface="Boogaloo"/>
              </a:rPr>
              <a:t>7. Σκοπό &amp; τα προσδοκώμενα αποτελέσματα</a:t>
            </a:r>
            <a:endParaRPr lang="el-GR" sz="1600" b="1" dirty="0">
              <a:solidFill>
                <a:schemeClr val="bg1"/>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7" name="Google Shape;318;p36"/>
          <p:cNvSpPr/>
          <p:nvPr/>
        </p:nvSpPr>
        <p:spPr>
          <a:xfrm rot="5400000">
            <a:off x="5164653" y="187902"/>
            <a:ext cx="827305" cy="451500"/>
          </a:xfrm>
          <a:prstGeom prst="rect">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36"/>
          <p:cNvSpPr/>
          <p:nvPr/>
        </p:nvSpPr>
        <p:spPr>
          <a:xfrm>
            <a:off x="-799550" y="4487421"/>
            <a:ext cx="1110000" cy="451500"/>
          </a:xfrm>
          <a:prstGeom prst="rect">
            <a:avLst/>
          </a:prstGeom>
          <a:solidFill>
            <a:schemeClr val="accent1"/>
          </a:solidFill>
          <a:ln>
            <a:noFill/>
          </a:ln>
          <a:effectLst>
            <a:outerShdw blurRad="50800" dist="38100" dir="5400000" algn="t" rotWithShape="0">
              <a:prstClr val="black">
                <a:alpha val="40000"/>
              </a:prst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250;p32"/>
          <p:cNvSpPr/>
          <p:nvPr/>
        </p:nvSpPr>
        <p:spPr>
          <a:xfrm rot="5400000">
            <a:off x="6205427" y="2204926"/>
            <a:ext cx="5143500" cy="733647"/>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7 - Ορθογώνιο"/>
          <p:cNvSpPr/>
          <p:nvPr/>
        </p:nvSpPr>
        <p:spPr>
          <a:xfrm>
            <a:off x="175763" y="152400"/>
            <a:ext cx="7714702" cy="553998"/>
          </a:xfrm>
          <a:prstGeom prst="rect">
            <a:avLst/>
          </a:prstGeom>
        </p:spPr>
        <p:txBody>
          <a:bodyPr wrap="square">
            <a:spAutoFit/>
          </a:bodyPr>
          <a:lstStyle/>
          <a:p>
            <a:r>
              <a:rPr lang="el-GR" sz="3000" b="1" dirty="0" smtClean="0">
                <a:solidFill>
                  <a:srgbClr val="2E4379"/>
                </a:solidFill>
                <a:latin typeface="Boogaloo"/>
                <a:sym typeface="Boogaloo"/>
              </a:rPr>
              <a:t>Αποτίμηση Εκπαιδευτικού Υλικού (</a:t>
            </a:r>
            <a:r>
              <a:rPr lang="en-US" sz="3000" b="1" dirty="0" smtClean="0">
                <a:solidFill>
                  <a:srgbClr val="2E4379"/>
                </a:solidFill>
                <a:latin typeface="Boogaloo"/>
                <a:sym typeface="Boogaloo"/>
              </a:rPr>
              <a:t>6</a:t>
            </a:r>
            <a:r>
              <a:rPr lang="el-GR" sz="3000" b="1" dirty="0" smtClean="0">
                <a:solidFill>
                  <a:srgbClr val="2E4379"/>
                </a:solidFill>
                <a:latin typeface="Boogaloo"/>
                <a:sym typeface="Boogaloo"/>
              </a:rPr>
              <a:t>/11)</a:t>
            </a:r>
            <a:endParaRPr lang="el-GR" dirty="0"/>
          </a:p>
        </p:txBody>
      </p:sp>
      <p:sp>
        <p:nvSpPr>
          <p:cNvPr id="10" name="9 - Ορθογώνιο"/>
          <p:cNvSpPr/>
          <p:nvPr/>
        </p:nvSpPr>
        <p:spPr>
          <a:xfrm>
            <a:off x="170122" y="768282"/>
            <a:ext cx="8038214" cy="646331"/>
          </a:xfrm>
          <a:prstGeom prst="rect">
            <a:avLst/>
          </a:prstGeom>
          <a:ln>
            <a:noFill/>
          </a:ln>
        </p:spPr>
        <p:txBody>
          <a:bodyPr wrap="square">
            <a:spAutoFit/>
          </a:bodyPr>
          <a:lstStyle/>
          <a:p>
            <a:pPr algn="just"/>
            <a:r>
              <a:rPr lang="el-GR" sz="1800" dirty="0" smtClean="0">
                <a:solidFill>
                  <a:schemeClr val="tx1">
                    <a:lumMod val="75000"/>
                  </a:schemeClr>
                </a:solidFill>
                <a:latin typeface="Boogaloo"/>
              </a:rPr>
              <a:t>Συνακόλουθα, με βάση το </a:t>
            </a:r>
            <a:r>
              <a:rPr lang="el-GR" sz="1800" b="1" dirty="0" smtClean="0">
                <a:solidFill>
                  <a:schemeClr val="tx1">
                    <a:lumMod val="75000"/>
                  </a:schemeClr>
                </a:solidFill>
                <a:latin typeface="Boogaloo"/>
              </a:rPr>
              <a:t>2</a:t>
            </a:r>
            <a:r>
              <a:rPr lang="el-GR" sz="1800" b="1" baseline="30000" dirty="0" smtClean="0">
                <a:solidFill>
                  <a:schemeClr val="tx1">
                    <a:lumMod val="75000"/>
                  </a:schemeClr>
                </a:solidFill>
                <a:latin typeface="Boogaloo"/>
              </a:rPr>
              <a:t>ο</a:t>
            </a:r>
            <a:r>
              <a:rPr lang="el-GR" sz="1800" b="1" dirty="0" smtClean="0">
                <a:solidFill>
                  <a:schemeClr val="tx1">
                    <a:lumMod val="75000"/>
                  </a:schemeClr>
                </a:solidFill>
                <a:latin typeface="Boogaloo"/>
              </a:rPr>
              <a:t> Ερευνητικό ερώτημα</a:t>
            </a:r>
            <a:r>
              <a:rPr lang="el-GR" sz="1800" dirty="0" smtClean="0">
                <a:solidFill>
                  <a:schemeClr val="tx1">
                    <a:lumMod val="75000"/>
                  </a:schemeClr>
                </a:solidFill>
                <a:latin typeface="Boogaloo"/>
              </a:rPr>
              <a:t> τα </a:t>
            </a:r>
            <a:r>
              <a:rPr lang="el-GR" sz="1800" b="1" dirty="0" smtClean="0">
                <a:solidFill>
                  <a:schemeClr val="tx1">
                    <a:lumMod val="75000"/>
                  </a:schemeClr>
                </a:solidFill>
                <a:latin typeface="Boogaloo"/>
              </a:rPr>
              <a:t>αποτελέσματα της έρευνας </a:t>
            </a:r>
            <a:r>
              <a:rPr lang="el-GR" sz="1800" dirty="0" smtClean="0">
                <a:solidFill>
                  <a:schemeClr val="tx1">
                    <a:lumMod val="75000"/>
                  </a:schemeClr>
                </a:solidFill>
                <a:latin typeface="Boogaloo"/>
              </a:rPr>
              <a:t>είναι τα εξής</a:t>
            </a:r>
            <a:r>
              <a:rPr lang="en-US" sz="1800" dirty="0" smtClean="0">
                <a:solidFill>
                  <a:schemeClr val="tx1">
                    <a:lumMod val="75000"/>
                  </a:schemeClr>
                </a:solidFill>
                <a:latin typeface="Boogaloo"/>
              </a:rPr>
              <a:t>:</a:t>
            </a:r>
            <a:endParaRPr lang="el-GR" sz="1800" dirty="0" smtClean="0">
              <a:solidFill>
                <a:schemeClr val="tx1">
                  <a:lumMod val="75000"/>
                </a:schemeClr>
              </a:solidFill>
              <a:latin typeface="Boogaloo"/>
            </a:endParaRPr>
          </a:p>
        </p:txBody>
      </p:sp>
      <p:sp>
        <p:nvSpPr>
          <p:cNvPr id="11" name="Google Shape;250;p32"/>
          <p:cNvSpPr/>
          <p:nvPr/>
        </p:nvSpPr>
        <p:spPr>
          <a:xfrm rot="5400000">
            <a:off x="6200110" y="2199610"/>
            <a:ext cx="5143500" cy="744279"/>
          </a:xfrm>
          <a:prstGeom prst="rect">
            <a:avLst/>
          </a:prstGeom>
          <a:solidFill>
            <a:schemeClr val="tx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36"/>
          <p:cNvSpPr/>
          <p:nvPr/>
        </p:nvSpPr>
        <p:spPr>
          <a:xfrm>
            <a:off x="7659202" y="199855"/>
            <a:ext cx="1110000" cy="451500"/>
          </a:xfrm>
          <a:prstGeom prst="rect">
            <a:avLst/>
          </a:prstGeom>
          <a:solidFill>
            <a:srgbClr val="2CB097"/>
          </a:solidFill>
          <a:ln>
            <a:noFill/>
          </a:ln>
          <a:effectLst>
            <a:outerShdw blurRad="50800" dist="38100" dir="5400000" algn="t" rotWithShape="0">
              <a:prstClr val="black">
                <a:alpha val="40000"/>
              </a:prst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11 - Ορθογώνιο"/>
          <p:cNvSpPr/>
          <p:nvPr/>
        </p:nvSpPr>
        <p:spPr>
          <a:xfrm>
            <a:off x="542260" y="2296633"/>
            <a:ext cx="116959" cy="4784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3" name="12 - Ορθογώνιο"/>
          <p:cNvSpPr/>
          <p:nvPr/>
        </p:nvSpPr>
        <p:spPr>
          <a:xfrm>
            <a:off x="340242" y="2278912"/>
            <a:ext cx="212651" cy="4784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aphicFrame>
        <p:nvGraphicFramePr>
          <p:cNvPr id="317" name="Google Shape;317;p36"/>
          <p:cNvGraphicFramePr/>
          <p:nvPr/>
        </p:nvGraphicFramePr>
        <p:xfrm>
          <a:off x="641277" y="1654469"/>
          <a:ext cx="7304568" cy="620416"/>
        </p:xfrm>
        <a:graphic>
          <a:graphicData uri="http://schemas.openxmlformats.org/drawingml/2006/table">
            <a:tbl>
              <a:tblPr>
                <a:effectLst>
                  <a:outerShdw blurRad="63500" sx="102000" sy="102000" algn="ctr" rotWithShape="0">
                    <a:prstClr val="black">
                      <a:alpha val="40000"/>
                    </a:prstClr>
                  </a:outerShdw>
                </a:effectLst>
                <a:tableStyleId>{125E5076-3810-47DD-B79F-674D7AD40C01}</a:tableStyleId>
              </a:tblPr>
              <a:tblGrid>
                <a:gridCol w="7304568"/>
              </a:tblGrid>
              <a:tr h="620416">
                <a:tc>
                  <a:txBody>
                    <a:body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l-GR" b="1" u="sng" baseline="0" dirty="0" smtClean="0">
                          <a:latin typeface="Open Sans"/>
                        </a:rPr>
                        <a:t>2</a:t>
                      </a:r>
                      <a:r>
                        <a:rPr lang="el-GR" b="1" u="sng" baseline="30000" dirty="0" smtClean="0">
                          <a:latin typeface="Open Sans"/>
                        </a:rPr>
                        <a:t>ο</a:t>
                      </a:r>
                      <a:r>
                        <a:rPr lang="el-GR" b="1" u="sng" dirty="0" smtClean="0">
                          <a:latin typeface="Open Sans"/>
                        </a:rPr>
                        <a:t> ερευνητικό ερώτημα</a:t>
                      </a:r>
                      <a:r>
                        <a:rPr lang="en-US" b="1" dirty="0" smtClean="0">
                          <a:latin typeface="Open Sans"/>
                        </a:rPr>
                        <a:t>:</a:t>
                      </a:r>
                      <a:r>
                        <a:rPr lang="el-GR" b="1" baseline="0" dirty="0" smtClean="0">
                          <a:latin typeface="Open Sans"/>
                        </a:rPr>
                        <a:t> Το εκπαιδευτικό υλικό έχει δημιουργηθεί σύμφωνα με τις αρχές της </a:t>
                      </a:r>
                      <a:r>
                        <a:rPr lang="el-GR" b="1" baseline="0" dirty="0" err="1" smtClean="0">
                          <a:latin typeface="Open Sans"/>
                        </a:rPr>
                        <a:t>Πολυμεσική</a:t>
                      </a:r>
                      <a:r>
                        <a:rPr lang="el-GR" b="1" baseline="0" dirty="0" smtClean="0">
                          <a:latin typeface="Open Sans"/>
                        </a:rPr>
                        <a:t> Μάθησης</a:t>
                      </a:r>
                      <a:r>
                        <a:rPr lang="en-US" b="1" baseline="0" dirty="0" smtClean="0">
                          <a:latin typeface="Open Sans"/>
                        </a:rPr>
                        <a:t>;</a:t>
                      </a:r>
                      <a:endParaRPr lang="el-GR" b="1" i="0" dirty="0">
                        <a:solidFill>
                          <a:schemeClr val="bg1"/>
                        </a:solidFill>
                        <a:latin typeface="Open Sans"/>
                      </a:endParaRPr>
                    </a:p>
                  </a:txBody>
                  <a:tcPr marL="91425" marR="91425" marT="91425" marB="91425">
                    <a:solidFill>
                      <a:srgbClr val="3382A9"/>
                    </a:solidFill>
                  </a:tcPr>
                </a:tc>
              </a:tr>
            </a:tbl>
          </a:graphicData>
        </a:graphic>
      </p:graphicFrame>
      <p:sp>
        <p:nvSpPr>
          <p:cNvPr id="16" name="15 - Ορθογώνιο"/>
          <p:cNvSpPr/>
          <p:nvPr/>
        </p:nvSpPr>
        <p:spPr>
          <a:xfrm rot="5400000">
            <a:off x="3371851" y="257176"/>
            <a:ext cx="1828798" cy="7315200"/>
          </a:xfrm>
          <a:prstGeom prst="rect">
            <a:avLst/>
          </a:prstGeom>
          <a:solidFill>
            <a:srgbClr val="1E637C"/>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8" name="17 - TextBox"/>
          <p:cNvSpPr txBox="1"/>
          <p:nvPr/>
        </p:nvSpPr>
        <p:spPr>
          <a:xfrm>
            <a:off x="590106" y="3123757"/>
            <a:ext cx="7372794" cy="338554"/>
          </a:xfrm>
          <a:prstGeom prst="rect">
            <a:avLst/>
          </a:prstGeom>
          <a:noFill/>
        </p:spPr>
        <p:txBody>
          <a:bodyPr wrap="square" rtlCol="0">
            <a:spAutoFit/>
          </a:bodyPr>
          <a:lstStyle/>
          <a:p>
            <a:pPr algn="ctr"/>
            <a:r>
              <a:rPr lang="el-GR" sz="1600" b="1" dirty="0" smtClean="0">
                <a:solidFill>
                  <a:schemeClr val="bg1"/>
                </a:solidFill>
                <a:latin typeface="Open Sans"/>
              </a:rPr>
              <a:t>8. Το ΕΥ &amp; οι αρχές της </a:t>
            </a:r>
            <a:r>
              <a:rPr lang="el-GR" sz="1600" b="1" dirty="0" err="1" smtClean="0">
                <a:solidFill>
                  <a:schemeClr val="bg1"/>
                </a:solidFill>
                <a:latin typeface="Open Sans"/>
              </a:rPr>
              <a:t>Πολυμεσικής</a:t>
            </a:r>
            <a:r>
              <a:rPr lang="el-GR" sz="1600" b="1" dirty="0" smtClean="0">
                <a:solidFill>
                  <a:schemeClr val="bg1"/>
                </a:solidFill>
                <a:latin typeface="Open Sans"/>
              </a:rPr>
              <a:t> Μάθησης</a:t>
            </a:r>
            <a:endParaRPr lang="el-GR" sz="1600" b="1" dirty="0">
              <a:solidFill>
                <a:schemeClr val="bg1"/>
              </a:solidFill>
              <a:latin typeface="Open Sans"/>
            </a:endParaRPr>
          </a:p>
        </p:txBody>
      </p:sp>
      <p:sp>
        <p:nvSpPr>
          <p:cNvPr id="24" name="23 - Ορθογώνιο"/>
          <p:cNvSpPr/>
          <p:nvPr/>
        </p:nvSpPr>
        <p:spPr>
          <a:xfrm>
            <a:off x="2114550" y="3600449"/>
            <a:ext cx="3076575" cy="1015663"/>
          </a:xfrm>
          <a:prstGeom prst="rect">
            <a:avLst/>
          </a:prstGeom>
        </p:spPr>
        <p:txBody>
          <a:bodyPr wrap="square">
            <a:spAutoFit/>
          </a:bodyPr>
          <a:lstStyle/>
          <a:p>
            <a:pPr>
              <a:buClr>
                <a:schemeClr val="bg1"/>
              </a:buClr>
              <a:buFont typeface="Wingdings" pitchFamily="2" charset="2"/>
              <a:buChar char="q"/>
              <a:defRPr/>
            </a:pPr>
            <a:r>
              <a:rPr lang="el-GR" sz="1200" b="1" dirty="0" smtClean="0">
                <a:solidFill>
                  <a:schemeClr val="bg1"/>
                </a:solidFill>
                <a:latin typeface="Open Sans"/>
                <a:ea typeface="Boogaloo"/>
                <a:cs typeface="Boogaloo"/>
                <a:sym typeface="Boogaloo"/>
              </a:rPr>
              <a:t> </a:t>
            </a:r>
            <a:r>
              <a:rPr lang="el-GR" sz="1200" b="1" dirty="0" err="1" smtClean="0">
                <a:solidFill>
                  <a:schemeClr val="bg1"/>
                </a:solidFill>
                <a:latin typeface="Open Sans"/>
                <a:ea typeface="Boogaloo"/>
                <a:cs typeface="Boogaloo"/>
                <a:sym typeface="Boogaloo"/>
              </a:rPr>
              <a:t>Πολυμεσική</a:t>
            </a:r>
            <a:r>
              <a:rPr lang="el-GR" sz="1200" b="1" dirty="0" smtClean="0">
                <a:solidFill>
                  <a:schemeClr val="bg1"/>
                </a:solidFill>
                <a:latin typeface="Open Sans"/>
                <a:ea typeface="Boogaloo"/>
                <a:cs typeface="Boogaloo"/>
                <a:sym typeface="Boogaloo"/>
              </a:rPr>
              <a:t> αρχή</a:t>
            </a:r>
          </a:p>
          <a:p>
            <a:pPr>
              <a:buClr>
                <a:schemeClr val="bg1"/>
              </a:buClr>
              <a:buFont typeface="Wingdings" pitchFamily="2" charset="2"/>
              <a:buChar char="q"/>
              <a:defRPr/>
            </a:pPr>
            <a:r>
              <a:rPr lang="el-GR" sz="1200" b="1" dirty="0" smtClean="0">
                <a:solidFill>
                  <a:schemeClr val="bg1"/>
                </a:solidFill>
                <a:latin typeface="Open Sans"/>
                <a:ea typeface="Boogaloo"/>
                <a:cs typeface="Boogaloo"/>
                <a:sym typeface="Boogaloo"/>
              </a:rPr>
              <a:t> Αρχή της </a:t>
            </a:r>
            <a:r>
              <a:rPr lang="el-GR" sz="1200" b="1" dirty="0" err="1" smtClean="0">
                <a:solidFill>
                  <a:schemeClr val="bg1"/>
                </a:solidFill>
                <a:latin typeface="Open Sans"/>
                <a:ea typeface="Boogaloo"/>
                <a:cs typeface="Boogaloo"/>
                <a:sym typeface="Boogaloo"/>
              </a:rPr>
              <a:t>Τροπικότητας</a:t>
            </a:r>
            <a:r>
              <a:rPr lang="el-GR" sz="1200" b="1" dirty="0" smtClean="0">
                <a:solidFill>
                  <a:schemeClr val="bg1"/>
                </a:solidFill>
                <a:latin typeface="Open Sans"/>
                <a:ea typeface="Boogaloo"/>
                <a:cs typeface="Boogaloo"/>
                <a:sym typeface="Boogaloo"/>
              </a:rPr>
              <a:t> </a:t>
            </a:r>
          </a:p>
          <a:p>
            <a:pPr>
              <a:buClr>
                <a:schemeClr val="bg1"/>
              </a:buClr>
              <a:buFont typeface="Wingdings" pitchFamily="2" charset="2"/>
              <a:buChar char="q"/>
              <a:defRPr/>
            </a:pPr>
            <a:r>
              <a:rPr lang="el-GR" sz="1200" b="1" dirty="0" smtClean="0">
                <a:solidFill>
                  <a:schemeClr val="bg1"/>
                </a:solidFill>
                <a:latin typeface="Open Sans"/>
                <a:ea typeface="Boogaloo"/>
                <a:cs typeface="Boogaloo"/>
                <a:sym typeface="Boogaloo"/>
              </a:rPr>
              <a:t> Αρχή της Συνοχής </a:t>
            </a:r>
          </a:p>
          <a:p>
            <a:pPr>
              <a:buClr>
                <a:schemeClr val="bg1"/>
              </a:buClr>
              <a:buFont typeface="Wingdings" pitchFamily="2" charset="2"/>
              <a:buChar char="q"/>
              <a:defRPr/>
            </a:pPr>
            <a:r>
              <a:rPr lang="el-GR" sz="1200" b="1" dirty="0" smtClean="0">
                <a:solidFill>
                  <a:schemeClr val="bg1"/>
                </a:solidFill>
                <a:latin typeface="Open Sans"/>
                <a:ea typeface="Boogaloo"/>
                <a:cs typeface="Boogaloo"/>
                <a:sym typeface="Boogaloo"/>
              </a:rPr>
              <a:t> Αρχή της Προσωποποίησης </a:t>
            </a:r>
          </a:p>
          <a:p>
            <a:pPr>
              <a:buClr>
                <a:schemeClr val="bg1"/>
              </a:buClr>
              <a:buFont typeface="Wingdings" pitchFamily="2" charset="2"/>
              <a:buChar char="q"/>
              <a:defRPr/>
            </a:pPr>
            <a:r>
              <a:rPr lang="el-GR" sz="1200" b="1" dirty="0" smtClean="0">
                <a:solidFill>
                  <a:schemeClr val="bg1"/>
                </a:solidFill>
                <a:latin typeface="Open Sans"/>
                <a:ea typeface="Boogaloo"/>
                <a:cs typeface="Boogaloo"/>
                <a:sym typeface="Boogaloo"/>
              </a:rPr>
              <a:t> Αρχή της Φωνής </a:t>
            </a:r>
          </a:p>
        </p:txBody>
      </p:sp>
      <p:sp>
        <p:nvSpPr>
          <p:cNvPr id="19" name="18 - Ορθογώνιο"/>
          <p:cNvSpPr/>
          <p:nvPr/>
        </p:nvSpPr>
        <p:spPr>
          <a:xfrm>
            <a:off x="1483257" y="2475012"/>
            <a:ext cx="5602816" cy="307777"/>
          </a:xfrm>
          <a:prstGeom prst="rect">
            <a:avLst/>
          </a:prstGeom>
        </p:spPr>
        <p:txBody>
          <a:bodyPr wrap="none">
            <a:spAutoFit/>
          </a:bodyPr>
          <a:lstStyle/>
          <a:p>
            <a:r>
              <a:rPr lang="el-GR" b="1" dirty="0" smtClean="0">
                <a:solidFill>
                  <a:schemeClr val="tx1">
                    <a:lumMod val="50000"/>
                  </a:schemeClr>
                </a:solidFill>
                <a:latin typeface="Open Sans"/>
                <a:sym typeface="Boogaloo"/>
              </a:rPr>
              <a:t>Οι 3 Ομάδες αξιολογητών αποτίμησαν </a:t>
            </a:r>
            <a:r>
              <a:rPr lang="el-GR" b="1" dirty="0" smtClean="0">
                <a:solidFill>
                  <a:schemeClr val="accent1"/>
                </a:solidFill>
                <a:latin typeface="Open Sans"/>
                <a:sym typeface="Boogaloo"/>
              </a:rPr>
              <a:t>θετικά </a:t>
            </a:r>
            <a:r>
              <a:rPr lang="el-GR" b="1" dirty="0" smtClean="0">
                <a:solidFill>
                  <a:schemeClr val="tx1">
                    <a:lumMod val="50000"/>
                  </a:schemeClr>
                </a:solidFill>
                <a:latin typeface="Open Sans"/>
                <a:sym typeface="Boogaloo"/>
              </a:rPr>
              <a:t>το ΕΥ ως προς</a:t>
            </a:r>
            <a:r>
              <a:rPr lang="en-US" b="1" dirty="0" smtClean="0">
                <a:solidFill>
                  <a:schemeClr val="tx1">
                    <a:lumMod val="50000"/>
                  </a:schemeClr>
                </a:solidFill>
                <a:latin typeface="Open Sans"/>
                <a:sym typeface="Boogaloo"/>
              </a:rPr>
              <a:t>:</a:t>
            </a:r>
            <a:endParaRPr lang="el-GR" dirty="0">
              <a:solidFill>
                <a:schemeClr val="tx1">
                  <a:lumMod val="50000"/>
                </a:schemeClr>
              </a:solidFill>
            </a:endParaRPr>
          </a:p>
        </p:txBody>
      </p:sp>
      <p:sp>
        <p:nvSpPr>
          <p:cNvPr id="20" name="19 - TextBox"/>
          <p:cNvSpPr txBox="1"/>
          <p:nvPr/>
        </p:nvSpPr>
        <p:spPr>
          <a:xfrm>
            <a:off x="4591050" y="3829050"/>
            <a:ext cx="3114675" cy="646331"/>
          </a:xfrm>
          <a:prstGeom prst="rect">
            <a:avLst/>
          </a:prstGeom>
          <a:noFill/>
        </p:spPr>
        <p:txBody>
          <a:bodyPr wrap="square" rtlCol="0">
            <a:spAutoFit/>
          </a:bodyPr>
          <a:lstStyle/>
          <a:p>
            <a:pPr>
              <a:buClr>
                <a:schemeClr val="bg1"/>
              </a:buClr>
              <a:buFont typeface="Wingdings" pitchFamily="2" charset="2"/>
              <a:buChar char="q"/>
            </a:pPr>
            <a:r>
              <a:rPr lang="el-GR" sz="1200" dirty="0" smtClean="0">
                <a:solidFill>
                  <a:schemeClr val="bg1"/>
                </a:solidFill>
                <a:latin typeface="Open Sans"/>
                <a:ea typeface="Boogaloo"/>
                <a:cs typeface="Boogaloo"/>
                <a:sym typeface="Boogaloo"/>
              </a:rPr>
              <a:t> </a:t>
            </a:r>
            <a:r>
              <a:rPr lang="el-GR" sz="1200" b="1" dirty="0" smtClean="0">
                <a:solidFill>
                  <a:schemeClr val="bg1"/>
                </a:solidFill>
                <a:latin typeface="Open Sans"/>
                <a:ea typeface="Boogaloo"/>
                <a:cs typeface="Boogaloo"/>
                <a:sym typeface="Boogaloo"/>
              </a:rPr>
              <a:t>Αρχή της Κατάτμησης </a:t>
            </a:r>
          </a:p>
          <a:p>
            <a:pPr>
              <a:buClr>
                <a:schemeClr val="bg1"/>
              </a:buClr>
              <a:buFont typeface="Wingdings" pitchFamily="2" charset="2"/>
              <a:buChar char="q"/>
            </a:pPr>
            <a:r>
              <a:rPr lang="el-GR" sz="1200" b="1" dirty="0" smtClean="0">
                <a:solidFill>
                  <a:schemeClr val="bg1"/>
                </a:solidFill>
                <a:latin typeface="Open Sans"/>
                <a:ea typeface="Boogaloo"/>
                <a:cs typeface="Boogaloo"/>
                <a:sym typeface="Boogaloo"/>
              </a:rPr>
              <a:t> Αρχή της Σηματοδότησης</a:t>
            </a:r>
          </a:p>
          <a:p>
            <a:pPr>
              <a:buClr>
                <a:schemeClr val="bg1"/>
              </a:buClr>
              <a:buFont typeface="Wingdings" pitchFamily="2" charset="2"/>
              <a:buChar char="q"/>
            </a:pPr>
            <a:r>
              <a:rPr lang="el-GR" sz="1200" b="1" dirty="0" smtClean="0">
                <a:solidFill>
                  <a:schemeClr val="bg1"/>
                </a:solidFill>
                <a:latin typeface="Open Sans"/>
                <a:ea typeface="Boogaloo"/>
                <a:cs typeface="Boogaloo"/>
                <a:sym typeface="Boogaloo"/>
              </a:rPr>
              <a:t> Αρχή της Προπαίδευσης</a:t>
            </a:r>
            <a:endParaRPr lang="el-GR" sz="1200" b="1" dirty="0"/>
          </a:p>
        </p:txBody>
      </p:sp>
      <p:sp>
        <p:nvSpPr>
          <p:cNvPr id="21" name="20 - TextBox"/>
          <p:cNvSpPr txBox="1"/>
          <p:nvPr/>
        </p:nvSpPr>
        <p:spPr>
          <a:xfrm>
            <a:off x="4581524" y="3638550"/>
            <a:ext cx="3152777" cy="492443"/>
          </a:xfrm>
          <a:prstGeom prst="rect">
            <a:avLst/>
          </a:prstGeom>
          <a:noFill/>
        </p:spPr>
        <p:txBody>
          <a:bodyPr wrap="square" rtlCol="0">
            <a:spAutoFit/>
          </a:bodyPr>
          <a:lstStyle/>
          <a:p>
            <a:pPr>
              <a:buClr>
                <a:schemeClr val="bg1"/>
              </a:buClr>
              <a:buFont typeface="Wingdings" pitchFamily="2" charset="2"/>
              <a:buChar char="q"/>
            </a:pPr>
            <a:r>
              <a:rPr lang="el-GR" sz="1200" dirty="0" smtClean="0">
                <a:solidFill>
                  <a:schemeClr val="bg1"/>
                </a:solidFill>
                <a:latin typeface="Open Sans"/>
                <a:ea typeface="Boogaloo"/>
                <a:cs typeface="Boogaloo"/>
                <a:sym typeface="Boogaloo"/>
              </a:rPr>
              <a:t> </a:t>
            </a:r>
            <a:r>
              <a:rPr lang="el-GR" sz="1200" b="1" dirty="0" smtClean="0">
                <a:solidFill>
                  <a:schemeClr val="bg1"/>
                </a:solidFill>
                <a:latin typeface="Open Sans"/>
                <a:ea typeface="Boogaloo"/>
                <a:cs typeface="Boogaloo"/>
                <a:sym typeface="Boogaloo"/>
              </a:rPr>
              <a:t>Αρχή της Εικόνας</a:t>
            </a:r>
          </a:p>
          <a:p>
            <a:endParaRPr lang="el-GR" dirty="0"/>
          </a:p>
        </p:txBody>
      </p:sp>
      <p:sp>
        <p:nvSpPr>
          <p:cNvPr id="23" name="Google Shape;319;p36"/>
          <p:cNvSpPr/>
          <p:nvPr/>
        </p:nvSpPr>
        <p:spPr>
          <a:xfrm>
            <a:off x="-555000" y="2276305"/>
            <a:ext cx="945525" cy="451500"/>
          </a:xfrm>
          <a:prstGeom prst="rect">
            <a:avLst/>
          </a:prstGeom>
          <a:solidFill>
            <a:schemeClr val="accent2"/>
          </a:solidFill>
          <a:ln>
            <a:noFill/>
          </a:ln>
          <a:effectLst>
            <a:outerShdw blurRad="50800" dist="38100" dir="5400000" algn="t" rotWithShape="0">
              <a:prstClr val="black">
                <a:alpha val="40000"/>
              </a:prst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7" name="Google Shape;318;p36"/>
          <p:cNvSpPr/>
          <p:nvPr/>
        </p:nvSpPr>
        <p:spPr>
          <a:xfrm rot="5400000">
            <a:off x="5164653" y="187902"/>
            <a:ext cx="827305" cy="451500"/>
          </a:xfrm>
          <a:prstGeom prst="rect">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36"/>
          <p:cNvSpPr/>
          <p:nvPr/>
        </p:nvSpPr>
        <p:spPr>
          <a:xfrm>
            <a:off x="-799550" y="4487421"/>
            <a:ext cx="1110000" cy="451500"/>
          </a:xfrm>
          <a:prstGeom prst="rect">
            <a:avLst/>
          </a:prstGeom>
          <a:solidFill>
            <a:schemeClr val="accent3"/>
          </a:solidFill>
          <a:ln>
            <a:noFill/>
          </a:ln>
          <a:effectLst>
            <a:outerShdw blurRad="50800" dist="38100" dir="5400000" algn="t" rotWithShape="0">
              <a:prstClr val="black">
                <a:alpha val="40000"/>
              </a:prst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250;p32"/>
          <p:cNvSpPr/>
          <p:nvPr/>
        </p:nvSpPr>
        <p:spPr>
          <a:xfrm rot="5400000">
            <a:off x="6205427" y="2204926"/>
            <a:ext cx="5143500" cy="733647"/>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7 - Ορθογώνιο"/>
          <p:cNvSpPr/>
          <p:nvPr/>
        </p:nvSpPr>
        <p:spPr>
          <a:xfrm>
            <a:off x="128138" y="123825"/>
            <a:ext cx="7714702" cy="553998"/>
          </a:xfrm>
          <a:prstGeom prst="rect">
            <a:avLst/>
          </a:prstGeom>
        </p:spPr>
        <p:txBody>
          <a:bodyPr wrap="square">
            <a:spAutoFit/>
          </a:bodyPr>
          <a:lstStyle/>
          <a:p>
            <a:r>
              <a:rPr lang="el-GR" sz="3000" b="1" dirty="0" smtClean="0">
                <a:solidFill>
                  <a:srgbClr val="2E4379"/>
                </a:solidFill>
                <a:latin typeface="Boogaloo"/>
                <a:sym typeface="Boogaloo"/>
              </a:rPr>
              <a:t>Αποτίμηση Εκπαιδευτικού Υλικού (</a:t>
            </a:r>
            <a:r>
              <a:rPr lang="en-US" sz="3000" b="1" dirty="0" smtClean="0">
                <a:solidFill>
                  <a:srgbClr val="2E4379"/>
                </a:solidFill>
                <a:latin typeface="Boogaloo"/>
                <a:sym typeface="Boogaloo"/>
              </a:rPr>
              <a:t>7</a:t>
            </a:r>
            <a:r>
              <a:rPr lang="el-GR" sz="3000" b="1" dirty="0" smtClean="0">
                <a:solidFill>
                  <a:srgbClr val="2E4379"/>
                </a:solidFill>
                <a:latin typeface="Boogaloo"/>
                <a:sym typeface="Boogaloo"/>
              </a:rPr>
              <a:t>/11)</a:t>
            </a:r>
            <a:endParaRPr lang="el-GR" dirty="0"/>
          </a:p>
        </p:txBody>
      </p:sp>
      <p:sp>
        <p:nvSpPr>
          <p:cNvPr id="10" name="9 - Ορθογώνιο"/>
          <p:cNvSpPr/>
          <p:nvPr/>
        </p:nvSpPr>
        <p:spPr>
          <a:xfrm>
            <a:off x="132022" y="663507"/>
            <a:ext cx="8383328" cy="646331"/>
          </a:xfrm>
          <a:prstGeom prst="rect">
            <a:avLst/>
          </a:prstGeom>
          <a:ln>
            <a:noFill/>
          </a:ln>
        </p:spPr>
        <p:txBody>
          <a:bodyPr wrap="square">
            <a:spAutoFit/>
          </a:bodyPr>
          <a:lstStyle/>
          <a:p>
            <a:r>
              <a:rPr lang="el-GR" sz="1800" dirty="0" smtClean="0">
                <a:solidFill>
                  <a:schemeClr val="tx1">
                    <a:lumMod val="75000"/>
                  </a:schemeClr>
                </a:solidFill>
                <a:latin typeface="Boogaloo"/>
              </a:rPr>
              <a:t>Τέλος, τα </a:t>
            </a:r>
            <a:r>
              <a:rPr lang="el-GR" sz="1800" b="1" dirty="0" smtClean="0">
                <a:solidFill>
                  <a:schemeClr val="tx1">
                    <a:lumMod val="75000"/>
                  </a:schemeClr>
                </a:solidFill>
                <a:latin typeface="Boogaloo"/>
              </a:rPr>
              <a:t>αποτελέσματα της έρευνας </a:t>
            </a:r>
            <a:r>
              <a:rPr lang="el-GR" sz="1800" dirty="0" smtClean="0">
                <a:solidFill>
                  <a:schemeClr val="tx1">
                    <a:lumMod val="75000"/>
                  </a:schemeClr>
                </a:solidFill>
                <a:latin typeface="Boogaloo"/>
              </a:rPr>
              <a:t>σε σχέση με το </a:t>
            </a:r>
            <a:r>
              <a:rPr lang="el-GR" sz="1800" b="1" dirty="0" smtClean="0">
                <a:solidFill>
                  <a:schemeClr val="tx1">
                    <a:lumMod val="75000"/>
                  </a:schemeClr>
                </a:solidFill>
                <a:latin typeface="Boogaloo"/>
              </a:rPr>
              <a:t>3</a:t>
            </a:r>
            <a:r>
              <a:rPr lang="el-GR" sz="1800" b="1" baseline="30000" dirty="0" smtClean="0">
                <a:solidFill>
                  <a:schemeClr val="tx1">
                    <a:lumMod val="75000"/>
                  </a:schemeClr>
                </a:solidFill>
                <a:latin typeface="Boogaloo"/>
              </a:rPr>
              <a:t>ο</a:t>
            </a:r>
            <a:r>
              <a:rPr lang="el-GR" sz="1800" b="1" dirty="0" smtClean="0">
                <a:solidFill>
                  <a:schemeClr val="tx1">
                    <a:lumMod val="75000"/>
                  </a:schemeClr>
                </a:solidFill>
                <a:latin typeface="Boogaloo"/>
              </a:rPr>
              <a:t> Ερευνητικό ερώτημα</a:t>
            </a:r>
            <a:r>
              <a:rPr lang="el-GR" sz="1800" dirty="0" smtClean="0">
                <a:solidFill>
                  <a:schemeClr val="tx1">
                    <a:lumMod val="75000"/>
                  </a:schemeClr>
                </a:solidFill>
                <a:latin typeface="Boogaloo"/>
              </a:rPr>
              <a:t> είναι τα ακόλουθα</a:t>
            </a:r>
            <a:r>
              <a:rPr lang="en-US" sz="1800" dirty="0" smtClean="0">
                <a:solidFill>
                  <a:schemeClr val="tx1">
                    <a:lumMod val="75000"/>
                  </a:schemeClr>
                </a:solidFill>
                <a:latin typeface="Boogaloo"/>
              </a:rPr>
              <a:t>:</a:t>
            </a:r>
            <a:endParaRPr lang="el-GR" sz="1800" dirty="0" smtClean="0">
              <a:solidFill>
                <a:schemeClr val="tx1">
                  <a:lumMod val="75000"/>
                </a:schemeClr>
              </a:solidFill>
              <a:latin typeface="Boogaloo"/>
            </a:endParaRPr>
          </a:p>
        </p:txBody>
      </p:sp>
      <p:sp>
        <p:nvSpPr>
          <p:cNvPr id="11" name="Google Shape;250;p32"/>
          <p:cNvSpPr/>
          <p:nvPr/>
        </p:nvSpPr>
        <p:spPr>
          <a:xfrm rot="5400000">
            <a:off x="6200775" y="2200275"/>
            <a:ext cx="5143500" cy="742949"/>
          </a:xfrm>
          <a:prstGeom prst="rect">
            <a:avLst/>
          </a:prstGeom>
          <a:solidFill>
            <a:schemeClr val="tx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11 - Ορθογώνιο"/>
          <p:cNvSpPr/>
          <p:nvPr/>
        </p:nvSpPr>
        <p:spPr>
          <a:xfrm>
            <a:off x="542260" y="2296633"/>
            <a:ext cx="116959" cy="4784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3" name="12 - Ορθογώνιο"/>
          <p:cNvSpPr/>
          <p:nvPr/>
        </p:nvSpPr>
        <p:spPr>
          <a:xfrm>
            <a:off x="340242" y="2278912"/>
            <a:ext cx="212651" cy="4784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aphicFrame>
        <p:nvGraphicFramePr>
          <p:cNvPr id="317" name="Google Shape;317;p36"/>
          <p:cNvGraphicFramePr/>
          <p:nvPr/>
        </p:nvGraphicFramePr>
        <p:xfrm>
          <a:off x="669852" y="1349669"/>
          <a:ext cx="7464498" cy="620416"/>
        </p:xfrm>
        <a:graphic>
          <a:graphicData uri="http://schemas.openxmlformats.org/drawingml/2006/table">
            <a:tbl>
              <a:tblPr>
                <a:effectLst>
                  <a:outerShdw blurRad="63500" sx="102000" sy="102000" algn="ctr" rotWithShape="0">
                    <a:prstClr val="black">
                      <a:alpha val="40000"/>
                    </a:prstClr>
                  </a:outerShdw>
                </a:effectLst>
                <a:tableStyleId>{125E5076-3810-47DD-B79F-674D7AD40C01}</a:tableStyleId>
              </a:tblPr>
              <a:tblGrid>
                <a:gridCol w="7464498"/>
              </a:tblGrid>
              <a:tr h="620416">
                <a:tc>
                  <a:txBody>
                    <a:body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l-GR" b="1" u="sng" baseline="0" dirty="0" smtClean="0">
                          <a:latin typeface="Open Sans"/>
                        </a:rPr>
                        <a:t>3</a:t>
                      </a:r>
                      <a:r>
                        <a:rPr lang="el-GR" b="1" u="sng" baseline="30000" dirty="0" smtClean="0">
                          <a:latin typeface="Open Sans"/>
                        </a:rPr>
                        <a:t>ο</a:t>
                      </a:r>
                      <a:r>
                        <a:rPr lang="el-GR" b="1" u="sng" dirty="0" smtClean="0">
                          <a:latin typeface="Open Sans"/>
                        </a:rPr>
                        <a:t> ερευνητικό ερώτημα</a:t>
                      </a:r>
                      <a:r>
                        <a:rPr lang="en-US" b="1" dirty="0" smtClean="0">
                          <a:latin typeface="Open Sans"/>
                        </a:rPr>
                        <a:t>:</a:t>
                      </a:r>
                      <a:r>
                        <a:rPr lang="el-GR" b="1" baseline="0" dirty="0" smtClean="0">
                          <a:latin typeface="Open Sans"/>
                        </a:rPr>
                        <a:t> Ποια είναι τα δυνατά σημεία του εκπαιδευτικού υλικού και ποιες προτάσεις υπάρχουν ως προς τη βελτίωσή του;</a:t>
                      </a:r>
                      <a:endParaRPr lang="el-GR" b="1" i="0" dirty="0">
                        <a:solidFill>
                          <a:schemeClr val="bg1"/>
                        </a:solidFill>
                        <a:latin typeface="Open Sans"/>
                      </a:endParaRPr>
                    </a:p>
                  </a:txBody>
                  <a:tcPr marL="91425" marR="91425" marT="91425" marB="91425">
                    <a:solidFill>
                      <a:srgbClr val="2CB097"/>
                    </a:solidFill>
                  </a:tcPr>
                </a:tc>
              </a:tr>
            </a:tbl>
          </a:graphicData>
        </a:graphic>
      </p:graphicFrame>
      <p:sp>
        <p:nvSpPr>
          <p:cNvPr id="15" name="14 - Ορθογώνιο"/>
          <p:cNvSpPr/>
          <p:nvPr/>
        </p:nvSpPr>
        <p:spPr>
          <a:xfrm>
            <a:off x="2054757" y="2094898"/>
            <a:ext cx="4342856" cy="307777"/>
          </a:xfrm>
          <a:prstGeom prst="rect">
            <a:avLst/>
          </a:prstGeom>
        </p:spPr>
        <p:txBody>
          <a:bodyPr wrap="none">
            <a:spAutoFit/>
          </a:bodyPr>
          <a:lstStyle/>
          <a:p>
            <a:r>
              <a:rPr lang="el-GR" b="1" dirty="0" smtClean="0">
                <a:solidFill>
                  <a:schemeClr val="tx1">
                    <a:lumMod val="50000"/>
                  </a:schemeClr>
                </a:solidFill>
                <a:latin typeface="Open Sans"/>
                <a:sym typeface="Boogaloo"/>
              </a:rPr>
              <a:t>Οι 3 Ομάδες αξιολογητών </a:t>
            </a:r>
            <a:r>
              <a:rPr lang="el-GR" b="1" dirty="0" smtClean="0">
                <a:solidFill>
                  <a:schemeClr val="accent1"/>
                </a:solidFill>
                <a:latin typeface="Open Sans"/>
                <a:sym typeface="Boogaloo"/>
              </a:rPr>
              <a:t>επεσήμαναν</a:t>
            </a:r>
            <a:r>
              <a:rPr lang="el-GR" b="1" dirty="0" smtClean="0">
                <a:solidFill>
                  <a:schemeClr val="tx1">
                    <a:lumMod val="50000"/>
                  </a:schemeClr>
                </a:solidFill>
                <a:latin typeface="Open Sans"/>
                <a:sym typeface="Boogaloo"/>
              </a:rPr>
              <a:t> ως προς</a:t>
            </a:r>
            <a:r>
              <a:rPr lang="en-US" b="1" dirty="0" smtClean="0">
                <a:solidFill>
                  <a:schemeClr val="tx1">
                    <a:lumMod val="50000"/>
                  </a:schemeClr>
                </a:solidFill>
                <a:latin typeface="Open Sans"/>
                <a:sym typeface="Boogaloo"/>
              </a:rPr>
              <a:t>:</a:t>
            </a:r>
            <a:endParaRPr lang="el-GR" dirty="0">
              <a:solidFill>
                <a:schemeClr val="tx1">
                  <a:lumMod val="50000"/>
                </a:schemeClr>
              </a:solidFill>
            </a:endParaRPr>
          </a:p>
        </p:txBody>
      </p:sp>
      <p:sp>
        <p:nvSpPr>
          <p:cNvPr id="16" name="15 - Ορθογώνιο"/>
          <p:cNvSpPr/>
          <p:nvPr/>
        </p:nvSpPr>
        <p:spPr>
          <a:xfrm rot="5400000">
            <a:off x="3122648" y="322308"/>
            <a:ext cx="2476497" cy="6861104"/>
          </a:xfrm>
          <a:prstGeom prst="rect">
            <a:avLst/>
          </a:prstGeom>
          <a:solidFill>
            <a:schemeClr val="accent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8" name="17 - TextBox"/>
          <p:cNvSpPr txBox="1"/>
          <p:nvPr/>
        </p:nvSpPr>
        <p:spPr>
          <a:xfrm>
            <a:off x="1399731" y="2523682"/>
            <a:ext cx="5734494" cy="338554"/>
          </a:xfrm>
          <a:prstGeom prst="rect">
            <a:avLst/>
          </a:prstGeom>
          <a:noFill/>
        </p:spPr>
        <p:txBody>
          <a:bodyPr wrap="square" rtlCol="0">
            <a:spAutoFit/>
          </a:bodyPr>
          <a:lstStyle/>
          <a:p>
            <a:pPr algn="ctr"/>
            <a:r>
              <a:rPr lang="el-GR" sz="1600" b="1" dirty="0" smtClean="0">
                <a:solidFill>
                  <a:schemeClr val="bg1"/>
                </a:solidFill>
                <a:latin typeface="Open Sans"/>
              </a:rPr>
              <a:t>9. Δυνατά σημεία /Προτάσεις βελτίωσης ΕΥ</a:t>
            </a:r>
            <a:endParaRPr lang="el-GR" sz="1600" b="1" dirty="0">
              <a:solidFill>
                <a:schemeClr val="bg1"/>
              </a:solidFill>
              <a:latin typeface="Open Sans"/>
            </a:endParaRPr>
          </a:p>
        </p:txBody>
      </p:sp>
      <p:sp>
        <p:nvSpPr>
          <p:cNvPr id="20" name="19 - Ορθογώνιο"/>
          <p:cNvSpPr/>
          <p:nvPr/>
        </p:nvSpPr>
        <p:spPr>
          <a:xfrm>
            <a:off x="1066801" y="2829342"/>
            <a:ext cx="7734299" cy="1754326"/>
          </a:xfrm>
          <a:prstGeom prst="rect">
            <a:avLst/>
          </a:prstGeom>
        </p:spPr>
        <p:txBody>
          <a:bodyPr wrap="square">
            <a:spAutoFit/>
          </a:bodyPr>
          <a:lstStyle/>
          <a:p>
            <a:pPr lvl="0">
              <a:buClr>
                <a:schemeClr val="bg1"/>
              </a:buClr>
              <a:defRPr/>
            </a:pPr>
            <a:r>
              <a:rPr lang="el-GR" sz="1200" b="1" dirty="0" smtClean="0">
                <a:latin typeface="Open Sans"/>
              </a:rPr>
              <a:t> Δυνατά σημεία ΕΥ</a:t>
            </a:r>
            <a:r>
              <a:rPr lang="en-US" sz="1200" b="1" dirty="0" smtClean="0">
                <a:latin typeface="Open Sans"/>
              </a:rPr>
              <a:t>:</a:t>
            </a:r>
            <a:endParaRPr lang="el-GR" sz="1200" b="1" dirty="0" smtClean="0">
              <a:latin typeface="Open Sans"/>
            </a:endParaRPr>
          </a:p>
          <a:p>
            <a:pPr lvl="0">
              <a:buClr>
                <a:schemeClr val="bg1"/>
              </a:buClr>
              <a:buFont typeface="Wingdings" pitchFamily="2" charset="2"/>
              <a:buChar char="ü"/>
              <a:defRPr/>
            </a:pPr>
            <a:r>
              <a:rPr lang="el-GR" sz="1200" b="1" dirty="0" smtClean="0">
                <a:solidFill>
                  <a:schemeClr val="bg1"/>
                </a:solidFill>
                <a:latin typeface="Open Sans"/>
              </a:rPr>
              <a:t>αμεσότητα &amp; απλότητα του υλικού ως προς τη γλώσσα και τη γραφή, </a:t>
            </a:r>
          </a:p>
          <a:p>
            <a:pPr lvl="0">
              <a:buClr>
                <a:schemeClr val="bg1"/>
              </a:buClr>
              <a:buFont typeface="Wingdings" pitchFamily="2" charset="2"/>
              <a:buChar char="ü"/>
              <a:defRPr/>
            </a:pPr>
            <a:r>
              <a:rPr lang="el-GR" sz="1200" b="1" dirty="0" smtClean="0">
                <a:solidFill>
                  <a:schemeClr val="bg1"/>
                </a:solidFill>
                <a:latin typeface="Open Sans"/>
              </a:rPr>
              <a:t>ευχάριστο μαθησιακό περιβάλλον, </a:t>
            </a:r>
          </a:p>
          <a:p>
            <a:pPr lvl="0">
              <a:buClr>
                <a:schemeClr val="bg1"/>
              </a:buClr>
              <a:buFont typeface="Wingdings" pitchFamily="2" charset="2"/>
              <a:buChar char="ü"/>
              <a:defRPr/>
            </a:pPr>
            <a:r>
              <a:rPr lang="el-GR" sz="1200" b="1" dirty="0" smtClean="0">
                <a:solidFill>
                  <a:schemeClr val="bg1"/>
                </a:solidFill>
                <a:latin typeface="Open Sans"/>
              </a:rPr>
              <a:t>ζωντανά χρώματα, εύχρηστα εικονίδια &amp; κουμπιά, </a:t>
            </a:r>
          </a:p>
          <a:p>
            <a:pPr lvl="0">
              <a:buClr>
                <a:schemeClr val="bg1"/>
              </a:buClr>
              <a:buFont typeface="Wingdings" pitchFamily="2" charset="2"/>
              <a:buChar char="ü"/>
              <a:defRPr/>
            </a:pPr>
            <a:r>
              <a:rPr lang="el-GR" sz="1200" b="1" dirty="0" smtClean="0">
                <a:solidFill>
                  <a:schemeClr val="bg1"/>
                </a:solidFill>
                <a:latin typeface="Open Sans"/>
              </a:rPr>
              <a:t>συνοχή μεταξύ των διαφανειών, κατάτμηση της ύλης και γενικότερα τη δομή του υλικού, </a:t>
            </a:r>
          </a:p>
          <a:p>
            <a:pPr lvl="0">
              <a:buClr>
                <a:schemeClr val="bg1"/>
              </a:buClr>
              <a:buFont typeface="Wingdings" pitchFamily="2" charset="2"/>
              <a:buChar char="ü"/>
              <a:defRPr/>
            </a:pPr>
            <a:r>
              <a:rPr lang="el-GR" sz="1200" b="1" dirty="0" smtClean="0">
                <a:solidFill>
                  <a:schemeClr val="bg1"/>
                </a:solidFill>
                <a:latin typeface="Open Sans"/>
              </a:rPr>
              <a:t>ύπαρξη δραστηριοτήτων αξιολόγησης, </a:t>
            </a:r>
            <a:r>
              <a:rPr lang="el-GR" sz="1200" b="1" dirty="0" err="1" smtClean="0">
                <a:solidFill>
                  <a:schemeClr val="bg1"/>
                </a:solidFill>
                <a:latin typeface="Open Sans"/>
              </a:rPr>
              <a:t>αυτοαξιολόγησης</a:t>
            </a:r>
            <a:r>
              <a:rPr lang="el-GR" sz="1200" b="1" dirty="0" smtClean="0">
                <a:solidFill>
                  <a:schemeClr val="bg1"/>
                </a:solidFill>
                <a:latin typeface="Open Sans"/>
              </a:rPr>
              <a:t> &amp; αλληλεπίδρασης,</a:t>
            </a:r>
          </a:p>
          <a:p>
            <a:pPr lvl="0">
              <a:buClr>
                <a:schemeClr val="bg1"/>
              </a:buClr>
              <a:buFont typeface="Wingdings" pitchFamily="2" charset="2"/>
              <a:buChar char="ü"/>
              <a:defRPr/>
            </a:pPr>
            <a:r>
              <a:rPr lang="el-GR" sz="1200" b="1" dirty="0" smtClean="0">
                <a:solidFill>
                  <a:schemeClr val="bg1"/>
                </a:solidFill>
                <a:latin typeface="Open Sans"/>
              </a:rPr>
              <a:t>ανατροφοδότηση, δυνατότητα ανακεφαλαίωσης και καταγραφή από πριν των στόχων,</a:t>
            </a:r>
          </a:p>
          <a:p>
            <a:pPr lvl="0">
              <a:buClr>
                <a:schemeClr val="bg1"/>
              </a:buClr>
              <a:buFont typeface="Wingdings" pitchFamily="2" charset="2"/>
              <a:buChar char="ü"/>
              <a:defRPr/>
            </a:pPr>
            <a:r>
              <a:rPr lang="el-GR" sz="1200" b="1" dirty="0" smtClean="0">
                <a:solidFill>
                  <a:schemeClr val="bg1"/>
                </a:solidFill>
                <a:latin typeface="Open Sans"/>
              </a:rPr>
              <a:t>συνδυασμός εικόνας, ήχου &amp; βίντεο. </a:t>
            </a:r>
          </a:p>
          <a:p>
            <a:pPr lvl="0">
              <a:buClr>
                <a:schemeClr val="bg1"/>
              </a:buClr>
              <a:defRPr/>
            </a:pPr>
            <a:r>
              <a:rPr lang="el-GR" sz="1200" b="1" dirty="0" smtClean="0">
                <a:latin typeface="Open Sans"/>
              </a:rPr>
              <a:t> </a:t>
            </a:r>
            <a:endParaRPr lang="el-GR" dirty="0" smtClean="0">
              <a:solidFill>
                <a:schemeClr val="bg1"/>
              </a:solidFill>
              <a:latin typeface="Open Sans"/>
              <a:ea typeface="Boogaloo"/>
              <a:cs typeface="Boogaloo"/>
              <a:sym typeface="Boogaloo"/>
            </a:endParaRPr>
          </a:p>
        </p:txBody>
      </p:sp>
      <p:sp>
        <p:nvSpPr>
          <p:cNvPr id="24" name="Google Shape;318;p36"/>
          <p:cNvSpPr/>
          <p:nvPr/>
        </p:nvSpPr>
        <p:spPr>
          <a:xfrm>
            <a:off x="-555000" y="2268096"/>
            <a:ext cx="1110000" cy="451500"/>
          </a:xfrm>
          <a:prstGeom prst="rect">
            <a:avLst/>
          </a:prstGeom>
          <a:solidFill>
            <a:schemeClr val="accent1"/>
          </a:solidFill>
          <a:ln>
            <a:noFill/>
          </a:ln>
          <a:effectLst>
            <a:outerShdw blurRad="50800" dist="38100" dir="5400000" algn="t" rotWithShape="0">
              <a:prstClr val="black">
                <a:alpha val="40000"/>
              </a:prst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25 - TextBox"/>
          <p:cNvSpPr txBox="1"/>
          <p:nvPr/>
        </p:nvSpPr>
        <p:spPr>
          <a:xfrm>
            <a:off x="1038225" y="4324350"/>
            <a:ext cx="7429501" cy="646331"/>
          </a:xfrm>
          <a:prstGeom prst="rect">
            <a:avLst/>
          </a:prstGeom>
          <a:noFill/>
        </p:spPr>
        <p:txBody>
          <a:bodyPr wrap="square" rtlCol="0">
            <a:spAutoFit/>
          </a:bodyPr>
          <a:lstStyle/>
          <a:p>
            <a:r>
              <a:rPr lang="el-GR" sz="1200" b="1" dirty="0" smtClean="0">
                <a:latin typeface="Open Sans"/>
              </a:rPr>
              <a:t>Προτάσεις βελτίωσης ΕΥ</a:t>
            </a:r>
            <a:r>
              <a:rPr lang="en-US" sz="1200" b="1" dirty="0" smtClean="0">
                <a:latin typeface="Open Sans"/>
              </a:rPr>
              <a:t>:</a:t>
            </a:r>
          </a:p>
          <a:p>
            <a:pPr>
              <a:buClr>
                <a:schemeClr val="bg1"/>
              </a:buClr>
              <a:buFont typeface="Wingdings" pitchFamily="2" charset="2"/>
              <a:buChar char="ü"/>
            </a:pPr>
            <a:r>
              <a:rPr lang="el-GR" sz="1200" b="1" dirty="0" smtClean="0">
                <a:solidFill>
                  <a:schemeClr val="bg1"/>
                </a:solidFill>
              </a:rPr>
              <a:t>ύπαρξη πιο σύντομων κειμένων και</a:t>
            </a:r>
            <a:endParaRPr lang="en-US" sz="1200" b="1" dirty="0" smtClean="0">
              <a:solidFill>
                <a:schemeClr val="bg1"/>
              </a:solidFill>
            </a:endParaRPr>
          </a:p>
          <a:p>
            <a:pPr>
              <a:buClr>
                <a:schemeClr val="bg1"/>
              </a:buClr>
              <a:buFont typeface="Wingdings" pitchFamily="2" charset="2"/>
              <a:buChar char="ü"/>
            </a:pPr>
            <a:r>
              <a:rPr lang="el-GR" sz="1200" b="1" dirty="0" smtClean="0">
                <a:solidFill>
                  <a:schemeClr val="bg1"/>
                </a:solidFill>
              </a:rPr>
              <a:t>χρήση περισσότερων παραδειγμάτων. </a:t>
            </a:r>
            <a:endParaRPr lang="el-GR" sz="1200" b="1" dirty="0">
              <a:solidFill>
                <a:schemeClr val="bg1"/>
              </a:solidFill>
              <a:latin typeface="Open Sans"/>
            </a:endParaRPr>
          </a:p>
        </p:txBody>
      </p:sp>
      <p:sp>
        <p:nvSpPr>
          <p:cNvPr id="19" name="Google Shape;319;p36"/>
          <p:cNvSpPr/>
          <p:nvPr/>
        </p:nvSpPr>
        <p:spPr>
          <a:xfrm rot="5400000">
            <a:off x="5814414" y="2547341"/>
            <a:ext cx="5143501" cy="48819"/>
          </a:xfrm>
          <a:prstGeom prst="rect">
            <a:avLst/>
          </a:prstGeom>
          <a:solidFill>
            <a:schemeClr val="bg1"/>
          </a:solidFill>
          <a:ln>
            <a:noFill/>
          </a:ln>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318;p36"/>
          <p:cNvSpPr/>
          <p:nvPr/>
        </p:nvSpPr>
        <p:spPr>
          <a:xfrm>
            <a:off x="7667625" y="154363"/>
            <a:ext cx="1064703" cy="451500"/>
          </a:xfrm>
          <a:prstGeom prst="rect">
            <a:avLst/>
          </a:prstGeom>
          <a:solidFill>
            <a:srgbClr val="F9ED07"/>
          </a:solidFill>
          <a:ln>
            <a:noFill/>
          </a:ln>
          <a:effectLst>
            <a:outerShdw blurRad="50800" dist="38100" dir="5400000" algn="t" rotWithShape="0">
              <a:prstClr val="black">
                <a:alpha val="40000"/>
              </a:prst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32"/>
        <p:cNvGrpSpPr/>
        <p:nvPr/>
      </p:nvGrpSpPr>
      <p:grpSpPr>
        <a:xfrm>
          <a:off x="0" y="0"/>
          <a:ext cx="0" cy="0"/>
          <a:chOff x="0" y="0"/>
          <a:chExt cx="0" cy="0"/>
        </a:xfrm>
      </p:grpSpPr>
      <p:sp>
        <p:nvSpPr>
          <p:cNvPr id="8" name="7 - Ορθογώνιο"/>
          <p:cNvSpPr/>
          <p:nvPr/>
        </p:nvSpPr>
        <p:spPr>
          <a:xfrm>
            <a:off x="6905625" y="495300"/>
            <a:ext cx="1038225" cy="4286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6 - Ορθογώνιο"/>
          <p:cNvSpPr/>
          <p:nvPr/>
        </p:nvSpPr>
        <p:spPr>
          <a:xfrm>
            <a:off x="293947" y="863532"/>
            <a:ext cx="8383328" cy="646331"/>
          </a:xfrm>
          <a:prstGeom prst="rect">
            <a:avLst/>
          </a:prstGeom>
          <a:ln>
            <a:noFill/>
          </a:ln>
        </p:spPr>
        <p:txBody>
          <a:bodyPr wrap="square">
            <a:spAutoFit/>
          </a:bodyPr>
          <a:lstStyle/>
          <a:p>
            <a:r>
              <a:rPr lang="el-GR" sz="1800" dirty="0" smtClean="0">
                <a:solidFill>
                  <a:schemeClr val="tx1">
                    <a:lumMod val="75000"/>
                  </a:schemeClr>
                </a:solidFill>
                <a:latin typeface="Boogaloo"/>
              </a:rPr>
              <a:t>Συνοψίζοντας, τα </a:t>
            </a:r>
            <a:r>
              <a:rPr lang="el-GR" sz="1800" b="1" dirty="0" smtClean="0">
                <a:solidFill>
                  <a:schemeClr val="tx1">
                    <a:lumMod val="75000"/>
                  </a:schemeClr>
                </a:solidFill>
                <a:latin typeface="Boogaloo"/>
              </a:rPr>
              <a:t>κυριότερα ευρήματα της έρευνας </a:t>
            </a:r>
            <a:r>
              <a:rPr lang="el-GR" sz="1800" dirty="0" smtClean="0">
                <a:solidFill>
                  <a:schemeClr val="tx1">
                    <a:lumMod val="75000"/>
                  </a:schemeClr>
                </a:solidFill>
                <a:latin typeface="Boogaloo"/>
              </a:rPr>
              <a:t>σε σχέση με τα </a:t>
            </a:r>
            <a:r>
              <a:rPr lang="el-GR" sz="1800" b="1" dirty="0" smtClean="0">
                <a:solidFill>
                  <a:schemeClr val="tx1">
                    <a:lumMod val="75000"/>
                  </a:schemeClr>
                </a:solidFill>
                <a:latin typeface="Boogaloo"/>
              </a:rPr>
              <a:t>3 Ερευνητικά ερωτήματα</a:t>
            </a:r>
            <a:r>
              <a:rPr lang="el-GR" sz="1800" dirty="0" smtClean="0">
                <a:solidFill>
                  <a:schemeClr val="tx1">
                    <a:lumMod val="75000"/>
                  </a:schemeClr>
                </a:solidFill>
                <a:latin typeface="Boogaloo"/>
              </a:rPr>
              <a:t> είναι τα ακόλουθα</a:t>
            </a:r>
            <a:r>
              <a:rPr lang="en-US" sz="1800" dirty="0" smtClean="0">
                <a:solidFill>
                  <a:schemeClr val="tx1">
                    <a:lumMod val="75000"/>
                  </a:schemeClr>
                </a:solidFill>
                <a:latin typeface="Boogaloo"/>
              </a:rPr>
              <a:t>:</a:t>
            </a:r>
            <a:endParaRPr lang="el-GR" sz="1800" dirty="0" smtClean="0">
              <a:solidFill>
                <a:schemeClr val="tx1">
                  <a:lumMod val="75000"/>
                </a:schemeClr>
              </a:solidFill>
              <a:latin typeface="Boogaloo"/>
            </a:endParaRPr>
          </a:p>
        </p:txBody>
      </p:sp>
      <p:sp>
        <p:nvSpPr>
          <p:cNvPr id="10" name="Google Shape;318;p36"/>
          <p:cNvSpPr/>
          <p:nvPr/>
        </p:nvSpPr>
        <p:spPr>
          <a:xfrm rot="5400000">
            <a:off x="6660072" y="4917750"/>
            <a:ext cx="1340928" cy="451500"/>
          </a:xfrm>
          <a:prstGeom prst="rect">
            <a:avLst/>
          </a:prstGeom>
          <a:solidFill>
            <a:srgbClr val="F9ED07"/>
          </a:solidFill>
          <a:ln>
            <a:noFill/>
          </a:ln>
          <a:effectLst>
            <a:outerShdw blurRad="50800" dist="38100" dir="5400000" algn="t" rotWithShape="0">
              <a:prstClr val="black">
                <a:alpha val="40000"/>
              </a:prst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318;p36"/>
          <p:cNvSpPr/>
          <p:nvPr/>
        </p:nvSpPr>
        <p:spPr>
          <a:xfrm>
            <a:off x="-555000" y="1809750"/>
            <a:ext cx="1355100" cy="909846"/>
          </a:xfrm>
          <a:prstGeom prst="rect">
            <a:avLst/>
          </a:prstGeom>
          <a:solidFill>
            <a:schemeClr val="accent1"/>
          </a:solidFill>
          <a:ln>
            <a:noFill/>
          </a:ln>
          <a:effectLst>
            <a:outerShdw blurRad="50800" dist="38100" dir="5400000" algn="t" rotWithShape="0">
              <a:prstClr val="black">
                <a:alpha val="40000"/>
              </a:prst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319;p36"/>
          <p:cNvSpPr/>
          <p:nvPr/>
        </p:nvSpPr>
        <p:spPr>
          <a:xfrm>
            <a:off x="8589000" y="4162255"/>
            <a:ext cx="1110000" cy="451500"/>
          </a:xfrm>
          <a:prstGeom prst="rect">
            <a:avLst/>
          </a:prstGeom>
          <a:solidFill>
            <a:srgbClr val="2CB097"/>
          </a:solidFill>
          <a:ln>
            <a:noFill/>
          </a:ln>
          <a:effectLst>
            <a:outerShdw blurRad="50800" dist="38100" dir="5400000" algn="t" rotWithShape="0">
              <a:prstClr val="black">
                <a:alpha val="40000"/>
              </a:prst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4 - Ορθογώνιο"/>
          <p:cNvSpPr/>
          <p:nvPr/>
        </p:nvSpPr>
        <p:spPr>
          <a:xfrm>
            <a:off x="309113" y="209550"/>
            <a:ext cx="7714702" cy="553998"/>
          </a:xfrm>
          <a:prstGeom prst="rect">
            <a:avLst/>
          </a:prstGeom>
        </p:spPr>
        <p:txBody>
          <a:bodyPr wrap="square">
            <a:spAutoFit/>
          </a:bodyPr>
          <a:lstStyle/>
          <a:p>
            <a:r>
              <a:rPr lang="el-GR" sz="3000" b="1" dirty="0" smtClean="0">
                <a:solidFill>
                  <a:srgbClr val="2E4379"/>
                </a:solidFill>
                <a:latin typeface="Boogaloo"/>
                <a:sym typeface="Boogaloo"/>
              </a:rPr>
              <a:t>Αποτίμηση Εκπαιδευτικού Υλικού (8/11)</a:t>
            </a:r>
            <a:endParaRPr lang="el-GR" dirty="0"/>
          </a:p>
        </p:txBody>
      </p:sp>
      <p:sp>
        <p:nvSpPr>
          <p:cNvPr id="14" name="13 - Στρογγύλεμα διαγώνιας γωνίας του ορθογωνίου"/>
          <p:cNvSpPr/>
          <p:nvPr/>
        </p:nvSpPr>
        <p:spPr>
          <a:xfrm>
            <a:off x="1123949" y="1724025"/>
            <a:ext cx="6896101" cy="2314575"/>
          </a:xfrm>
          <a:prstGeom prst="round2DiagRect">
            <a:avLst/>
          </a:prstGeom>
          <a:solidFill>
            <a:srgbClr val="698F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35" name="Google Shape;635;p54"/>
          <p:cNvSpPr txBox="1">
            <a:spLocks noGrp="1"/>
          </p:cNvSpPr>
          <p:nvPr>
            <p:ph type="subTitle" idx="2"/>
          </p:nvPr>
        </p:nvSpPr>
        <p:spPr>
          <a:xfrm>
            <a:off x="885826" y="1720550"/>
            <a:ext cx="6972300" cy="1989000"/>
          </a:xfrm>
          <a:prstGeom prst="rect">
            <a:avLst/>
          </a:prstGeom>
        </p:spPr>
        <p:txBody>
          <a:bodyPr spcFirstLastPara="1" wrap="square" lIns="91425" tIns="91425" rIns="91425" bIns="91425" anchor="t" anchorCtr="0">
            <a:noAutofit/>
          </a:bodyPr>
          <a:lstStyle/>
          <a:p>
            <a:pPr lvl="0" indent="-304800" algn="just">
              <a:buSzPts val="1200"/>
              <a:buNone/>
            </a:pPr>
            <a:r>
              <a:rPr lang="en-US" sz="1400" b="1" dirty="0" smtClean="0">
                <a:solidFill>
                  <a:schemeClr val="bg1"/>
                </a:solidFill>
              </a:rPr>
              <a:t>     </a:t>
            </a:r>
            <a:r>
              <a:rPr lang="en-US" sz="1350" b="1" dirty="0" smtClean="0">
                <a:solidFill>
                  <a:schemeClr val="bg1"/>
                </a:solidFill>
              </a:rPr>
              <a:t> </a:t>
            </a:r>
            <a:r>
              <a:rPr lang="el-GR" sz="1350" b="1" dirty="0" smtClean="0">
                <a:solidFill>
                  <a:schemeClr val="bg1"/>
                </a:solidFill>
              </a:rPr>
              <a:t>Το εκπαιδευτικό υλικό με τίτλο «Τα είδη των συνθέτων», ως επί το πλείστον, </a:t>
            </a:r>
            <a:r>
              <a:rPr lang="el-GR" sz="1350" b="1" dirty="0" smtClean="0">
                <a:solidFill>
                  <a:schemeClr val="tx1"/>
                </a:solidFill>
              </a:rPr>
              <a:t>διέπεται από τις αρχές και τη μεθοδολογίας της </a:t>
            </a:r>
            <a:r>
              <a:rPr lang="el-GR" sz="1350" b="1" dirty="0" err="1" smtClean="0">
                <a:solidFill>
                  <a:schemeClr val="tx1"/>
                </a:solidFill>
              </a:rPr>
              <a:t>ΕξΑΕ</a:t>
            </a:r>
            <a:r>
              <a:rPr lang="el-GR" sz="1350" b="1" dirty="0" smtClean="0">
                <a:solidFill>
                  <a:schemeClr val="tx1"/>
                </a:solidFill>
              </a:rPr>
              <a:t> </a:t>
            </a:r>
            <a:r>
              <a:rPr lang="el-GR" sz="1350" b="1" dirty="0" smtClean="0">
                <a:solidFill>
                  <a:schemeClr val="bg1"/>
                </a:solidFill>
              </a:rPr>
              <a:t>σύμφωνα με τις τρεις ομάδες αξιολογητών του, ενώ κατά τον σχεδιασμό του ακολουθήθηκαν οι επτά αρχές σχεδιασμού και ανάπτυξης μαθησιακού υλικού ειδικά για την εξ αποστάσεως εκπαίδευση των </a:t>
            </a:r>
            <a:r>
              <a:rPr lang="el-GR" sz="1350" b="1" dirty="0" err="1" smtClean="0">
                <a:solidFill>
                  <a:schemeClr val="bg1"/>
                </a:solidFill>
              </a:rPr>
              <a:t>Σπανακά</a:t>
            </a:r>
            <a:r>
              <a:rPr lang="el-GR" sz="1350" b="1" dirty="0" smtClean="0">
                <a:solidFill>
                  <a:schemeClr val="bg1"/>
                </a:solidFill>
              </a:rPr>
              <a:t> &amp; </a:t>
            </a:r>
            <a:r>
              <a:rPr lang="el-GR" sz="1350" b="1" dirty="0" err="1" smtClean="0">
                <a:solidFill>
                  <a:schemeClr val="bg1"/>
                </a:solidFill>
              </a:rPr>
              <a:t>Λιοναράκη</a:t>
            </a:r>
            <a:r>
              <a:rPr lang="el-GR" sz="1350" b="1" dirty="0" smtClean="0">
                <a:solidFill>
                  <a:schemeClr val="bg1"/>
                </a:solidFill>
              </a:rPr>
              <a:t> (2017), καθώς και η τυπολογία των </a:t>
            </a:r>
            <a:r>
              <a:rPr lang="el-GR" sz="1350" b="1" dirty="0" err="1" smtClean="0">
                <a:solidFill>
                  <a:schemeClr val="bg1"/>
                </a:solidFill>
              </a:rPr>
              <a:t>West</a:t>
            </a:r>
            <a:r>
              <a:rPr lang="el-GR" sz="1350" b="1" dirty="0" smtClean="0">
                <a:solidFill>
                  <a:schemeClr val="bg1"/>
                </a:solidFill>
              </a:rPr>
              <a:t> &amp; </a:t>
            </a:r>
            <a:r>
              <a:rPr lang="el-GR" sz="1350" b="1" dirty="0" err="1" smtClean="0">
                <a:solidFill>
                  <a:schemeClr val="bg1"/>
                </a:solidFill>
              </a:rPr>
              <a:t>Λιοναράκη</a:t>
            </a:r>
            <a:r>
              <a:rPr lang="el-GR" sz="1350" b="1" dirty="0" smtClean="0">
                <a:solidFill>
                  <a:schemeClr val="bg1"/>
                </a:solidFill>
              </a:rPr>
              <a:t> (2001)</a:t>
            </a:r>
            <a:r>
              <a:rPr lang="en-US" sz="1350" b="1" dirty="0" smtClean="0">
                <a:solidFill>
                  <a:schemeClr val="bg1"/>
                </a:solidFill>
              </a:rPr>
              <a:t>.</a:t>
            </a:r>
            <a:endParaRPr sz="1350" b="1" dirty="0" smtClean="0">
              <a:solidFill>
                <a:schemeClr val="bg1"/>
              </a:solidFill>
              <a:highlight>
                <a:srgbClr val="FFFFFF"/>
              </a:highlight>
            </a:endParaRPr>
          </a:p>
        </p:txBody>
      </p:sp>
      <p:sp>
        <p:nvSpPr>
          <p:cNvPr id="15" name="14 - Ορθογώνιο"/>
          <p:cNvSpPr/>
          <p:nvPr/>
        </p:nvSpPr>
        <p:spPr>
          <a:xfrm>
            <a:off x="0" y="1760637"/>
            <a:ext cx="883575" cy="1754326"/>
          </a:xfrm>
          <a:prstGeom prst="rect">
            <a:avLst/>
          </a:prstGeom>
        </p:spPr>
        <p:txBody>
          <a:bodyPr wrap="none">
            <a:spAutoFit/>
          </a:bodyPr>
          <a:lstStyle/>
          <a:p>
            <a:pPr lvl="0" algn="ctr"/>
            <a:r>
              <a:rPr lang="en" sz="5400" b="1" spc="150" dirty="0" smtClean="0">
                <a:ln w="11430"/>
                <a:solidFill>
                  <a:srgbClr val="F8F8F8"/>
                </a:solidFill>
                <a:effectLst>
                  <a:outerShdw blurRad="25400" algn="tl" rotWithShape="0">
                    <a:srgbClr val="000000">
                      <a:alpha val="43000"/>
                    </a:srgbClr>
                  </a:outerShdw>
                  <a:reflection blurRad="6350" stA="55000" endA="300" endPos="45500" dir="5400000" sy="-100000" algn="bl" rotWithShape="0"/>
                </a:effectLst>
                <a:latin typeface="Boogaloo"/>
                <a:sym typeface="Boogaloo"/>
              </a:rPr>
              <a:t>1</a:t>
            </a:r>
            <a:r>
              <a:rPr lang="el-GR" sz="5400" b="1" spc="150" baseline="30000" dirty="0" smtClean="0">
                <a:ln w="11430"/>
                <a:solidFill>
                  <a:srgbClr val="F8F8F8"/>
                </a:solidFill>
                <a:effectLst>
                  <a:outerShdw blurRad="25400" algn="tl" rotWithShape="0">
                    <a:srgbClr val="000000">
                      <a:alpha val="43000"/>
                    </a:srgbClr>
                  </a:outerShdw>
                  <a:reflection blurRad="6350" stA="55000" endA="300" endPos="45500" dir="5400000" sy="-100000" algn="bl" rotWithShape="0"/>
                </a:effectLst>
                <a:latin typeface="Boogaloo"/>
                <a:sym typeface="Boogaloo"/>
              </a:rPr>
              <a:t>ο</a:t>
            </a:r>
            <a:endParaRPr lang="el-GR" sz="5400" b="1" spc="150" dirty="0" smtClean="0">
              <a:ln w="11430"/>
              <a:solidFill>
                <a:srgbClr val="F8F8F8"/>
              </a:solidFill>
              <a:effectLst>
                <a:outerShdw blurRad="25400" algn="tl" rotWithShape="0">
                  <a:srgbClr val="000000">
                    <a:alpha val="43000"/>
                  </a:srgbClr>
                </a:outerShdw>
                <a:reflection blurRad="6350" stA="55000" endA="300" endPos="45500" dir="5400000" sy="-100000" algn="bl" rotWithShape="0"/>
              </a:effectLst>
              <a:latin typeface="Boogaloo"/>
              <a:sym typeface="Boogaloo"/>
            </a:endParaRPr>
          </a:p>
          <a:p>
            <a:pPr lvl="0" algn="ctr"/>
            <a:endParaRPr lang="en" sz="5400" b="1" spc="150" dirty="0">
              <a:ln w="11430"/>
              <a:solidFill>
                <a:srgbClr val="F8F8F8"/>
              </a:solidFill>
              <a:effectLst>
                <a:outerShdw blurRad="25400" algn="tl" rotWithShape="0">
                  <a:srgbClr val="000000">
                    <a:alpha val="43000"/>
                  </a:srgbClr>
                </a:outerShdw>
                <a:reflection blurRad="6350" stA="55000" endA="300" endPos="45500" dir="5400000" sy="-100000" algn="bl" rotWithShape="0"/>
              </a:effectLst>
            </a:endParaRPr>
          </a:p>
        </p:txBody>
      </p:sp>
      <p:sp>
        <p:nvSpPr>
          <p:cNvPr id="16" name="Google Shape;499;p48"/>
          <p:cNvSpPr/>
          <p:nvPr/>
        </p:nvSpPr>
        <p:spPr>
          <a:xfrm>
            <a:off x="8105775" y="1057274"/>
            <a:ext cx="1638301" cy="1704975"/>
          </a:xfrm>
          <a:prstGeom prst="ellipse">
            <a:avLst/>
          </a:prstGeom>
          <a:solidFill>
            <a:srgbClr val="00B0F0"/>
          </a:solidFill>
          <a:ln>
            <a:noFill/>
          </a:ln>
          <a:effectLst>
            <a:outerShdw blurRad="50800" dist="38100" dir="5400000" algn="t" rotWithShape="0">
              <a:prstClr val="black">
                <a:alpha val="40000"/>
              </a:prstClr>
            </a:outerShdw>
          </a:effectLst>
        </p:spPr>
        <p:txBody>
          <a:bodyPr spcFirstLastPara="1" wrap="square" lIns="91425" tIns="91425" rIns="91425" bIns="91425" anchor="ctr" anchorCtr="0">
            <a:noAutofit/>
          </a:bodyPr>
          <a:lstStyle/>
          <a:p>
            <a:pPr lvl="0" algn="ctr"/>
            <a:endParaRPr lang="en" sz="5400" b="1" spc="150" dirty="0">
              <a:ln w="11430"/>
              <a:solidFill>
                <a:srgbClr val="F8F8F8"/>
              </a:solidFill>
              <a:effectLst>
                <a:outerShdw blurRad="25400" algn="tl" rotWithShape="0">
                  <a:srgbClr val="000000">
                    <a:alpha val="43000"/>
                  </a:srgbClr>
                </a:outerShdw>
                <a:reflection blurRad="6350" stA="55000" endA="300" endPos="45500" dir="5400000" sy="-100000" algn="bl" rotWithShape="0"/>
              </a:effectLst>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32"/>
        <p:cNvGrpSpPr/>
        <p:nvPr/>
      </p:nvGrpSpPr>
      <p:grpSpPr>
        <a:xfrm>
          <a:off x="0" y="0"/>
          <a:ext cx="0" cy="0"/>
          <a:chOff x="0" y="0"/>
          <a:chExt cx="0" cy="0"/>
        </a:xfrm>
      </p:grpSpPr>
      <p:sp>
        <p:nvSpPr>
          <p:cNvPr id="8" name="7 - Ορθογώνιο"/>
          <p:cNvSpPr/>
          <p:nvPr/>
        </p:nvSpPr>
        <p:spPr>
          <a:xfrm>
            <a:off x="6905625" y="495300"/>
            <a:ext cx="1038225" cy="4286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Google Shape;318;p36"/>
          <p:cNvSpPr/>
          <p:nvPr/>
        </p:nvSpPr>
        <p:spPr>
          <a:xfrm rot="5400000">
            <a:off x="6660072" y="4917750"/>
            <a:ext cx="1340928" cy="451500"/>
          </a:xfrm>
          <a:prstGeom prst="rect">
            <a:avLst/>
          </a:prstGeom>
          <a:solidFill>
            <a:schemeClr val="accent4"/>
          </a:solidFill>
          <a:ln>
            <a:noFill/>
          </a:ln>
          <a:effectLst>
            <a:outerShdw blurRad="50800" dist="38100" dir="5400000" algn="t" rotWithShape="0">
              <a:prstClr val="black">
                <a:alpha val="40000"/>
              </a:prst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318;p36"/>
          <p:cNvSpPr/>
          <p:nvPr/>
        </p:nvSpPr>
        <p:spPr>
          <a:xfrm>
            <a:off x="-555001" y="1809750"/>
            <a:ext cx="1355101" cy="909846"/>
          </a:xfrm>
          <a:prstGeom prst="rect">
            <a:avLst/>
          </a:prstGeom>
          <a:solidFill>
            <a:schemeClr val="accent1"/>
          </a:solidFill>
          <a:ln>
            <a:noFill/>
          </a:ln>
          <a:effectLst>
            <a:outerShdw blurRad="50800" dist="38100" dir="5400000" algn="t" rotWithShape="0">
              <a:prstClr val="black">
                <a:alpha val="40000"/>
              </a:prst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319;p36"/>
          <p:cNvSpPr/>
          <p:nvPr/>
        </p:nvSpPr>
        <p:spPr>
          <a:xfrm>
            <a:off x="8589000" y="4162255"/>
            <a:ext cx="1110000" cy="451500"/>
          </a:xfrm>
          <a:prstGeom prst="rect">
            <a:avLst/>
          </a:prstGeom>
          <a:solidFill>
            <a:schemeClr val="accent5"/>
          </a:solidFill>
          <a:ln>
            <a:noFill/>
          </a:ln>
          <a:effectLst>
            <a:outerShdw blurRad="50800" dist="38100" dir="5400000" algn="t" rotWithShape="0">
              <a:prstClr val="black">
                <a:alpha val="40000"/>
              </a:prst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4 - Ορθογώνιο"/>
          <p:cNvSpPr/>
          <p:nvPr/>
        </p:nvSpPr>
        <p:spPr>
          <a:xfrm>
            <a:off x="309113" y="257175"/>
            <a:ext cx="7714702" cy="553998"/>
          </a:xfrm>
          <a:prstGeom prst="rect">
            <a:avLst/>
          </a:prstGeom>
        </p:spPr>
        <p:txBody>
          <a:bodyPr wrap="square">
            <a:spAutoFit/>
          </a:bodyPr>
          <a:lstStyle/>
          <a:p>
            <a:r>
              <a:rPr lang="el-GR" sz="3000" b="1" dirty="0" smtClean="0">
                <a:solidFill>
                  <a:srgbClr val="2E4379"/>
                </a:solidFill>
                <a:latin typeface="Boogaloo"/>
                <a:sym typeface="Boogaloo"/>
              </a:rPr>
              <a:t>Αποτίμηση Εκπαιδευτικού Υλικού (9/11)</a:t>
            </a:r>
            <a:endParaRPr lang="el-GR" dirty="0"/>
          </a:p>
        </p:txBody>
      </p:sp>
      <p:sp>
        <p:nvSpPr>
          <p:cNvPr id="15" name="14 - Ορθογώνιο"/>
          <p:cNvSpPr/>
          <p:nvPr/>
        </p:nvSpPr>
        <p:spPr>
          <a:xfrm>
            <a:off x="0" y="1741587"/>
            <a:ext cx="883575" cy="1754326"/>
          </a:xfrm>
          <a:prstGeom prst="rect">
            <a:avLst/>
          </a:prstGeom>
        </p:spPr>
        <p:txBody>
          <a:bodyPr wrap="none">
            <a:spAutoFit/>
          </a:bodyPr>
          <a:lstStyle/>
          <a:p>
            <a:pPr lvl="0" algn="ctr"/>
            <a:r>
              <a:rPr lang="en" sz="5400" b="1" spc="150" dirty="0" smtClean="0">
                <a:ln w="11430"/>
                <a:solidFill>
                  <a:srgbClr val="F8F8F8"/>
                </a:solidFill>
                <a:effectLst>
                  <a:outerShdw blurRad="25400" algn="tl" rotWithShape="0">
                    <a:srgbClr val="000000">
                      <a:alpha val="43000"/>
                    </a:srgbClr>
                  </a:outerShdw>
                  <a:reflection blurRad="6350" stA="55000" endA="300" endPos="45500" dir="5400000" sy="-100000" algn="bl" rotWithShape="0"/>
                </a:effectLst>
                <a:latin typeface="Boogaloo"/>
                <a:sym typeface="Boogaloo"/>
              </a:rPr>
              <a:t>2</a:t>
            </a:r>
            <a:r>
              <a:rPr lang="el-GR" sz="5400" b="1" spc="150" baseline="30000" dirty="0" smtClean="0">
                <a:ln w="11430"/>
                <a:solidFill>
                  <a:srgbClr val="F8F8F8"/>
                </a:solidFill>
                <a:effectLst>
                  <a:outerShdw blurRad="25400" algn="tl" rotWithShape="0">
                    <a:srgbClr val="000000">
                      <a:alpha val="43000"/>
                    </a:srgbClr>
                  </a:outerShdw>
                  <a:reflection blurRad="6350" stA="55000" endA="300" endPos="45500" dir="5400000" sy="-100000" algn="bl" rotWithShape="0"/>
                </a:effectLst>
                <a:latin typeface="Boogaloo"/>
                <a:sym typeface="Boogaloo"/>
              </a:rPr>
              <a:t>ο</a:t>
            </a:r>
            <a:endParaRPr lang="el-GR" sz="5400" b="1" spc="150" dirty="0" smtClean="0">
              <a:ln w="11430"/>
              <a:solidFill>
                <a:srgbClr val="F8F8F8"/>
              </a:solidFill>
              <a:effectLst>
                <a:outerShdw blurRad="25400" algn="tl" rotWithShape="0">
                  <a:srgbClr val="000000">
                    <a:alpha val="43000"/>
                  </a:srgbClr>
                </a:outerShdw>
                <a:reflection blurRad="6350" stA="55000" endA="300" endPos="45500" dir="5400000" sy="-100000" algn="bl" rotWithShape="0"/>
              </a:effectLst>
              <a:latin typeface="Boogaloo"/>
              <a:sym typeface="Boogaloo"/>
            </a:endParaRPr>
          </a:p>
          <a:p>
            <a:pPr lvl="0" algn="ctr"/>
            <a:endParaRPr lang="en" sz="5400" b="1" spc="150" dirty="0">
              <a:ln w="11430"/>
              <a:solidFill>
                <a:srgbClr val="F8F8F8"/>
              </a:solidFill>
              <a:effectLst>
                <a:outerShdw blurRad="25400" algn="tl" rotWithShape="0">
                  <a:srgbClr val="000000">
                    <a:alpha val="43000"/>
                  </a:srgbClr>
                </a:outerShdw>
                <a:reflection blurRad="6350" stA="55000" endA="300" endPos="45500" dir="5400000" sy="-100000" algn="bl" rotWithShape="0"/>
              </a:effectLst>
            </a:endParaRPr>
          </a:p>
        </p:txBody>
      </p:sp>
      <p:sp>
        <p:nvSpPr>
          <p:cNvPr id="13" name="Google Shape;318;p36"/>
          <p:cNvSpPr/>
          <p:nvPr/>
        </p:nvSpPr>
        <p:spPr>
          <a:xfrm rot="5400000">
            <a:off x="100629" y="3933393"/>
            <a:ext cx="1340928" cy="496164"/>
          </a:xfrm>
          <a:prstGeom prst="rect">
            <a:avLst/>
          </a:prstGeom>
          <a:solidFill>
            <a:srgbClr val="FFC000"/>
          </a:solidFill>
          <a:ln>
            <a:noFill/>
          </a:ln>
          <a:effectLst>
            <a:outerShdw blurRad="50800" dist="38100" dir="5400000" algn="t" rotWithShape="0">
              <a:prstClr val="black">
                <a:alpha val="40000"/>
              </a:prst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499;p48"/>
          <p:cNvSpPr/>
          <p:nvPr/>
        </p:nvSpPr>
        <p:spPr>
          <a:xfrm>
            <a:off x="1619250" y="4305300"/>
            <a:ext cx="1609725" cy="1371600"/>
          </a:xfrm>
          <a:prstGeom prst="ellipse">
            <a:avLst/>
          </a:prstGeom>
          <a:solidFill>
            <a:schemeClr val="accent3"/>
          </a:solidFill>
          <a:ln>
            <a:noFill/>
          </a:ln>
          <a:effectLst>
            <a:outerShdw blurRad="50800" dist="38100" dir="5400000" algn="t" rotWithShape="0">
              <a:prstClr val="black">
                <a:alpha val="40000"/>
              </a:prstClr>
            </a:outerShdw>
          </a:effectLst>
        </p:spPr>
        <p:txBody>
          <a:bodyPr spcFirstLastPara="1" wrap="square" lIns="91425" tIns="91425" rIns="91425" bIns="91425" anchor="ctr" anchorCtr="0">
            <a:noAutofit/>
          </a:bodyPr>
          <a:lstStyle/>
          <a:p>
            <a:pPr lvl="0" algn="ctr"/>
            <a:endParaRPr lang="en" sz="5400" b="1" spc="150" dirty="0">
              <a:ln w="11430"/>
              <a:solidFill>
                <a:srgbClr val="F8F8F8"/>
              </a:solidFill>
              <a:effectLst>
                <a:outerShdw blurRad="25400" algn="tl" rotWithShape="0">
                  <a:srgbClr val="000000">
                    <a:alpha val="43000"/>
                  </a:srgbClr>
                </a:outerShdw>
                <a:reflection blurRad="6350" stA="55000" endA="300" endPos="45500" dir="5400000" sy="-100000" algn="bl" rotWithShape="0"/>
              </a:effectLst>
            </a:endParaRPr>
          </a:p>
        </p:txBody>
      </p:sp>
      <p:sp>
        <p:nvSpPr>
          <p:cNvPr id="14" name="13 - Στρογγύλεμα διαγώνιας γωνίας του ορθογωνίου"/>
          <p:cNvSpPr/>
          <p:nvPr/>
        </p:nvSpPr>
        <p:spPr>
          <a:xfrm>
            <a:off x="1104899" y="1314449"/>
            <a:ext cx="6962775" cy="2419351"/>
          </a:xfrm>
          <a:prstGeom prst="round2DiagRect">
            <a:avLst/>
          </a:prstGeom>
          <a:solidFill>
            <a:srgbClr val="51BD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indent="-304800">
              <a:buSzPts val="1200"/>
            </a:pPr>
            <a:endParaRPr lang="el-GR" dirty="0">
              <a:solidFill>
                <a:srgbClr val="374957"/>
              </a:solidFill>
              <a:highlight>
                <a:srgbClr val="FFFFFF"/>
              </a:highlight>
            </a:endParaRPr>
          </a:p>
        </p:txBody>
      </p:sp>
      <p:sp>
        <p:nvSpPr>
          <p:cNvPr id="635" name="Google Shape;635;p54"/>
          <p:cNvSpPr txBox="1">
            <a:spLocks noGrp="1"/>
          </p:cNvSpPr>
          <p:nvPr>
            <p:ph type="subTitle" idx="2"/>
          </p:nvPr>
        </p:nvSpPr>
        <p:spPr>
          <a:xfrm>
            <a:off x="742950" y="1387175"/>
            <a:ext cx="7334250" cy="1989000"/>
          </a:xfrm>
          <a:prstGeom prst="rect">
            <a:avLst/>
          </a:prstGeom>
        </p:spPr>
        <p:txBody>
          <a:bodyPr spcFirstLastPara="1" wrap="square" lIns="91425" tIns="91425" rIns="91425" bIns="91425" anchor="t" anchorCtr="0">
            <a:noAutofit/>
          </a:bodyPr>
          <a:lstStyle/>
          <a:p>
            <a:pPr indent="-304800" algn="just">
              <a:buSzPts val="1200"/>
              <a:buNone/>
            </a:pPr>
            <a:r>
              <a:rPr lang="en-US" sz="1350" b="1" dirty="0" smtClean="0">
                <a:solidFill>
                  <a:schemeClr val="bg1"/>
                </a:solidFill>
              </a:rPr>
              <a:t>      O</a:t>
            </a:r>
            <a:r>
              <a:rPr lang="el-GR" sz="1350" b="1" dirty="0" smtClean="0">
                <a:solidFill>
                  <a:schemeClr val="bg1"/>
                </a:solidFill>
              </a:rPr>
              <a:t>ι </a:t>
            </a:r>
            <a:r>
              <a:rPr lang="el-GR" sz="1350" b="1" dirty="0" smtClean="0">
                <a:solidFill>
                  <a:schemeClr val="tx1"/>
                </a:solidFill>
              </a:rPr>
              <a:t>αρχές της </a:t>
            </a:r>
            <a:r>
              <a:rPr lang="el-GR" sz="1350" b="1" dirty="0" err="1" smtClean="0">
                <a:solidFill>
                  <a:schemeClr val="tx1"/>
                </a:solidFill>
              </a:rPr>
              <a:t>Πολυμεσικής</a:t>
            </a:r>
            <a:r>
              <a:rPr lang="el-GR" sz="1350" b="1" dirty="0" smtClean="0">
                <a:solidFill>
                  <a:schemeClr val="tx1"/>
                </a:solidFill>
              </a:rPr>
              <a:t> Μάθησης (</a:t>
            </a:r>
            <a:r>
              <a:rPr lang="el-GR" sz="1350" b="1" dirty="0" err="1" smtClean="0">
                <a:solidFill>
                  <a:schemeClr val="tx1"/>
                </a:solidFill>
              </a:rPr>
              <a:t>Mayer</a:t>
            </a:r>
            <a:r>
              <a:rPr lang="el-GR" sz="1350" b="1" dirty="0" smtClean="0">
                <a:solidFill>
                  <a:schemeClr val="tx1"/>
                </a:solidFill>
              </a:rPr>
              <a:t>, 2017) </a:t>
            </a:r>
            <a:r>
              <a:rPr lang="el-GR" sz="1350" b="1" dirty="0" smtClean="0">
                <a:solidFill>
                  <a:schemeClr val="bg1"/>
                </a:solidFill>
              </a:rPr>
              <a:t>εντοπίζονται στο συγκεκριμένο εκπαιδευτικό υλικό. Το συγκεκριμένο, λοιπόν, ΕΥ, το οποίο δημιουργήθηκε σύμφωνα με τις παραπάνω αρχές, αποτιμήθηκε θετικά, καθώς σύμφωνα με τους αξιολογητές του πέτυχε υψηλή ποιότητα και αποτέλεσε ένα ελκυστικό συνεργατικό περιβάλλον μάθησης, γεγονός που έρχεται σε συμφωνία με τα ευρήματα της έρευνας των </a:t>
            </a:r>
            <a:r>
              <a:rPr lang="el-GR" sz="1350" b="1" dirty="0" err="1" smtClean="0">
                <a:solidFill>
                  <a:schemeClr val="bg1"/>
                </a:solidFill>
              </a:rPr>
              <a:t>Ραλλιά</a:t>
            </a:r>
            <a:r>
              <a:rPr lang="el-GR" sz="1350" b="1" dirty="0" smtClean="0">
                <a:solidFill>
                  <a:schemeClr val="bg1"/>
                </a:solidFill>
              </a:rPr>
              <a:t> &amp; Αναστασιάδη (2015)</a:t>
            </a:r>
            <a:r>
              <a:rPr lang="en-US" sz="1350" b="1" dirty="0" smtClean="0">
                <a:solidFill>
                  <a:schemeClr val="bg1"/>
                </a:solidFill>
              </a:rPr>
              <a:t>.</a:t>
            </a:r>
            <a:endParaRPr lang="el-GR" sz="1350" b="1" dirty="0" smtClean="0">
              <a:solidFill>
                <a:schemeClr val="bg1"/>
              </a:solidFill>
              <a:highlight>
                <a:srgbClr val="FFFFFF"/>
              </a:highlight>
            </a:endParaRPr>
          </a:p>
          <a:p>
            <a:pPr lvl="0" indent="-304800" algn="just">
              <a:buSzPts val="1200"/>
              <a:buNone/>
            </a:pPr>
            <a:endParaRPr sz="1400" b="1" dirty="0" smtClean="0">
              <a:solidFill>
                <a:schemeClr val="bg1"/>
              </a:solidFill>
              <a:highlight>
                <a:srgbClr val="FFFFFF"/>
              </a:highlight>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32"/>
        <p:cNvGrpSpPr/>
        <p:nvPr/>
      </p:nvGrpSpPr>
      <p:grpSpPr>
        <a:xfrm>
          <a:off x="0" y="0"/>
          <a:ext cx="0" cy="0"/>
          <a:chOff x="0" y="0"/>
          <a:chExt cx="0" cy="0"/>
        </a:xfrm>
      </p:grpSpPr>
      <p:sp>
        <p:nvSpPr>
          <p:cNvPr id="8" name="7 - Ορθογώνιο"/>
          <p:cNvSpPr/>
          <p:nvPr/>
        </p:nvSpPr>
        <p:spPr>
          <a:xfrm>
            <a:off x="6905625" y="495300"/>
            <a:ext cx="1038225" cy="4286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Google Shape;318;p36"/>
          <p:cNvSpPr/>
          <p:nvPr/>
        </p:nvSpPr>
        <p:spPr>
          <a:xfrm rot="5400000">
            <a:off x="6660072" y="4917750"/>
            <a:ext cx="1340928" cy="451500"/>
          </a:xfrm>
          <a:prstGeom prst="rect">
            <a:avLst/>
          </a:prstGeom>
          <a:solidFill>
            <a:srgbClr val="FFC000"/>
          </a:solidFill>
          <a:ln>
            <a:noFill/>
          </a:ln>
          <a:effectLst>
            <a:outerShdw blurRad="50800" dist="38100" dir="5400000" algn="t" rotWithShape="0">
              <a:prstClr val="black">
                <a:alpha val="40000"/>
              </a:prst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318;p36"/>
          <p:cNvSpPr/>
          <p:nvPr/>
        </p:nvSpPr>
        <p:spPr>
          <a:xfrm>
            <a:off x="-555001" y="1809750"/>
            <a:ext cx="1345575" cy="909846"/>
          </a:xfrm>
          <a:prstGeom prst="rect">
            <a:avLst/>
          </a:prstGeom>
          <a:solidFill>
            <a:schemeClr val="accent1"/>
          </a:solidFill>
          <a:ln>
            <a:noFill/>
          </a:ln>
          <a:effectLst>
            <a:outerShdw blurRad="50800" dist="38100" dir="5400000" algn="t" rotWithShape="0">
              <a:prstClr val="black">
                <a:alpha val="40000"/>
              </a:prst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319;p36"/>
          <p:cNvSpPr/>
          <p:nvPr/>
        </p:nvSpPr>
        <p:spPr>
          <a:xfrm>
            <a:off x="8589000" y="4162255"/>
            <a:ext cx="1110000" cy="451500"/>
          </a:xfrm>
          <a:prstGeom prst="rect">
            <a:avLst/>
          </a:prstGeom>
          <a:solidFill>
            <a:srgbClr val="00B0F0"/>
          </a:solidFill>
          <a:ln>
            <a:noFill/>
          </a:ln>
          <a:effectLst>
            <a:outerShdw blurRad="50800" dist="38100" dir="5400000" algn="t" rotWithShape="0">
              <a:prstClr val="black">
                <a:alpha val="40000"/>
              </a:prst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4 - Ορθογώνιο"/>
          <p:cNvSpPr/>
          <p:nvPr/>
        </p:nvSpPr>
        <p:spPr>
          <a:xfrm>
            <a:off x="309113" y="209550"/>
            <a:ext cx="7714702" cy="553998"/>
          </a:xfrm>
          <a:prstGeom prst="rect">
            <a:avLst/>
          </a:prstGeom>
        </p:spPr>
        <p:txBody>
          <a:bodyPr wrap="square">
            <a:spAutoFit/>
          </a:bodyPr>
          <a:lstStyle/>
          <a:p>
            <a:r>
              <a:rPr lang="el-GR" sz="3000" b="1" dirty="0" smtClean="0">
                <a:solidFill>
                  <a:srgbClr val="2E4379"/>
                </a:solidFill>
                <a:latin typeface="Boogaloo"/>
                <a:sym typeface="Boogaloo"/>
              </a:rPr>
              <a:t>Αποτίμηση Εκπαιδευτικού Υλικού (10/11)</a:t>
            </a:r>
            <a:endParaRPr lang="el-GR" dirty="0"/>
          </a:p>
        </p:txBody>
      </p:sp>
      <p:sp>
        <p:nvSpPr>
          <p:cNvPr id="15" name="14 - Ορθογώνιο"/>
          <p:cNvSpPr/>
          <p:nvPr/>
        </p:nvSpPr>
        <p:spPr>
          <a:xfrm>
            <a:off x="0" y="1741587"/>
            <a:ext cx="883575" cy="1754326"/>
          </a:xfrm>
          <a:prstGeom prst="rect">
            <a:avLst/>
          </a:prstGeom>
        </p:spPr>
        <p:txBody>
          <a:bodyPr wrap="none">
            <a:spAutoFit/>
          </a:bodyPr>
          <a:lstStyle/>
          <a:p>
            <a:pPr lvl="0" algn="ctr"/>
            <a:r>
              <a:rPr lang="en" sz="5400" b="1" spc="150" dirty="0" smtClean="0">
                <a:ln w="11430"/>
                <a:solidFill>
                  <a:srgbClr val="F8F8F8"/>
                </a:solidFill>
                <a:effectLst>
                  <a:outerShdw blurRad="25400" algn="tl" rotWithShape="0">
                    <a:srgbClr val="000000">
                      <a:alpha val="43000"/>
                    </a:srgbClr>
                  </a:outerShdw>
                  <a:reflection blurRad="6350" stA="55000" endA="300" endPos="45500" dir="5400000" sy="-100000" algn="bl" rotWithShape="0"/>
                </a:effectLst>
                <a:latin typeface="Boogaloo"/>
                <a:sym typeface="Boogaloo"/>
              </a:rPr>
              <a:t>3</a:t>
            </a:r>
            <a:r>
              <a:rPr lang="el-GR" sz="5400" b="1" spc="150" baseline="30000" dirty="0" smtClean="0">
                <a:ln w="11430"/>
                <a:solidFill>
                  <a:srgbClr val="F8F8F8"/>
                </a:solidFill>
                <a:effectLst>
                  <a:outerShdw blurRad="25400" algn="tl" rotWithShape="0">
                    <a:srgbClr val="000000">
                      <a:alpha val="43000"/>
                    </a:srgbClr>
                  </a:outerShdw>
                  <a:reflection blurRad="6350" stA="55000" endA="300" endPos="45500" dir="5400000" sy="-100000" algn="bl" rotWithShape="0"/>
                </a:effectLst>
                <a:latin typeface="Boogaloo"/>
                <a:sym typeface="Boogaloo"/>
              </a:rPr>
              <a:t>ο</a:t>
            </a:r>
            <a:endParaRPr lang="el-GR" sz="5400" b="1" spc="150" dirty="0" smtClean="0">
              <a:ln w="11430"/>
              <a:solidFill>
                <a:srgbClr val="F8F8F8"/>
              </a:solidFill>
              <a:effectLst>
                <a:outerShdw blurRad="25400" algn="tl" rotWithShape="0">
                  <a:srgbClr val="000000">
                    <a:alpha val="43000"/>
                  </a:srgbClr>
                </a:outerShdw>
                <a:reflection blurRad="6350" stA="55000" endA="300" endPos="45500" dir="5400000" sy="-100000" algn="bl" rotWithShape="0"/>
              </a:effectLst>
              <a:latin typeface="Boogaloo"/>
              <a:sym typeface="Boogaloo"/>
            </a:endParaRPr>
          </a:p>
          <a:p>
            <a:pPr lvl="0" algn="ctr"/>
            <a:endParaRPr lang="en" sz="5400" b="1" spc="150" dirty="0">
              <a:ln w="11430"/>
              <a:solidFill>
                <a:srgbClr val="F8F8F8"/>
              </a:solidFill>
              <a:effectLst>
                <a:outerShdw blurRad="25400" algn="tl" rotWithShape="0">
                  <a:srgbClr val="000000">
                    <a:alpha val="43000"/>
                  </a:srgbClr>
                </a:outerShdw>
                <a:reflection blurRad="6350" stA="55000" endA="300" endPos="45500" dir="5400000" sy="-100000" algn="bl" rotWithShape="0"/>
              </a:effectLst>
            </a:endParaRPr>
          </a:p>
        </p:txBody>
      </p:sp>
      <p:sp>
        <p:nvSpPr>
          <p:cNvPr id="17" name="16 - Ορθογώνιο"/>
          <p:cNvSpPr/>
          <p:nvPr/>
        </p:nvSpPr>
        <p:spPr>
          <a:xfrm>
            <a:off x="504826" y="3533775"/>
            <a:ext cx="561974" cy="13144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Google Shape;318;p36"/>
          <p:cNvSpPr/>
          <p:nvPr/>
        </p:nvSpPr>
        <p:spPr>
          <a:xfrm rot="5400000">
            <a:off x="-136632" y="4076268"/>
            <a:ext cx="1340928" cy="496164"/>
          </a:xfrm>
          <a:prstGeom prst="rect">
            <a:avLst/>
          </a:prstGeom>
          <a:solidFill>
            <a:schemeClr val="accent5"/>
          </a:solidFill>
          <a:ln>
            <a:noFill/>
          </a:ln>
          <a:effectLst>
            <a:outerShdw blurRad="50800" dist="38100" dir="5400000" algn="t" rotWithShape="0">
              <a:prstClr val="black">
                <a:alpha val="40000"/>
              </a:prst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17 - Ορθογώνιο"/>
          <p:cNvSpPr/>
          <p:nvPr/>
        </p:nvSpPr>
        <p:spPr>
          <a:xfrm>
            <a:off x="7981950" y="1133474"/>
            <a:ext cx="1162050" cy="1704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4" name="13 - Στρογγύλεμα διαγώνιας γωνίας του ορθογωνίου"/>
          <p:cNvSpPr/>
          <p:nvPr/>
        </p:nvSpPr>
        <p:spPr>
          <a:xfrm>
            <a:off x="981075" y="1162050"/>
            <a:ext cx="7229475" cy="1514475"/>
          </a:xfrm>
          <a:prstGeom prst="round2Diag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indent="-304800">
              <a:buSzPts val="1200"/>
            </a:pPr>
            <a:endParaRPr lang="el-GR" dirty="0">
              <a:solidFill>
                <a:srgbClr val="374957"/>
              </a:solidFill>
              <a:highlight>
                <a:srgbClr val="FFFFFF"/>
              </a:highlight>
            </a:endParaRPr>
          </a:p>
        </p:txBody>
      </p:sp>
      <p:sp>
        <p:nvSpPr>
          <p:cNvPr id="635" name="Google Shape;635;p54"/>
          <p:cNvSpPr txBox="1">
            <a:spLocks noGrp="1"/>
          </p:cNvSpPr>
          <p:nvPr>
            <p:ph type="subTitle" idx="2"/>
          </p:nvPr>
        </p:nvSpPr>
        <p:spPr>
          <a:xfrm>
            <a:off x="685800" y="1095374"/>
            <a:ext cx="7419975" cy="1514476"/>
          </a:xfrm>
          <a:prstGeom prst="rect">
            <a:avLst/>
          </a:prstGeom>
        </p:spPr>
        <p:txBody>
          <a:bodyPr spcFirstLastPara="1" wrap="square" lIns="91425" tIns="91425" rIns="91425" bIns="91425" anchor="t" anchorCtr="0">
            <a:noAutofit/>
          </a:bodyPr>
          <a:lstStyle/>
          <a:p>
            <a:pPr indent="-304800" algn="just">
              <a:buSzPts val="1200"/>
              <a:buNone/>
            </a:pPr>
            <a:r>
              <a:rPr lang="en-US" sz="1400" b="1" dirty="0" smtClean="0">
                <a:solidFill>
                  <a:schemeClr val="bg1"/>
                </a:solidFill>
              </a:rPr>
              <a:t>      </a:t>
            </a:r>
            <a:r>
              <a:rPr lang="el-GR" sz="1350" b="1" dirty="0" smtClean="0">
                <a:solidFill>
                  <a:schemeClr val="bg1"/>
                </a:solidFill>
              </a:rPr>
              <a:t>Τα </a:t>
            </a:r>
            <a:r>
              <a:rPr lang="el-GR" sz="1350" b="1" dirty="0" smtClean="0">
                <a:solidFill>
                  <a:schemeClr val="tx1"/>
                </a:solidFill>
              </a:rPr>
              <a:t>δυνατά σημεία του συγκεκριμένου ΕΥ </a:t>
            </a:r>
            <a:r>
              <a:rPr lang="el-GR" sz="1350" b="1" dirty="0" smtClean="0">
                <a:solidFill>
                  <a:schemeClr val="bg1"/>
                </a:solidFill>
              </a:rPr>
              <a:t>συνάδουν με τη βιβλιογραφία και τον τρόπο σχεδιασμού εξ αποστάσεως εκπαιδευτικού υλικού σύμφωνα με την αρχή της </a:t>
            </a:r>
            <a:r>
              <a:rPr lang="el-GR" sz="1350" b="1" dirty="0" err="1" smtClean="0">
                <a:solidFill>
                  <a:schemeClr val="bg1"/>
                </a:solidFill>
              </a:rPr>
              <a:t>Πολυμεσικής</a:t>
            </a:r>
            <a:r>
              <a:rPr lang="el-GR" sz="1350" b="1" dirty="0" smtClean="0">
                <a:solidFill>
                  <a:schemeClr val="bg1"/>
                </a:solidFill>
              </a:rPr>
              <a:t> Μάθησης (</a:t>
            </a:r>
            <a:r>
              <a:rPr lang="el-GR" sz="1350" b="1" dirty="0" err="1" smtClean="0">
                <a:solidFill>
                  <a:schemeClr val="bg1"/>
                </a:solidFill>
              </a:rPr>
              <a:t>Mayer</a:t>
            </a:r>
            <a:r>
              <a:rPr lang="el-GR" sz="1350" b="1" dirty="0" smtClean="0">
                <a:solidFill>
                  <a:schemeClr val="bg1"/>
                </a:solidFill>
              </a:rPr>
              <a:t>, 2017), τις 7 αρχές σχεδιασμού ΕΥ </a:t>
            </a:r>
            <a:r>
              <a:rPr lang="el-GR" sz="1350" b="1" dirty="0" err="1" smtClean="0">
                <a:solidFill>
                  <a:schemeClr val="bg1"/>
                </a:solidFill>
              </a:rPr>
              <a:t>Σπανακά</a:t>
            </a:r>
            <a:r>
              <a:rPr lang="el-GR" sz="1350" b="1" dirty="0" smtClean="0">
                <a:solidFill>
                  <a:schemeClr val="bg1"/>
                </a:solidFill>
              </a:rPr>
              <a:t> &amp; </a:t>
            </a:r>
            <a:r>
              <a:rPr lang="el-GR" sz="1350" b="1" dirty="0" err="1" smtClean="0">
                <a:solidFill>
                  <a:schemeClr val="bg1"/>
                </a:solidFill>
              </a:rPr>
              <a:t>Λιοναράκη</a:t>
            </a:r>
            <a:r>
              <a:rPr lang="el-GR" sz="1350" b="1" dirty="0" smtClean="0">
                <a:solidFill>
                  <a:schemeClr val="bg1"/>
                </a:solidFill>
              </a:rPr>
              <a:t> (2017) και την τυπολογία </a:t>
            </a:r>
            <a:r>
              <a:rPr lang="el-GR" sz="1350" b="1" dirty="0" err="1" smtClean="0">
                <a:solidFill>
                  <a:schemeClr val="bg1"/>
                </a:solidFill>
              </a:rPr>
              <a:t>West</a:t>
            </a:r>
            <a:r>
              <a:rPr lang="el-GR" sz="1350" b="1" dirty="0" smtClean="0">
                <a:solidFill>
                  <a:schemeClr val="bg1"/>
                </a:solidFill>
              </a:rPr>
              <a:t> &amp; </a:t>
            </a:r>
            <a:r>
              <a:rPr lang="el-GR" sz="1350" b="1" dirty="0" err="1" smtClean="0">
                <a:solidFill>
                  <a:schemeClr val="bg1"/>
                </a:solidFill>
              </a:rPr>
              <a:t>Λιοναράκη</a:t>
            </a:r>
            <a:r>
              <a:rPr lang="el-GR" sz="1350" b="1" dirty="0" smtClean="0">
                <a:solidFill>
                  <a:schemeClr val="bg1"/>
                </a:solidFill>
              </a:rPr>
              <a:t> (2001).</a:t>
            </a:r>
          </a:p>
          <a:p>
            <a:pPr lvl="0" indent="-304800" algn="just">
              <a:buSzPts val="1200"/>
              <a:buNone/>
            </a:pPr>
            <a:endParaRPr lang="el-GR" sz="1400" b="1" dirty="0" smtClean="0">
              <a:solidFill>
                <a:schemeClr val="bg1"/>
              </a:solidFill>
            </a:endParaRPr>
          </a:p>
          <a:p>
            <a:pPr lvl="0" indent="-304800" algn="just">
              <a:buSzPts val="1200"/>
              <a:buNone/>
            </a:pPr>
            <a:endParaRPr lang="en-US" sz="1400" b="1" dirty="0" smtClean="0">
              <a:solidFill>
                <a:schemeClr val="bg1"/>
              </a:solidFill>
            </a:endParaRPr>
          </a:p>
          <a:p>
            <a:pPr lvl="0" indent="-304800" algn="just">
              <a:buSzPts val="1200"/>
              <a:buNone/>
            </a:pPr>
            <a:endParaRPr lang="el-GR" sz="1400" b="1" dirty="0" smtClean="0">
              <a:solidFill>
                <a:schemeClr val="bg1"/>
              </a:solidFill>
              <a:highlight>
                <a:srgbClr val="FFFFFF"/>
              </a:highlight>
            </a:endParaRPr>
          </a:p>
          <a:p>
            <a:pPr lvl="0" indent="-304800" algn="just">
              <a:buSzPts val="1200"/>
              <a:buNone/>
            </a:pPr>
            <a:endParaRPr sz="1400" b="1" dirty="0" smtClean="0">
              <a:solidFill>
                <a:schemeClr val="bg1"/>
              </a:solidFill>
              <a:highlight>
                <a:srgbClr val="FFFFFF"/>
              </a:highlight>
            </a:endParaRPr>
          </a:p>
        </p:txBody>
      </p:sp>
      <p:sp>
        <p:nvSpPr>
          <p:cNvPr id="16" name="Google Shape;499;p48"/>
          <p:cNvSpPr/>
          <p:nvPr/>
        </p:nvSpPr>
        <p:spPr>
          <a:xfrm>
            <a:off x="8324849" y="1057274"/>
            <a:ext cx="1638301" cy="1704975"/>
          </a:xfrm>
          <a:prstGeom prst="ellipse">
            <a:avLst/>
          </a:prstGeom>
          <a:solidFill>
            <a:schemeClr val="accent4"/>
          </a:solidFill>
          <a:ln>
            <a:noFill/>
          </a:ln>
          <a:effectLst>
            <a:outerShdw blurRad="50800" dist="38100" dir="5400000" algn="t" rotWithShape="0">
              <a:prstClr val="black">
                <a:alpha val="40000"/>
              </a:prstClr>
            </a:outerShdw>
          </a:effectLst>
        </p:spPr>
        <p:txBody>
          <a:bodyPr spcFirstLastPara="1" wrap="square" lIns="91425" tIns="91425" rIns="91425" bIns="91425" anchor="ctr" anchorCtr="0">
            <a:noAutofit/>
          </a:bodyPr>
          <a:lstStyle/>
          <a:p>
            <a:pPr lvl="0" algn="ctr"/>
            <a:endParaRPr lang="en" sz="5400" b="1" spc="150" dirty="0">
              <a:ln w="11430"/>
              <a:solidFill>
                <a:srgbClr val="F8F8F8"/>
              </a:solidFill>
              <a:effectLst>
                <a:outerShdw blurRad="25400" algn="tl" rotWithShape="0">
                  <a:srgbClr val="000000">
                    <a:alpha val="43000"/>
                  </a:srgbClr>
                </a:outerShdw>
                <a:reflection blurRad="6350" stA="55000" endA="300" endPos="45500" dir="5400000" sy="-100000" algn="bl" rotWithShape="0"/>
              </a:effectLst>
            </a:endParaRPr>
          </a:p>
        </p:txBody>
      </p:sp>
      <p:sp>
        <p:nvSpPr>
          <p:cNvPr id="19" name="18 - Στρογγύλεμα διαγώνιας γωνίας του ορθογωνίου"/>
          <p:cNvSpPr/>
          <p:nvPr/>
        </p:nvSpPr>
        <p:spPr>
          <a:xfrm>
            <a:off x="933450" y="2871786"/>
            <a:ext cx="7229475" cy="1481139"/>
          </a:xfrm>
          <a:prstGeom prst="round2Diag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indent="-304800">
              <a:buSzPts val="1200"/>
            </a:pPr>
            <a:endParaRPr lang="el-GR" dirty="0">
              <a:solidFill>
                <a:srgbClr val="374957"/>
              </a:solidFill>
              <a:highlight>
                <a:srgbClr val="FFFFFF"/>
              </a:highlight>
            </a:endParaRPr>
          </a:p>
        </p:txBody>
      </p:sp>
      <p:sp>
        <p:nvSpPr>
          <p:cNvPr id="24" name="Google Shape;635;p54"/>
          <p:cNvSpPr txBox="1">
            <a:spLocks noGrp="1"/>
          </p:cNvSpPr>
          <p:nvPr>
            <p:ph type="subTitle" idx="2"/>
          </p:nvPr>
        </p:nvSpPr>
        <p:spPr>
          <a:xfrm>
            <a:off x="647700" y="2809873"/>
            <a:ext cx="7391400" cy="1495427"/>
          </a:xfrm>
          <a:prstGeom prst="rect">
            <a:avLst/>
          </a:prstGeom>
        </p:spPr>
        <p:txBody>
          <a:bodyPr spcFirstLastPara="1" wrap="square" lIns="91425" tIns="91425" rIns="91425" bIns="91425" anchor="t" anchorCtr="0">
            <a:noAutofit/>
          </a:bodyPr>
          <a:lstStyle/>
          <a:p>
            <a:pPr indent="-304800" algn="just">
              <a:buSzPts val="1200"/>
              <a:buNone/>
            </a:pPr>
            <a:r>
              <a:rPr lang="en-US" sz="1400" b="1" dirty="0" smtClean="0">
                <a:solidFill>
                  <a:schemeClr val="bg1"/>
                </a:solidFill>
              </a:rPr>
              <a:t>     </a:t>
            </a:r>
            <a:r>
              <a:rPr lang="en-US" sz="1350" b="1" dirty="0" smtClean="0">
                <a:solidFill>
                  <a:schemeClr val="bg1"/>
                </a:solidFill>
              </a:rPr>
              <a:t> </a:t>
            </a:r>
            <a:r>
              <a:rPr lang="el-GR" sz="1350" b="1" dirty="0" smtClean="0">
                <a:solidFill>
                  <a:schemeClr val="bg1"/>
                </a:solidFill>
              </a:rPr>
              <a:t>Επιπρόσθετα, σε σχέση με τις </a:t>
            </a:r>
            <a:r>
              <a:rPr lang="el-GR" sz="1350" b="1" dirty="0" smtClean="0">
                <a:solidFill>
                  <a:schemeClr val="tx1"/>
                </a:solidFill>
              </a:rPr>
              <a:t>προτάσεις για βελτίωση του υλικού</a:t>
            </a:r>
            <a:r>
              <a:rPr lang="en-US" sz="1350" b="1" dirty="0" smtClean="0">
                <a:solidFill>
                  <a:schemeClr val="bg1"/>
                </a:solidFill>
              </a:rPr>
              <a:t>, o</a:t>
            </a:r>
            <a:r>
              <a:rPr lang="el-GR" sz="1350" b="1" dirty="0" smtClean="0">
                <a:solidFill>
                  <a:schemeClr val="bg1"/>
                </a:solidFill>
              </a:rPr>
              <a:t>ι δύο αδυναμίες του επιβεβαιώνουν τη θεωρία του </a:t>
            </a:r>
            <a:r>
              <a:rPr lang="el-GR" sz="1350" b="1" dirty="0" err="1" smtClean="0">
                <a:solidFill>
                  <a:schemeClr val="bg1"/>
                </a:solidFill>
              </a:rPr>
              <a:t>Mayer</a:t>
            </a:r>
            <a:r>
              <a:rPr lang="el-GR" sz="1350" b="1" dirty="0" smtClean="0">
                <a:solidFill>
                  <a:schemeClr val="bg1"/>
                </a:solidFill>
              </a:rPr>
              <a:t> (2001), ότι στα πλαίσια της διδασκαλίας ενός γνωστικού αντικειμένου, οι πληροφορίες θα πρέπει να δίνονται τμηματικά και επεξηγηματικά.</a:t>
            </a:r>
            <a:endParaRPr lang="el-GR" sz="1350" dirty="0" smtClean="0"/>
          </a:p>
          <a:p>
            <a:pPr lvl="0" indent="-304800" algn="just">
              <a:buSzPts val="1200"/>
              <a:buNone/>
            </a:pPr>
            <a:endParaRPr lang="el-GR" sz="1400" b="1" dirty="0" smtClean="0">
              <a:solidFill>
                <a:schemeClr val="bg1"/>
              </a:solidFill>
            </a:endParaRPr>
          </a:p>
          <a:p>
            <a:pPr lvl="0" indent="-304800" algn="just">
              <a:buSzPts val="1200"/>
              <a:buNone/>
            </a:pPr>
            <a:endParaRPr lang="el-GR" sz="1400" b="1" dirty="0" smtClean="0">
              <a:solidFill>
                <a:schemeClr val="bg1"/>
              </a:solidFill>
            </a:endParaRPr>
          </a:p>
          <a:p>
            <a:pPr lvl="0" indent="-304800" algn="just">
              <a:buSzPts val="1200"/>
              <a:buNone/>
            </a:pPr>
            <a:endParaRPr lang="en-US" sz="1400" b="1" dirty="0" smtClean="0">
              <a:solidFill>
                <a:schemeClr val="bg1"/>
              </a:solidFill>
            </a:endParaRPr>
          </a:p>
          <a:p>
            <a:pPr lvl="0" indent="-304800" algn="just">
              <a:buSzPts val="1200"/>
              <a:buNone/>
            </a:pPr>
            <a:endParaRPr lang="el-GR" sz="1400" b="1" dirty="0" smtClean="0">
              <a:solidFill>
                <a:schemeClr val="bg1"/>
              </a:solidFill>
              <a:highlight>
                <a:srgbClr val="FFFFFF"/>
              </a:highlight>
            </a:endParaRPr>
          </a:p>
          <a:p>
            <a:pPr lvl="0" indent="-304800" algn="just">
              <a:buSzPts val="1200"/>
              <a:buNone/>
            </a:pPr>
            <a:endParaRPr sz="1400" b="1" dirty="0" smtClean="0">
              <a:solidFill>
                <a:schemeClr val="bg1"/>
              </a:solidFill>
              <a:highlight>
                <a:srgbClr val="FFFFFF"/>
              </a:highlight>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32"/>
        <p:cNvGrpSpPr/>
        <p:nvPr/>
      </p:nvGrpSpPr>
      <p:grpSpPr>
        <a:xfrm>
          <a:off x="0" y="0"/>
          <a:ext cx="0" cy="0"/>
          <a:chOff x="0" y="0"/>
          <a:chExt cx="0" cy="0"/>
        </a:xfrm>
      </p:grpSpPr>
      <p:sp>
        <p:nvSpPr>
          <p:cNvPr id="8" name="7 - Ορθογώνιο"/>
          <p:cNvSpPr/>
          <p:nvPr/>
        </p:nvSpPr>
        <p:spPr>
          <a:xfrm>
            <a:off x="6905625" y="495300"/>
            <a:ext cx="1038225" cy="4286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Google Shape;318;p36"/>
          <p:cNvSpPr/>
          <p:nvPr/>
        </p:nvSpPr>
        <p:spPr>
          <a:xfrm rot="5400000">
            <a:off x="6669597" y="5270175"/>
            <a:ext cx="1340928" cy="451500"/>
          </a:xfrm>
          <a:prstGeom prst="rect">
            <a:avLst/>
          </a:prstGeom>
          <a:solidFill>
            <a:schemeClr val="accent4"/>
          </a:solidFill>
          <a:ln>
            <a:noFill/>
          </a:ln>
          <a:effectLst>
            <a:outerShdw blurRad="50800" dist="38100" dir="5400000" algn="t" rotWithShape="0">
              <a:prstClr val="black">
                <a:alpha val="40000"/>
              </a:prst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318;p36"/>
          <p:cNvSpPr/>
          <p:nvPr/>
        </p:nvSpPr>
        <p:spPr>
          <a:xfrm>
            <a:off x="-555000" y="2268096"/>
            <a:ext cx="1110000" cy="451500"/>
          </a:xfrm>
          <a:prstGeom prst="rect">
            <a:avLst/>
          </a:prstGeom>
          <a:solidFill>
            <a:srgbClr val="698FC7"/>
          </a:solidFill>
          <a:ln>
            <a:noFill/>
          </a:ln>
          <a:effectLst>
            <a:outerShdw blurRad="50800" dist="38100" dir="5400000" algn="t" rotWithShape="0">
              <a:prstClr val="black">
                <a:alpha val="40000"/>
              </a:prst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319;p36"/>
          <p:cNvSpPr/>
          <p:nvPr/>
        </p:nvSpPr>
        <p:spPr>
          <a:xfrm>
            <a:off x="8589000" y="4162255"/>
            <a:ext cx="1110000" cy="451500"/>
          </a:xfrm>
          <a:prstGeom prst="rect">
            <a:avLst/>
          </a:prstGeom>
          <a:solidFill>
            <a:schemeClr val="accent5"/>
          </a:solidFill>
          <a:ln>
            <a:noFill/>
          </a:ln>
          <a:effectLst>
            <a:outerShdw blurRad="50800" dist="38100" dir="5400000" algn="t" rotWithShape="0">
              <a:prstClr val="black">
                <a:alpha val="40000"/>
              </a:prst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4 - Ορθογώνιο"/>
          <p:cNvSpPr/>
          <p:nvPr/>
        </p:nvSpPr>
        <p:spPr>
          <a:xfrm>
            <a:off x="309113" y="209550"/>
            <a:ext cx="7714702" cy="553998"/>
          </a:xfrm>
          <a:prstGeom prst="rect">
            <a:avLst/>
          </a:prstGeom>
        </p:spPr>
        <p:txBody>
          <a:bodyPr wrap="square">
            <a:spAutoFit/>
          </a:bodyPr>
          <a:lstStyle/>
          <a:p>
            <a:r>
              <a:rPr lang="el-GR" sz="3000" b="1" dirty="0" smtClean="0">
                <a:solidFill>
                  <a:srgbClr val="2E4379"/>
                </a:solidFill>
                <a:latin typeface="Boogaloo"/>
                <a:sym typeface="Boogaloo"/>
              </a:rPr>
              <a:t>Αποτίμηση Εκπαιδευτικού Υλικού (11/11)</a:t>
            </a:r>
            <a:endParaRPr lang="el-GR" dirty="0"/>
          </a:p>
        </p:txBody>
      </p:sp>
      <p:sp>
        <p:nvSpPr>
          <p:cNvPr id="16" name="15 - Στρογγύλεμα διαγώνιας γωνίας του ορθογωνίου"/>
          <p:cNvSpPr/>
          <p:nvPr/>
        </p:nvSpPr>
        <p:spPr>
          <a:xfrm>
            <a:off x="809625" y="1533525"/>
            <a:ext cx="7229475" cy="1457325"/>
          </a:xfrm>
          <a:prstGeom prst="round2DiagRect">
            <a:avLst/>
          </a:prstGeom>
          <a:solidFill>
            <a:srgbClr val="51BD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indent="-304800">
              <a:buSzPts val="1200"/>
            </a:pPr>
            <a:endParaRPr lang="el-GR" dirty="0">
              <a:solidFill>
                <a:srgbClr val="374957"/>
              </a:solidFill>
              <a:highlight>
                <a:srgbClr val="FFFFFF"/>
              </a:highlight>
            </a:endParaRPr>
          </a:p>
        </p:txBody>
      </p:sp>
      <p:sp>
        <p:nvSpPr>
          <p:cNvPr id="18" name="17 - Ορθογώνιο"/>
          <p:cNvSpPr/>
          <p:nvPr/>
        </p:nvSpPr>
        <p:spPr>
          <a:xfrm>
            <a:off x="504826" y="3533775"/>
            <a:ext cx="561974" cy="13144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7" name="16 - Στρογγύλεμα διαγώνιας γωνίας του ορθογωνίου"/>
          <p:cNvSpPr/>
          <p:nvPr/>
        </p:nvSpPr>
        <p:spPr>
          <a:xfrm>
            <a:off x="828675" y="3171825"/>
            <a:ext cx="7229475" cy="1514475"/>
          </a:xfrm>
          <a:prstGeom prst="round2Diag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indent="-304800">
              <a:buSzPts val="1200"/>
            </a:pPr>
            <a:endParaRPr lang="el-GR" dirty="0">
              <a:solidFill>
                <a:srgbClr val="374957"/>
              </a:solidFill>
              <a:highlight>
                <a:srgbClr val="FFFFFF"/>
              </a:highlight>
            </a:endParaRPr>
          </a:p>
        </p:txBody>
      </p:sp>
      <p:sp>
        <p:nvSpPr>
          <p:cNvPr id="15" name="Google Shape;318;p36"/>
          <p:cNvSpPr/>
          <p:nvPr/>
        </p:nvSpPr>
        <p:spPr>
          <a:xfrm rot="5400000">
            <a:off x="-251796" y="4085793"/>
            <a:ext cx="1340928" cy="515214"/>
          </a:xfrm>
          <a:prstGeom prst="rect">
            <a:avLst/>
          </a:prstGeom>
          <a:solidFill>
            <a:srgbClr val="F9ED07"/>
          </a:solidFill>
          <a:ln>
            <a:noFill/>
          </a:ln>
          <a:effectLst>
            <a:outerShdw blurRad="50800" dist="38100" dir="5400000" algn="t" rotWithShape="0">
              <a:prstClr val="black">
                <a:alpha val="40000"/>
              </a:prst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18 - TextBox"/>
          <p:cNvSpPr txBox="1"/>
          <p:nvPr/>
        </p:nvSpPr>
        <p:spPr>
          <a:xfrm>
            <a:off x="933450" y="1581149"/>
            <a:ext cx="7000875" cy="307777"/>
          </a:xfrm>
          <a:prstGeom prst="rect">
            <a:avLst/>
          </a:prstGeom>
          <a:noFill/>
        </p:spPr>
        <p:txBody>
          <a:bodyPr wrap="square" rtlCol="0">
            <a:spAutoFit/>
          </a:bodyPr>
          <a:lstStyle/>
          <a:p>
            <a:r>
              <a:rPr lang="el-GR" b="1" dirty="0" smtClean="0">
                <a:solidFill>
                  <a:srgbClr val="002060"/>
                </a:solidFill>
                <a:latin typeface="Open Sans"/>
              </a:rPr>
              <a:t>Περιορισμοί της έρευνας</a:t>
            </a:r>
          </a:p>
        </p:txBody>
      </p:sp>
      <p:sp>
        <p:nvSpPr>
          <p:cNvPr id="20" name="Google Shape;635;p54"/>
          <p:cNvSpPr txBox="1">
            <a:spLocks noGrp="1"/>
          </p:cNvSpPr>
          <p:nvPr>
            <p:ph type="subTitle" idx="2"/>
          </p:nvPr>
        </p:nvSpPr>
        <p:spPr>
          <a:xfrm>
            <a:off x="466725" y="1800225"/>
            <a:ext cx="7515225" cy="1228726"/>
          </a:xfrm>
          <a:prstGeom prst="rect">
            <a:avLst/>
          </a:prstGeom>
        </p:spPr>
        <p:txBody>
          <a:bodyPr spcFirstLastPara="1" wrap="square" lIns="91425" tIns="91425" rIns="91425" bIns="91425" anchor="t" anchorCtr="0">
            <a:noAutofit/>
          </a:bodyPr>
          <a:lstStyle/>
          <a:p>
            <a:pPr indent="-304800" algn="just">
              <a:buSzPts val="1200"/>
              <a:buNone/>
            </a:pPr>
            <a:r>
              <a:rPr lang="el-GR" sz="1350" b="1" dirty="0" smtClean="0">
                <a:solidFill>
                  <a:schemeClr val="bg1"/>
                </a:solidFill>
              </a:rPr>
              <a:t>       Στους περιορισμούς της μπορούμε να εντάξουμε τον </a:t>
            </a:r>
            <a:r>
              <a:rPr lang="el-GR" sz="1350" b="1" dirty="0" smtClean="0">
                <a:solidFill>
                  <a:schemeClr val="tx1"/>
                </a:solidFill>
              </a:rPr>
              <a:t>μικρό αριθμό των συμμετεχόντων</a:t>
            </a:r>
            <a:r>
              <a:rPr lang="el-GR" sz="1350" b="1" dirty="0" smtClean="0">
                <a:solidFill>
                  <a:schemeClr val="bg1"/>
                </a:solidFill>
              </a:rPr>
              <a:t>, καθώς δεν είναι αντιπροσωπευτικός του συνόλου του πληθυσμού των εκπαιδευτικών.  Έτσι, δεν μπορούν να γίνουν γενικεύσεις.</a:t>
            </a:r>
          </a:p>
          <a:p>
            <a:pPr lvl="0" indent="-304800" algn="just">
              <a:buSzPts val="1200"/>
              <a:buNone/>
            </a:pPr>
            <a:endParaRPr lang="el-GR" sz="1400" b="1" dirty="0" smtClean="0">
              <a:solidFill>
                <a:schemeClr val="bg1"/>
              </a:solidFill>
            </a:endParaRPr>
          </a:p>
          <a:p>
            <a:pPr lvl="0" indent="-304800" algn="just">
              <a:buSzPts val="1200"/>
              <a:buNone/>
            </a:pPr>
            <a:endParaRPr lang="en-US" sz="1400" b="1" dirty="0" smtClean="0">
              <a:solidFill>
                <a:schemeClr val="bg1"/>
              </a:solidFill>
            </a:endParaRPr>
          </a:p>
          <a:p>
            <a:pPr lvl="0" indent="-304800" algn="just">
              <a:buSzPts val="1200"/>
              <a:buNone/>
            </a:pPr>
            <a:endParaRPr lang="el-GR" sz="1400" b="1" dirty="0" smtClean="0">
              <a:solidFill>
                <a:schemeClr val="bg1"/>
              </a:solidFill>
              <a:highlight>
                <a:srgbClr val="FFFFFF"/>
              </a:highlight>
            </a:endParaRPr>
          </a:p>
          <a:p>
            <a:pPr lvl="0" indent="-304800" algn="just">
              <a:buSzPts val="1200"/>
              <a:buNone/>
            </a:pPr>
            <a:endParaRPr sz="1400" b="1" dirty="0" smtClean="0">
              <a:solidFill>
                <a:schemeClr val="bg1"/>
              </a:solidFill>
              <a:highlight>
                <a:srgbClr val="FFFFFF"/>
              </a:highlight>
            </a:endParaRPr>
          </a:p>
        </p:txBody>
      </p:sp>
      <p:sp>
        <p:nvSpPr>
          <p:cNvPr id="21" name="20 - TextBox"/>
          <p:cNvSpPr txBox="1"/>
          <p:nvPr/>
        </p:nvSpPr>
        <p:spPr>
          <a:xfrm>
            <a:off x="904875" y="3238499"/>
            <a:ext cx="7000875" cy="307777"/>
          </a:xfrm>
          <a:prstGeom prst="rect">
            <a:avLst/>
          </a:prstGeom>
          <a:noFill/>
        </p:spPr>
        <p:txBody>
          <a:bodyPr wrap="square" rtlCol="0">
            <a:spAutoFit/>
          </a:bodyPr>
          <a:lstStyle/>
          <a:p>
            <a:r>
              <a:rPr lang="el-GR" b="1" dirty="0" smtClean="0">
                <a:solidFill>
                  <a:srgbClr val="002060"/>
                </a:solidFill>
                <a:latin typeface="Open Sans"/>
              </a:rPr>
              <a:t>Προτάσεις για το μέλλον</a:t>
            </a:r>
          </a:p>
        </p:txBody>
      </p:sp>
      <p:sp>
        <p:nvSpPr>
          <p:cNvPr id="22" name="Google Shape;635;p54"/>
          <p:cNvSpPr txBox="1">
            <a:spLocks noGrp="1"/>
          </p:cNvSpPr>
          <p:nvPr>
            <p:ph type="subTitle" idx="2"/>
          </p:nvPr>
        </p:nvSpPr>
        <p:spPr>
          <a:xfrm>
            <a:off x="409576" y="3419475"/>
            <a:ext cx="7581900" cy="1228726"/>
          </a:xfrm>
          <a:prstGeom prst="rect">
            <a:avLst/>
          </a:prstGeom>
        </p:spPr>
        <p:txBody>
          <a:bodyPr spcFirstLastPara="1" wrap="square" lIns="91425" tIns="91425" rIns="91425" bIns="91425" anchor="t" anchorCtr="0">
            <a:noAutofit/>
          </a:bodyPr>
          <a:lstStyle/>
          <a:p>
            <a:pPr indent="-304800" algn="just">
              <a:buSzPts val="1200"/>
              <a:buNone/>
            </a:pPr>
            <a:r>
              <a:rPr lang="el-GR" sz="1350" b="1" dirty="0" smtClean="0">
                <a:solidFill>
                  <a:schemeClr val="bg1"/>
                </a:solidFill>
              </a:rPr>
              <a:t>       Μία πρόταση για το μέλλον είναι το συγκεκριμένο ΕΥ να </a:t>
            </a:r>
            <a:r>
              <a:rPr lang="el-GR" sz="1350" b="1" dirty="0" smtClean="0">
                <a:solidFill>
                  <a:srgbClr val="002060"/>
                </a:solidFill>
              </a:rPr>
              <a:t>εφαρμοστεί στην πράξη</a:t>
            </a:r>
            <a:r>
              <a:rPr lang="el-GR" sz="1350" b="1" dirty="0" smtClean="0">
                <a:solidFill>
                  <a:schemeClr val="bg1"/>
                </a:solidFill>
              </a:rPr>
              <a:t> από τους εκπαιδευτικούς στα πλαίσια διδασκαλίας της εν λόγω θεματικής ενότητας. Έτσι, το ΕΥ θα αποτιμηθεί και από τους ίδιους τους μαθητές.</a:t>
            </a:r>
          </a:p>
          <a:p>
            <a:pPr lvl="0" indent="-304800" algn="just">
              <a:buSzPts val="1200"/>
              <a:buNone/>
            </a:pPr>
            <a:endParaRPr lang="el-GR" sz="1400" b="1" dirty="0" smtClean="0">
              <a:solidFill>
                <a:schemeClr val="bg1"/>
              </a:solidFill>
            </a:endParaRPr>
          </a:p>
          <a:p>
            <a:pPr lvl="0" indent="-304800" algn="just">
              <a:buSzPts val="1200"/>
              <a:buNone/>
            </a:pPr>
            <a:endParaRPr lang="en-US" sz="1400" b="1" dirty="0" smtClean="0">
              <a:solidFill>
                <a:schemeClr val="bg1"/>
              </a:solidFill>
            </a:endParaRPr>
          </a:p>
          <a:p>
            <a:pPr lvl="0" indent="-304800" algn="just">
              <a:buSzPts val="1200"/>
              <a:buNone/>
            </a:pPr>
            <a:endParaRPr lang="el-GR" sz="1400" b="1" dirty="0" smtClean="0">
              <a:solidFill>
                <a:schemeClr val="bg1"/>
              </a:solidFill>
              <a:highlight>
                <a:srgbClr val="FFFFFF"/>
              </a:highlight>
            </a:endParaRPr>
          </a:p>
          <a:p>
            <a:pPr lvl="0" indent="-304800" algn="just">
              <a:buSzPts val="1200"/>
              <a:buNone/>
            </a:pPr>
            <a:endParaRPr sz="1400" b="1" dirty="0" smtClean="0">
              <a:solidFill>
                <a:schemeClr val="bg1"/>
              </a:solidFill>
              <a:highlight>
                <a:srgbClr val="FFFFFF"/>
              </a:highlight>
            </a:endParaRPr>
          </a:p>
        </p:txBody>
      </p:sp>
      <p:sp>
        <p:nvSpPr>
          <p:cNvPr id="24" name="23 - Έλλειψη"/>
          <p:cNvSpPr/>
          <p:nvPr/>
        </p:nvSpPr>
        <p:spPr>
          <a:xfrm>
            <a:off x="8115301" y="1038226"/>
            <a:ext cx="1676400" cy="185737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4" name="Google Shape;499;p48"/>
          <p:cNvSpPr/>
          <p:nvPr/>
        </p:nvSpPr>
        <p:spPr>
          <a:xfrm>
            <a:off x="8324849" y="1228724"/>
            <a:ext cx="1638301" cy="1704975"/>
          </a:xfrm>
          <a:prstGeom prst="ellipse">
            <a:avLst/>
          </a:prstGeom>
          <a:solidFill>
            <a:schemeClr val="accent1"/>
          </a:solidFill>
          <a:ln>
            <a:noFill/>
          </a:ln>
          <a:effectLst>
            <a:outerShdw blurRad="50800" dist="38100" dir="5400000" algn="t" rotWithShape="0">
              <a:prstClr val="black">
                <a:alpha val="40000"/>
              </a:prstClr>
            </a:outerShdw>
          </a:effectLst>
        </p:spPr>
        <p:txBody>
          <a:bodyPr spcFirstLastPara="1" wrap="square" lIns="91425" tIns="91425" rIns="91425" bIns="91425" anchor="ctr" anchorCtr="0">
            <a:noAutofit/>
          </a:bodyPr>
          <a:lstStyle/>
          <a:p>
            <a:pPr lvl="0" algn="ctr"/>
            <a:endParaRPr lang="en" sz="5400" b="1" spc="150" dirty="0">
              <a:ln w="11430"/>
              <a:solidFill>
                <a:srgbClr val="F8F8F8"/>
              </a:solidFill>
              <a:effectLst>
                <a:outerShdw blurRad="25400" algn="tl" rotWithShape="0">
                  <a:srgbClr val="000000">
                    <a:alpha val="43000"/>
                  </a:srgbClr>
                </a:outerShdw>
                <a:reflection blurRad="6350" stA="55000" endA="300" endPos="45500" dir="5400000" sy="-100000" algn="bl" rotWithShape="0"/>
              </a:effectLst>
            </a:endParaRPr>
          </a:p>
        </p:txBody>
      </p:sp>
      <p:sp>
        <p:nvSpPr>
          <p:cNvPr id="23" name="22 - Ορθογώνιο"/>
          <p:cNvSpPr/>
          <p:nvPr/>
        </p:nvSpPr>
        <p:spPr>
          <a:xfrm>
            <a:off x="293946" y="920682"/>
            <a:ext cx="8469053" cy="369332"/>
          </a:xfrm>
          <a:prstGeom prst="rect">
            <a:avLst/>
          </a:prstGeom>
          <a:ln>
            <a:noFill/>
          </a:ln>
        </p:spPr>
        <p:txBody>
          <a:bodyPr wrap="square">
            <a:spAutoFit/>
          </a:bodyPr>
          <a:lstStyle/>
          <a:p>
            <a:r>
              <a:rPr lang="el-GR" sz="1800" dirty="0" smtClean="0">
                <a:solidFill>
                  <a:schemeClr val="tx1">
                    <a:lumMod val="75000"/>
                  </a:schemeClr>
                </a:solidFill>
                <a:latin typeface="Boogaloo"/>
              </a:rPr>
              <a:t>Τέλος, οι </a:t>
            </a:r>
            <a:r>
              <a:rPr lang="el-GR" sz="1800" b="1" dirty="0" smtClean="0">
                <a:solidFill>
                  <a:srgbClr val="002060"/>
                </a:solidFill>
                <a:latin typeface="Boogaloo"/>
              </a:rPr>
              <a:t>περιορισμοί της έρευνας &amp; οι προτάσεις για το μέλλον </a:t>
            </a:r>
            <a:r>
              <a:rPr lang="el-GR" sz="1800" dirty="0" smtClean="0">
                <a:solidFill>
                  <a:schemeClr val="tx1">
                    <a:lumMod val="75000"/>
                  </a:schemeClr>
                </a:solidFill>
                <a:latin typeface="Boogaloo"/>
              </a:rPr>
              <a:t>είναι οι εξής</a:t>
            </a:r>
            <a:r>
              <a:rPr lang="en-US" sz="1800" dirty="0" smtClean="0">
                <a:solidFill>
                  <a:schemeClr val="tx1">
                    <a:lumMod val="75000"/>
                  </a:schemeClr>
                </a:solidFill>
                <a:latin typeface="Boogaloo"/>
              </a:rPr>
              <a:t>:</a:t>
            </a:r>
            <a:endParaRPr lang="el-GR" sz="1800" dirty="0" smtClean="0">
              <a:solidFill>
                <a:schemeClr val="tx1">
                  <a:lumMod val="75000"/>
                </a:schemeClr>
              </a:solidFill>
              <a:latin typeface="Boogaloo"/>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01"/>
        <p:cNvGrpSpPr/>
        <p:nvPr/>
      </p:nvGrpSpPr>
      <p:grpSpPr>
        <a:xfrm>
          <a:off x="0" y="0"/>
          <a:ext cx="0" cy="0"/>
          <a:chOff x="0" y="0"/>
          <a:chExt cx="0" cy="0"/>
        </a:xfrm>
      </p:grpSpPr>
      <p:grpSp>
        <p:nvGrpSpPr>
          <p:cNvPr id="605" name="Google Shape;605;p52"/>
          <p:cNvGrpSpPr/>
          <p:nvPr/>
        </p:nvGrpSpPr>
        <p:grpSpPr>
          <a:xfrm>
            <a:off x="2427404" y="4140050"/>
            <a:ext cx="387661" cy="387661"/>
            <a:chOff x="1379798" y="1723250"/>
            <a:chExt cx="397887" cy="397887"/>
          </a:xfrm>
        </p:grpSpPr>
        <p:sp>
          <p:nvSpPr>
            <p:cNvPr id="606" name="Google Shape;606;p52"/>
            <p:cNvSpPr/>
            <p:nvPr/>
          </p:nvSpPr>
          <p:spPr>
            <a:xfrm>
              <a:off x="1462169" y="1793977"/>
              <a:ext cx="23354" cy="23312"/>
            </a:xfrm>
            <a:custGeom>
              <a:avLst/>
              <a:gdLst/>
              <a:ahLst/>
              <a:cxnLst/>
              <a:rect l="l" t="t" r="r" b="b"/>
              <a:pathLst>
                <a:path w="1119" h="1117" extrusionOk="0">
                  <a:moveTo>
                    <a:pt x="559" y="1"/>
                  </a:moveTo>
                  <a:cubicBezTo>
                    <a:pt x="251" y="1"/>
                    <a:pt x="0" y="250"/>
                    <a:pt x="0" y="558"/>
                  </a:cubicBezTo>
                  <a:cubicBezTo>
                    <a:pt x="0" y="866"/>
                    <a:pt x="251" y="1117"/>
                    <a:pt x="559" y="1117"/>
                  </a:cubicBezTo>
                  <a:cubicBezTo>
                    <a:pt x="867" y="1117"/>
                    <a:pt x="1118" y="866"/>
                    <a:pt x="1118" y="558"/>
                  </a:cubicBezTo>
                  <a:cubicBezTo>
                    <a:pt x="1118" y="250"/>
                    <a:pt x="867" y="1"/>
                    <a:pt x="5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607" name="Google Shape;607;p52"/>
            <p:cNvSpPr/>
            <p:nvPr/>
          </p:nvSpPr>
          <p:spPr>
            <a:xfrm>
              <a:off x="1379798" y="1723250"/>
              <a:ext cx="397887" cy="397887"/>
            </a:xfrm>
            <a:custGeom>
              <a:avLst/>
              <a:gdLst/>
              <a:ahLst/>
              <a:cxnLst/>
              <a:rect l="l" t="t" r="r" b="b"/>
              <a:pathLst>
                <a:path w="19065" h="19065" extrusionOk="0">
                  <a:moveTo>
                    <a:pt x="4506" y="2271"/>
                  </a:moveTo>
                  <a:cubicBezTo>
                    <a:pt x="5429" y="2271"/>
                    <a:pt x="6181" y="3023"/>
                    <a:pt x="6181" y="3947"/>
                  </a:cubicBezTo>
                  <a:cubicBezTo>
                    <a:pt x="6181" y="4872"/>
                    <a:pt x="5429" y="5622"/>
                    <a:pt x="4506" y="5622"/>
                  </a:cubicBezTo>
                  <a:cubicBezTo>
                    <a:pt x="3583" y="5622"/>
                    <a:pt x="2831" y="4872"/>
                    <a:pt x="2831" y="3947"/>
                  </a:cubicBezTo>
                  <a:cubicBezTo>
                    <a:pt x="2831" y="3023"/>
                    <a:pt x="3583" y="2271"/>
                    <a:pt x="4506" y="2271"/>
                  </a:cubicBezTo>
                  <a:close/>
                  <a:moveTo>
                    <a:pt x="5622" y="6740"/>
                  </a:moveTo>
                  <a:cubicBezTo>
                    <a:pt x="5932" y="6740"/>
                    <a:pt x="6181" y="6989"/>
                    <a:pt x="6181" y="7299"/>
                  </a:cubicBezTo>
                  <a:lnTo>
                    <a:pt x="6181" y="16234"/>
                  </a:lnTo>
                  <a:cubicBezTo>
                    <a:pt x="6181" y="16544"/>
                    <a:pt x="5932" y="16793"/>
                    <a:pt x="5622" y="16793"/>
                  </a:cubicBezTo>
                  <a:lnTo>
                    <a:pt x="3388" y="16793"/>
                  </a:lnTo>
                  <a:cubicBezTo>
                    <a:pt x="3080" y="16793"/>
                    <a:pt x="2831" y="16544"/>
                    <a:pt x="2831" y="16234"/>
                  </a:cubicBezTo>
                  <a:lnTo>
                    <a:pt x="2831" y="7299"/>
                  </a:lnTo>
                  <a:cubicBezTo>
                    <a:pt x="2831" y="6989"/>
                    <a:pt x="3080" y="6740"/>
                    <a:pt x="3388" y="6740"/>
                  </a:cubicBezTo>
                  <a:close/>
                  <a:moveTo>
                    <a:pt x="12596" y="6721"/>
                  </a:moveTo>
                  <a:cubicBezTo>
                    <a:pt x="12811" y="6721"/>
                    <a:pt x="13027" y="6739"/>
                    <a:pt x="13241" y="6774"/>
                  </a:cubicBezTo>
                  <a:cubicBezTo>
                    <a:pt x="15058" y="7069"/>
                    <a:pt x="16235" y="8557"/>
                    <a:pt x="16235" y="10223"/>
                  </a:cubicBezTo>
                  <a:lnTo>
                    <a:pt x="16235" y="16234"/>
                  </a:lnTo>
                  <a:cubicBezTo>
                    <a:pt x="16235" y="16544"/>
                    <a:pt x="15985" y="16793"/>
                    <a:pt x="15676" y="16793"/>
                  </a:cubicBezTo>
                  <a:lnTo>
                    <a:pt x="13441" y="16793"/>
                  </a:lnTo>
                  <a:cubicBezTo>
                    <a:pt x="13133" y="16793"/>
                    <a:pt x="12884" y="16544"/>
                    <a:pt x="12884" y="16234"/>
                  </a:cubicBezTo>
                  <a:lnTo>
                    <a:pt x="12884" y="11209"/>
                  </a:lnTo>
                  <a:cubicBezTo>
                    <a:pt x="12884" y="10593"/>
                    <a:pt x="12382" y="10091"/>
                    <a:pt x="11766" y="10091"/>
                  </a:cubicBezTo>
                  <a:cubicBezTo>
                    <a:pt x="11150" y="10091"/>
                    <a:pt x="10650" y="10593"/>
                    <a:pt x="10650" y="11209"/>
                  </a:cubicBezTo>
                  <a:lnTo>
                    <a:pt x="10650" y="16234"/>
                  </a:lnTo>
                  <a:cubicBezTo>
                    <a:pt x="10650" y="16544"/>
                    <a:pt x="10399" y="16793"/>
                    <a:pt x="10091" y="16793"/>
                  </a:cubicBezTo>
                  <a:lnTo>
                    <a:pt x="7857" y="16793"/>
                  </a:lnTo>
                  <a:cubicBezTo>
                    <a:pt x="7547" y="16793"/>
                    <a:pt x="7298" y="16544"/>
                    <a:pt x="7298" y="16234"/>
                  </a:cubicBezTo>
                  <a:lnTo>
                    <a:pt x="7298" y="7299"/>
                  </a:lnTo>
                  <a:cubicBezTo>
                    <a:pt x="7298" y="6989"/>
                    <a:pt x="7547" y="6740"/>
                    <a:pt x="7857" y="6740"/>
                  </a:cubicBezTo>
                  <a:lnTo>
                    <a:pt x="10091" y="6740"/>
                  </a:lnTo>
                  <a:cubicBezTo>
                    <a:pt x="10377" y="6740"/>
                    <a:pt x="10613" y="6956"/>
                    <a:pt x="10644" y="7234"/>
                  </a:cubicBezTo>
                  <a:cubicBezTo>
                    <a:pt x="11219" y="6901"/>
                    <a:pt x="11901" y="6721"/>
                    <a:pt x="12596" y="6721"/>
                  </a:cubicBezTo>
                  <a:close/>
                  <a:moveTo>
                    <a:pt x="2831" y="0"/>
                  </a:moveTo>
                  <a:cubicBezTo>
                    <a:pt x="1290" y="0"/>
                    <a:pt x="0" y="1290"/>
                    <a:pt x="0" y="2831"/>
                  </a:cubicBezTo>
                  <a:lnTo>
                    <a:pt x="0" y="16234"/>
                  </a:lnTo>
                  <a:cubicBezTo>
                    <a:pt x="0" y="17775"/>
                    <a:pt x="1290" y="19065"/>
                    <a:pt x="2831" y="19065"/>
                  </a:cubicBezTo>
                  <a:lnTo>
                    <a:pt x="16235" y="19065"/>
                  </a:lnTo>
                  <a:cubicBezTo>
                    <a:pt x="17774" y="19065"/>
                    <a:pt x="19065" y="17775"/>
                    <a:pt x="19065" y="16234"/>
                  </a:cubicBezTo>
                  <a:lnTo>
                    <a:pt x="19065" y="2831"/>
                  </a:lnTo>
                  <a:cubicBezTo>
                    <a:pt x="19065" y="1290"/>
                    <a:pt x="17774" y="0"/>
                    <a:pt x="1623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608" name="Google Shape;608;p52"/>
            <p:cNvSpPr/>
            <p:nvPr/>
          </p:nvSpPr>
          <p:spPr>
            <a:xfrm>
              <a:off x="1555413" y="1886846"/>
              <a:ext cx="139912" cy="163558"/>
            </a:xfrm>
            <a:custGeom>
              <a:avLst/>
              <a:gdLst/>
              <a:ahLst/>
              <a:cxnLst/>
              <a:rect l="l" t="t" r="r" b="b"/>
              <a:pathLst>
                <a:path w="6704" h="7837" extrusionOk="0">
                  <a:moveTo>
                    <a:pt x="4182" y="0"/>
                  </a:moveTo>
                  <a:cubicBezTo>
                    <a:pt x="3474" y="0"/>
                    <a:pt x="2782" y="261"/>
                    <a:pt x="2332" y="711"/>
                  </a:cubicBezTo>
                  <a:cubicBezTo>
                    <a:pt x="2108" y="935"/>
                    <a:pt x="1938" y="1142"/>
                    <a:pt x="1686" y="1142"/>
                  </a:cubicBezTo>
                  <a:cubicBezTo>
                    <a:pt x="1618" y="1142"/>
                    <a:pt x="1544" y="1127"/>
                    <a:pt x="1462" y="1093"/>
                  </a:cubicBezTo>
                  <a:cubicBezTo>
                    <a:pt x="1253" y="1006"/>
                    <a:pt x="1117" y="803"/>
                    <a:pt x="1117" y="576"/>
                  </a:cubicBezTo>
                  <a:lnTo>
                    <a:pt x="1117" y="17"/>
                  </a:lnTo>
                  <a:lnTo>
                    <a:pt x="1" y="17"/>
                  </a:lnTo>
                  <a:lnTo>
                    <a:pt x="1" y="7836"/>
                  </a:lnTo>
                  <a:lnTo>
                    <a:pt x="1117" y="7836"/>
                  </a:lnTo>
                  <a:lnTo>
                    <a:pt x="1117" y="3370"/>
                  </a:lnTo>
                  <a:cubicBezTo>
                    <a:pt x="1117" y="2137"/>
                    <a:pt x="2120" y="1135"/>
                    <a:pt x="3351" y="1135"/>
                  </a:cubicBezTo>
                  <a:cubicBezTo>
                    <a:pt x="4584" y="1135"/>
                    <a:pt x="5585" y="2137"/>
                    <a:pt x="5585" y="3370"/>
                  </a:cubicBezTo>
                  <a:lnTo>
                    <a:pt x="5585" y="7836"/>
                  </a:lnTo>
                  <a:lnTo>
                    <a:pt x="6703" y="7836"/>
                  </a:lnTo>
                  <a:lnTo>
                    <a:pt x="6703" y="2384"/>
                  </a:lnTo>
                  <a:cubicBezTo>
                    <a:pt x="6703" y="1266"/>
                    <a:pt x="5932" y="245"/>
                    <a:pt x="4648" y="38"/>
                  </a:cubicBezTo>
                  <a:cubicBezTo>
                    <a:pt x="4493" y="13"/>
                    <a:pt x="4337" y="0"/>
                    <a:pt x="418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609" name="Google Shape;609;p52"/>
            <p:cNvSpPr/>
            <p:nvPr/>
          </p:nvSpPr>
          <p:spPr>
            <a:xfrm>
              <a:off x="1462169" y="1887200"/>
              <a:ext cx="23354" cy="163203"/>
            </a:xfrm>
            <a:custGeom>
              <a:avLst/>
              <a:gdLst/>
              <a:ahLst/>
              <a:cxnLst/>
              <a:rect l="l" t="t" r="r" b="b"/>
              <a:pathLst>
                <a:path w="1119" h="7820" extrusionOk="0">
                  <a:moveTo>
                    <a:pt x="0" y="0"/>
                  </a:moveTo>
                  <a:lnTo>
                    <a:pt x="0" y="7819"/>
                  </a:lnTo>
                  <a:lnTo>
                    <a:pt x="1118" y="7819"/>
                  </a:lnTo>
                  <a:lnTo>
                    <a:pt x="111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grpSp>
      <p:grpSp>
        <p:nvGrpSpPr>
          <p:cNvPr id="610" name="Google Shape;610;p52"/>
          <p:cNvGrpSpPr/>
          <p:nvPr/>
        </p:nvGrpSpPr>
        <p:grpSpPr>
          <a:xfrm>
            <a:off x="1308133" y="4159100"/>
            <a:ext cx="387681" cy="387661"/>
            <a:chOff x="266768" y="1721375"/>
            <a:chExt cx="397907" cy="397887"/>
          </a:xfrm>
        </p:grpSpPr>
        <p:sp>
          <p:nvSpPr>
            <p:cNvPr id="611" name="Google Shape;611;p52"/>
            <p:cNvSpPr/>
            <p:nvPr/>
          </p:nvSpPr>
          <p:spPr>
            <a:xfrm>
              <a:off x="454843" y="1791037"/>
              <a:ext cx="136218" cy="328222"/>
            </a:xfrm>
            <a:custGeom>
              <a:avLst/>
              <a:gdLst/>
              <a:ahLst/>
              <a:cxnLst/>
              <a:rect l="l" t="t" r="r" b="b"/>
              <a:pathLst>
                <a:path w="6527" h="15727" extrusionOk="0">
                  <a:moveTo>
                    <a:pt x="4957" y="1"/>
                  </a:moveTo>
                  <a:cubicBezTo>
                    <a:pt x="4645" y="1"/>
                    <a:pt x="4336" y="24"/>
                    <a:pt x="4028" y="69"/>
                  </a:cubicBezTo>
                  <a:cubicBezTo>
                    <a:pt x="2588" y="280"/>
                    <a:pt x="1700" y="890"/>
                    <a:pt x="1675" y="2250"/>
                  </a:cubicBezTo>
                  <a:lnTo>
                    <a:pt x="1675" y="5040"/>
                  </a:lnTo>
                  <a:cubicBezTo>
                    <a:pt x="1675" y="5348"/>
                    <a:pt x="1426" y="5599"/>
                    <a:pt x="1118" y="5599"/>
                  </a:cubicBezTo>
                  <a:lnTo>
                    <a:pt x="0" y="5599"/>
                  </a:lnTo>
                  <a:lnTo>
                    <a:pt x="0" y="6715"/>
                  </a:lnTo>
                  <a:lnTo>
                    <a:pt x="1118" y="6715"/>
                  </a:lnTo>
                  <a:cubicBezTo>
                    <a:pt x="1426" y="6715"/>
                    <a:pt x="1675" y="6965"/>
                    <a:pt x="1675" y="7274"/>
                  </a:cubicBezTo>
                  <a:lnTo>
                    <a:pt x="1675" y="15727"/>
                  </a:lnTo>
                  <a:lnTo>
                    <a:pt x="3352" y="15727"/>
                  </a:lnTo>
                  <a:lnTo>
                    <a:pt x="3352" y="7274"/>
                  </a:lnTo>
                  <a:cubicBezTo>
                    <a:pt x="3352" y="6965"/>
                    <a:pt x="3602" y="6715"/>
                    <a:pt x="3910" y="6715"/>
                  </a:cubicBezTo>
                  <a:lnTo>
                    <a:pt x="5709" y="6715"/>
                  </a:lnTo>
                  <a:lnTo>
                    <a:pt x="5987" y="5599"/>
                  </a:lnTo>
                  <a:lnTo>
                    <a:pt x="3910" y="5599"/>
                  </a:lnTo>
                  <a:cubicBezTo>
                    <a:pt x="3602" y="5599"/>
                    <a:pt x="3352" y="5348"/>
                    <a:pt x="3352" y="5040"/>
                  </a:cubicBezTo>
                  <a:lnTo>
                    <a:pt x="3352" y="3253"/>
                  </a:lnTo>
                  <a:cubicBezTo>
                    <a:pt x="3352" y="2316"/>
                    <a:pt x="3942" y="1677"/>
                    <a:pt x="4968" y="1504"/>
                  </a:cubicBezTo>
                  <a:cubicBezTo>
                    <a:pt x="5157" y="1473"/>
                    <a:pt x="5339" y="1460"/>
                    <a:pt x="5511" y="1460"/>
                  </a:cubicBezTo>
                  <a:cubicBezTo>
                    <a:pt x="5810" y="1460"/>
                    <a:pt x="6082" y="1498"/>
                    <a:pt x="6324" y="1546"/>
                  </a:cubicBezTo>
                  <a:lnTo>
                    <a:pt x="6526" y="182"/>
                  </a:lnTo>
                  <a:cubicBezTo>
                    <a:pt x="5988" y="62"/>
                    <a:pt x="5468" y="1"/>
                    <a:pt x="495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612" name="Google Shape;612;p52"/>
            <p:cNvSpPr/>
            <p:nvPr/>
          </p:nvSpPr>
          <p:spPr>
            <a:xfrm>
              <a:off x="266768" y="1721375"/>
              <a:ext cx="397907" cy="397887"/>
            </a:xfrm>
            <a:custGeom>
              <a:avLst/>
              <a:gdLst/>
              <a:ahLst/>
              <a:cxnLst/>
              <a:rect l="l" t="t" r="r" b="b"/>
              <a:pathLst>
                <a:path w="19066" h="19065" extrusionOk="0">
                  <a:moveTo>
                    <a:pt x="2794" y="0"/>
                  </a:moveTo>
                  <a:cubicBezTo>
                    <a:pt x="1255" y="0"/>
                    <a:pt x="1" y="1253"/>
                    <a:pt x="1" y="2793"/>
                  </a:cubicBezTo>
                  <a:lnTo>
                    <a:pt x="1" y="16271"/>
                  </a:lnTo>
                  <a:cubicBezTo>
                    <a:pt x="1" y="17812"/>
                    <a:pt x="1255" y="19065"/>
                    <a:pt x="2794" y="19065"/>
                  </a:cubicBezTo>
                  <a:lnTo>
                    <a:pt x="9571" y="19065"/>
                  </a:lnTo>
                  <a:lnTo>
                    <a:pt x="9571" y="11171"/>
                  </a:lnTo>
                  <a:lnTo>
                    <a:pt x="8453" y="11171"/>
                  </a:lnTo>
                  <a:cubicBezTo>
                    <a:pt x="8145" y="11171"/>
                    <a:pt x="7896" y="10920"/>
                    <a:pt x="7896" y="10612"/>
                  </a:cubicBezTo>
                  <a:lnTo>
                    <a:pt x="7896" y="8378"/>
                  </a:lnTo>
                  <a:cubicBezTo>
                    <a:pt x="7896" y="8070"/>
                    <a:pt x="8145" y="7819"/>
                    <a:pt x="8453" y="7819"/>
                  </a:cubicBezTo>
                  <a:lnTo>
                    <a:pt x="9571" y="7819"/>
                  </a:lnTo>
                  <a:lnTo>
                    <a:pt x="9571" y="5836"/>
                  </a:lnTo>
                  <a:cubicBezTo>
                    <a:pt x="9571" y="3710"/>
                    <a:pt x="10741" y="2615"/>
                    <a:pt x="12878" y="2302"/>
                  </a:cubicBezTo>
                  <a:cubicBezTo>
                    <a:pt x="13231" y="2249"/>
                    <a:pt x="13591" y="2223"/>
                    <a:pt x="13956" y="2223"/>
                  </a:cubicBezTo>
                  <a:cubicBezTo>
                    <a:pt x="14725" y="2223"/>
                    <a:pt x="15517" y="2339"/>
                    <a:pt x="16318" y="2567"/>
                  </a:cubicBezTo>
                  <a:cubicBezTo>
                    <a:pt x="16589" y="2643"/>
                    <a:pt x="16759" y="2908"/>
                    <a:pt x="16718" y="3186"/>
                  </a:cubicBezTo>
                  <a:lnTo>
                    <a:pt x="16352" y="5650"/>
                  </a:lnTo>
                  <a:cubicBezTo>
                    <a:pt x="16329" y="5806"/>
                    <a:pt x="16240" y="5944"/>
                    <a:pt x="16111" y="6031"/>
                  </a:cubicBezTo>
                  <a:cubicBezTo>
                    <a:pt x="16006" y="6102"/>
                    <a:pt x="15912" y="6127"/>
                    <a:pt x="15818" y="6127"/>
                  </a:cubicBezTo>
                  <a:cubicBezTo>
                    <a:pt x="15717" y="6127"/>
                    <a:pt x="15614" y="6098"/>
                    <a:pt x="15494" y="6068"/>
                  </a:cubicBezTo>
                  <a:cubicBezTo>
                    <a:pt x="15202" y="5995"/>
                    <a:pt x="14879" y="5914"/>
                    <a:pt x="14527" y="5914"/>
                  </a:cubicBezTo>
                  <a:cubicBezTo>
                    <a:pt x="14409" y="5914"/>
                    <a:pt x="14289" y="5923"/>
                    <a:pt x="14165" y="5944"/>
                  </a:cubicBezTo>
                  <a:cubicBezTo>
                    <a:pt x="13534" y="6050"/>
                    <a:pt x="13481" y="6333"/>
                    <a:pt x="13481" y="6590"/>
                  </a:cubicBezTo>
                  <a:lnTo>
                    <a:pt x="13481" y="7819"/>
                  </a:lnTo>
                  <a:lnTo>
                    <a:pt x="15715" y="7819"/>
                  </a:lnTo>
                  <a:cubicBezTo>
                    <a:pt x="15887" y="7819"/>
                    <a:pt x="16048" y="7899"/>
                    <a:pt x="16154" y="8035"/>
                  </a:cubicBezTo>
                  <a:cubicBezTo>
                    <a:pt x="16260" y="8169"/>
                    <a:pt x="16297" y="8346"/>
                    <a:pt x="16256" y="8513"/>
                  </a:cubicBezTo>
                  <a:lnTo>
                    <a:pt x="15697" y="10747"/>
                  </a:lnTo>
                  <a:cubicBezTo>
                    <a:pt x="15635" y="10996"/>
                    <a:pt x="15412" y="11170"/>
                    <a:pt x="15156" y="11170"/>
                  </a:cubicBezTo>
                  <a:lnTo>
                    <a:pt x="13481" y="11170"/>
                  </a:lnTo>
                  <a:lnTo>
                    <a:pt x="13481" y="19065"/>
                  </a:lnTo>
                  <a:lnTo>
                    <a:pt x="16272" y="19065"/>
                  </a:lnTo>
                  <a:cubicBezTo>
                    <a:pt x="17813" y="19065"/>
                    <a:pt x="19066" y="17810"/>
                    <a:pt x="19066" y="16271"/>
                  </a:cubicBezTo>
                  <a:lnTo>
                    <a:pt x="19066" y="2793"/>
                  </a:lnTo>
                  <a:cubicBezTo>
                    <a:pt x="19066" y="1253"/>
                    <a:pt x="17813" y="0"/>
                    <a:pt x="1627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grpSp>
      <p:grpSp>
        <p:nvGrpSpPr>
          <p:cNvPr id="613" name="Google Shape;613;p52"/>
          <p:cNvGrpSpPr/>
          <p:nvPr/>
        </p:nvGrpSpPr>
        <p:grpSpPr>
          <a:xfrm>
            <a:off x="1877314" y="4149575"/>
            <a:ext cx="387641" cy="387661"/>
            <a:chOff x="864491" y="1723250"/>
            <a:chExt cx="397866" cy="397887"/>
          </a:xfrm>
        </p:grpSpPr>
        <p:sp>
          <p:nvSpPr>
            <p:cNvPr id="614" name="Google Shape;614;p52"/>
            <p:cNvSpPr/>
            <p:nvPr/>
          </p:nvSpPr>
          <p:spPr>
            <a:xfrm>
              <a:off x="935197" y="1793977"/>
              <a:ext cx="256451" cy="256430"/>
            </a:xfrm>
            <a:custGeom>
              <a:avLst/>
              <a:gdLst/>
              <a:ahLst/>
              <a:cxnLst/>
              <a:rect l="l" t="t" r="r" b="b"/>
              <a:pathLst>
                <a:path w="12288" h="12287" extrusionOk="0">
                  <a:moveTo>
                    <a:pt x="10053" y="1117"/>
                  </a:moveTo>
                  <a:cubicBezTo>
                    <a:pt x="10669" y="1117"/>
                    <a:pt x="11171" y="1617"/>
                    <a:pt x="11171" y="2233"/>
                  </a:cubicBezTo>
                  <a:cubicBezTo>
                    <a:pt x="11170" y="2850"/>
                    <a:pt x="10669" y="3351"/>
                    <a:pt x="10053" y="3351"/>
                  </a:cubicBezTo>
                  <a:cubicBezTo>
                    <a:pt x="9438" y="3351"/>
                    <a:pt x="8937" y="2850"/>
                    <a:pt x="8937" y="2233"/>
                  </a:cubicBezTo>
                  <a:cubicBezTo>
                    <a:pt x="8937" y="1617"/>
                    <a:pt x="9438" y="1117"/>
                    <a:pt x="10053" y="1117"/>
                  </a:cubicBezTo>
                  <a:close/>
                  <a:moveTo>
                    <a:pt x="6144" y="2233"/>
                  </a:moveTo>
                  <a:cubicBezTo>
                    <a:pt x="8300" y="2233"/>
                    <a:pt x="10053" y="3988"/>
                    <a:pt x="10053" y="6144"/>
                  </a:cubicBezTo>
                  <a:cubicBezTo>
                    <a:pt x="10053" y="8299"/>
                    <a:pt x="8300" y="10054"/>
                    <a:pt x="6144" y="10054"/>
                  </a:cubicBezTo>
                  <a:cubicBezTo>
                    <a:pt x="3989" y="10054"/>
                    <a:pt x="2234" y="8299"/>
                    <a:pt x="2234" y="6144"/>
                  </a:cubicBezTo>
                  <a:cubicBezTo>
                    <a:pt x="2234" y="3988"/>
                    <a:pt x="3987" y="2233"/>
                    <a:pt x="6144" y="2233"/>
                  </a:cubicBezTo>
                  <a:close/>
                  <a:moveTo>
                    <a:pt x="1675" y="1"/>
                  </a:moveTo>
                  <a:cubicBezTo>
                    <a:pt x="752" y="1"/>
                    <a:pt x="0" y="751"/>
                    <a:pt x="0" y="1676"/>
                  </a:cubicBezTo>
                  <a:lnTo>
                    <a:pt x="0" y="10611"/>
                  </a:lnTo>
                  <a:cubicBezTo>
                    <a:pt x="0" y="11536"/>
                    <a:pt x="752" y="12286"/>
                    <a:pt x="1675" y="12286"/>
                  </a:cubicBezTo>
                  <a:lnTo>
                    <a:pt x="10612" y="12286"/>
                  </a:lnTo>
                  <a:cubicBezTo>
                    <a:pt x="11536" y="12286"/>
                    <a:pt x="12288" y="11536"/>
                    <a:pt x="12288" y="10611"/>
                  </a:cubicBezTo>
                  <a:lnTo>
                    <a:pt x="12288" y="1676"/>
                  </a:lnTo>
                  <a:cubicBezTo>
                    <a:pt x="12288" y="752"/>
                    <a:pt x="11536" y="1"/>
                    <a:pt x="10612" y="1"/>
                  </a:cubicBezTo>
                  <a:close/>
                </a:path>
              </a:pathLst>
            </a:custGeom>
            <a:solidFill>
              <a:srgbClr val="FC87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615" name="Google Shape;615;p52"/>
            <p:cNvSpPr/>
            <p:nvPr/>
          </p:nvSpPr>
          <p:spPr>
            <a:xfrm>
              <a:off x="1005109" y="1863910"/>
              <a:ext cx="116622" cy="116559"/>
            </a:xfrm>
            <a:custGeom>
              <a:avLst/>
              <a:gdLst/>
              <a:ahLst/>
              <a:cxnLst/>
              <a:rect l="l" t="t" r="r" b="b"/>
              <a:pathLst>
                <a:path w="5588" h="5585" extrusionOk="0">
                  <a:moveTo>
                    <a:pt x="2794" y="0"/>
                  </a:moveTo>
                  <a:cubicBezTo>
                    <a:pt x="1255" y="0"/>
                    <a:pt x="1" y="1252"/>
                    <a:pt x="1" y="2793"/>
                  </a:cubicBezTo>
                  <a:cubicBezTo>
                    <a:pt x="1" y="4332"/>
                    <a:pt x="1255" y="5585"/>
                    <a:pt x="2794" y="5585"/>
                  </a:cubicBezTo>
                  <a:cubicBezTo>
                    <a:pt x="4333" y="5585"/>
                    <a:pt x="5587" y="4332"/>
                    <a:pt x="5587" y="2793"/>
                  </a:cubicBezTo>
                  <a:cubicBezTo>
                    <a:pt x="5587" y="1252"/>
                    <a:pt x="4333" y="0"/>
                    <a:pt x="2794" y="0"/>
                  </a:cubicBezTo>
                  <a:close/>
                </a:path>
              </a:pathLst>
            </a:custGeom>
            <a:solidFill>
              <a:srgbClr val="FC87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616" name="Google Shape;616;p52"/>
            <p:cNvSpPr/>
            <p:nvPr/>
          </p:nvSpPr>
          <p:spPr>
            <a:xfrm>
              <a:off x="864491" y="1723250"/>
              <a:ext cx="397866" cy="397887"/>
            </a:xfrm>
            <a:custGeom>
              <a:avLst/>
              <a:gdLst/>
              <a:ahLst/>
              <a:cxnLst/>
              <a:rect l="l" t="t" r="r" b="b"/>
              <a:pathLst>
                <a:path w="19064" h="19065" extrusionOk="0">
                  <a:moveTo>
                    <a:pt x="14000" y="2271"/>
                  </a:moveTo>
                  <a:cubicBezTo>
                    <a:pt x="15539" y="2271"/>
                    <a:pt x="16794" y="3524"/>
                    <a:pt x="16794" y="5065"/>
                  </a:cubicBezTo>
                  <a:lnTo>
                    <a:pt x="16794" y="14000"/>
                  </a:lnTo>
                  <a:cubicBezTo>
                    <a:pt x="16794" y="15541"/>
                    <a:pt x="15539" y="16793"/>
                    <a:pt x="14000" y="16793"/>
                  </a:cubicBezTo>
                  <a:lnTo>
                    <a:pt x="5063" y="16793"/>
                  </a:lnTo>
                  <a:cubicBezTo>
                    <a:pt x="3524" y="16793"/>
                    <a:pt x="2272" y="15541"/>
                    <a:pt x="2272" y="14000"/>
                  </a:cubicBezTo>
                  <a:lnTo>
                    <a:pt x="2272" y="5065"/>
                  </a:lnTo>
                  <a:cubicBezTo>
                    <a:pt x="2272" y="3524"/>
                    <a:pt x="3524" y="2271"/>
                    <a:pt x="5063" y="2271"/>
                  </a:cubicBezTo>
                  <a:close/>
                  <a:moveTo>
                    <a:pt x="2829" y="0"/>
                  </a:moveTo>
                  <a:cubicBezTo>
                    <a:pt x="1290" y="0"/>
                    <a:pt x="0" y="1290"/>
                    <a:pt x="0" y="2831"/>
                  </a:cubicBezTo>
                  <a:lnTo>
                    <a:pt x="0" y="16234"/>
                  </a:lnTo>
                  <a:cubicBezTo>
                    <a:pt x="0" y="17775"/>
                    <a:pt x="1290" y="19065"/>
                    <a:pt x="2829" y="19065"/>
                  </a:cubicBezTo>
                  <a:lnTo>
                    <a:pt x="16235" y="19065"/>
                  </a:lnTo>
                  <a:cubicBezTo>
                    <a:pt x="17774" y="19065"/>
                    <a:pt x="19063" y="17775"/>
                    <a:pt x="19063" y="16234"/>
                  </a:cubicBezTo>
                  <a:lnTo>
                    <a:pt x="19063" y="2831"/>
                  </a:lnTo>
                  <a:cubicBezTo>
                    <a:pt x="19063" y="1290"/>
                    <a:pt x="17774" y="0"/>
                    <a:pt x="16235" y="0"/>
                  </a:cubicBezTo>
                  <a:close/>
                </a:path>
              </a:pathLst>
            </a:custGeom>
            <a:solidFill>
              <a:srgbClr val="FC87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grpSp>
      <p:sp>
        <p:nvSpPr>
          <p:cNvPr id="20" name="19 - Ορθογώνιο"/>
          <p:cNvSpPr/>
          <p:nvPr/>
        </p:nvSpPr>
        <p:spPr>
          <a:xfrm>
            <a:off x="1343025" y="3267075"/>
            <a:ext cx="3133725"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4" name="Google Shape;499;p48"/>
          <p:cNvSpPr/>
          <p:nvPr/>
        </p:nvSpPr>
        <p:spPr>
          <a:xfrm>
            <a:off x="6248399" y="609599"/>
            <a:ext cx="1638301" cy="1704975"/>
          </a:xfrm>
          <a:prstGeom prst="ellipse">
            <a:avLst/>
          </a:prstGeom>
          <a:solidFill>
            <a:schemeClr val="accent1"/>
          </a:solidFill>
          <a:ln>
            <a:noFill/>
          </a:ln>
          <a:effectLst>
            <a:outerShdw blurRad="50800" dist="38100" dir="5400000" algn="t" rotWithShape="0">
              <a:prstClr val="black">
                <a:alpha val="40000"/>
              </a:prstClr>
            </a:outerShdw>
          </a:effectLst>
        </p:spPr>
        <p:txBody>
          <a:bodyPr spcFirstLastPara="1" wrap="square" lIns="91425" tIns="91425" rIns="91425" bIns="91425" anchor="ctr" anchorCtr="0">
            <a:noAutofit/>
          </a:bodyPr>
          <a:lstStyle/>
          <a:p>
            <a:pPr lvl="0" algn="ctr"/>
            <a:endParaRPr lang="en" sz="5400" b="1" spc="150" dirty="0">
              <a:ln w="11430"/>
              <a:solidFill>
                <a:srgbClr val="F8F8F8"/>
              </a:solidFill>
              <a:effectLst>
                <a:outerShdw blurRad="25400" algn="tl" rotWithShape="0">
                  <a:srgbClr val="000000">
                    <a:alpha val="43000"/>
                  </a:srgbClr>
                </a:outerShdw>
                <a:reflection blurRad="6350" stA="55000" endA="300" endPos="45500" dir="5400000" sy="-100000" algn="bl" rotWithShape="0"/>
              </a:effectLst>
            </a:endParaRPr>
          </a:p>
        </p:txBody>
      </p:sp>
      <p:sp>
        <p:nvSpPr>
          <p:cNvPr id="25" name="Google Shape;318;p36"/>
          <p:cNvSpPr/>
          <p:nvPr/>
        </p:nvSpPr>
        <p:spPr>
          <a:xfrm rot="10800000">
            <a:off x="-251796" y="4085793"/>
            <a:ext cx="1340928" cy="515214"/>
          </a:xfrm>
          <a:prstGeom prst="rect">
            <a:avLst/>
          </a:prstGeom>
          <a:solidFill>
            <a:srgbClr val="F9ED07"/>
          </a:solidFill>
          <a:ln>
            <a:noFill/>
          </a:ln>
          <a:effectLst>
            <a:outerShdw blurRad="50800" dist="38100" dir="5400000" algn="t" rotWithShape="0">
              <a:prstClr val="black">
                <a:alpha val="40000"/>
              </a:prst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319;p36"/>
          <p:cNvSpPr/>
          <p:nvPr/>
        </p:nvSpPr>
        <p:spPr>
          <a:xfrm rot="5400000">
            <a:off x="5817225" y="4067005"/>
            <a:ext cx="1110000" cy="451500"/>
          </a:xfrm>
          <a:prstGeom prst="rect">
            <a:avLst/>
          </a:prstGeom>
          <a:solidFill>
            <a:srgbClr val="00B0F0"/>
          </a:solidFill>
          <a:ln>
            <a:noFill/>
          </a:ln>
          <a:effectLst>
            <a:outerShdw blurRad="50800" dist="38100" dir="5400000" algn="t" rotWithShape="0">
              <a:prstClr val="black">
                <a:alpha val="40000"/>
              </a:prst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26 - Ορθογώνιο"/>
          <p:cNvSpPr/>
          <p:nvPr/>
        </p:nvSpPr>
        <p:spPr>
          <a:xfrm>
            <a:off x="1400174" y="1276350"/>
            <a:ext cx="4591051" cy="2190750"/>
          </a:xfrm>
          <a:prstGeom prst="rect">
            <a:avLst/>
          </a:prstGeom>
          <a:solidFill>
            <a:schemeClr val="accent3"/>
          </a:solidFill>
          <a:ln>
            <a:noFill/>
          </a:ln>
          <a:effectLst>
            <a:outerShdw blurRad="63500" sx="102000" sy="102000" algn="ctr" rotWithShape="0">
              <a:prstClr val="black">
                <a:alpha val="40000"/>
              </a:prstClr>
            </a:outerShdw>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02" name="Google Shape;602;p52"/>
          <p:cNvSpPr txBox="1">
            <a:spLocks noGrp="1"/>
          </p:cNvSpPr>
          <p:nvPr>
            <p:ph type="title"/>
          </p:nvPr>
        </p:nvSpPr>
        <p:spPr>
          <a:xfrm>
            <a:off x="1609724" y="1309400"/>
            <a:ext cx="4114801" cy="202435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l-GR" sz="4000" b="1" dirty="0" smtClean="0">
                <a:solidFill>
                  <a:schemeClr val="bg1"/>
                </a:solidFill>
              </a:rPr>
              <a:t>Σας ευχαριστώ πολύ για την προσοχή σας!</a:t>
            </a:r>
            <a:endParaRPr sz="4000" b="1" dirty="0">
              <a:solidFill>
                <a:schemeClr val="bg1"/>
              </a:solidFill>
            </a:endParaRPr>
          </a:p>
        </p:txBody>
      </p:sp>
      <p:sp>
        <p:nvSpPr>
          <p:cNvPr id="31" name="Google Shape;499;p48"/>
          <p:cNvSpPr/>
          <p:nvPr/>
        </p:nvSpPr>
        <p:spPr>
          <a:xfrm>
            <a:off x="123825" y="133350"/>
            <a:ext cx="1019175" cy="1076325"/>
          </a:xfrm>
          <a:prstGeom prst="ellipse">
            <a:avLst/>
          </a:prstGeom>
          <a:solidFill>
            <a:srgbClr val="1E637C"/>
          </a:solidFill>
          <a:ln>
            <a:noFill/>
          </a:ln>
          <a:effectLst>
            <a:outerShdw blurRad="50800" dist="38100" dir="5400000" algn="t" rotWithShape="0">
              <a:prstClr val="black">
                <a:alpha val="40000"/>
              </a:prstClr>
            </a:outerShdw>
          </a:effectLst>
        </p:spPr>
        <p:txBody>
          <a:bodyPr spcFirstLastPara="1" wrap="square" lIns="91425" tIns="91425" rIns="91425" bIns="91425" anchor="ctr" anchorCtr="0">
            <a:noAutofit/>
          </a:bodyPr>
          <a:lstStyle/>
          <a:p>
            <a:pPr lvl="0" algn="ctr"/>
            <a:endParaRPr lang="en" sz="5400" b="1" spc="150" dirty="0">
              <a:ln w="11430"/>
              <a:solidFill>
                <a:srgbClr val="F8F8F8"/>
              </a:solidFill>
              <a:effectLst>
                <a:outerShdw blurRad="25400" algn="tl" rotWithShape="0">
                  <a:srgbClr val="000000">
                    <a:alpha val="43000"/>
                  </a:srgbClr>
                </a:outerShdw>
                <a:reflection blurRad="6350" stA="55000" endA="300" endPos="45500" dir="5400000" sy="-100000" algn="bl" rotWithShape="0"/>
              </a:effectLst>
            </a:endParaRPr>
          </a:p>
        </p:txBody>
      </p:sp>
      <p:sp>
        <p:nvSpPr>
          <p:cNvPr id="30" name="Google Shape;319;p36"/>
          <p:cNvSpPr/>
          <p:nvPr/>
        </p:nvSpPr>
        <p:spPr>
          <a:xfrm>
            <a:off x="664200" y="418930"/>
            <a:ext cx="1110000" cy="451500"/>
          </a:xfrm>
          <a:prstGeom prst="rect">
            <a:avLst/>
          </a:prstGeom>
          <a:solidFill>
            <a:srgbClr val="8B9DEB"/>
          </a:solidFill>
          <a:ln>
            <a:noFill/>
          </a:ln>
          <a:effectLst>
            <a:outerShdw blurRad="50800" dist="38100" dir="5400000" algn="t" rotWithShape="0">
              <a:prstClr val="black">
                <a:alpha val="40000"/>
              </a:prst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31 - TextBox"/>
          <p:cNvSpPr txBox="1"/>
          <p:nvPr/>
        </p:nvSpPr>
        <p:spPr>
          <a:xfrm>
            <a:off x="1304925" y="4676775"/>
            <a:ext cx="1543050" cy="307777"/>
          </a:xfrm>
          <a:prstGeom prst="rect">
            <a:avLst/>
          </a:prstGeom>
          <a:noFill/>
        </p:spPr>
        <p:txBody>
          <a:bodyPr wrap="square" rtlCol="0">
            <a:spAutoFit/>
          </a:bodyPr>
          <a:lstStyle/>
          <a:p>
            <a:endParaRPr lang="el-GR" dirty="0">
              <a:latin typeface="Open Sans"/>
            </a:endParaRPr>
          </a:p>
        </p:txBody>
      </p:sp>
      <p:sp>
        <p:nvSpPr>
          <p:cNvPr id="28" name="27 - Στρογγυλεμένο ορθογώνιο"/>
          <p:cNvSpPr/>
          <p:nvPr/>
        </p:nvSpPr>
        <p:spPr>
          <a:xfrm>
            <a:off x="1276350" y="4114800"/>
            <a:ext cx="1581149" cy="466725"/>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4" name="Google Shape;318;p36"/>
          <p:cNvSpPr/>
          <p:nvPr/>
        </p:nvSpPr>
        <p:spPr>
          <a:xfrm rot="16200000">
            <a:off x="1719879" y="5000193"/>
            <a:ext cx="1340928" cy="515214"/>
          </a:xfrm>
          <a:prstGeom prst="rect">
            <a:avLst/>
          </a:prstGeom>
          <a:solidFill>
            <a:schemeClr val="accent5"/>
          </a:solidFill>
          <a:ln>
            <a:noFill/>
          </a:ln>
          <a:effectLst>
            <a:outerShdw blurRad="63500" sx="102000" sy="102000" algn="ctr" rotWithShape="0">
              <a:prstClr val="black">
                <a:alpha val="40000"/>
              </a:prst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8" name="7 - Ορθογώνιο"/>
          <p:cNvSpPr/>
          <p:nvPr/>
        </p:nvSpPr>
        <p:spPr>
          <a:xfrm>
            <a:off x="1711842" y="3572540"/>
            <a:ext cx="5741581" cy="28707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Google Shape;499;p48"/>
          <p:cNvSpPr/>
          <p:nvPr/>
        </p:nvSpPr>
        <p:spPr>
          <a:xfrm>
            <a:off x="7655444" y="3732027"/>
            <a:ext cx="1244007" cy="1233377"/>
          </a:xfrm>
          <a:prstGeom prst="ellipse">
            <a:avLst/>
          </a:prstGeom>
          <a:solidFill>
            <a:srgbClr val="00B0F0"/>
          </a:solidFill>
          <a:ln>
            <a:noFill/>
          </a:ln>
          <a:effectLst>
            <a:outerShdw blurRad="50800" dist="38100" dir="5400000" algn="t" rotWithShape="0">
              <a:prstClr val="black">
                <a:alpha val="40000"/>
              </a:prstClr>
            </a:outerShdw>
          </a:effectLst>
        </p:spPr>
        <p:txBody>
          <a:bodyPr spcFirstLastPara="1" wrap="square" lIns="91425" tIns="91425" rIns="91425" bIns="91425" anchor="ctr" anchorCtr="0">
            <a:noAutofit/>
          </a:bodyPr>
          <a:lstStyle/>
          <a:p>
            <a:pPr lvl="0" algn="ctr"/>
            <a:endParaRPr lang="en" sz="5400" b="1" spc="150" dirty="0">
              <a:ln w="11430"/>
              <a:solidFill>
                <a:srgbClr val="F8F8F8"/>
              </a:solidFill>
              <a:effectLst>
                <a:outerShdw blurRad="25400" algn="tl" rotWithShape="0">
                  <a:srgbClr val="000000">
                    <a:alpha val="43000"/>
                  </a:srgbClr>
                </a:outerShdw>
                <a:reflection blurRad="6350" stA="55000" endA="300" endPos="45500" dir="5400000" sy="-100000" algn="bl" rotWithShape="0"/>
              </a:effectLst>
            </a:endParaRPr>
          </a:p>
        </p:txBody>
      </p:sp>
      <p:sp>
        <p:nvSpPr>
          <p:cNvPr id="7" name="6 - Ορθογώνιο"/>
          <p:cNvSpPr/>
          <p:nvPr/>
        </p:nvSpPr>
        <p:spPr>
          <a:xfrm rot="5400000">
            <a:off x="7492408" y="3983671"/>
            <a:ext cx="432393" cy="1041992"/>
          </a:xfrm>
          <a:prstGeom prst="rect">
            <a:avLst/>
          </a:prstGeom>
          <a:solidFill>
            <a:schemeClr val="accent5"/>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8 - Ορθογώνιο"/>
          <p:cNvSpPr/>
          <p:nvPr/>
        </p:nvSpPr>
        <p:spPr>
          <a:xfrm>
            <a:off x="1562986" y="1339702"/>
            <a:ext cx="7581014" cy="3934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9 - Ορθογώνιο"/>
          <p:cNvSpPr/>
          <p:nvPr/>
        </p:nvSpPr>
        <p:spPr>
          <a:xfrm>
            <a:off x="1630325" y="1605517"/>
            <a:ext cx="5940056" cy="2562446"/>
          </a:xfrm>
          <a:prstGeom prst="rect">
            <a:avLst/>
          </a:prstGeom>
          <a:solidFill>
            <a:schemeClr val="accent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 name="3 - Έλλειψη"/>
          <p:cNvSpPr/>
          <p:nvPr/>
        </p:nvSpPr>
        <p:spPr>
          <a:xfrm>
            <a:off x="371475" y="2924175"/>
            <a:ext cx="1922941" cy="1939312"/>
          </a:xfrm>
          <a:prstGeom prst="ellipse">
            <a:avLst/>
          </a:prstGeom>
          <a:solidFill>
            <a:schemeClr val="accent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10 - TextBox"/>
          <p:cNvSpPr txBox="1"/>
          <p:nvPr/>
        </p:nvSpPr>
        <p:spPr>
          <a:xfrm>
            <a:off x="2247235" y="1734945"/>
            <a:ext cx="4953665" cy="2308324"/>
          </a:xfrm>
          <a:prstGeom prst="rect">
            <a:avLst/>
          </a:prstGeom>
          <a:noFill/>
        </p:spPr>
        <p:txBody>
          <a:bodyPr wrap="square" rtlCol="0">
            <a:spAutoFit/>
          </a:bodyPr>
          <a:lstStyle/>
          <a:p>
            <a:pPr algn="just"/>
            <a:r>
              <a:rPr lang="el-GR" sz="1600" b="1" dirty="0" smtClean="0">
                <a:solidFill>
                  <a:schemeClr val="bg1"/>
                </a:solidFill>
                <a:latin typeface="Open Sans"/>
              </a:rPr>
              <a:t>Σκοπός της συγκεκριμένης διπλωματικής εργασίας ήταν </a:t>
            </a:r>
            <a:r>
              <a:rPr lang="el-GR" sz="1600" b="1" dirty="0" smtClean="0">
                <a:solidFill>
                  <a:schemeClr val="tx1">
                    <a:lumMod val="75000"/>
                  </a:schemeClr>
                </a:solidFill>
                <a:latin typeface="Open Sans"/>
              </a:rPr>
              <a:t>ο σχεδιασμός &amp; η αποτίμηση συμπληρωματικού εκπαιδευτικού υλικού</a:t>
            </a:r>
            <a:r>
              <a:rPr lang="el-GR" sz="1600" b="1" dirty="0" smtClean="0">
                <a:solidFill>
                  <a:schemeClr val="bg1"/>
                </a:solidFill>
                <a:latin typeface="Open Sans"/>
              </a:rPr>
              <a:t>, που δημιουργήθηκε κυρίως σύμφωνα με τις αρχές της τυπολογίας </a:t>
            </a:r>
            <a:r>
              <a:rPr lang="en-US" sz="1600" b="1" dirty="0" smtClean="0">
                <a:solidFill>
                  <a:schemeClr val="bg1"/>
                </a:solidFill>
                <a:latin typeface="Open Sans"/>
              </a:rPr>
              <a:t>West</a:t>
            </a:r>
            <a:r>
              <a:rPr lang="el-GR" sz="1600" b="1" dirty="0" smtClean="0">
                <a:solidFill>
                  <a:schemeClr val="bg1"/>
                </a:solidFill>
                <a:latin typeface="Open Sans"/>
              </a:rPr>
              <a:t>-</a:t>
            </a:r>
            <a:r>
              <a:rPr lang="el-GR" sz="1600" b="1" dirty="0" err="1" smtClean="0">
                <a:solidFill>
                  <a:schemeClr val="bg1"/>
                </a:solidFill>
                <a:latin typeface="Open Sans"/>
              </a:rPr>
              <a:t>Λιοναράκη</a:t>
            </a:r>
            <a:r>
              <a:rPr lang="el-GR" sz="1600" b="1" dirty="0" smtClean="0">
                <a:solidFill>
                  <a:schemeClr val="bg1"/>
                </a:solidFill>
                <a:latin typeface="Open Sans"/>
              </a:rPr>
              <a:t> στα πλαίσια της Εξ αποστάσεως Εκπαίδευσης για το μάθημα της Νεοελληνικής Γλώσσας Β΄ Γυμνασίου και συγκεκριμένα για την 2η ενότητα με θέμα: Τα είδη των συνθέτων.</a:t>
            </a:r>
            <a:endParaRPr lang="el-GR" sz="1600" b="1" dirty="0">
              <a:solidFill>
                <a:schemeClr val="bg1"/>
              </a:solidFill>
              <a:latin typeface="Open Sans"/>
            </a:endParaRPr>
          </a:p>
        </p:txBody>
      </p:sp>
      <p:sp>
        <p:nvSpPr>
          <p:cNvPr id="12" name="11 - Ορθογώνιο"/>
          <p:cNvSpPr/>
          <p:nvPr/>
        </p:nvSpPr>
        <p:spPr>
          <a:xfrm>
            <a:off x="3363433" y="205563"/>
            <a:ext cx="5780567" cy="1219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Google Shape;216;p29"/>
          <p:cNvSpPr txBox="1">
            <a:spLocks/>
          </p:cNvSpPr>
          <p:nvPr/>
        </p:nvSpPr>
        <p:spPr>
          <a:xfrm>
            <a:off x="614866" y="276447"/>
            <a:ext cx="5477590" cy="623699"/>
          </a:xfrm>
          <a:prstGeom prst="rect">
            <a:avLst/>
          </a:prstGeom>
          <a:noFill/>
          <a:ln>
            <a:noFill/>
          </a:ln>
        </p:spPr>
        <p:txBody>
          <a:bodyPr spcFirstLastPara="1" wrap="square" lIns="91425" tIns="91425" rIns="91425" bIns="91425" anchor="t" anchorCtr="0">
            <a:noAutofit/>
          </a:bodyPr>
          <a:lstStyle/>
          <a:p>
            <a:pPr marL="0" marR="0" lvl="0" indent="0" defTabSz="914400" rtl="0" eaLnBrk="1" fontAlgn="auto" latinLnBrk="0" hangingPunct="1">
              <a:lnSpc>
                <a:spcPct val="100000"/>
              </a:lnSpc>
              <a:spcBef>
                <a:spcPts val="0"/>
              </a:spcBef>
              <a:spcAft>
                <a:spcPts val="0"/>
              </a:spcAft>
              <a:buClr>
                <a:schemeClr val="dk1"/>
              </a:buClr>
              <a:buSzPts val="4800"/>
              <a:buFont typeface="Boogaloo"/>
              <a:buNone/>
              <a:tabLst/>
              <a:defRPr/>
            </a:pPr>
            <a:r>
              <a:rPr kumimoji="0" lang="el-GR" sz="3200" b="1" i="0" u="none" strike="noStrike" kern="0" cap="none" spc="0" normalizeH="0" baseline="0" noProof="0" dirty="0" smtClean="0">
                <a:ln>
                  <a:noFill/>
                </a:ln>
                <a:solidFill>
                  <a:schemeClr val="tx1"/>
                </a:solidFill>
                <a:effectLst/>
                <a:uLnTx/>
                <a:uFillTx/>
                <a:latin typeface="Boogaloo"/>
                <a:ea typeface="Boogaloo"/>
                <a:cs typeface="Boogaloo"/>
                <a:sym typeface="Boogaloo"/>
              </a:rPr>
              <a:t>Σκοπός της διπλωματικής </a:t>
            </a:r>
            <a:r>
              <a:rPr lang="el-GR" sz="3200" b="1" dirty="0" smtClean="0">
                <a:solidFill>
                  <a:schemeClr val="tx1"/>
                </a:solidFill>
                <a:latin typeface="Boogaloo"/>
                <a:ea typeface="Boogaloo"/>
                <a:cs typeface="Boogaloo"/>
                <a:sym typeface="Boogaloo"/>
              </a:rPr>
              <a:t>εργασίας</a:t>
            </a:r>
            <a:endParaRPr kumimoji="0" lang="el-GR" sz="2300" b="0" i="0" u="none" strike="noStrike" kern="0" cap="none" spc="0" normalizeH="0" baseline="0" noProof="0" dirty="0">
              <a:ln>
                <a:noFill/>
              </a:ln>
              <a:solidFill>
                <a:schemeClr val="tx1"/>
              </a:solidFill>
              <a:effectLst/>
              <a:uLnTx/>
              <a:uFillTx/>
              <a:latin typeface="Boogaloo"/>
              <a:ea typeface="Boogaloo"/>
              <a:cs typeface="Boogaloo"/>
              <a:sym typeface="Boogaloo"/>
            </a:endParaRPr>
          </a:p>
        </p:txBody>
      </p:sp>
      <p:sp>
        <p:nvSpPr>
          <p:cNvPr id="13" name="12 - Ορθογώνιο"/>
          <p:cNvSpPr/>
          <p:nvPr/>
        </p:nvSpPr>
        <p:spPr>
          <a:xfrm rot="10800000">
            <a:off x="7324057" y="0"/>
            <a:ext cx="629095" cy="1272366"/>
          </a:xfrm>
          <a:prstGeom prst="rect">
            <a:avLst/>
          </a:prstGeom>
          <a:solidFill>
            <a:schemeClr val="accent3"/>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30"/>
          <p:cNvSpPr txBox="1">
            <a:spLocks noGrp="1"/>
          </p:cNvSpPr>
          <p:nvPr>
            <p:ph type="title"/>
          </p:nvPr>
        </p:nvSpPr>
        <p:spPr>
          <a:xfrm>
            <a:off x="646650" y="223284"/>
            <a:ext cx="5371378" cy="623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l-GR" sz="3200" b="1" dirty="0" smtClean="0"/>
              <a:t>Στόχοι της διπλωματικής εργασίας</a:t>
            </a:r>
            <a:endParaRPr sz="3200" b="1" dirty="0"/>
          </a:p>
        </p:txBody>
      </p:sp>
      <p:sp>
        <p:nvSpPr>
          <p:cNvPr id="225" name="Google Shape;225;p30"/>
          <p:cNvSpPr txBox="1">
            <a:spLocks noGrp="1"/>
          </p:cNvSpPr>
          <p:nvPr>
            <p:ph type="subTitle" idx="3"/>
          </p:nvPr>
        </p:nvSpPr>
        <p:spPr>
          <a:xfrm>
            <a:off x="670661" y="1673619"/>
            <a:ext cx="7835386" cy="357000"/>
          </a:xfrm>
          <a:prstGeom prst="rect">
            <a:avLst/>
          </a:prstGeom>
        </p:spPr>
        <p:txBody>
          <a:bodyPr spcFirstLastPara="1" wrap="square" lIns="91425" tIns="91425" rIns="91425" bIns="91425" anchor="ctr" anchorCtr="0">
            <a:noAutofit/>
          </a:bodyPr>
          <a:lstStyle/>
          <a:p>
            <a:pPr marL="0" indent="0" algn="just"/>
            <a:r>
              <a:rPr lang="el-GR" sz="1800" dirty="0" smtClean="0"/>
              <a:t>Στόχοι της εργασίας ήταν να </a:t>
            </a:r>
            <a:r>
              <a:rPr lang="el-GR" sz="1800" b="1" dirty="0" smtClean="0"/>
              <a:t>ελεγχθεί </a:t>
            </a:r>
            <a:r>
              <a:rPr lang="el-GR" sz="1800" dirty="0" smtClean="0"/>
              <a:t>μέσα από την </a:t>
            </a:r>
            <a:r>
              <a:rPr lang="el-GR" sz="1800" b="1" dirty="0" smtClean="0"/>
              <a:t>αξιολόγηση </a:t>
            </a:r>
            <a:r>
              <a:rPr lang="el-GR" sz="1800" dirty="0" smtClean="0"/>
              <a:t>του ΕΥ: </a:t>
            </a:r>
          </a:p>
          <a:p>
            <a:pPr marL="0" lvl="0" indent="0" algn="ctr" rtl="0">
              <a:spcBef>
                <a:spcPts val="0"/>
              </a:spcBef>
              <a:spcAft>
                <a:spcPts val="0"/>
              </a:spcAft>
              <a:buNone/>
            </a:pPr>
            <a:endParaRPr dirty="0"/>
          </a:p>
        </p:txBody>
      </p:sp>
      <p:sp>
        <p:nvSpPr>
          <p:cNvPr id="231" name="Google Shape;231;p30"/>
          <p:cNvSpPr txBox="1">
            <a:spLocks noGrp="1"/>
          </p:cNvSpPr>
          <p:nvPr>
            <p:ph type="title" idx="9"/>
          </p:nvPr>
        </p:nvSpPr>
        <p:spPr>
          <a:xfrm>
            <a:off x="1288008" y="1935388"/>
            <a:ext cx="1116900" cy="667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smtClean="0">
                <a:effectLst>
                  <a:reflection blurRad="6350" stA="55000" endA="300" endPos="45500" dir="5400000" sy="-100000" algn="bl" rotWithShape="0"/>
                </a:effectLst>
              </a:rPr>
              <a:t>1</a:t>
            </a:r>
            <a:r>
              <a:rPr lang="el-GR" dirty="0" smtClean="0">
                <a:effectLst>
                  <a:reflection blurRad="6350" stA="55000" endA="300" endPos="45500" dir="5400000" sy="-100000" algn="bl" rotWithShape="0"/>
                </a:effectLst>
              </a:rPr>
              <a:t>.</a:t>
            </a:r>
            <a:endParaRPr dirty="0">
              <a:effectLst>
                <a:reflection blurRad="6350" stA="55000" endA="300" endPos="45500" dir="5400000" sy="-100000" algn="bl" rotWithShape="0"/>
              </a:effectLst>
            </a:endParaRPr>
          </a:p>
        </p:txBody>
      </p:sp>
      <p:sp>
        <p:nvSpPr>
          <p:cNvPr id="232" name="Google Shape;232;p30"/>
          <p:cNvSpPr txBox="1">
            <a:spLocks noGrp="1"/>
          </p:cNvSpPr>
          <p:nvPr>
            <p:ph type="title" idx="13"/>
          </p:nvPr>
        </p:nvSpPr>
        <p:spPr>
          <a:xfrm>
            <a:off x="1318841" y="2818660"/>
            <a:ext cx="1116900" cy="667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smtClean="0">
                <a:effectLst>
                  <a:reflection blurRad="6350" stA="55000" endA="300" endPos="45500" dir="5400000" sy="-100000" algn="bl" rotWithShape="0"/>
                </a:effectLst>
              </a:rPr>
              <a:t>2</a:t>
            </a:r>
            <a:r>
              <a:rPr lang="el-GR" dirty="0" smtClean="0">
                <a:effectLst>
                  <a:reflection blurRad="6350" stA="55000" endA="300" endPos="45500" dir="5400000" sy="-100000" algn="bl" rotWithShape="0"/>
                </a:effectLst>
              </a:rPr>
              <a:t>.</a:t>
            </a:r>
            <a:endParaRPr dirty="0">
              <a:effectLst>
                <a:reflection blurRad="6350" stA="55000" endA="300" endPos="45500" dir="5400000" sy="-100000" algn="bl" rotWithShape="0"/>
              </a:effectLst>
            </a:endParaRPr>
          </a:p>
        </p:txBody>
      </p:sp>
      <p:sp>
        <p:nvSpPr>
          <p:cNvPr id="233" name="Google Shape;233;p30"/>
          <p:cNvSpPr txBox="1">
            <a:spLocks noGrp="1"/>
          </p:cNvSpPr>
          <p:nvPr>
            <p:ph type="title" idx="14"/>
          </p:nvPr>
        </p:nvSpPr>
        <p:spPr>
          <a:xfrm>
            <a:off x="1321059" y="3727912"/>
            <a:ext cx="1116900" cy="667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smtClean="0">
                <a:effectLst>
                  <a:reflection blurRad="6350" stA="55000" endA="300" endPos="45500" dir="5400000" sy="-100000" algn="bl" rotWithShape="0"/>
                </a:effectLst>
              </a:rPr>
              <a:t>3</a:t>
            </a:r>
            <a:r>
              <a:rPr lang="el-GR" dirty="0" smtClean="0">
                <a:effectLst>
                  <a:reflection blurRad="6350" stA="55000" endA="300" endPos="45500" dir="5400000" sy="-100000" algn="bl" rotWithShape="0"/>
                </a:effectLst>
              </a:rPr>
              <a:t>.</a:t>
            </a:r>
            <a:endParaRPr dirty="0">
              <a:effectLst>
                <a:reflection blurRad="6350" stA="55000" endA="300" endPos="45500" dir="5400000" sy="-100000" algn="bl" rotWithShape="0"/>
              </a:effectLst>
            </a:endParaRPr>
          </a:p>
        </p:txBody>
      </p:sp>
      <p:sp>
        <p:nvSpPr>
          <p:cNvPr id="20" name="Google Shape;211;p28"/>
          <p:cNvSpPr/>
          <p:nvPr/>
        </p:nvSpPr>
        <p:spPr>
          <a:xfrm>
            <a:off x="2144081" y="2958236"/>
            <a:ext cx="5854165" cy="542053"/>
          </a:xfrm>
          <a:prstGeom prst="rect">
            <a:avLst/>
          </a:prstGeom>
          <a:solidFill>
            <a:schemeClr val="accent1"/>
          </a:solidFill>
          <a:ln>
            <a:noFill/>
          </a:ln>
          <a:effectLst>
            <a:outerShdw blurRad="50800" dist="38100" dir="5400000" algn="t" rotWithShape="0">
              <a:prstClr val="black">
                <a:alpha val="40000"/>
              </a:prst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9;p32"/>
          <p:cNvSpPr/>
          <p:nvPr/>
        </p:nvSpPr>
        <p:spPr>
          <a:xfrm>
            <a:off x="2127034" y="2016313"/>
            <a:ext cx="5893246" cy="534604"/>
          </a:xfrm>
          <a:prstGeom prst="rect">
            <a:avLst/>
          </a:prstGeom>
          <a:solidFill>
            <a:schemeClr val="accent4"/>
          </a:solidFill>
          <a:ln>
            <a:noFill/>
          </a:ln>
          <a:effectLst>
            <a:outerShdw blurRad="50800" dist="38100" dir="5400000" algn="t" rotWithShape="0">
              <a:prstClr val="black">
                <a:alpha val="40000"/>
              </a:prst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65" name="Rectangle 1"/>
          <p:cNvSpPr>
            <a:spLocks noChangeArrowheads="1"/>
          </p:cNvSpPr>
          <p:nvPr/>
        </p:nvSpPr>
        <p:spPr bwMode="auto">
          <a:xfrm>
            <a:off x="2170325" y="2096433"/>
            <a:ext cx="5673688" cy="3077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tabLst/>
            </a:pPr>
            <a:r>
              <a:rPr kumimoji="0" lang="el-GR" b="1" i="0" u="none" strike="noStrike" cap="none" normalizeH="0" baseline="0" dirty="0" smtClean="0">
                <a:ln>
                  <a:noFill/>
                </a:ln>
                <a:solidFill>
                  <a:schemeClr val="tx1">
                    <a:lumMod val="75000"/>
                  </a:schemeClr>
                </a:solidFill>
                <a:effectLst/>
                <a:latin typeface="Open Sans"/>
                <a:ea typeface="Calibri" pitchFamily="34" charset="0"/>
                <a:cs typeface="Times New Roman" pitchFamily="18" charset="0"/>
              </a:rPr>
              <a:t>αν αυτό, διέπεται από τις αρχές και τη μεθοδολογία της ΕξΑΕ</a:t>
            </a:r>
            <a:r>
              <a:rPr kumimoji="0" lang="el-GR"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el-G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24" name="Google Shape;224;p30"/>
          <p:cNvSpPr txBox="1">
            <a:spLocks noGrp="1"/>
          </p:cNvSpPr>
          <p:nvPr>
            <p:ph type="subTitle" idx="2"/>
          </p:nvPr>
        </p:nvSpPr>
        <p:spPr>
          <a:xfrm>
            <a:off x="2143527" y="2923527"/>
            <a:ext cx="5810651" cy="618600"/>
          </a:xfrm>
          <a:prstGeom prst="rect">
            <a:avLst/>
          </a:prstGeom>
        </p:spPr>
        <p:txBody>
          <a:bodyPr spcFirstLastPara="1" wrap="square" lIns="91425" tIns="91425" rIns="91425" bIns="91425" anchor="t" anchorCtr="0">
            <a:noAutofit/>
          </a:bodyPr>
          <a:lstStyle/>
          <a:p>
            <a:pPr marL="0" lvl="0" indent="0" algn="just">
              <a:buSzPts val="1100"/>
            </a:pPr>
            <a:r>
              <a:rPr lang="el-GR" b="1" dirty="0" smtClean="0">
                <a:solidFill>
                  <a:schemeClr val="tx1">
                    <a:lumMod val="75000"/>
                  </a:schemeClr>
                </a:solidFill>
              </a:rPr>
              <a:t>αν έχει δημιουργηθεί σύμφωνα με τις αρχές της </a:t>
            </a:r>
            <a:r>
              <a:rPr lang="el-GR" b="1" dirty="0" err="1" smtClean="0">
                <a:solidFill>
                  <a:schemeClr val="tx1">
                    <a:lumMod val="75000"/>
                  </a:schemeClr>
                </a:solidFill>
              </a:rPr>
              <a:t>Πολυμεσικής</a:t>
            </a:r>
            <a:r>
              <a:rPr lang="el-GR" b="1" dirty="0" smtClean="0">
                <a:solidFill>
                  <a:schemeClr val="tx1">
                    <a:lumMod val="75000"/>
                  </a:schemeClr>
                </a:solidFill>
              </a:rPr>
              <a:t> Μάθησης</a:t>
            </a:r>
            <a:r>
              <a:rPr lang="el-GR" dirty="0" smtClean="0">
                <a:solidFill>
                  <a:schemeClr val="tx1">
                    <a:lumMod val="75000"/>
                  </a:schemeClr>
                </a:solidFill>
              </a:rPr>
              <a:t>, </a:t>
            </a:r>
            <a:endParaRPr dirty="0">
              <a:solidFill>
                <a:schemeClr val="tx1">
                  <a:lumMod val="75000"/>
                </a:schemeClr>
              </a:solidFill>
            </a:endParaRPr>
          </a:p>
        </p:txBody>
      </p:sp>
      <p:sp>
        <p:nvSpPr>
          <p:cNvPr id="25" name="Google Shape;251;p32"/>
          <p:cNvSpPr/>
          <p:nvPr/>
        </p:nvSpPr>
        <p:spPr>
          <a:xfrm rot="-935">
            <a:off x="2136283" y="3825106"/>
            <a:ext cx="5850971" cy="535266"/>
          </a:xfrm>
          <a:prstGeom prst="rect">
            <a:avLst/>
          </a:prstGeom>
          <a:solidFill>
            <a:schemeClr val="accent3"/>
          </a:solidFill>
          <a:ln>
            <a:noFill/>
          </a:ln>
          <a:effectLst>
            <a:outerShdw blurRad="50800" dist="38100" dir="5400000" algn="t" rotWithShape="0">
              <a:prstClr val="black">
                <a:alpha val="40000"/>
              </a:prst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30"/>
          <p:cNvSpPr txBox="1">
            <a:spLocks noGrp="1"/>
          </p:cNvSpPr>
          <p:nvPr>
            <p:ph type="subTitle" idx="8"/>
          </p:nvPr>
        </p:nvSpPr>
        <p:spPr>
          <a:xfrm>
            <a:off x="2126257" y="3811861"/>
            <a:ext cx="5810614" cy="618600"/>
          </a:xfrm>
          <a:prstGeom prst="rect">
            <a:avLst/>
          </a:prstGeom>
        </p:spPr>
        <p:txBody>
          <a:bodyPr spcFirstLastPara="1" wrap="square" lIns="91425" tIns="91425" rIns="91425" bIns="91425" anchor="t" anchorCtr="0">
            <a:noAutofit/>
          </a:bodyPr>
          <a:lstStyle/>
          <a:p>
            <a:pPr marL="0" indent="0" algn="just">
              <a:buClr>
                <a:schemeClr val="dk1"/>
              </a:buClr>
              <a:buSzPts val="1100"/>
            </a:pPr>
            <a:r>
              <a:rPr lang="el-GR" b="1" dirty="0" smtClean="0">
                <a:solidFill>
                  <a:schemeClr val="tx1">
                    <a:lumMod val="75000"/>
                  </a:schemeClr>
                </a:solidFill>
              </a:rPr>
              <a:t>ποια είναι τα δυνατά σημεία του και ποιες προτάσεις υπάρχουν ως προς τη βελτίωσή του.</a:t>
            </a:r>
          </a:p>
          <a:p>
            <a:pPr marL="0" lvl="0" indent="0" algn="just" rtl="0">
              <a:spcBef>
                <a:spcPts val="0"/>
              </a:spcBef>
              <a:spcAft>
                <a:spcPts val="0"/>
              </a:spcAft>
              <a:buClr>
                <a:schemeClr val="dk1"/>
              </a:buClr>
              <a:buSzPts val="1100"/>
              <a:buFont typeface="Arial"/>
              <a:buNone/>
            </a:pPr>
            <a:endParaRP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10" name="Google Shape;210;p28"/>
          <p:cNvSpPr/>
          <p:nvPr/>
        </p:nvSpPr>
        <p:spPr>
          <a:xfrm>
            <a:off x="5220500" y="4045475"/>
            <a:ext cx="944100" cy="9441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28"/>
          <p:cNvSpPr/>
          <p:nvPr/>
        </p:nvSpPr>
        <p:spPr>
          <a:xfrm>
            <a:off x="5592362" y="405397"/>
            <a:ext cx="975600" cy="4191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10 - Ορθογώνιο"/>
          <p:cNvSpPr/>
          <p:nvPr/>
        </p:nvSpPr>
        <p:spPr>
          <a:xfrm>
            <a:off x="275422" y="132202"/>
            <a:ext cx="2049137" cy="11898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Google Shape;222;p30"/>
          <p:cNvSpPr txBox="1">
            <a:spLocks/>
          </p:cNvSpPr>
          <p:nvPr/>
        </p:nvSpPr>
        <p:spPr>
          <a:xfrm>
            <a:off x="572876" y="165255"/>
            <a:ext cx="6004193" cy="62370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5200"/>
              <a:buFont typeface="Boogaloo"/>
              <a:buNone/>
              <a:tabLst/>
              <a:defRPr/>
            </a:pPr>
            <a:r>
              <a:rPr kumimoji="0" lang="el-GR" sz="3200" b="1" i="0" u="none" strike="noStrike" kern="0" cap="none" spc="0" normalizeH="0" baseline="0" noProof="0" dirty="0" smtClean="0">
                <a:ln>
                  <a:noFill/>
                </a:ln>
                <a:solidFill>
                  <a:schemeClr val="dk1"/>
                </a:solidFill>
                <a:effectLst/>
                <a:uLnTx/>
                <a:uFillTx/>
                <a:latin typeface="Boogaloo"/>
                <a:ea typeface="Boogaloo"/>
                <a:cs typeface="Boogaloo"/>
                <a:sym typeface="Boogaloo"/>
              </a:rPr>
              <a:t>Συνεισφορά</a:t>
            </a:r>
            <a:r>
              <a:rPr kumimoji="0" lang="el-GR" sz="3200" b="1" i="0" u="none" strike="noStrike" kern="0" cap="none" spc="0" normalizeH="0" noProof="0" dirty="0" smtClean="0">
                <a:ln>
                  <a:noFill/>
                </a:ln>
                <a:solidFill>
                  <a:schemeClr val="dk1"/>
                </a:solidFill>
                <a:effectLst/>
                <a:uLnTx/>
                <a:uFillTx/>
                <a:latin typeface="Boogaloo"/>
                <a:ea typeface="Boogaloo"/>
                <a:cs typeface="Boogaloo"/>
                <a:sym typeface="Boogaloo"/>
              </a:rPr>
              <a:t> της διπλωματικής εργασίας</a:t>
            </a:r>
            <a:endParaRPr kumimoji="0" lang="el-GR" sz="3200" b="1" i="0" u="none" strike="noStrike" kern="0" cap="none" spc="0" normalizeH="0" baseline="0" noProof="0" dirty="0">
              <a:ln>
                <a:noFill/>
              </a:ln>
              <a:solidFill>
                <a:schemeClr val="dk1"/>
              </a:solidFill>
              <a:effectLst/>
              <a:uLnTx/>
              <a:uFillTx/>
              <a:latin typeface="Boogaloo"/>
              <a:ea typeface="Boogaloo"/>
              <a:cs typeface="Boogaloo"/>
              <a:sym typeface="Boogaloo"/>
            </a:endParaRPr>
          </a:p>
        </p:txBody>
      </p:sp>
      <p:grpSp>
        <p:nvGrpSpPr>
          <p:cNvPr id="13" name="Google Shape;292;p35"/>
          <p:cNvGrpSpPr/>
          <p:nvPr/>
        </p:nvGrpSpPr>
        <p:grpSpPr>
          <a:xfrm>
            <a:off x="660882" y="1698359"/>
            <a:ext cx="410272" cy="373629"/>
            <a:chOff x="-40378075" y="3267450"/>
            <a:chExt cx="317425" cy="289075"/>
          </a:xfrm>
          <a:effectLst>
            <a:outerShdw blurRad="50800" dist="38100" dir="5400000" algn="t" rotWithShape="0">
              <a:prstClr val="black">
                <a:alpha val="40000"/>
              </a:prstClr>
            </a:outerShdw>
          </a:effectLst>
        </p:grpSpPr>
        <p:sp>
          <p:nvSpPr>
            <p:cNvPr id="14" name="Google Shape;293;p35"/>
            <p:cNvSpPr/>
            <p:nvPr/>
          </p:nvSpPr>
          <p:spPr>
            <a:xfrm>
              <a:off x="-40218975" y="3308400"/>
              <a:ext cx="158325" cy="248125"/>
            </a:xfrm>
            <a:custGeom>
              <a:avLst/>
              <a:gdLst/>
              <a:ahLst/>
              <a:cxnLst/>
              <a:rect l="l" t="t" r="r" b="b"/>
              <a:pathLst>
                <a:path w="6333" h="9925" extrusionOk="0">
                  <a:moveTo>
                    <a:pt x="4694" y="1"/>
                  </a:moveTo>
                  <a:lnTo>
                    <a:pt x="4694" y="7877"/>
                  </a:lnTo>
                  <a:cubicBezTo>
                    <a:pt x="4694" y="8097"/>
                    <a:pt x="4474" y="8255"/>
                    <a:pt x="4253" y="8255"/>
                  </a:cubicBezTo>
                  <a:cubicBezTo>
                    <a:pt x="2993" y="8255"/>
                    <a:pt x="1638" y="8696"/>
                    <a:pt x="693" y="9452"/>
                  </a:cubicBezTo>
                  <a:cubicBezTo>
                    <a:pt x="536" y="9546"/>
                    <a:pt x="189" y="9925"/>
                    <a:pt x="0" y="9925"/>
                  </a:cubicBezTo>
                  <a:lnTo>
                    <a:pt x="5073" y="9925"/>
                  </a:lnTo>
                  <a:cubicBezTo>
                    <a:pt x="5734" y="9925"/>
                    <a:pt x="6333" y="9357"/>
                    <a:pt x="6333" y="8696"/>
                  </a:cubicBezTo>
                  <a:lnTo>
                    <a:pt x="6333" y="1229"/>
                  </a:lnTo>
                  <a:cubicBezTo>
                    <a:pt x="6333" y="536"/>
                    <a:pt x="5766" y="1"/>
                    <a:pt x="507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94;p35"/>
            <p:cNvSpPr/>
            <p:nvPr/>
          </p:nvSpPr>
          <p:spPr>
            <a:xfrm>
              <a:off x="-40316650" y="3267450"/>
              <a:ext cx="86675" cy="257575"/>
            </a:xfrm>
            <a:custGeom>
              <a:avLst/>
              <a:gdLst/>
              <a:ahLst/>
              <a:cxnLst/>
              <a:rect l="l" t="t" r="r" b="b"/>
              <a:pathLst>
                <a:path w="3467" h="10303" extrusionOk="0">
                  <a:moveTo>
                    <a:pt x="1" y="0"/>
                  </a:moveTo>
                  <a:lnTo>
                    <a:pt x="1" y="9105"/>
                  </a:lnTo>
                  <a:cubicBezTo>
                    <a:pt x="1166" y="9200"/>
                    <a:pt x="2489" y="9578"/>
                    <a:pt x="3466" y="10302"/>
                  </a:cubicBezTo>
                  <a:lnTo>
                    <a:pt x="3466" y="1197"/>
                  </a:lnTo>
                  <a:cubicBezTo>
                    <a:pt x="2489" y="473"/>
                    <a:pt x="1229" y="95"/>
                    <a:pt x="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95;p35"/>
            <p:cNvSpPr/>
            <p:nvPr/>
          </p:nvSpPr>
          <p:spPr>
            <a:xfrm>
              <a:off x="-40209525" y="3267450"/>
              <a:ext cx="86650" cy="257575"/>
            </a:xfrm>
            <a:custGeom>
              <a:avLst/>
              <a:gdLst/>
              <a:ahLst/>
              <a:cxnLst/>
              <a:rect l="l" t="t" r="r" b="b"/>
              <a:pathLst>
                <a:path w="3466" h="10303" extrusionOk="0">
                  <a:moveTo>
                    <a:pt x="3466" y="0"/>
                  </a:moveTo>
                  <a:cubicBezTo>
                    <a:pt x="2300" y="95"/>
                    <a:pt x="977" y="473"/>
                    <a:pt x="0" y="1197"/>
                  </a:cubicBezTo>
                  <a:lnTo>
                    <a:pt x="0" y="10302"/>
                  </a:lnTo>
                  <a:cubicBezTo>
                    <a:pt x="977" y="9578"/>
                    <a:pt x="2237" y="9200"/>
                    <a:pt x="3466" y="9105"/>
                  </a:cubicBezTo>
                  <a:lnTo>
                    <a:pt x="346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96;p35"/>
            <p:cNvSpPr/>
            <p:nvPr/>
          </p:nvSpPr>
          <p:spPr>
            <a:xfrm>
              <a:off x="-40378075" y="3308400"/>
              <a:ext cx="157550" cy="248125"/>
            </a:xfrm>
            <a:custGeom>
              <a:avLst/>
              <a:gdLst/>
              <a:ahLst/>
              <a:cxnLst/>
              <a:rect l="l" t="t" r="r" b="b"/>
              <a:pathLst>
                <a:path w="6302" h="9925" extrusionOk="0">
                  <a:moveTo>
                    <a:pt x="1229" y="1"/>
                  </a:moveTo>
                  <a:cubicBezTo>
                    <a:pt x="567" y="1"/>
                    <a:pt x="0" y="536"/>
                    <a:pt x="0" y="1198"/>
                  </a:cubicBezTo>
                  <a:lnTo>
                    <a:pt x="0" y="8664"/>
                  </a:lnTo>
                  <a:cubicBezTo>
                    <a:pt x="32" y="9357"/>
                    <a:pt x="567" y="9925"/>
                    <a:pt x="1229" y="9925"/>
                  </a:cubicBezTo>
                  <a:lnTo>
                    <a:pt x="6301" y="9925"/>
                  </a:lnTo>
                  <a:cubicBezTo>
                    <a:pt x="6112" y="9925"/>
                    <a:pt x="5766" y="9609"/>
                    <a:pt x="5608" y="9452"/>
                  </a:cubicBezTo>
                  <a:cubicBezTo>
                    <a:pt x="4631" y="8664"/>
                    <a:pt x="3277" y="8255"/>
                    <a:pt x="2048" y="8255"/>
                  </a:cubicBezTo>
                  <a:cubicBezTo>
                    <a:pt x="1828" y="8255"/>
                    <a:pt x="1638" y="8066"/>
                    <a:pt x="1638" y="7877"/>
                  </a:cubicBezTo>
                  <a:lnTo>
                    <a:pt x="163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 name="Google Shape;289;p35"/>
          <p:cNvGrpSpPr/>
          <p:nvPr/>
        </p:nvGrpSpPr>
        <p:grpSpPr>
          <a:xfrm>
            <a:off x="653937" y="2664878"/>
            <a:ext cx="402129" cy="409496"/>
            <a:chOff x="-40742750" y="3972175"/>
            <a:chExt cx="311125" cy="316825"/>
          </a:xfrm>
          <a:effectLst>
            <a:outerShdw blurRad="50800" dist="38100" dir="5400000" algn="t" rotWithShape="0">
              <a:prstClr val="black">
                <a:alpha val="40000"/>
              </a:prstClr>
            </a:outerShdw>
          </a:effectLst>
        </p:grpSpPr>
        <p:sp>
          <p:nvSpPr>
            <p:cNvPr id="19" name="Google Shape;290;p35"/>
            <p:cNvSpPr/>
            <p:nvPr/>
          </p:nvSpPr>
          <p:spPr>
            <a:xfrm>
              <a:off x="-40699425" y="4118075"/>
              <a:ext cx="226850" cy="101625"/>
            </a:xfrm>
            <a:custGeom>
              <a:avLst/>
              <a:gdLst/>
              <a:ahLst/>
              <a:cxnLst/>
              <a:rect l="l" t="t" r="r" b="b"/>
              <a:pathLst>
                <a:path w="9074" h="4065" extrusionOk="0">
                  <a:moveTo>
                    <a:pt x="0" y="0"/>
                  </a:moveTo>
                  <a:lnTo>
                    <a:pt x="0" y="2017"/>
                  </a:lnTo>
                  <a:cubicBezTo>
                    <a:pt x="0" y="3529"/>
                    <a:pt x="2741" y="4065"/>
                    <a:pt x="4505" y="4065"/>
                  </a:cubicBezTo>
                  <a:cubicBezTo>
                    <a:pt x="6774" y="4065"/>
                    <a:pt x="9074" y="3371"/>
                    <a:pt x="9074" y="2017"/>
                  </a:cubicBezTo>
                  <a:lnTo>
                    <a:pt x="9074" y="0"/>
                  </a:lnTo>
                  <a:lnTo>
                    <a:pt x="5135" y="2237"/>
                  </a:lnTo>
                  <a:cubicBezTo>
                    <a:pt x="4953" y="2359"/>
                    <a:pt x="4748" y="2415"/>
                    <a:pt x="4546" y="2415"/>
                  </a:cubicBezTo>
                  <a:cubicBezTo>
                    <a:pt x="4330" y="2415"/>
                    <a:pt x="4117" y="2351"/>
                    <a:pt x="3938" y="2237"/>
                  </a:cubicBezTo>
                  <a:cubicBezTo>
                    <a:pt x="3623" y="2048"/>
                    <a:pt x="315" y="221"/>
                    <a:pt x="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91;p35"/>
            <p:cNvSpPr/>
            <p:nvPr/>
          </p:nvSpPr>
          <p:spPr>
            <a:xfrm>
              <a:off x="-40742750" y="3972175"/>
              <a:ext cx="311125" cy="316825"/>
            </a:xfrm>
            <a:custGeom>
              <a:avLst/>
              <a:gdLst/>
              <a:ahLst/>
              <a:cxnLst/>
              <a:rect l="l" t="t" r="r" b="b"/>
              <a:pathLst>
                <a:path w="12445" h="12673" extrusionOk="0">
                  <a:moveTo>
                    <a:pt x="6254" y="0"/>
                  </a:moveTo>
                  <a:cubicBezTo>
                    <a:pt x="6183" y="0"/>
                    <a:pt x="6112" y="24"/>
                    <a:pt x="6049" y="71"/>
                  </a:cubicBezTo>
                  <a:lnTo>
                    <a:pt x="284" y="3379"/>
                  </a:lnTo>
                  <a:cubicBezTo>
                    <a:pt x="0" y="3537"/>
                    <a:pt x="0" y="3915"/>
                    <a:pt x="284" y="4072"/>
                  </a:cubicBezTo>
                  <a:lnTo>
                    <a:pt x="6049" y="7380"/>
                  </a:lnTo>
                  <a:cubicBezTo>
                    <a:pt x="6112" y="7427"/>
                    <a:pt x="6183" y="7451"/>
                    <a:pt x="6254" y="7451"/>
                  </a:cubicBezTo>
                  <a:cubicBezTo>
                    <a:pt x="6325" y="7451"/>
                    <a:pt x="6396" y="7427"/>
                    <a:pt x="6459" y="7380"/>
                  </a:cubicBezTo>
                  <a:cubicBezTo>
                    <a:pt x="11374" y="4545"/>
                    <a:pt x="11626" y="4419"/>
                    <a:pt x="11626" y="4419"/>
                  </a:cubicBezTo>
                  <a:lnTo>
                    <a:pt x="11626" y="12263"/>
                  </a:lnTo>
                  <a:cubicBezTo>
                    <a:pt x="11657" y="12515"/>
                    <a:pt x="11846" y="12673"/>
                    <a:pt x="12035" y="12673"/>
                  </a:cubicBezTo>
                  <a:cubicBezTo>
                    <a:pt x="12287" y="12673"/>
                    <a:pt x="12445" y="12452"/>
                    <a:pt x="12445" y="12263"/>
                  </a:cubicBezTo>
                  <a:lnTo>
                    <a:pt x="12445" y="3726"/>
                  </a:lnTo>
                  <a:cubicBezTo>
                    <a:pt x="12445" y="3568"/>
                    <a:pt x="12319" y="3411"/>
                    <a:pt x="12256" y="3379"/>
                  </a:cubicBezTo>
                  <a:lnTo>
                    <a:pt x="6459" y="71"/>
                  </a:lnTo>
                  <a:cubicBezTo>
                    <a:pt x="6396" y="24"/>
                    <a:pt x="6325" y="0"/>
                    <a:pt x="62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 name="Google Shape;585;p51"/>
          <p:cNvGrpSpPr/>
          <p:nvPr/>
        </p:nvGrpSpPr>
        <p:grpSpPr>
          <a:xfrm>
            <a:off x="644620" y="3680424"/>
            <a:ext cx="443239" cy="232629"/>
            <a:chOff x="2084325" y="363300"/>
            <a:chExt cx="484150" cy="254100"/>
          </a:xfrm>
          <a:effectLst>
            <a:outerShdw blurRad="50800" dist="38100" dir="5400000" algn="t" rotWithShape="0">
              <a:prstClr val="black">
                <a:alpha val="40000"/>
              </a:prstClr>
            </a:outerShdw>
          </a:effectLst>
        </p:grpSpPr>
        <p:sp>
          <p:nvSpPr>
            <p:cNvPr id="42" name="Google Shape;586;p51"/>
            <p:cNvSpPr/>
            <p:nvPr/>
          </p:nvSpPr>
          <p:spPr>
            <a:xfrm>
              <a:off x="2084325" y="363300"/>
              <a:ext cx="484150" cy="254100"/>
            </a:xfrm>
            <a:custGeom>
              <a:avLst/>
              <a:gdLst/>
              <a:ahLst/>
              <a:cxnLst/>
              <a:rect l="l" t="t" r="r" b="b"/>
              <a:pathLst>
                <a:path w="19366" h="10164" extrusionOk="0">
                  <a:moveTo>
                    <a:pt x="9686" y="1128"/>
                  </a:moveTo>
                  <a:cubicBezTo>
                    <a:pt x="10195" y="1128"/>
                    <a:pt x="10707" y="1226"/>
                    <a:pt x="11196" y="1428"/>
                  </a:cubicBezTo>
                  <a:cubicBezTo>
                    <a:pt x="12671" y="2042"/>
                    <a:pt x="13635" y="3482"/>
                    <a:pt x="13635" y="5081"/>
                  </a:cubicBezTo>
                  <a:cubicBezTo>
                    <a:pt x="13632" y="7264"/>
                    <a:pt x="11864" y="9031"/>
                    <a:pt x="9684" y="9034"/>
                  </a:cubicBezTo>
                  <a:cubicBezTo>
                    <a:pt x="8085" y="9034"/>
                    <a:pt x="6643" y="8071"/>
                    <a:pt x="6032" y="6592"/>
                  </a:cubicBezTo>
                  <a:cubicBezTo>
                    <a:pt x="5420" y="5117"/>
                    <a:pt x="5758" y="3415"/>
                    <a:pt x="6887" y="2286"/>
                  </a:cubicBezTo>
                  <a:cubicBezTo>
                    <a:pt x="7645" y="1530"/>
                    <a:pt x="8657" y="1128"/>
                    <a:pt x="9686" y="1128"/>
                  </a:cubicBezTo>
                  <a:close/>
                  <a:moveTo>
                    <a:pt x="9684" y="1"/>
                  </a:moveTo>
                  <a:cubicBezTo>
                    <a:pt x="4502" y="1"/>
                    <a:pt x="361" y="4512"/>
                    <a:pt x="190" y="4704"/>
                  </a:cubicBezTo>
                  <a:cubicBezTo>
                    <a:pt x="0" y="4918"/>
                    <a:pt x="0" y="5243"/>
                    <a:pt x="190" y="5457"/>
                  </a:cubicBezTo>
                  <a:cubicBezTo>
                    <a:pt x="361" y="5650"/>
                    <a:pt x="4502" y="10164"/>
                    <a:pt x="9684" y="10164"/>
                  </a:cubicBezTo>
                  <a:cubicBezTo>
                    <a:pt x="14867" y="10164"/>
                    <a:pt x="19004" y="5650"/>
                    <a:pt x="19176" y="5457"/>
                  </a:cubicBezTo>
                  <a:cubicBezTo>
                    <a:pt x="19365" y="5243"/>
                    <a:pt x="19365" y="4918"/>
                    <a:pt x="19176" y="4704"/>
                  </a:cubicBezTo>
                  <a:cubicBezTo>
                    <a:pt x="19004" y="4512"/>
                    <a:pt x="14867" y="1"/>
                    <a:pt x="968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3" name="Google Shape;587;p51"/>
            <p:cNvSpPr/>
            <p:nvPr/>
          </p:nvSpPr>
          <p:spPr>
            <a:xfrm>
              <a:off x="2250600" y="419775"/>
              <a:ext cx="145175" cy="141125"/>
            </a:xfrm>
            <a:custGeom>
              <a:avLst/>
              <a:gdLst/>
              <a:ahLst/>
              <a:cxnLst/>
              <a:rect l="l" t="t" r="r" b="b"/>
              <a:pathLst>
                <a:path w="5807" h="5645" extrusionOk="0">
                  <a:moveTo>
                    <a:pt x="3018" y="0"/>
                  </a:moveTo>
                  <a:cubicBezTo>
                    <a:pt x="1922" y="0"/>
                    <a:pt x="929" y="634"/>
                    <a:pt x="468" y="1626"/>
                  </a:cubicBezTo>
                  <a:cubicBezTo>
                    <a:pt x="1" y="2623"/>
                    <a:pt x="158" y="3797"/>
                    <a:pt x="862" y="4637"/>
                  </a:cubicBezTo>
                  <a:cubicBezTo>
                    <a:pt x="1407" y="5287"/>
                    <a:pt x="2203" y="5645"/>
                    <a:pt x="3025" y="5645"/>
                  </a:cubicBezTo>
                  <a:cubicBezTo>
                    <a:pt x="3270" y="5645"/>
                    <a:pt x="3518" y="5613"/>
                    <a:pt x="3762" y="5547"/>
                  </a:cubicBezTo>
                  <a:cubicBezTo>
                    <a:pt x="4825" y="5258"/>
                    <a:pt x="5620" y="4382"/>
                    <a:pt x="5807" y="3297"/>
                  </a:cubicBezTo>
                  <a:lnTo>
                    <a:pt x="5807" y="3297"/>
                  </a:lnTo>
                  <a:cubicBezTo>
                    <a:pt x="5625" y="3356"/>
                    <a:pt x="5446" y="3383"/>
                    <a:pt x="5272" y="3383"/>
                  </a:cubicBezTo>
                  <a:cubicBezTo>
                    <a:pt x="4356" y="3383"/>
                    <a:pt x="3596" y="2626"/>
                    <a:pt x="3596" y="1692"/>
                  </a:cubicBezTo>
                  <a:cubicBezTo>
                    <a:pt x="3596" y="1147"/>
                    <a:pt x="3861" y="633"/>
                    <a:pt x="4307" y="316"/>
                  </a:cubicBezTo>
                  <a:cubicBezTo>
                    <a:pt x="3913" y="112"/>
                    <a:pt x="3476" y="3"/>
                    <a:pt x="3033" y="0"/>
                  </a:cubicBezTo>
                  <a:cubicBezTo>
                    <a:pt x="3028" y="0"/>
                    <a:pt x="3023" y="0"/>
                    <a:pt x="30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49" name="Google Shape;628;p53"/>
          <p:cNvSpPr/>
          <p:nvPr/>
        </p:nvSpPr>
        <p:spPr>
          <a:xfrm>
            <a:off x="1282724" y="2456183"/>
            <a:ext cx="4969220" cy="717059"/>
          </a:xfrm>
          <a:prstGeom prst="flowChartAlternateProcess">
            <a:avLst/>
          </a:prstGeom>
          <a:solidFill>
            <a:schemeClr val="accent3"/>
          </a:solidFill>
          <a:ln>
            <a:noFill/>
          </a:ln>
          <a:effectLst>
            <a:outerShdw blurRad="50800" dist="38100" dir="5400000" algn="t" rotWithShape="0">
              <a:prstClr val="black">
                <a:alpha val="40000"/>
              </a:prstClr>
            </a:outerShdw>
          </a:effectLst>
        </p:spPr>
        <p:txBody>
          <a:bodyPr spcFirstLastPara="1" wrap="square" lIns="91425" tIns="91425" rIns="91425" bIns="91425" anchor="ctr" anchorCtr="0">
            <a:noAutofit/>
          </a:bodyPr>
          <a:lstStyle/>
          <a:p>
            <a:pPr marL="0" lvl="0" indent="0" algn="l" rtl="0">
              <a:spcBef>
                <a:spcPts val="0"/>
              </a:spcBef>
              <a:spcAft>
                <a:spcPts val="0"/>
              </a:spcAft>
              <a:buNone/>
            </a:pPr>
            <a:r>
              <a:rPr lang="el-GR" sz="1600" b="1" dirty="0" smtClean="0">
                <a:solidFill>
                  <a:schemeClr val="tx1">
                    <a:lumMod val="50000"/>
                  </a:schemeClr>
                </a:solidFill>
                <a:latin typeface="Open Sans"/>
              </a:rPr>
              <a:t>Ερευνητική</a:t>
            </a:r>
            <a:r>
              <a:rPr lang="en-US" sz="1600" b="1" dirty="0" smtClean="0">
                <a:solidFill>
                  <a:schemeClr val="tx1">
                    <a:lumMod val="50000"/>
                  </a:schemeClr>
                </a:solidFill>
                <a:latin typeface="Open Sans"/>
              </a:rPr>
              <a:t>:</a:t>
            </a:r>
            <a:r>
              <a:rPr lang="el-GR" sz="1600" b="1" dirty="0" smtClean="0">
                <a:solidFill>
                  <a:schemeClr val="tx1">
                    <a:lumMod val="50000"/>
                  </a:schemeClr>
                </a:solidFill>
                <a:latin typeface="Open Sans"/>
              </a:rPr>
              <a:t> </a:t>
            </a:r>
            <a:r>
              <a:rPr lang="el-GR" b="1" dirty="0" smtClean="0">
                <a:solidFill>
                  <a:schemeClr val="bg1"/>
                </a:solidFill>
                <a:latin typeface="Open Sans"/>
              </a:rPr>
              <a:t>Εμπλουτισμός της ερευνητικής βιβλιογραφίας για το ΕΥ στα </a:t>
            </a:r>
            <a:r>
              <a:rPr lang="en-US" b="1" dirty="0" smtClean="0">
                <a:solidFill>
                  <a:schemeClr val="bg1"/>
                </a:solidFill>
                <a:latin typeface="Open Sans"/>
              </a:rPr>
              <a:t>e-learning</a:t>
            </a:r>
            <a:r>
              <a:rPr lang="el-GR" b="1" dirty="0" smtClean="0">
                <a:solidFill>
                  <a:schemeClr val="bg1"/>
                </a:solidFill>
                <a:latin typeface="Open Sans"/>
              </a:rPr>
              <a:t> περιβάλλοντα.  </a:t>
            </a:r>
            <a:endParaRPr b="1" dirty="0">
              <a:solidFill>
                <a:schemeClr val="bg1"/>
              </a:solidFill>
              <a:latin typeface="Open Sans"/>
            </a:endParaRPr>
          </a:p>
        </p:txBody>
      </p:sp>
      <p:sp>
        <p:nvSpPr>
          <p:cNvPr id="51" name="Google Shape;628;p53"/>
          <p:cNvSpPr/>
          <p:nvPr/>
        </p:nvSpPr>
        <p:spPr>
          <a:xfrm>
            <a:off x="1313937" y="1487277"/>
            <a:ext cx="4932627" cy="771182"/>
          </a:xfrm>
          <a:prstGeom prst="flowChartAlternateProcess">
            <a:avLst/>
          </a:prstGeom>
          <a:solidFill>
            <a:schemeClr val="accent1"/>
          </a:solidFill>
          <a:ln>
            <a:noFill/>
          </a:ln>
          <a:effectLst>
            <a:outerShdw blurRad="50800" dist="38100" dir="5400000" algn="t" rotWithShape="0">
              <a:prstClr val="black">
                <a:alpha val="40000"/>
              </a:prst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628;p53"/>
          <p:cNvSpPr/>
          <p:nvPr/>
        </p:nvSpPr>
        <p:spPr>
          <a:xfrm>
            <a:off x="1282724" y="3425284"/>
            <a:ext cx="4969220" cy="987228"/>
          </a:xfrm>
          <a:prstGeom prst="flowChartAlternateProcess">
            <a:avLst/>
          </a:prstGeom>
          <a:solidFill>
            <a:schemeClr val="accent4">
              <a:lumMod val="75000"/>
            </a:schemeClr>
          </a:solidFill>
          <a:ln>
            <a:noFill/>
          </a:ln>
          <a:effectLst>
            <a:outerShdw blurRad="50800" dist="38100" dir="5400000" algn="t" rotWithShape="0">
              <a:prstClr val="black">
                <a:alpha val="40000"/>
              </a:prst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52 - TextBox"/>
          <p:cNvSpPr txBox="1"/>
          <p:nvPr/>
        </p:nvSpPr>
        <p:spPr>
          <a:xfrm>
            <a:off x="1322022" y="1498295"/>
            <a:ext cx="4924541" cy="769441"/>
          </a:xfrm>
          <a:prstGeom prst="rect">
            <a:avLst/>
          </a:prstGeom>
          <a:noFill/>
        </p:spPr>
        <p:txBody>
          <a:bodyPr wrap="square" rtlCol="0">
            <a:spAutoFit/>
          </a:bodyPr>
          <a:lstStyle/>
          <a:p>
            <a:r>
              <a:rPr lang="el-GR" sz="1600" b="1" dirty="0" smtClean="0">
                <a:solidFill>
                  <a:schemeClr val="tx1">
                    <a:lumMod val="75000"/>
                  </a:schemeClr>
                </a:solidFill>
                <a:latin typeface="Open Sans"/>
              </a:rPr>
              <a:t>Εκπαιδευτική</a:t>
            </a:r>
            <a:r>
              <a:rPr lang="en-US" sz="1600" b="1" dirty="0" smtClean="0">
                <a:solidFill>
                  <a:schemeClr val="tx1">
                    <a:lumMod val="50000"/>
                  </a:schemeClr>
                </a:solidFill>
                <a:latin typeface="Open Sans"/>
              </a:rPr>
              <a:t>:</a:t>
            </a:r>
            <a:r>
              <a:rPr lang="el-GR" sz="1600" b="1" dirty="0" smtClean="0">
                <a:solidFill>
                  <a:schemeClr val="bg1"/>
                </a:solidFill>
                <a:latin typeface="Open Sans"/>
              </a:rPr>
              <a:t> </a:t>
            </a:r>
            <a:r>
              <a:rPr lang="el-GR" b="1" dirty="0" smtClean="0">
                <a:solidFill>
                  <a:schemeClr val="bg1"/>
                </a:solidFill>
                <a:latin typeface="Open Sans"/>
              </a:rPr>
              <a:t>Δημιουργία συμπληρωματικού ΕΥ με τη μεθοδολογία της ΕξΑΕ, για ένα θέμα που δυσκολεύει τους μαθητές.    </a:t>
            </a:r>
            <a:endParaRPr lang="el-GR" b="1" dirty="0">
              <a:solidFill>
                <a:schemeClr val="bg1"/>
              </a:solidFill>
              <a:latin typeface="Open Sans"/>
            </a:endParaRPr>
          </a:p>
        </p:txBody>
      </p:sp>
      <p:sp>
        <p:nvSpPr>
          <p:cNvPr id="55" name="54 - TextBox"/>
          <p:cNvSpPr txBox="1"/>
          <p:nvPr/>
        </p:nvSpPr>
        <p:spPr>
          <a:xfrm>
            <a:off x="1300757" y="3428937"/>
            <a:ext cx="5142574" cy="984885"/>
          </a:xfrm>
          <a:prstGeom prst="rect">
            <a:avLst/>
          </a:prstGeom>
          <a:noFill/>
        </p:spPr>
        <p:txBody>
          <a:bodyPr wrap="square" rtlCol="0">
            <a:spAutoFit/>
          </a:bodyPr>
          <a:lstStyle/>
          <a:p>
            <a:r>
              <a:rPr lang="el-GR" sz="1600" b="1" dirty="0" smtClean="0">
                <a:solidFill>
                  <a:srgbClr val="002060"/>
                </a:solidFill>
                <a:latin typeface="Open Sans"/>
              </a:rPr>
              <a:t>Κοινωνική</a:t>
            </a:r>
            <a:r>
              <a:rPr lang="en-US" sz="1600" b="1" dirty="0" smtClean="0">
                <a:solidFill>
                  <a:srgbClr val="002060"/>
                </a:solidFill>
                <a:latin typeface="Open Sans"/>
              </a:rPr>
              <a:t>:</a:t>
            </a:r>
            <a:r>
              <a:rPr lang="el-GR" sz="1600" b="1" dirty="0" smtClean="0">
                <a:solidFill>
                  <a:srgbClr val="002060"/>
                </a:solidFill>
                <a:latin typeface="Open Sans"/>
              </a:rPr>
              <a:t> </a:t>
            </a:r>
            <a:r>
              <a:rPr lang="el-GR" b="1" dirty="0" smtClean="0">
                <a:solidFill>
                  <a:schemeClr val="bg1"/>
                </a:solidFill>
                <a:latin typeface="Open Sans"/>
              </a:rPr>
              <a:t>Συνεισφορά στον εκσυγχρονισμό του εκπαιδευτικού συστήματος. Γνωριμία με νέους τρόπους μάθησης &amp; αξιοποίηση ΕΥ στα πλαίσια της σχολικής </a:t>
            </a:r>
            <a:r>
              <a:rPr lang="el-GR" b="1" dirty="0" err="1" smtClean="0">
                <a:solidFill>
                  <a:schemeClr val="bg1"/>
                </a:solidFill>
                <a:latin typeface="Open Sans"/>
              </a:rPr>
              <a:t>ΕξΑΕ</a:t>
            </a:r>
            <a:r>
              <a:rPr lang="el-GR" b="1" dirty="0" smtClean="0">
                <a:solidFill>
                  <a:schemeClr val="bg1"/>
                </a:solidFill>
                <a:latin typeface="Open Sans"/>
              </a:rPr>
              <a:t>.</a:t>
            </a:r>
            <a:endParaRPr lang="el-GR" b="1" dirty="0">
              <a:solidFill>
                <a:schemeClr val="bg1"/>
              </a:solidFill>
              <a:latin typeface="Open Sans"/>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7" name="Google Shape;217;p29"/>
          <p:cNvSpPr txBox="1">
            <a:spLocks noGrp="1"/>
          </p:cNvSpPr>
          <p:nvPr>
            <p:ph type="body" idx="1"/>
          </p:nvPr>
        </p:nvSpPr>
        <p:spPr>
          <a:xfrm>
            <a:off x="705940" y="2111861"/>
            <a:ext cx="5411751" cy="2516142"/>
          </a:xfrm>
          <a:prstGeom prst="rect">
            <a:avLst/>
          </a:prstGeom>
        </p:spPr>
        <p:txBody>
          <a:bodyPr spcFirstLastPara="1" wrap="square" lIns="91425" tIns="91425" rIns="91425" bIns="91425" anchor="t" anchorCtr="0">
            <a:noAutofit/>
          </a:bodyPr>
          <a:lstStyle/>
          <a:p>
            <a:pPr algn="just">
              <a:buFont typeface="Wingdings" pitchFamily="2" charset="2"/>
              <a:buChar char="q"/>
            </a:pPr>
            <a:r>
              <a:rPr lang="el-GR" sz="1400" b="1" dirty="0" smtClean="0">
                <a:solidFill>
                  <a:schemeClr val="bg2"/>
                </a:solidFill>
              </a:rPr>
              <a:t>1ο ερευνητικό ερώτημα: </a:t>
            </a:r>
            <a:r>
              <a:rPr lang="el-GR" sz="1400" dirty="0" smtClean="0">
                <a:solidFill>
                  <a:schemeClr val="bg2"/>
                </a:solidFill>
              </a:rPr>
              <a:t>Το εκπαιδευτικό υλικό διέπεται από τις αρχές και τη μεθοδολογία της εξ αποστάσεως εκπαίδευσης;</a:t>
            </a:r>
          </a:p>
          <a:p>
            <a:pPr algn="just">
              <a:buFont typeface="Wingdings" pitchFamily="2" charset="2"/>
              <a:buChar char="q"/>
            </a:pPr>
            <a:r>
              <a:rPr lang="el-GR" sz="1400" b="1" dirty="0" smtClean="0">
                <a:solidFill>
                  <a:schemeClr val="bg2"/>
                </a:solidFill>
              </a:rPr>
              <a:t>2ο ερευνητικό ερώτημα: </a:t>
            </a:r>
            <a:r>
              <a:rPr lang="el-GR" sz="1400" dirty="0" smtClean="0">
                <a:solidFill>
                  <a:schemeClr val="bg2"/>
                </a:solidFill>
              </a:rPr>
              <a:t>Το εκπαιδευτικό υλικό έχει δημιουργηθεί σύμφωνα με τις αρχές της </a:t>
            </a:r>
            <a:r>
              <a:rPr lang="el-GR" sz="1400" dirty="0" err="1" smtClean="0">
                <a:solidFill>
                  <a:schemeClr val="bg2"/>
                </a:solidFill>
              </a:rPr>
              <a:t>Πολυμεσικής</a:t>
            </a:r>
            <a:r>
              <a:rPr lang="el-GR" sz="1400" dirty="0" smtClean="0">
                <a:solidFill>
                  <a:schemeClr val="bg2"/>
                </a:solidFill>
              </a:rPr>
              <a:t> Μάθησης;</a:t>
            </a:r>
          </a:p>
          <a:p>
            <a:pPr algn="just">
              <a:buFont typeface="Wingdings" pitchFamily="2" charset="2"/>
              <a:buChar char="q"/>
            </a:pPr>
            <a:r>
              <a:rPr lang="el-GR" sz="1400" b="1" dirty="0" smtClean="0">
                <a:solidFill>
                  <a:schemeClr val="bg2"/>
                </a:solidFill>
              </a:rPr>
              <a:t>3ο ερευνητικό ερώτημα: </a:t>
            </a:r>
            <a:r>
              <a:rPr lang="el-GR" sz="1400" dirty="0" smtClean="0">
                <a:solidFill>
                  <a:schemeClr val="bg2"/>
                </a:solidFill>
              </a:rPr>
              <a:t>Ποια είναι τα δυνατά σημεία του εκπαιδευτικού υλικού και ποιες προτάσεις υπάρχουν ως προς τη βελτίωσή του;</a:t>
            </a:r>
          </a:p>
          <a:p>
            <a:pPr marL="0" lvl="0" indent="0" algn="l" rtl="0">
              <a:spcBef>
                <a:spcPts val="0"/>
              </a:spcBef>
              <a:spcAft>
                <a:spcPts val="0"/>
              </a:spcAft>
              <a:buNone/>
            </a:pPr>
            <a:endParaRPr sz="2000" dirty="0"/>
          </a:p>
        </p:txBody>
      </p:sp>
      <p:sp>
        <p:nvSpPr>
          <p:cNvPr id="5" name="4 - Τίτλος"/>
          <p:cNvSpPr>
            <a:spLocks noGrp="1"/>
          </p:cNvSpPr>
          <p:nvPr>
            <p:ph type="title"/>
          </p:nvPr>
        </p:nvSpPr>
        <p:spPr>
          <a:xfrm>
            <a:off x="646425" y="260600"/>
            <a:ext cx="4673230" cy="623700"/>
          </a:xfrm>
        </p:spPr>
        <p:txBody>
          <a:bodyPr/>
          <a:lstStyle/>
          <a:p>
            <a:r>
              <a:rPr lang="el-GR" b="1" dirty="0" smtClean="0"/>
              <a:t>Ερευνητικά ερωτήματα</a:t>
            </a:r>
            <a:endParaRPr lang="el-GR" b="1" dirty="0"/>
          </a:p>
        </p:txBody>
      </p:sp>
      <p:sp>
        <p:nvSpPr>
          <p:cNvPr id="8" name="Google Shape;249;p32"/>
          <p:cNvSpPr/>
          <p:nvPr/>
        </p:nvSpPr>
        <p:spPr>
          <a:xfrm rot="-5400000">
            <a:off x="5217177" y="1216674"/>
            <a:ext cx="5143500" cy="2710151"/>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25;p30"/>
          <p:cNvSpPr txBox="1">
            <a:spLocks/>
          </p:cNvSpPr>
          <p:nvPr/>
        </p:nvSpPr>
        <p:spPr>
          <a:xfrm>
            <a:off x="669554" y="1459860"/>
            <a:ext cx="5751788" cy="357000"/>
          </a:xfrm>
          <a:prstGeom prst="rect">
            <a:avLst/>
          </a:prstGeom>
        </p:spPr>
        <p:txBody>
          <a:bodyPr spcFirstLastPara="1" wrap="square" lIns="91425" tIns="91425" rIns="91425" bIns="91425" anchor="ctr" anchorCtr="0">
            <a:noAutofit/>
          </a:bodyPr>
          <a:lstStyle/>
          <a:p>
            <a:pPr algn="just"/>
            <a:r>
              <a:rPr lang="el-GR" sz="1800" dirty="0" smtClean="0">
                <a:solidFill>
                  <a:schemeClr val="tx1">
                    <a:lumMod val="75000"/>
                  </a:schemeClr>
                </a:solidFill>
                <a:latin typeface="Boogaloo"/>
              </a:rPr>
              <a:t>Στο πλαίσιο αυτό, </a:t>
            </a:r>
            <a:r>
              <a:rPr lang="el-GR" sz="1800" b="1" dirty="0" smtClean="0">
                <a:solidFill>
                  <a:schemeClr val="tx1">
                    <a:lumMod val="75000"/>
                  </a:schemeClr>
                </a:solidFill>
                <a:latin typeface="Boogaloo"/>
              </a:rPr>
              <a:t>τα ερευνητικά ερωτήματα</a:t>
            </a:r>
            <a:r>
              <a:rPr lang="el-GR" sz="1800" dirty="0" smtClean="0">
                <a:solidFill>
                  <a:schemeClr val="tx1">
                    <a:lumMod val="75000"/>
                  </a:schemeClr>
                </a:solidFill>
                <a:latin typeface="Boogaloo"/>
              </a:rPr>
              <a:t>, που διαμορφώθηκαν με βάση τον </a:t>
            </a:r>
            <a:r>
              <a:rPr lang="el-GR" sz="1800" b="1" dirty="0" smtClean="0">
                <a:solidFill>
                  <a:schemeClr val="tx1">
                    <a:lumMod val="75000"/>
                  </a:schemeClr>
                </a:solidFill>
                <a:latin typeface="Boogaloo"/>
              </a:rPr>
              <a:t>σκοπό </a:t>
            </a:r>
            <a:r>
              <a:rPr lang="el-GR" sz="1800" dirty="0" smtClean="0">
                <a:solidFill>
                  <a:schemeClr val="tx1">
                    <a:lumMod val="75000"/>
                  </a:schemeClr>
                </a:solidFill>
                <a:latin typeface="Boogaloo"/>
              </a:rPr>
              <a:t>και τους </a:t>
            </a:r>
            <a:r>
              <a:rPr lang="el-GR" sz="1800" b="1" dirty="0" smtClean="0">
                <a:solidFill>
                  <a:schemeClr val="tx1">
                    <a:lumMod val="75000"/>
                  </a:schemeClr>
                </a:solidFill>
                <a:latin typeface="Boogaloo"/>
              </a:rPr>
              <a:t>στόχους</a:t>
            </a:r>
            <a:r>
              <a:rPr lang="el-GR" sz="1800" dirty="0" smtClean="0">
                <a:solidFill>
                  <a:schemeClr val="tx1">
                    <a:lumMod val="75000"/>
                  </a:schemeClr>
                </a:solidFill>
                <a:latin typeface="Boogaloo"/>
              </a:rPr>
              <a:t> της έρευνας είναι τα εξής:</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l-GR"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1" name="10 - Έλλειψη"/>
          <p:cNvSpPr/>
          <p:nvPr/>
        </p:nvSpPr>
        <p:spPr>
          <a:xfrm>
            <a:off x="6246563" y="0"/>
            <a:ext cx="1123721" cy="1134737"/>
          </a:xfrm>
          <a:prstGeom prst="ellipse">
            <a:avLst/>
          </a:prstGeom>
          <a:solidFill>
            <a:schemeClr val="accent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Google Shape;251;p32"/>
          <p:cNvSpPr/>
          <p:nvPr/>
        </p:nvSpPr>
        <p:spPr>
          <a:xfrm rot="-935">
            <a:off x="5672688" y="335711"/>
            <a:ext cx="1103100" cy="4515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5" name="14 - Εικόνα" descr="pngegg (13).png"/>
          <p:cNvPicPr>
            <a:picLocks noChangeAspect="1"/>
          </p:cNvPicPr>
          <p:nvPr/>
        </p:nvPicPr>
        <p:blipFill>
          <a:blip r:embed="rId3"/>
          <a:stretch>
            <a:fillRect/>
          </a:stretch>
        </p:blipFill>
        <p:spPr>
          <a:xfrm>
            <a:off x="4962525" y="3905249"/>
            <a:ext cx="1428750" cy="1485899"/>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86"/>
        <p:cNvGrpSpPr/>
        <p:nvPr/>
      </p:nvGrpSpPr>
      <p:grpSpPr>
        <a:xfrm>
          <a:off x="0" y="0"/>
          <a:ext cx="0" cy="0"/>
          <a:chOff x="0" y="0"/>
          <a:chExt cx="0" cy="0"/>
        </a:xfrm>
      </p:grpSpPr>
      <p:sp>
        <p:nvSpPr>
          <p:cNvPr id="487" name="Google Shape;487;p48"/>
          <p:cNvSpPr/>
          <p:nvPr/>
        </p:nvSpPr>
        <p:spPr>
          <a:xfrm>
            <a:off x="1596249" y="2853369"/>
            <a:ext cx="5289293" cy="176269"/>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48"/>
          <p:cNvSpPr txBox="1">
            <a:spLocks noGrp="1"/>
          </p:cNvSpPr>
          <p:nvPr>
            <p:ph type="title"/>
          </p:nvPr>
        </p:nvSpPr>
        <p:spPr>
          <a:xfrm>
            <a:off x="422455" y="261748"/>
            <a:ext cx="8001900" cy="623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l-GR" b="1" dirty="0" smtClean="0"/>
              <a:t>Δομή της εργασίας</a:t>
            </a:r>
            <a:endParaRPr b="1" dirty="0"/>
          </a:p>
        </p:txBody>
      </p:sp>
      <p:sp>
        <p:nvSpPr>
          <p:cNvPr id="489" name="Google Shape;489;p48"/>
          <p:cNvSpPr/>
          <p:nvPr/>
        </p:nvSpPr>
        <p:spPr>
          <a:xfrm>
            <a:off x="1269550" y="2467850"/>
            <a:ext cx="913500" cy="913500"/>
          </a:xfrm>
          <a:prstGeom prst="rect">
            <a:avLst/>
          </a:prstGeom>
          <a:solidFill>
            <a:schemeClr val="accent2"/>
          </a:solidFill>
          <a:ln>
            <a:noFill/>
          </a:ln>
          <a:effectLst>
            <a:outerShdw blurRad="63500" sx="102000" sy="102000" algn="ctr" rotWithShape="0">
              <a:prstClr val="black">
                <a:alpha val="40000"/>
              </a:prstClr>
            </a:outerShdw>
          </a:effectLst>
        </p:spPr>
        <p:txBody>
          <a:bodyPr spcFirstLastPara="1" wrap="square" lIns="91425" tIns="91425" rIns="91425" bIns="91425" anchor="ctr" anchorCtr="0">
            <a:noAutofit/>
            <a:scene3d>
              <a:camera prst="orthographicFront"/>
              <a:lightRig rig="soft" dir="t">
                <a:rot lat="0" lon="0" rev="10800000"/>
              </a:lightRig>
            </a:scene3d>
            <a:sp3d>
              <a:bevelT w="27940" h="12700"/>
              <a:contourClr>
                <a:srgbClr val="DDDDDD"/>
              </a:contourClr>
            </a:sp3d>
          </a:bodyPr>
          <a:lstStyle/>
          <a:p>
            <a:pPr lvl="0" algn="ctr"/>
            <a:r>
              <a:rPr lang="en" sz="5400" b="1" spc="150" dirty="0" smtClean="0">
                <a:ln w="11430"/>
                <a:solidFill>
                  <a:srgbClr val="F8F8F8"/>
                </a:solidFill>
                <a:effectLst>
                  <a:outerShdw blurRad="25400" algn="tl" rotWithShape="0">
                    <a:srgbClr val="000000">
                      <a:alpha val="43000"/>
                    </a:srgbClr>
                  </a:outerShdw>
                  <a:reflection blurRad="6350" stA="55000" endA="300" endPos="45500" dir="5400000" sy="-100000" algn="bl" rotWithShape="0"/>
                </a:effectLst>
                <a:latin typeface="Boogaloo"/>
                <a:sym typeface="Boogaloo"/>
              </a:rPr>
              <a:t>1</a:t>
            </a:r>
            <a:endParaRPr sz="5400" b="1" spc="150" dirty="0">
              <a:ln w="11430"/>
              <a:solidFill>
                <a:srgbClr val="F8F8F8"/>
              </a:solidFill>
              <a:effectLst>
                <a:outerShdw blurRad="25400" algn="tl" rotWithShape="0">
                  <a:srgbClr val="000000">
                    <a:alpha val="43000"/>
                  </a:srgbClr>
                </a:outerShdw>
                <a:reflection blurRad="6350" stA="55000" endA="300" endPos="45500" dir="5400000" sy="-100000" algn="bl" rotWithShape="0"/>
              </a:effectLst>
            </a:endParaRPr>
          </a:p>
        </p:txBody>
      </p:sp>
      <p:sp>
        <p:nvSpPr>
          <p:cNvPr id="490" name="Google Shape;490;p48"/>
          <p:cNvSpPr/>
          <p:nvPr/>
        </p:nvSpPr>
        <p:spPr>
          <a:xfrm>
            <a:off x="6729881" y="2478866"/>
            <a:ext cx="981925" cy="913500"/>
          </a:xfrm>
          <a:prstGeom prst="rect">
            <a:avLst/>
          </a:prstGeom>
          <a:solidFill>
            <a:schemeClr val="accent3"/>
          </a:solidFill>
          <a:ln>
            <a:noFill/>
          </a:ln>
          <a:effectLst>
            <a:outerShdw blurRad="63500" sx="102000" sy="102000" algn="ctr" rotWithShape="0">
              <a:prstClr val="black">
                <a:alpha val="40000"/>
              </a:prstClr>
            </a:outerShdw>
          </a:effectLst>
        </p:spPr>
        <p:txBody>
          <a:bodyPr spcFirstLastPara="1" wrap="square" lIns="91425" tIns="91425" rIns="91425" bIns="91425" anchor="ctr" anchorCtr="0">
            <a:noAutofit/>
          </a:bodyPr>
          <a:lstStyle/>
          <a:p>
            <a:pPr lvl="0" algn="ctr"/>
            <a:r>
              <a:rPr lang="el-GR" sz="5400" b="1" spc="150" dirty="0" smtClean="0">
                <a:ln w="11430"/>
                <a:solidFill>
                  <a:srgbClr val="F8F8F8"/>
                </a:solidFill>
                <a:effectLst>
                  <a:outerShdw blurRad="25400" algn="tl" rotWithShape="0">
                    <a:srgbClr val="000000">
                      <a:alpha val="43000"/>
                    </a:srgbClr>
                  </a:outerShdw>
                  <a:reflection blurRad="6350" stA="55000" endA="300" endPos="45500" dir="5400000" sy="-100000" algn="bl" rotWithShape="0"/>
                </a:effectLst>
                <a:latin typeface="Boogaloo"/>
                <a:sym typeface="Boogaloo"/>
              </a:rPr>
              <a:t>3</a:t>
            </a:r>
            <a:endParaRPr lang="en" sz="5400" b="1" spc="150" dirty="0">
              <a:ln w="11430"/>
              <a:solidFill>
                <a:srgbClr val="F8F8F8"/>
              </a:solidFill>
              <a:effectLst>
                <a:outerShdw blurRad="25400" algn="tl" rotWithShape="0">
                  <a:srgbClr val="000000">
                    <a:alpha val="43000"/>
                  </a:srgbClr>
                </a:outerShdw>
                <a:reflection blurRad="6350" stA="55000" endA="300" endPos="45500" dir="5400000" sy="-100000" algn="bl" rotWithShape="0"/>
              </a:effectLst>
            </a:endParaRPr>
          </a:p>
        </p:txBody>
      </p:sp>
      <p:sp>
        <p:nvSpPr>
          <p:cNvPr id="491" name="Google Shape;491;p48"/>
          <p:cNvSpPr txBox="1"/>
          <p:nvPr/>
        </p:nvSpPr>
        <p:spPr>
          <a:xfrm>
            <a:off x="2444612" y="3606066"/>
            <a:ext cx="4220591" cy="357000"/>
          </a:xfrm>
          <a:prstGeom prst="rect">
            <a:avLst/>
          </a:prstGeom>
          <a:noFill/>
          <a:ln>
            <a:noFill/>
          </a:ln>
        </p:spPr>
        <p:txBody>
          <a:bodyPr spcFirstLastPara="1" wrap="square" lIns="91425" tIns="91425" rIns="91425" bIns="91425" anchor="ctr" anchorCtr="0">
            <a:noAutofit/>
          </a:bodyPr>
          <a:lstStyle/>
          <a:p>
            <a:pPr marL="0" lvl="0" indent="0" algn="just" rtl="0">
              <a:spcBef>
                <a:spcPts val="0"/>
              </a:spcBef>
              <a:spcAft>
                <a:spcPts val="0"/>
              </a:spcAft>
              <a:buNone/>
            </a:pPr>
            <a:r>
              <a:rPr lang="el-GR" sz="1800" b="1" dirty="0" smtClean="0">
                <a:solidFill>
                  <a:schemeClr val="tx1">
                    <a:lumMod val="75000"/>
                  </a:schemeClr>
                </a:solidFill>
                <a:latin typeface="Boogaloo"/>
                <a:ea typeface="Boogaloo"/>
                <a:cs typeface="Boogaloo"/>
                <a:sym typeface="Boogaloo"/>
              </a:rPr>
              <a:t>2. Δημιουργία Εκπαιδευτικού Υλικού </a:t>
            </a:r>
            <a:endParaRPr sz="1800" b="1" dirty="0">
              <a:solidFill>
                <a:schemeClr val="tx1">
                  <a:lumMod val="75000"/>
                </a:schemeClr>
              </a:solidFill>
              <a:latin typeface="Boogaloo"/>
              <a:ea typeface="Boogaloo"/>
              <a:cs typeface="Boogaloo"/>
              <a:sym typeface="Boogaloo"/>
            </a:endParaRPr>
          </a:p>
        </p:txBody>
      </p:sp>
      <p:sp>
        <p:nvSpPr>
          <p:cNvPr id="492" name="Google Shape;492;p48"/>
          <p:cNvSpPr txBox="1"/>
          <p:nvPr/>
        </p:nvSpPr>
        <p:spPr>
          <a:xfrm>
            <a:off x="3193762" y="3953951"/>
            <a:ext cx="3151954" cy="711600"/>
          </a:xfrm>
          <a:prstGeom prst="rect">
            <a:avLst/>
          </a:prstGeom>
          <a:noFill/>
          <a:ln>
            <a:noFill/>
          </a:ln>
        </p:spPr>
        <p:txBody>
          <a:bodyPr spcFirstLastPara="1" wrap="square" lIns="91425" tIns="91425" rIns="91425" bIns="91425" anchor="t" anchorCtr="0">
            <a:noAutofit/>
          </a:bodyPr>
          <a:lstStyle/>
          <a:p>
            <a:pPr marL="342900" lvl="0" indent="-342900" algn="just" rtl="0">
              <a:spcBef>
                <a:spcPts val="0"/>
              </a:spcBef>
              <a:spcAft>
                <a:spcPts val="0"/>
              </a:spcAft>
              <a:buFont typeface="Wingdings" pitchFamily="2" charset="2"/>
              <a:buChar char="q"/>
            </a:pPr>
            <a:r>
              <a:rPr lang="el-GR" dirty="0" smtClean="0">
                <a:solidFill>
                  <a:schemeClr val="tx1">
                    <a:lumMod val="75000"/>
                  </a:schemeClr>
                </a:solidFill>
                <a:latin typeface="Raleway Thin"/>
                <a:ea typeface="Raleway Thin"/>
                <a:cs typeface="Raleway Thin"/>
                <a:sym typeface="Raleway Thin"/>
              </a:rPr>
              <a:t>Μεθοδολογία Σχεδιασμού ΕΥ</a:t>
            </a:r>
          </a:p>
          <a:p>
            <a:pPr marL="342900" lvl="0" indent="-342900" algn="just" rtl="0">
              <a:spcBef>
                <a:spcPts val="0"/>
              </a:spcBef>
              <a:spcAft>
                <a:spcPts val="0"/>
              </a:spcAft>
              <a:buFont typeface="Wingdings" pitchFamily="2" charset="2"/>
              <a:buChar char="q"/>
            </a:pPr>
            <a:r>
              <a:rPr lang="el-GR" dirty="0" smtClean="0">
                <a:solidFill>
                  <a:schemeClr val="tx1">
                    <a:lumMod val="75000"/>
                  </a:schemeClr>
                </a:solidFill>
                <a:latin typeface="Raleway Thin"/>
                <a:ea typeface="Raleway Thin"/>
                <a:cs typeface="Raleway Thin"/>
                <a:sym typeface="Raleway Thin"/>
              </a:rPr>
              <a:t>Εφαρμογές Ανάπτυξης ΕΥ </a:t>
            </a:r>
            <a:endParaRPr dirty="0">
              <a:solidFill>
                <a:schemeClr val="tx1">
                  <a:lumMod val="75000"/>
                </a:schemeClr>
              </a:solidFill>
              <a:latin typeface="Raleway Thin"/>
              <a:ea typeface="Raleway Thin"/>
              <a:cs typeface="Raleway Thin"/>
              <a:sym typeface="Raleway Thin"/>
            </a:endParaRPr>
          </a:p>
        </p:txBody>
      </p:sp>
      <p:sp>
        <p:nvSpPr>
          <p:cNvPr id="495" name="Google Shape;495;p48"/>
          <p:cNvSpPr txBox="1"/>
          <p:nvPr/>
        </p:nvSpPr>
        <p:spPr>
          <a:xfrm>
            <a:off x="523445" y="1325607"/>
            <a:ext cx="3365509" cy="357000"/>
          </a:xfrm>
          <a:prstGeom prst="rect">
            <a:avLst/>
          </a:prstGeom>
          <a:noFill/>
          <a:ln>
            <a:noFill/>
          </a:ln>
        </p:spPr>
        <p:txBody>
          <a:bodyPr spcFirstLastPara="1" wrap="square" lIns="91425" tIns="91425" rIns="91425" bIns="91425" anchor="ctr" anchorCtr="0">
            <a:noAutofit/>
          </a:bodyPr>
          <a:lstStyle/>
          <a:p>
            <a:pPr marL="0" lvl="0" indent="0" algn="just" rtl="0">
              <a:spcBef>
                <a:spcPts val="0"/>
              </a:spcBef>
              <a:spcAft>
                <a:spcPts val="0"/>
              </a:spcAft>
              <a:buNone/>
            </a:pPr>
            <a:r>
              <a:rPr lang="el-GR" sz="1800" b="1" dirty="0" smtClean="0">
                <a:solidFill>
                  <a:schemeClr val="dk1"/>
                </a:solidFill>
                <a:latin typeface="Boogaloo"/>
                <a:ea typeface="Boogaloo"/>
                <a:cs typeface="Boogaloo"/>
                <a:sym typeface="Boogaloo"/>
              </a:rPr>
              <a:t>1. Γενικό Θεωρητικό Πλαίσιο </a:t>
            </a:r>
            <a:endParaRPr sz="1800" b="1" dirty="0">
              <a:solidFill>
                <a:schemeClr val="dk1"/>
              </a:solidFill>
              <a:latin typeface="Boogaloo"/>
              <a:ea typeface="Boogaloo"/>
              <a:cs typeface="Boogaloo"/>
              <a:sym typeface="Boogaloo"/>
            </a:endParaRPr>
          </a:p>
        </p:txBody>
      </p:sp>
      <p:sp>
        <p:nvSpPr>
          <p:cNvPr id="496" name="Google Shape;496;p48"/>
          <p:cNvSpPr txBox="1"/>
          <p:nvPr/>
        </p:nvSpPr>
        <p:spPr>
          <a:xfrm>
            <a:off x="765842" y="1662524"/>
            <a:ext cx="3431586" cy="711600"/>
          </a:xfrm>
          <a:prstGeom prst="rect">
            <a:avLst/>
          </a:prstGeom>
          <a:noFill/>
          <a:ln>
            <a:noFill/>
          </a:ln>
        </p:spPr>
        <p:txBody>
          <a:bodyPr spcFirstLastPara="1" wrap="square" lIns="91425" tIns="91425" rIns="91425" bIns="91425" anchor="t" anchorCtr="0">
            <a:noAutofit/>
          </a:bodyPr>
          <a:lstStyle/>
          <a:p>
            <a:pPr marL="342900" lvl="0" indent="-342900" algn="just" rtl="0">
              <a:spcBef>
                <a:spcPts val="0"/>
              </a:spcBef>
              <a:spcAft>
                <a:spcPts val="0"/>
              </a:spcAft>
              <a:buFont typeface="Wingdings" pitchFamily="2" charset="2"/>
              <a:buChar char="q"/>
            </a:pPr>
            <a:r>
              <a:rPr lang="el-GR" dirty="0" smtClean="0">
                <a:solidFill>
                  <a:schemeClr val="dk1"/>
                </a:solidFill>
                <a:latin typeface="Raleway Thin"/>
                <a:ea typeface="Raleway Thin"/>
                <a:cs typeface="Raleway Thin"/>
                <a:sym typeface="Raleway Thin"/>
              </a:rPr>
              <a:t>Εισαγωγή</a:t>
            </a:r>
          </a:p>
          <a:p>
            <a:pPr marL="342900" lvl="0" indent="-342900" algn="just" rtl="0">
              <a:spcBef>
                <a:spcPts val="0"/>
              </a:spcBef>
              <a:spcAft>
                <a:spcPts val="0"/>
              </a:spcAft>
              <a:buFont typeface="Wingdings" pitchFamily="2" charset="2"/>
              <a:buChar char="q"/>
            </a:pPr>
            <a:r>
              <a:rPr lang="el-GR" dirty="0" smtClean="0">
                <a:solidFill>
                  <a:schemeClr val="dk1"/>
                </a:solidFill>
                <a:latin typeface="Raleway Thin"/>
                <a:ea typeface="Raleway Thin"/>
                <a:cs typeface="Raleway Thin"/>
                <a:sym typeface="Raleway Thin"/>
              </a:rPr>
              <a:t>Εννοιολογικό πλαίσιο</a:t>
            </a:r>
          </a:p>
          <a:p>
            <a:pPr marL="342900" lvl="0" indent="-342900" algn="just" rtl="0">
              <a:spcBef>
                <a:spcPts val="0"/>
              </a:spcBef>
              <a:spcAft>
                <a:spcPts val="0"/>
              </a:spcAft>
              <a:buFont typeface="Wingdings" pitchFamily="2" charset="2"/>
              <a:buChar char="q"/>
            </a:pPr>
            <a:r>
              <a:rPr lang="el-GR" dirty="0" smtClean="0">
                <a:solidFill>
                  <a:schemeClr val="dk1"/>
                </a:solidFill>
                <a:latin typeface="Raleway Thin"/>
                <a:ea typeface="Raleway Thin"/>
                <a:cs typeface="Raleway Thin"/>
                <a:sym typeface="Raleway Thin"/>
              </a:rPr>
              <a:t>Βιβλιογραφική Επισκόπηση ερευνών</a:t>
            </a:r>
            <a:endParaRPr dirty="0">
              <a:solidFill>
                <a:schemeClr val="dk1"/>
              </a:solidFill>
              <a:latin typeface="Raleway Thin"/>
              <a:ea typeface="Raleway Thin"/>
              <a:cs typeface="Raleway Thin"/>
              <a:sym typeface="Raleway Thin"/>
            </a:endParaRPr>
          </a:p>
        </p:txBody>
      </p:sp>
      <p:sp>
        <p:nvSpPr>
          <p:cNvPr id="497" name="Google Shape;497;p48"/>
          <p:cNvSpPr txBox="1"/>
          <p:nvPr/>
        </p:nvSpPr>
        <p:spPr>
          <a:xfrm>
            <a:off x="4959209" y="1281540"/>
            <a:ext cx="4184791" cy="357000"/>
          </a:xfrm>
          <a:prstGeom prst="rect">
            <a:avLst/>
          </a:prstGeom>
          <a:noFill/>
          <a:ln>
            <a:noFill/>
          </a:ln>
        </p:spPr>
        <p:txBody>
          <a:bodyPr spcFirstLastPara="1" wrap="square" lIns="91425" tIns="91425" rIns="91425" bIns="91425" anchor="ctr" anchorCtr="0">
            <a:noAutofit/>
          </a:bodyPr>
          <a:lstStyle/>
          <a:p>
            <a:pPr marL="0" lvl="0" indent="0" algn="just" rtl="0">
              <a:spcBef>
                <a:spcPts val="0"/>
              </a:spcBef>
              <a:spcAft>
                <a:spcPts val="0"/>
              </a:spcAft>
              <a:buNone/>
            </a:pPr>
            <a:r>
              <a:rPr lang="el-GR" sz="1800" b="1" dirty="0" smtClean="0">
                <a:solidFill>
                  <a:schemeClr val="dk1"/>
                </a:solidFill>
                <a:latin typeface="Boogaloo"/>
                <a:ea typeface="Boogaloo"/>
                <a:cs typeface="Boogaloo"/>
                <a:sym typeface="Boogaloo"/>
              </a:rPr>
              <a:t>3. Αποτίμηση Εκπαιδευτικού Υλικού </a:t>
            </a:r>
            <a:endParaRPr sz="1800" b="1" dirty="0">
              <a:solidFill>
                <a:schemeClr val="dk1"/>
              </a:solidFill>
              <a:latin typeface="Boogaloo"/>
              <a:ea typeface="Boogaloo"/>
              <a:cs typeface="Boogaloo"/>
              <a:sym typeface="Boogaloo"/>
            </a:endParaRPr>
          </a:p>
        </p:txBody>
      </p:sp>
      <p:sp>
        <p:nvSpPr>
          <p:cNvPr id="498" name="Google Shape;498;p48"/>
          <p:cNvSpPr txBox="1"/>
          <p:nvPr/>
        </p:nvSpPr>
        <p:spPr>
          <a:xfrm>
            <a:off x="5829541" y="1684556"/>
            <a:ext cx="2895818" cy="711600"/>
          </a:xfrm>
          <a:prstGeom prst="rect">
            <a:avLst/>
          </a:prstGeom>
          <a:noFill/>
          <a:ln>
            <a:noFill/>
          </a:ln>
        </p:spPr>
        <p:txBody>
          <a:bodyPr spcFirstLastPara="1" wrap="square" lIns="91425" tIns="91425" rIns="91425" bIns="91425" anchor="t" anchorCtr="0">
            <a:noAutofit/>
          </a:bodyPr>
          <a:lstStyle/>
          <a:p>
            <a:pPr marL="342900" lvl="0" indent="-342900" algn="just" rtl="0">
              <a:spcBef>
                <a:spcPts val="0"/>
              </a:spcBef>
              <a:spcAft>
                <a:spcPts val="0"/>
              </a:spcAft>
              <a:buFont typeface="Wingdings" pitchFamily="2" charset="2"/>
              <a:buChar char="q"/>
            </a:pPr>
            <a:r>
              <a:rPr lang="el-GR" dirty="0" smtClean="0">
                <a:solidFill>
                  <a:schemeClr val="dk1"/>
                </a:solidFill>
                <a:latin typeface="Raleway Thin"/>
                <a:ea typeface="Raleway Thin"/>
                <a:cs typeface="Raleway Thin"/>
                <a:sym typeface="Raleway Thin"/>
              </a:rPr>
              <a:t>Μεθοδολογία Έρευνας</a:t>
            </a:r>
          </a:p>
          <a:p>
            <a:pPr marL="342900" lvl="0" indent="-342900" algn="just" rtl="0">
              <a:spcBef>
                <a:spcPts val="0"/>
              </a:spcBef>
              <a:spcAft>
                <a:spcPts val="0"/>
              </a:spcAft>
              <a:buFont typeface="Wingdings" pitchFamily="2" charset="2"/>
              <a:buChar char="q"/>
            </a:pPr>
            <a:r>
              <a:rPr lang="el-GR" dirty="0" smtClean="0">
                <a:solidFill>
                  <a:schemeClr val="dk1"/>
                </a:solidFill>
                <a:latin typeface="Raleway Thin"/>
                <a:ea typeface="Raleway Thin"/>
                <a:cs typeface="Raleway Thin"/>
                <a:sym typeface="Raleway Thin"/>
              </a:rPr>
              <a:t>Παρουσίαση Αποτελεσμάτων</a:t>
            </a:r>
          </a:p>
          <a:p>
            <a:pPr marL="342900" lvl="0" indent="-342900" algn="just" rtl="0">
              <a:spcBef>
                <a:spcPts val="0"/>
              </a:spcBef>
              <a:spcAft>
                <a:spcPts val="0"/>
              </a:spcAft>
              <a:buFont typeface="Wingdings" pitchFamily="2" charset="2"/>
              <a:buChar char="q"/>
            </a:pPr>
            <a:r>
              <a:rPr lang="el-GR" dirty="0" smtClean="0">
                <a:solidFill>
                  <a:schemeClr val="dk1"/>
                </a:solidFill>
                <a:latin typeface="Raleway Thin"/>
                <a:ea typeface="Raleway Thin"/>
                <a:cs typeface="Raleway Thin"/>
                <a:sym typeface="Raleway Thin"/>
              </a:rPr>
              <a:t>Συμπεράσματα-Συζήτηση  </a:t>
            </a:r>
            <a:endParaRPr dirty="0">
              <a:solidFill>
                <a:schemeClr val="dk1"/>
              </a:solidFill>
              <a:latin typeface="Raleway Thin"/>
              <a:ea typeface="Raleway Thin"/>
              <a:cs typeface="Raleway Thin"/>
              <a:sym typeface="Raleway Thin"/>
            </a:endParaRPr>
          </a:p>
        </p:txBody>
      </p:sp>
      <p:sp>
        <p:nvSpPr>
          <p:cNvPr id="499" name="Google Shape;499;p48"/>
          <p:cNvSpPr/>
          <p:nvPr/>
        </p:nvSpPr>
        <p:spPr>
          <a:xfrm>
            <a:off x="3999123" y="2467778"/>
            <a:ext cx="975353" cy="1002535"/>
          </a:xfrm>
          <a:prstGeom prst="ellipse">
            <a:avLst/>
          </a:prstGeom>
          <a:solidFill>
            <a:schemeClr val="accent1"/>
          </a:solidFill>
          <a:ln>
            <a:noFill/>
          </a:ln>
          <a:effectLst>
            <a:outerShdw blurRad="63500" sx="102000" sy="102000" algn="ctr" rotWithShape="0">
              <a:prstClr val="black">
                <a:alpha val="40000"/>
              </a:prstClr>
            </a:outerShdw>
          </a:effectLst>
        </p:spPr>
        <p:txBody>
          <a:bodyPr spcFirstLastPara="1" wrap="square" lIns="91425" tIns="91425" rIns="91425" bIns="91425" anchor="ctr" anchorCtr="0">
            <a:noAutofit/>
          </a:bodyPr>
          <a:lstStyle/>
          <a:p>
            <a:pPr lvl="0" algn="ctr"/>
            <a:r>
              <a:rPr lang="el-GR" sz="5400" b="1" spc="150" dirty="0" smtClean="0">
                <a:ln w="11430"/>
                <a:solidFill>
                  <a:srgbClr val="F8F8F8"/>
                </a:solidFill>
                <a:effectLst>
                  <a:outerShdw blurRad="25400" algn="tl" rotWithShape="0">
                    <a:srgbClr val="000000">
                      <a:alpha val="43000"/>
                    </a:srgbClr>
                  </a:outerShdw>
                  <a:reflection blurRad="6350" stA="55000" endA="300" endPos="45500" dir="5400000" sy="-100000" algn="bl" rotWithShape="0"/>
                </a:effectLst>
                <a:latin typeface="Boogaloo"/>
                <a:sym typeface="Boogaloo"/>
              </a:rPr>
              <a:t>2</a:t>
            </a:r>
            <a:endParaRPr lang="en" sz="5400" b="1" spc="150" dirty="0">
              <a:ln w="11430"/>
              <a:solidFill>
                <a:srgbClr val="F8F8F8"/>
              </a:solidFill>
              <a:effectLst>
                <a:outerShdw blurRad="25400" algn="tl" rotWithShape="0">
                  <a:srgbClr val="000000">
                    <a:alpha val="43000"/>
                  </a:srgbClr>
                </a:outerShdw>
                <a:reflection blurRad="6350" stA="55000" endA="300" endPos="45500" dir="5400000" sy="-100000" algn="bl" rotWithShape="0"/>
              </a:effectLst>
            </a:endParaRPr>
          </a:p>
        </p:txBody>
      </p:sp>
      <p:sp>
        <p:nvSpPr>
          <p:cNvPr id="29" name="28 - Έλλειψη"/>
          <p:cNvSpPr/>
          <p:nvPr/>
        </p:nvSpPr>
        <p:spPr>
          <a:xfrm>
            <a:off x="7194014" y="253388"/>
            <a:ext cx="1046603" cy="980501"/>
          </a:xfrm>
          <a:prstGeom prst="ellipse">
            <a:avLst/>
          </a:prstGeom>
          <a:solidFill>
            <a:schemeClr val="accent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32"/>
          <p:cNvSpPr txBox="1">
            <a:spLocks noGrp="1"/>
          </p:cNvSpPr>
          <p:nvPr>
            <p:ph type="title"/>
          </p:nvPr>
        </p:nvSpPr>
        <p:spPr>
          <a:xfrm>
            <a:off x="542023" y="2454284"/>
            <a:ext cx="4845225" cy="822300"/>
          </a:xfrm>
          <a:prstGeom prst="rect">
            <a:avLst/>
          </a:prstGeom>
        </p:spPr>
        <p:txBody>
          <a:bodyPr spcFirstLastPara="1" wrap="square" lIns="91425" tIns="91425" rIns="91425" bIns="91425" anchor="ctr" anchorCtr="0">
            <a:noAutofit/>
            <a:scene3d>
              <a:camera prst="orthographicFront"/>
              <a:lightRig rig="soft" dir="t">
                <a:rot lat="0" lon="0" rev="10800000"/>
              </a:lightRig>
            </a:scene3d>
            <a:sp3d>
              <a:bevelT w="27940" h="12700"/>
              <a:contourClr>
                <a:srgbClr val="DDDDDD"/>
              </a:contourClr>
            </a:sp3d>
          </a:bodyPr>
          <a:lstStyle/>
          <a:p>
            <a:pPr marL="0" lvl="0" indent="0" algn="l" rtl="0">
              <a:spcBef>
                <a:spcPts val="0"/>
              </a:spcBef>
              <a:spcAft>
                <a:spcPts val="0"/>
              </a:spcAft>
              <a:buNone/>
            </a:pPr>
            <a:r>
              <a:rPr lang="el-GR" sz="5400" b="1" spc="150" dirty="0" smtClean="0">
                <a:ln w="11430"/>
                <a:solidFill>
                  <a:schemeClr val="tx1">
                    <a:lumMod val="75000"/>
                  </a:schemeClr>
                </a:solidFill>
                <a:effectLst>
                  <a:outerShdw blurRad="25400" algn="tl" rotWithShape="0">
                    <a:srgbClr val="000000">
                      <a:alpha val="43000"/>
                    </a:srgbClr>
                  </a:outerShdw>
                </a:effectLst>
              </a:rPr>
              <a:t>1. Γενικό Θεωρητικό Πλαίσιο</a:t>
            </a:r>
            <a:endParaRPr sz="5400" b="1" spc="150" dirty="0">
              <a:ln w="11430"/>
              <a:solidFill>
                <a:schemeClr val="tx1">
                  <a:lumMod val="75000"/>
                </a:schemeClr>
              </a:solidFill>
              <a:effectLst>
                <a:outerShdw blurRad="25400" algn="tl" rotWithShape="0">
                  <a:srgbClr val="000000">
                    <a:alpha val="43000"/>
                  </a:srgbClr>
                </a:outerShdw>
              </a:effectLst>
            </a:endParaRPr>
          </a:p>
        </p:txBody>
      </p:sp>
      <p:sp>
        <p:nvSpPr>
          <p:cNvPr id="250" name="Google Shape;250;p32"/>
          <p:cNvSpPr/>
          <p:nvPr/>
        </p:nvSpPr>
        <p:spPr>
          <a:xfrm rot="-935">
            <a:off x="956694" y="544923"/>
            <a:ext cx="1103100" cy="451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0" name="Google Shape;264;p34"/>
          <p:cNvPicPr preferRelativeResize="0"/>
          <p:nvPr/>
        </p:nvPicPr>
        <p:blipFill rotWithShape="1">
          <a:blip r:embed="rId3">
            <a:alphaModFix/>
          </a:blip>
          <a:srcRect l="17049" t="-4366" r="17650" b="21817"/>
          <a:stretch/>
        </p:blipFill>
        <p:spPr>
          <a:xfrm rot="-5400000">
            <a:off x="4524265" y="868555"/>
            <a:ext cx="4068102" cy="3428422"/>
          </a:xfrm>
          <a:prstGeom prst="rect">
            <a:avLst/>
          </a:prstGeom>
          <a:noFill/>
          <a:ln>
            <a:noFill/>
          </a:ln>
          <a:effectLst>
            <a:outerShdw blurRad="63500" sx="102000" sy="102000" algn="ctr" rotWithShape="0">
              <a:prstClr val="black">
                <a:alpha val="40000"/>
              </a:prstClr>
            </a:outerShdw>
          </a:effectLst>
        </p:spPr>
      </p:pic>
      <p:sp>
        <p:nvSpPr>
          <p:cNvPr id="249" name="Google Shape;249;p32"/>
          <p:cNvSpPr/>
          <p:nvPr/>
        </p:nvSpPr>
        <p:spPr>
          <a:xfrm rot="-5400000">
            <a:off x="4859217" y="4720740"/>
            <a:ext cx="1116900" cy="473700"/>
          </a:xfrm>
          <a:prstGeom prst="rect">
            <a:avLst/>
          </a:prstGeom>
          <a:solidFill>
            <a:schemeClr val="accent4"/>
          </a:solidFill>
          <a:ln>
            <a:noFill/>
          </a:ln>
          <a:effectLst>
            <a:outerShdw blurRad="50800" dist="38100" dir="5400000" algn="t" rotWithShape="0">
              <a:prstClr val="black">
                <a:alpha val="40000"/>
              </a:prst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32"/>
          <p:cNvSpPr/>
          <p:nvPr/>
        </p:nvSpPr>
        <p:spPr>
          <a:xfrm rot="-935">
            <a:off x="4648119" y="996723"/>
            <a:ext cx="1103100" cy="451500"/>
          </a:xfrm>
          <a:prstGeom prst="rect">
            <a:avLst/>
          </a:prstGeom>
          <a:solidFill>
            <a:schemeClr val="accent3"/>
          </a:solidFill>
          <a:ln>
            <a:noFill/>
          </a:ln>
          <a:effectLst>
            <a:outerShdw blurRad="50800" dist="38100" dir="5400000" algn="t" rotWithShape="0">
              <a:prstClr val="black">
                <a:alpha val="40000"/>
              </a:prst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35"/>
          <p:cNvSpPr txBox="1">
            <a:spLocks noGrp="1"/>
          </p:cNvSpPr>
          <p:nvPr>
            <p:ph type="title"/>
          </p:nvPr>
        </p:nvSpPr>
        <p:spPr>
          <a:xfrm>
            <a:off x="524924" y="262666"/>
            <a:ext cx="6334453" cy="623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l-GR" b="1" dirty="0" smtClean="0"/>
              <a:t>Γενικό Θεωρητικό Πλαίσιο (1/3) </a:t>
            </a:r>
            <a:endParaRPr b="1" dirty="0"/>
          </a:p>
        </p:txBody>
      </p:sp>
      <p:sp>
        <p:nvSpPr>
          <p:cNvPr id="50" name="49 - Ορθογώνιο"/>
          <p:cNvSpPr/>
          <p:nvPr/>
        </p:nvSpPr>
        <p:spPr>
          <a:xfrm>
            <a:off x="536957" y="1089298"/>
            <a:ext cx="6540118" cy="369332"/>
          </a:xfrm>
          <a:prstGeom prst="rect">
            <a:avLst/>
          </a:prstGeom>
        </p:spPr>
        <p:txBody>
          <a:bodyPr wrap="square">
            <a:spAutoFit/>
          </a:bodyPr>
          <a:lstStyle/>
          <a:p>
            <a:pPr lvl="0" algn="just"/>
            <a:r>
              <a:rPr lang="el-GR" sz="1800" dirty="0" smtClean="0">
                <a:solidFill>
                  <a:schemeClr val="tx1">
                    <a:lumMod val="75000"/>
                  </a:schemeClr>
                </a:solidFill>
                <a:latin typeface="Boogaloo"/>
              </a:rPr>
              <a:t>Το </a:t>
            </a:r>
            <a:r>
              <a:rPr lang="el-GR" sz="1800" b="1" dirty="0" smtClean="0">
                <a:solidFill>
                  <a:schemeClr val="tx1">
                    <a:lumMod val="75000"/>
                  </a:schemeClr>
                </a:solidFill>
                <a:latin typeface="Boogaloo"/>
              </a:rPr>
              <a:t>1</a:t>
            </a:r>
            <a:r>
              <a:rPr lang="el-GR" sz="1800" b="1" baseline="30000" dirty="0" smtClean="0">
                <a:solidFill>
                  <a:schemeClr val="tx1">
                    <a:lumMod val="75000"/>
                  </a:schemeClr>
                </a:solidFill>
                <a:latin typeface="Boogaloo"/>
              </a:rPr>
              <a:t>ο</a:t>
            </a:r>
            <a:r>
              <a:rPr lang="el-GR" sz="1800" b="1" dirty="0" smtClean="0">
                <a:solidFill>
                  <a:schemeClr val="tx1">
                    <a:lumMod val="75000"/>
                  </a:schemeClr>
                </a:solidFill>
                <a:latin typeface="Boogaloo"/>
              </a:rPr>
              <a:t> κεφάλαιο</a:t>
            </a:r>
            <a:r>
              <a:rPr lang="el-GR" sz="1800" dirty="0" smtClean="0">
                <a:solidFill>
                  <a:schemeClr val="tx1">
                    <a:lumMod val="75000"/>
                  </a:schemeClr>
                </a:solidFill>
                <a:latin typeface="Boogaloo"/>
              </a:rPr>
              <a:t> της εργασίας αναφέρεται </a:t>
            </a:r>
            <a:r>
              <a:rPr lang="el-GR" sz="1800" b="1" dirty="0" smtClean="0">
                <a:solidFill>
                  <a:schemeClr val="tx1">
                    <a:lumMod val="75000"/>
                  </a:schemeClr>
                </a:solidFill>
                <a:latin typeface="Boogaloo"/>
              </a:rPr>
              <a:t>στους όρους</a:t>
            </a:r>
            <a:r>
              <a:rPr lang="en-US" sz="1800" dirty="0" smtClean="0">
                <a:solidFill>
                  <a:schemeClr val="tx1">
                    <a:lumMod val="75000"/>
                  </a:schemeClr>
                </a:solidFill>
                <a:latin typeface="Boogaloo"/>
              </a:rPr>
              <a:t>:</a:t>
            </a:r>
            <a:endParaRPr lang="el-GR" sz="1800" dirty="0" smtClean="0">
              <a:solidFill>
                <a:schemeClr val="tx1">
                  <a:lumMod val="75000"/>
                </a:schemeClr>
              </a:solidFill>
              <a:latin typeface="Boogaloo"/>
            </a:endParaRPr>
          </a:p>
        </p:txBody>
      </p:sp>
      <p:sp>
        <p:nvSpPr>
          <p:cNvPr id="13" name="12 - Στρογγύλεμα διαγώνιας γωνίας του ορθογωνίου"/>
          <p:cNvSpPr/>
          <p:nvPr/>
        </p:nvSpPr>
        <p:spPr>
          <a:xfrm>
            <a:off x="447675" y="1657350"/>
            <a:ext cx="2276476" cy="2543175"/>
          </a:xfrm>
          <a:prstGeom prst="round2DiagRect">
            <a:avLst/>
          </a:prstGeom>
          <a:solidFill>
            <a:srgbClr val="8B9DEB"/>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73" name="Google Shape;273;p35"/>
          <p:cNvSpPr txBox="1">
            <a:spLocks noGrp="1"/>
          </p:cNvSpPr>
          <p:nvPr>
            <p:ph type="subTitle" idx="3"/>
          </p:nvPr>
        </p:nvSpPr>
        <p:spPr>
          <a:xfrm>
            <a:off x="484712" y="1859797"/>
            <a:ext cx="2103300" cy="357000"/>
          </a:xfrm>
          <a:prstGeom prst="rect">
            <a:avLst/>
          </a:prstGeom>
          <a:noFill/>
        </p:spPr>
        <p:txBody>
          <a:bodyPr spcFirstLastPara="1" wrap="square" lIns="91425" tIns="91425" rIns="91425" bIns="91425" anchor="ctr" anchorCtr="0">
            <a:noAutofit/>
          </a:bodyPr>
          <a:lstStyle/>
          <a:p>
            <a:pPr marL="0" lvl="0" indent="0" algn="ctr" rtl="0">
              <a:spcBef>
                <a:spcPts val="0"/>
              </a:spcBef>
              <a:spcAft>
                <a:spcPts val="0"/>
              </a:spcAft>
              <a:buNone/>
            </a:pPr>
            <a:r>
              <a:rPr lang="el-GR" sz="1600" b="1" dirty="0" smtClean="0">
                <a:solidFill>
                  <a:schemeClr val="bg1"/>
                </a:solidFill>
              </a:rPr>
              <a:t>1. Εξ αποστάσεως εκπαίδευση</a:t>
            </a:r>
            <a:endParaRPr sz="1600" b="1" dirty="0">
              <a:solidFill>
                <a:schemeClr val="bg1"/>
              </a:solidFill>
            </a:endParaRPr>
          </a:p>
        </p:txBody>
      </p:sp>
      <p:sp>
        <p:nvSpPr>
          <p:cNvPr id="274" name="Google Shape;274;p35"/>
          <p:cNvSpPr txBox="1">
            <a:spLocks noGrp="1"/>
          </p:cNvSpPr>
          <p:nvPr>
            <p:ph type="subTitle" idx="4"/>
          </p:nvPr>
        </p:nvSpPr>
        <p:spPr>
          <a:xfrm>
            <a:off x="461529" y="2460239"/>
            <a:ext cx="2307377" cy="1492176"/>
          </a:xfrm>
          <a:prstGeom prst="rect">
            <a:avLst/>
          </a:prstGeom>
        </p:spPr>
        <p:txBody>
          <a:bodyPr spcFirstLastPara="1" wrap="square" lIns="91425" tIns="91425" rIns="91425" bIns="91425" anchor="t" anchorCtr="0">
            <a:noAutofit/>
          </a:bodyPr>
          <a:lstStyle/>
          <a:p>
            <a:pPr marL="0" lvl="0" indent="0" algn="just">
              <a:buClr>
                <a:schemeClr val="tx1"/>
              </a:buClr>
              <a:buFont typeface="Wingdings" pitchFamily="2" charset="2"/>
              <a:buChar char="ü"/>
            </a:pPr>
            <a:r>
              <a:rPr lang="el-GR" b="1" dirty="0" smtClean="0">
                <a:solidFill>
                  <a:srgbClr val="002060"/>
                </a:solidFill>
              </a:rPr>
              <a:t>Ορισμός </a:t>
            </a:r>
            <a:r>
              <a:rPr lang="el-GR" b="1" dirty="0" err="1" smtClean="0">
                <a:solidFill>
                  <a:srgbClr val="002060"/>
                </a:solidFill>
              </a:rPr>
              <a:t>ΕξΑΕ</a:t>
            </a:r>
            <a:endParaRPr lang="el-GR" b="1" dirty="0" smtClean="0">
              <a:solidFill>
                <a:srgbClr val="002060"/>
              </a:solidFill>
            </a:endParaRPr>
          </a:p>
          <a:p>
            <a:pPr marL="0" lvl="0" indent="0" algn="just">
              <a:buClr>
                <a:schemeClr val="tx1"/>
              </a:buClr>
              <a:buFont typeface="Wingdings" pitchFamily="2" charset="2"/>
              <a:buChar char="ü"/>
            </a:pPr>
            <a:r>
              <a:rPr lang="el-GR" b="1" dirty="0" smtClean="0">
                <a:solidFill>
                  <a:srgbClr val="002060"/>
                </a:solidFill>
              </a:rPr>
              <a:t>Ιστορική αναδρομή </a:t>
            </a:r>
          </a:p>
          <a:p>
            <a:pPr marL="0" lvl="0" indent="0" algn="just">
              <a:buClr>
                <a:schemeClr val="tx1"/>
              </a:buClr>
              <a:buFont typeface="Wingdings" pitchFamily="2" charset="2"/>
              <a:buChar char="ü"/>
            </a:pPr>
            <a:r>
              <a:rPr lang="el-GR" b="1" dirty="0" smtClean="0">
                <a:solidFill>
                  <a:srgbClr val="002060"/>
                </a:solidFill>
              </a:rPr>
              <a:t>Μορφές </a:t>
            </a:r>
            <a:r>
              <a:rPr lang="el-GR" b="1" dirty="0" err="1" smtClean="0">
                <a:solidFill>
                  <a:srgbClr val="002060"/>
                </a:solidFill>
              </a:rPr>
              <a:t>ΕξΑΕ</a:t>
            </a:r>
            <a:endParaRPr lang="el-GR" b="1" dirty="0" smtClean="0">
              <a:solidFill>
                <a:srgbClr val="002060"/>
              </a:solidFill>
            </a:endParaRPr>
          </a:p>
          <a:p>
            <a:pPr marL="0" lvl="0" indent="0" algn="just">
              <a:buClr>
                <a:schemeClr val="tx1"/>
              </a:buClr>
              <a:buFont typeface="Wingdings" pitchFamily="2" charset="2"/>
              <a:buChar char="ü"/>
            </a:pPr>
            <a:r>
              <a:rPr lang="el-GR" b="1" dirty="0" smtClean="0">
                <a:solidFill>
                  <a:srgbClr val="002060"/>
                </a:solidFill>
              </a:rPr>
              <a:t>Ρόλος ΕΥ &amp; βασικές     </a:t>
            </a:r>
          </a:p>
          <a:p>
            <a:pPr marL="0" lvl="0" indent="0" algn="just">
              <a:buClr>
                <a:schemeClr val="tx1"/>
              </a:buClr>
            </a:pPr>
            <a:r>
              <a:rPr lang="el-GR" b="1" dirty="0" smtClean="0">
                <a:solidFill>
                  <a:srgbClr val="002060"/>
                </a:solidFill>
              </a:rPr>
              <a:t>   αρχές σχεδιασμού του  </a:t>
            </a:r>
          </a:p>
          <a:p>
            <a:pPr marL="0" lvl="0" indent="0" algn="just">
              <a:buClr>
                <a:schemeClr val="tx1"/>
              </a:buClr>
            </a:pPr>
            <a:r>
              <a:rPr lang="el-GR" b="1" dirty="0" smtClean="0">
                <a:solidFill>
                  <a:srgbClr val="002060"/>
                </a:solidFill>
              </a:rPr>
              <a:t>   σύμφωνα με την </a:t>
            </a:r>
            <a:r>
              <a:rPr lang="el-GR" b="1" dirty="0" err="1" smtClean="0">
                <a:solidFill>
                  <a:srgbClr val="002060"/>
                </a:solidFill>
              </a:rPr>
              <a:t>ΕξΑΕ</a:t>
            </a:r>
            <a:endParaRPr b="1" dirty="0">
              <a:solidFill>
                <a:srgbClr val="002060"/>
              </a:solidFill>
            </a:endParaRPr>
          </a:p>
        </p:txBody>
      </p:sp>
      <p:sp>
        <p:nvSpPr>
          <p:cNvPr id="20" name="19 - Στρογγύλεμα διαγώνιας γωνίας του ορθογωνίου"/>
          <p:cNvSpPr/>
          <p:nvPr/>
        </p:nvSpPr>
        <p:spPr>
          <a:xfrm>
            <a:off x="2838450" y="1638300"/>
            <a:ext cx="2724150" cy="2543175"/>
          </a:xfrm>
          <a:prstGeom prst="round2DiagRect">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71" name="Google Shape;271;p35"/>
          <p:cNvSpPr txBox="1">
            <a:spLocks noGrp="1"/>
          </p:cNvSpPr>
          <p:nvPr>
            <p:ph type="subTitle" idx="1"/>
          </p:nvPr>
        </p:nvSpPr>
        <p:spPr>
          <a:xfrm>
            <a:off x="2753159" y="1872305"/>
            <a:ext cx="2885641" cy="357000"/>
          </a:xfrm>
          <a:prstGeom prst="rect">
            <a:avLst/>
          </a:prstGeom>
          <a:noFill/>
        </p:spPr>
        <p:txBody>
          <a:bodyPr spcFirstLastPara="1" wrap="square" lIns="91425" tIns="91425" rIns="91425" bIns="91425" anchor="ctr" anchorCtr="0">
            <a:noAutofit/>
          </a:bodyPr>
          <a:lstStyle/>
          <a:p>
            <a:pPr marL="0" lvl="0" indent="0" rtl="0">
              <a:spcBef>
                <a:spcPts val="0"/>
              </a:spcBef>
              <a:spcAft>
                <a:spcPts val="0"/>
              </a:spcAft>
              <a:buNone/>
            </a:pPr>
            <a:r>
              <a:rPr lang="el-GR" sz="1600" b="1" dirty="0" smtClean="0">
                <a:solidFill>
                  <a:schemeClr val="bg1"/>
                </a:solidFill>
              </a:rPr>
              <a:t>2. Σχολική εξ αποστάσεως εκπαίδευση</a:t>
            </a:r>
            <a:endParaRPr sz="1600" b="1" dirty="0">
              <a:solidFill>
                <a:schemeClr val="bg1"/>
              </a:solidFill>
            </a:endParaRPr>
          </a:p>
        </p:txBody>
      </p:sp>
      <p:sp>
        <p:nvSpPr>
          <p:cNvPr id="272" name="Google Shape;272;p35"/>
          <p:cNvSpPr txBox="1">
            <a:spLocks noGrp="1"/>
          </p:cNvSpPr>
          <p:nvPr>
            <p:ph type="subTitle" idx="2"/>
          </p:nvPr>
        </p:nvSpPr>
        <p:spPr>
          <a:xfrm>
            <a:off x="2865736" y="2458548"/>
            <a:ext cx="2811164" cy="6186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Clr>
                <a:schemeClr val="tx1"/>
              </a:buClr>
              <a:buFont typeface="Wingdings" pitchFamily="2" charset="2"/>
              <a:buChar char="ü"/>
            </a:pPr>
            <a:r>
              <a:rPr lang="el-GR" b="1" dirty="0" smtClean="0">
                <a:solidFill>
                  <a:srgbClr val="002060"/>
                </a:solidFill>
              </a:rPr>
              <a:t>Ορισμός Σχολικής </a:t>
            </a:r>
            <a:r>
              <a:rPr lang="el-GR" b="1" dirty="0" err="1" smtClean="0">
                <a:solidFill>
                  <a:srgbClr val="002060"/>
                </a:solidFill>
              </a:rPr>
              <a:t>ΕξΑΕ</a:t>
            </a:r>
            <a:endParaRPr lang="el-GR" b="1" dirty="0" smtClean="0">
              <a:solidFill>
                <a:srgbClr val="002060"/>
              </a:solidFill>
            </a:endParaRPr>
          </a:p>
          <a:p>
            <a:pPr marL="0" lvl="0" indent="0" algn="just" rtl="0">
              <a:spcBef>
                <a:spcPts val="0"/>
              </a:spcBef>
              <a:spcAft>
                <a:spcPts val="0"/>
              </a:spcAft>
              <a:buClr>
                <a:schemeClr val="tx1"/>
              </a:buClr>
              <a:buFont typeface="Wingdings" pitchFamily="2" charset="2"/>
              <a:buChar char="ü"/>
            </a:pPr>
            <a:r>
              <a:rPr lang="el-GR" b="1" dirty="0" smtClean="0">
                <a:solidFill>
                  <a:srgbClr val="002060"/>
                </a:solidFill>
              </a:rPr>
              <a:t>Σχολική </a:t>
            </a:r>
            <a:r>
              <a:rPr lang="el-GR" b="1" dirty="0" err="1" smtClean="0">
                <a:solidFill>
                  <a:srgbClr val="002060"/>
                </a:solidFill>
              </a:rPr>
              <a:t>ΕξΑΕ</a:t>
            </a:r>
            <a:r>
              <a:rPr lang="el-GR" b="1" dirty="0" smtClean="0">
                <a:solidFill>
                  <a:srgbClr val="002060"/>
                </a:solidFill>
              </a:rPr>
              <a:t> &amp; ΤΠΕ</a:t>
            </a:r>
          </a:p>
          <a:p>
            <a:pPr marL="0" lvl="0" indent="0" algn="just" rtl="0">
              <a:spcBef>
                <a:spcPts val="0"/>
              </a:spcBef>
              <a:spcAft>
                <a:spcPts val="0"/>
              </a:spcAft>
              <a:buClr>
                <a:schemeClr val="tx1"/>
              </a:buClr>
              <a:buFont typeface="Wingdings" pitchFamily="2" charset="2"/>
              <a:buChar char="ü"/>
            </a:pPr>
            <a:r>
              <a:rPr lang="el-GR" b="1" dirty="0" smtClean="0">
                <a:solidFill>
                  <a:srgbClr val="002060"/>
                </a:solidFill>
              </a:rPr>
              <a:t>Πλεονεκτήματα</a:t>
            </a:r>
            <a:r>
              <a:rPr lang="en-US" b="1" smtClean="0">
                <a:solidFill>
                  <a:srgbClr val="002060"/>
                </a:solidFill>
              </a:rPr>
              <a:t> </a:t>
            </a:r>
            <a:r>
              <a:rPr lang="el-GR" b="1" smtClean="0">
                <a:solidFill>
                  <a:srgbClr val="002060"/>
                </a:solidFill>
              </a:rPr>
              <a:t>ΕξΑΕ</a:t>
            </a:r>
            <a:endParaRPr lang="el-GR" b="1" dirty="0" smtClean="0">
              <a:solidFill>
                <a:srgbClr val="002060"/>
              </a:solidFill>
            </a:endParaRPr>
          </a:p>
          <a:p>
            <a:pPr marL="0" lvl="0" indent="0" algn="just" rtl="0">
              <a:spcBef>
                <a:spcPts val="0"/>
              </a:spcBef>
              <a:spcAft>
                <a:spcPts val="0"/>
              </a:spcAft>
              <a:buClr>
                <a:schemeClr val="tx1"/>
              </a:buClr>
              <a:buFont typeface="Wingdings" pitchFamily="2" charset="2"/>
              <a:buChar char="ü"/>
            </a:pPr>
            <a:r>
              <a:rPr lang="el-GR" b="1" dirty="0" smtClean="0">
                <a:solidFill>
                  <a:srgbClr val="002060"/>
                </a:solidFill>
              </a:rPr>
              <a:t>Σχολική </a:t>
            </a:r>
            <a:r>
              <a:rPr lang="el-GR" b="1" dirty="0" err="1" smtClean="0">
                <a:solidFill>
                  <a:srgbClr val="002060"/>
                </a:solidFill>
              </a:rPr>
              <a:t>ΕξΑΕ</a:t>
            </a:r>
            <a:r>
              <a:rPr lang="el-GR" b="1" dirty="0" smtClean="0">
                <a:solidFill>
                  <a:srgbClr val="002060"/>
                </a:solidFill>
              </a:rPr>
              <a:t> στην Ελλάδα</a:t>
            </a:r>
            <a:endParaRPr b="1" dirty="0">
              <a:solidFill>
                <a:srgbClr val="002060"/>
              </a:solidFill>
            </a:endParaRPr>
          </a:p>
        </p:txBody>
      </p:sp>
      <p:sp>
        <p:nvSpPr>
          <p:cNvPr id="21" name="20 - Στρογγύλεμα διαγώνιας γωνίας του ορθογωνίου"/>
          <p:cNvSpPr/>
          <p:nvPr/>
        </p:nvSpPr>
        <p:spPr>
          <a:xfrm>
            <a:off x="5657849" y="1619250"/>
            <a:ext cx="2695576" cy="2543175"/>
          </a:xfrm>
          <a:prstGeom prst="round2DiagRect">
            <a:avLst/>
          </a:prstGeom>
          <a:solidFill>
            <a:srgbClr val="698FC7"/>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79" name="Google Shape;279;p35"/>
          <p:cNvSpPr txBox="1">
            <a:spLocks noGrp="1"/>
          </p:cNvSpPr>
          <p:nvPr>
            <p:ph type="subTitle" idx="9"/>
          </p:nvPr>
        </p:nvSpPr>
        <p:spPr>
          <a:xfrm>
            <a:off x="6048374" y="1821698"/>
            <a:ext cx="1809751" cy="357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l-GR" sz="1600" b="1" dirty="0" smtClean="0">
                <a:solidFill>
                  <a:schemeClr val="bg1"/>
                </a:solidFill>
              </a:rPr>
              <a:t>3. Διδακτική της γλώσσας</a:t>
            </a:r>
            <a:endParaRPr sz="1600" b="1" dirty="0">
              <a:solidFill>
                <a:schemeClr val="bg1"/>
              </a:solidFill>
            </a:endParaRPr>
          </a:p>
        </p:txBody>
      </p:sp>
      <p:sp>
        <p:nvSpPr>
          <p:cNvPr id="280" name="Google Shape;280;p35"/>
          <p:cNvSpPr txBox="1">
            <a:spLocks noGrp="1"/>
          </p:cNvSpPr>
          <p:nvPr>
            <p:ph type="subTitle" idx="13"/>
          </p:nvPr>
        </p:nvSpPr>
        <p:spPr>
          <a:xfrm>
            <a:off x="5586516" y="2429599"/>
            <a:ext cx="2909784" cy="1238788"/>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Clr>
                <a:schemeClr val="tx1"/>
              </a:buClr>
              <a:buFont typeface="Wingdings" pitchFamily="2" charset="2"/>
              <a:buChar char="ü"/>
            </a:pPr>
            <a:r>
              <a:rPr lang="el-GR" b="1" dirty="0" smtClean="0">
                <a:solidFill>
                  <a:srgbClr val="002060"/>
                </a:solidFill>
              </a:rPr>
              <a:t>Παρουσίαση του μαθήματος</a:t>
            </a:r>
          </a:p>
          <a:p>
            <a:pPr marL="0" lvl="0" indent="0" algn="just" rtl="0">
              <a:spcBef>
                <a:spcPts val="0"/>
              </a:spcBef>
              <a:spcAft>
                <a:spcPts val="0"/>
              </a:spcAft>
              <a:buClr>
                <a:schemeClr val="tx1"/>
              </a:buClr>
              <a:buFont typeface="Wingdings" pitchFamily="2" charset="2"/>
              <a:buChar char="ü"/>
            </a:pPr>
            <a:r>
              <a:rPr lang="el-GR" b="1" dirty="0" err="1" smtClean="0">
                <a:solidFill>
                  <a:srgbClr val="002060"/>
                </a:solidFill>
              </a:rPr>
              <a:t>Στοχοθεσία</a:t>
            </a:r>
            <a:r>
              <a:rPr lang="el-GR" b="1" dirty="0" smtClean="0">
                <a:solidFill>
                  <a:srgbClr val="002060"/>
                </a:solidFill>
              </a:rPr>
              <a:t> &amp; μεθοδολογία</a:t>
            </a:r>
          </a:p>
          <a:p>
            <a:pPr marL="0" lvl="0" indent="0" algn="just" rtl="0">
              <a:spcBef>
                <a:spcPts val="0"/>
              </a:spcBef>
              <a:spcAft>
                <a:spcPts val="0"/>
              </a:spcAft>
              <a:buClr>
                <a:schemeClr val="tx1"/>
              </a:buClr>
            </a:pPr>
            <a:r>
              <a:rPr lang="el-GR" b="1" dirty="0" smtClean="0">
                <a:solidFill>
                  <a:srgbClr val="002060"/>
                </a:solidFill>
              </a:rPr>
              <a:t>   του μαθήματος και της     </a:t>
            </a:r>
          </a:p>
          <a:p>
            <a:pPr marL="0" lvl="0" indent="0" algn="just" rtl="0">
              <a:spcBef>
                <a:spcPts val="0"/>
              </a:spcBef>
              <a:spcAft>
                <a:spcPts val="0"/>
              </a:spcAft>
              <a:buClr>
                <a:schemeClr val="tx1"/>
              </a:buClr>
            </a:pPr>
            <a:r>
              <a:rPr lang="el-GR" b="1" dirty="0" smtClean="0">
                <a:solidFill>
                  <a:srgbClr val="002060"/>
                </a:solidFill>
              </a:rPr>
              <a:t>   διδακτικής ενότητας «Τα είδη     </a:t>
            </a:r>
          </a:p>
          <a:p>
            <a:pPr marL="0" lvl="0" indent="0" algn="just" rtl="0">
              <a:spcBef>
                <a:spcPts val="0"/>
              </a:spcBef>
              <a:spcAft>
                <a:spcPts val="0"/>
              </a:spcAft>
              <a:buClr>
                <a:schemeClr val="tx1"/>
              </a:buClr>
            </a:pPr>
            <a:r>
              <a:rPr lang="el-GR" b="1" dirty="0" smtClean="0">
                <a:solidFill>
                  <a:srgbClr val="002060"/>
                </a:solidFill>
              </a:rPr>
              <a:t>   των συνθέτων»</a:t>
            </a:r>
            <a:endParaRPr b="1" dirty="0">
              <a:solidFill>
                <a:srgbClr val="002060"/>
              </a:solidFill>
            </a:endParaRPr>
          </a:p>
        </p:txBody>
      </p:sp>
      <p:sp>
        <p:nvSpPr>
          <p:cNvPr id="25" name="24 - Ορθογώνιο"/>
          <p:cNvSpPr/>
          <p:nvPr/>
        </p:nvSpPr>
        <p:spPr>
          <a:xfrm>
            <a:off x="7086600" y="142875"/>
            <a:ext cx="1466850" cy="11906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2" name="Google Shape;250;p32"/>
          <p:cNvSpPr/>
          <p:nvPr/>
        </p:nvSpPr>
        <p:spPr>
          <a:xfrm rot="5400000">
            <a:off x="6238875" y="2238374"/>
            <a:ext cx="5143500" cy="666751"/>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318;p36"/>
          <p:cNvSpPr/>
          <p:nvPr/>
        </p:nvSpPr>
        <p:spPr>
          <a:xfrm>
            <a:off x="-202575" y="4373909"/>
            <a:ext cx="1110000" cy="451500"/>
          </a:xfrm>
          <a:prstGeom prst="rect">
            <a:avLst/>
          </a:prstGeom>
          <a:solidFill>
            <a:schemeClr val="accent3"/>
          </a:solidFill>
          <a:ln>
            <a:noFill/>
          </a:ln>
          <a:effectLst>
            <a:outerShdw blurRad="50800" dist="38100" dir="5400000" algn="t" rotWithShape="0">
              <a:prstClr val="black">
                <a:alpha val="40000"/>
              </a:prst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26 - Ορθογώνιο"/>
          <p:cNvSpPr/>
          <p:nvPr/>
        </p:nvSpPr>
        <p:spPr>
          <a:xfrm rot="5400000">
            <a:off x="-476251" y="870096"/>
            <a:ext cx="495300" cy="1079205"/>
          </a:xfrm>
          <a:prstGeom prst="rect">
            <a:avLst/>
          </a:prstGeom>
          <a:solidFill>
            <a:schemeClr val="accent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9" name="Google Shape;318;p36"/>
          <p:cNvSpPr/>
          <p:nvPr/>
        </p:nvSpPr>
        <p:spPr>
          <a:xfrm rot="5400000">
            <a:off x="3618375" y="5021100"/>
            <a:ext cx="1110000" cy="511500"/>
          </a:xfrm>
          <a:prstGeom prst="rect">
            <a:avLst/>
          </a:prstGeom>
          <a:solidFill>
            <a:schemeClr val="accent4"/>
          </a:solidFill>
          <a:ln>
            <a:noFill/>
          </a:ln>
          <a:effectLst>
            <a:outerShdw blurRad="50800" dist="38100" dir="5400000" algn="t" rotWithShape="0">
              <a:prstClr val="black">
                <a:alpha val="40000"/>
              </a:prst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18;p36"/>
          <p:cNvSpPr/>
          <p:nvPr/>
        </p:nvSpPr>
        <p:spPr>
          <a:xfrm>
            <a:off x="7683661" y="335338"/>
            <a:ext cx="991517" cy="451500"/>
          </a:xfrm>
          <a:prstGeom prst="rect">
            <a:avLst/>
          </a:prstGeom>
          <a:solidFill>
            <a:srgbClr val="F9ED07"/>
          </a:solidFill>
          <a:ln>
            <a:noFill/>
          </a:ln>
          <a:effectLst>
            <a:outerShdw blurRad="50800" dist="38100" dir="5400000" algn="t" rotWithShape="0">
              <a:prstClr val="black">
                <a:alpha val="40000"/>
              </a:prst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Photography Lesson for Middle School by Slidesgo">
  <a:themeElements>
    <a:clrScheme name="Simple Light">
      <a:dk1>
        <a:srgbClr val="2E4379"/>
      </a:dk1>
      <a:lt1>
        <a:srgbClr val="FFFFFF"/>
      </a:lt1>
      <a:dk2>
        <a:srgbClr val="2E4379"/>
      </a:dk2>
      <a:lt2>
        <a:srgbClr val="FFFFFF"/>
      </a:lt2>
      <a:accent1>
        <a:srgbClr val="EC3252"/>
      </a:accent1>
      <a:accent2>
        <a:srgbClr val="ECBE24"/>
      </a:accent2>
      <a:accent3>
        <a:srgbClr val="40CFBF"/>
      </a:accent3>
      <a:accent4>
        <a:srgbClr val="FC873E"/>
      </a:accent4>
      <a:accent5>
        <a:srgbClr val="A439EB"/>
      </a:accent5>
      <a:accent6>
        <a:srgbClr val="E9C44A"/>
      </a:accent6>
      <a:hlink>
        <a:srgbClr val="2E437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2214</TotalTime>
  <Words>1936</Words>
  <Application>Microsoft Office PowerPoint</Application>
  <PresentationFormat>Προβολή στην οθόνη (16:9)</PresentationFormat>
  <Paragraphs>216</Paragraphs>
  <Slides>28</Slides>
  <Notes>28</Notes>
  <HiddenSlides>0</HiddenSlides>
  <MMClips>0</MMClips>
  <ScaleCrop>false</ScaleCrop>
  <HeadingPairs>
    <vt:vector size="4" baseType="variant">
      <vt:variant>
        <vt:lpstr>Θέμα</vt:lpstr>
      </vt:variant>
      <vt:variant>
        <vt:i4>1</vt:i4>
      </vt:variant>
      <vt:variant>
        <vt:lpstr>Τίτλοι διαφανειών</vt:lpstr>
      </vt:variant>
      <vt:variant>
        <vt:i4>28</vt:i4>
      </vt:variant>
    </vt:vector>
  </HeadingPairs>
  <TitlesOfParts>
    <vt:vector size="29" baseType="lpstr">
      <vt:lpstr>Photography Lesson for Middle School by Slidesgo</vt:lpstr>
      <vt:lpstr>Σχεδιασμός, υλοποίηση &amp; αποτίμηση Συμπληρωματικού εκπαιδευτικού υλικού με τη μεθοδολογία της Σχολικής ΕξΑΕ για μαθητές της Β’ Γυμνασίου στο μάθημα της Νεοελληνικής Γλώσσας. Η περίπτωση της θεματικής ενότητας: Τα είδη των συνθέτων</vt:lpstr>
      <vt:lpstr>Διαφάνεια 2</vt:lpstr>
      <vt:lpstr>Διαφάνεια 3</vt:lpstr>
      <vt:lpstr>Στόχοι της διπλωματικής εργασίας</vt:lpstr>
      <vt:lpstr>Διαφάνεια 5</vt:lpstr>
      <vt:lpstr>Ερευνητικά ερωτήματα</vt:lpstr>
      <vt:lpstr>Δομή της εργασίας</vt:lpstr>
      <vt:lpstr>1. Γενικό Θεωρητικό Πλαίσιο</vt:lpstr>
      <vt:lpstr>Γενικό Θεωρητικό Πλαίσιο (1/3) </vt:lpstr>
      <vt:lpstr>Διαφάνεια 10</vt:lpstr>
      <vt:lpstr>η ανάγκη διεξαγωγής περαιτέρω έρευνας </vt:lpstr>
      <vt:lpstr>2. Δημιουργία Εκπαιδευτικού Υλικού</vt:lpstr>
      <vt:lpstr>είχε ως σκοπό  να δώσει την δυνατότητα στους εκπαιδευομένους να μελετήσουν μόνοι τους, στο δικό τους χώρο &amp; χρόνο, υπό την καθοδήγηση του δημιουργού του υλικού, τη συγκεκριμένη θεματική ενότητα. </vt:lpstr>
      <vt:lpstr>Διαφάνεια 14</vt:lpstr>
      <vt:lpstr>Διαφάνεια 15</vt:lpstr>
      <vt:lpstr>3. Αποτίμηση Εκπαιδευτικού Υλικού</vt:lpstr>
      <vt:lpstr>Διαφάνεια 17</vt:lpstr>
      <vt:lpstr>Διαφάνεια 18</vt:lpstr>
      <vt:lpstr>Διαφάνεια 19</vt:lpstr>
      <vt:lpstr>Διαφάνεια 20</vt:lpstr>
      <vt:lpstr>Διαφάνεια 21</vt:lpstr>
      <vt:lpstr>Διαφάνεια 22</vt:lpstr>
      <vt:lpstr>Διαφάνεια 23</vt:lpstr>
      <vt:lpstr>Διαφάνεια 24</vt:lpstr>
      <vt:lpstr>Διαφάνεια 25</vt:lpstr>
      <vt:lpstr>Διαφάνεια 26</vt:lpstr>
      <vt:lpstr>Διαφάνεια 27</vt:lpstr>
      <vt:lpstr>Σας ευχαριστώ πολύ για την προσοχή σας!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Σχεδιασμός, υλοποίηση &amp; αποτίμηση Συμπληρωματικού εκπαιδευτικού υλικού με τη μεθοδολογία της Σχολικής ΕΞΑΕ για μαθητές της Β’ Γυμνασίου στο μάθημα της Νεοελληνικής Γλώσσας. Η περίπτωση της θεματικής ενότητας: Τα είδη των συνθέτων</dc:title>
  <cp:lastModifiedBy>EFH</cp:lastModifiedBy>
  <cp:revision>342</cp:revision>
  <dcterms:modified xsi:type="dcterms:W3CDTF">2021-10-31T15:50:54Z</dcterms:modified>
</cp:coreProperties>
</file>