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5" r:id="rId1"/>
  </p:sldMasterIdLst>
  <p:sldIdLst>
    <p:sldId id="257" r:id="rId2"/>
    <p:sldId id="258" r:id="rId3"/>
    <p:sldId id="259" r:id="rId4"/>
    <p:sldId id="264" r:id="rId5"/>
    <p:sldId id="261" r:id="rId6"/>
    <p:sldId id="265" r:id="rId7"/>
    <p:sldId id="266" r:id="rId8"/>
    <p:sldId id="267" r:id="rId9"/>
    <p:sldId id="262" r:id="rId10"/>
    <p:sldId id="280" r:id="rId11"/>
    <p:sldId id="281" r:id="rId12"/>
    <p:sldId id="282" r:id="rId13"/>
    <p:sldId id="283" r:id="rId14"/>
    <p:sldId id="269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ADF57-8F3B-472E-A427-E88F6B6D6065}" type="doc">
      <dgm:prSet loTypeId="urn:microsoft.com/office/officeart/2005/8/layout/pyramid2" loCatId="list" qsTypeId="urn:microsoft.com/office/officeart/2005/8/quickstyle/3d4" qsCatId="3D" csTypeId="urn:microsoft.com/office/officeart/2005/8/colors/accent0_3" csCatId="mainScheme" phldr="1"/>
      <dgm:spPr/>
    </dgm:pt>
    <dgm:pt modelId="{FC794C51-B91D-4F0E-B3CC-90A73EEFECAF}">
      <dgm:prSet custT="1"/>
      <dgm:spPr/>
      <dgm:t>
        <a:bodyPr/>
        <a:lstStyle/>
        <a:p>
          <a:r>
            <a:rPr lang="el-GR" sz="1600" dirty="0" smtClean="0"/>
            <a:t>Έχει δημιουργηθεί το εκπαιδευτικό υλικό σύμφωνα με τις αρχές της </a:t>
          </a:r>
          <a:r>
            <a:rPr lang="el-GR" sz="1600" dirty="0" err="1" smtClean="0"/>
            <a:t>Πολυμεσικής</a:t>
          </a:r>
          <a:r>
            <a:rPr lang="el-GR" sz="1600" dirty="0" smtClean="0"/>
            <a:t> Μάθησης;</a:t>
          </a:r>
          <a:endParaRPr lang="el-GR" sz="1600" dirty="0"/>
        </a:p>
      </dgm:t>
    </dgm:pt>
    <dgm:pt modelId="{C2F02014-37A1-4AD7-B1EC-D8D61D97ED82}" type="parTrans" cxnId="{86128014-3ADA-48FC-8C4D-7F058A57C33E}">
      <dgm:prSet/>
      <dgm:spPr/>
      <dgm:t>
        <a:bodyPr/>
        <a:lstStyle/>
        <a:p>
          <a:endParaRPr lang="el-GR"/>
        </a:p>
      </dgm:t>
    </dgm:pt>
    <dgm:pt modelId="{F75EF955-0380-48F1-933E-79CFB48F7C24}" type="sibTrans" cxnId="{86128014-3ADA-48FC-8C4D-7F058A57C33E}">
      <dgm:prSet/>
      <dgm:spPr/>
      <dgm:t>
        <a:bodyPr/>
        <a:lstStyle/>
        <a:p>
          <a:endParaRPr lang="el-GR"/>
        </a:p>
      </dgm:t>
    </dgm:pt>
    <dgm:pt modelId="{670A7A5A-CA10-45E6-BA56-7859D2A25264}">
      <dgm:prSet custT="1"/>
      <dgm:spPr/>
      <dgm:t>
        <a:bodyPr/>
        <a:lstStyle/>
        <a:p>
          <a:r>
            <a:rPr lang="el-GR" sz="1600" dirty="0" smtClean="0"/>
            <a:t>Ποιες είναι οι στάσεις και απόψεις των εκπαιδευτικών απέναντι στο συγκεκριμένο εκπαιδευτικό υλικό;</a:t>
          </a:r>
          <a:endParaRPr lang="el-GR" sz="1600" dirty="0"/>
        </a:p>
      </dgm:t>
    </dgm:pt>
    <dgm:pt modelId="{7A2E3434-66F9-4E12-BC5A-2FEE4D2C44A7}" type="parTrans" cxnId="{5F16484C-F505-4BF8-8F78-02E7967B2592}">
      <dgm:prSet/>
      <dgm:spPr/>
      <dgm:t>
        <a:bodyPr/>
        <a:lstStyle/>
        <a:p>
          <a:endParaRPr lang="el-GR"/>
        </a:p>
      </dgm:t>
    </dgm:pt>
    <dgm:pt modelId="{7DEEDA8C-9BFD-4BC1-BBCE-B8B13BF5BD9D}" type="sibTrans" cxnId="{5F16484C-F505-4BF8-8F78-02E7967B2592}">
      <dgm:prSet/>
      <dgm:spPr/>
      <dgm:t>
        <a:bodyPr/>
        <a:lstStyle/>
        <a:p>
          <a:endParaRPr lang="el-GR"/>
        </a:p>
      </dgm:t>
    </dgm:pt>
    <dgm:pt modelId="{563D2A03-704C-4DBA-90DE-AAA759D8F828}">
      <dgm:prSet custT="1"/>
      <dgm:spPr/>
      <dgm:t>
        <a:bodyPr/>
        <a:lstStyle/>
        <a:p>
          <a:r>
            <a:rPr lang="el-GR" sz="1600" dirty="0" smtClean="0"/>
            <a:t>Ποιες είναι οι στάσεις και απόψεις των μαθητών απέναντι στο συγκεκριμένο εκπαιδευτικό υλικό;</a:t>
          </a:r>
          <a:endParaRPr lang="el-GR" sz="1600" dirty="0"/>
        </a:p>
      </dgm:t>
    </dgm:pt>
    <dgm:pt modelId="{9D959DAD-E32D-45B4-95AC-EEA0EEEFA7A1}" type="parTrans" cxnId="{B2F5F320-F4C5-4A66-A717-1C9866B881E1}">
      <dgm:prSet/>
      <dgm:spPr/>
      <dgm:t>
        <a:bodyPr/>
        <a:lstStyle/>
        <a:p>
          <a:endParaRPr lang="el-GR"/>
        </a:p>
      </dgm:t>
    </dgm:pt>
    <dgm:pt modelId="{007EBF17-3E6B-4712-9F41-1603FCC2A3F7}" type="sibTrans" cxnId="{B2F5F320-F4C5-4A66-A717-1C9866B881E1}">
      <dgm:prSet/>
      <dgm:spPr/>
      <dgm:t>
        <a:bodyPr/>
        <a:lstStyle/>
        <a:p>
          <a:endParaRPr lang="el-GR"/>
        </a:p>
      </dgm:t>
    </dgm:pt>
    <dgm:pt modelId="{1D7E6CDE-6290-47D6-8EAD-EBDDCEA07DCE}">
      <dgm:prSet custT="1"/>
      <dgm:spPr/>
      <dgm:t>
        <a:bodyPr/>
        <a:lstStyle/>
        <a:p>
          <a:r>
            <a:rPr lang="el-GR" sz="1600" dirty="0" err="1" smtClean="0"/>
            <a:t>Διέπεται</a:t>
          </a:r>
          <a:r>
            <a:rPr lang="el-GR" sz="1600" dirty="0" smtClean="0"/>
            <a:t> το εκπαιδευτικό υλικό από τις αρχές και τη μεθοδολογία της εξ αποστάσεως εκπαίδευσης;</a:t>
          </a:r>
          <a:endParaRPr lang="el-GR" sz="1600" dirty="0"/>
        </a:p>
      </dgm:t>
    </dgm:pt>
    <dgm:pt modelId="{5679B835-2D87-4105-96D2-9160F98858E9}" type="parTrans" cxnId="{5BC5DDB3-AB5D-4AC7-9C7B-C2A0DA6068B9}">
      <dgm:prSet/>
      <dgm:spPr/>
      <dgm:t>
        <a:bodyPr/>
        <a:lstStyle/>
        <a:p>
          <a:endParaRPr lang="el-GR"/>
        </a:p>
      </dgm:t>
    </dgm:pt>
    <dgm:pt modelId="{49796902-4DCD-4E65-903F-1F1B96AC5AF7}" type="sibTrans" cxnId="{5BC5DDB3-AB5D-4AC7-9C7B-C2A0DA6068B9}">
      <dgm:prSet/>
      <dgm:spPr/>
      <dgm:t>
        <a:bodyPr/>
        <a:lstStyle/>
        <a:p>
          <a:endParaRPr lang="el-GR"/>
        </a:p>
      </dgm:t>
    </dgm:pt>
    <dgm:pt modelId="{6FE623B6-324C-4CDA-AF63-B0178E232A55}" type="pres">
      <dgm:prSet presAssocID="{D37ADF57-8F3B-472E-A427-E88F6B6D6065}" presName="compositeShape" presStyleCnt="0">
        <dgm:presLayoutVars>
          <dgm:dir/>
          <dgm:resizeHandles/>
        </dgm:presLayoutVars>
      </dgm:prSet>
      <dgm:spPr/>
    </dgm:pt>
    <dgm:pt modelId="{BBDDC8E6-851D-4A7F-BBFF-DDFC6ABDFB65}" type="pres">
      <dgm:prSet presAssocID="{D37ADF57-8F3B-472E-A427-E88F6B6D6065}" presName="pyramid" presStyleLbl="node1" presStyleIdx="0" presStyleCnt="1" custLinFactNeighborX="-20784"/>
      <dgm:spPr/>
    </dgm:pt>
    <dgm:pt modelId="{1DAEE44D-4F3B-47AD-9DA9-B3BF47F20CCE}" type="pres">
      <dgm:prSet presAssocID="{D37ADF57-8F3B-472E-A427-E88F6B6D6065}" presName="theList" presStyleCnt="0"/>
      <dgm:spPr/>
    </dgm:pt>
    <dgm:pt modelId="{66569BE4-1DBD-4DD7-924B-EDECC56ED735}" type="pres">
      <dgm:prSet presAssocID="{FC794C51-B91D-4F0E-B3CC-90A73EEFECAF}" presName="aNode" presStyleLbl="fgAcc1" presStyleIdx="0" presStyleCnt="4" custScaleX="1659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4FCCF8-65EE-4706-B9C7-58614DA8677D}" type="pres">
      <dgm:prSet presAssocID="{FC794C51-B91D-4F0E-B3CC-90A73EEFECAF}" presName="aSpace" presStyleCnt="0"/>
      <dgm:spPr/>
    </dgm:pt>
    <dgm:pt modelId="{25EAD185-47F7-432D-8090-DDA3ABFA199C}" type="pres">
      <dgm:prSet presAssocID="{1D7E6CDE-6290-47D6-8EAD-EBDDCEA07DCE}" presName="aNode" presStyleLbl="fgAcc1" presStyleIdx="1" presStyleCnt="4" custScaleX="1644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63FBB4-3042-4D9C-91B9-94C315E82A28}" type="pres">
      <dgm:prSet presAssocID="{1D7E6CDE-6290-47D6-8EAD-EBDDCEA07DCE}" presName="aSpace" presStyleCnt="0"/>
      <dgm:spPr/>
    </dgm:pt>
    <dgm:pt modelId="{13206E37-994D-4E7A-B963-E55E2C7E350A}" type="pres">
      <dgm:prSet presAssocID="{670A7A5A-CA10-45E6-BA56-7859D2A25264}" presName="aNode" presStyleLbl="fgAcc1" presStyleIdx="2" presStyleCnt="4" custScaleX="16164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DF619C2-B030-4592-A1F4-71D258C920C6}" type="pres">
      <dgm:prSet presAssocID="{670A7A5A-CA10-45E6-BA56-7859D2A25264}" presName="aSpace" presStyleCnt="0"/>
      <dgm:spPr/>
    </dgm:pt>
    <dgm:pt modelId="{3EC36473-AE0F-4E04-859B-3865B4277B2B}" type="pres">
      <dgm:prSet presAssocID="{563D2A03-704C-4DBA-90DE-AAA759D8F828}" presName="aNode" presStyleLbl="fgAcc1" presStyleIdx="3" presStyleCnt="4" custScaleX="16550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C083BB-8156-47DE-94B1-6ED6F173103B}" type="pres">
      <dgm:prSet presAssocID="{563D2A03-704C-4DBA-90DE-AAA759D8F828}" presName="aSpace" presStyleCnt="0"/>
      <dgm:spPr/>
    </dgm:pt>
  </dgm:ptLst>
  <dgm:cxnLst>
    <dgm:cxn modelId="{39B2CA6B-AFD7-447A-BDFA-D222775F7108}" type="presOf" srcId="{FC794C51-B91D-4F0E-B3CC-90A73EEFECAF}" destId="{66569BE4-1DBD-4DD7-924B-EDECC56ED735}" srcOrd="0" destOrd="0" presId="urn:microsoft.com/office/officeart/2005/8/layout/pyramid2"/>
    <dgm:cxn modelId="{B2F5F320-F4C5-4A66-A717-1C9866B881E1}" srcId="{D37ADF57-8F3B-472E-A427-E88F6B6D6065}" destId="{563D2A03-704C-4DBA-90DE-AAA759D8F828}" srcOrd="3" destOrd="0" parTransId="{9D959DAD-E32D-45B4-95AC-EEA0EEEFA7A1}" sibTransId="{007EBF17-3E6B-4712-9F41-1603FCC2A3F7}"/>
    <dgm:cxn modelId="{AAB45AE2-B6DD-484E-A834-036E91F9DC06}" type="presOf" srcId="{1D7E6CDE-6290-47D6-8EAD-EBDDCEA07DCE}" destId="{25EAD185-47F7-432D-8090-DDA3ABFA199C}" srcOrd="0" destOrd="0" presId="urn:microsoft.com/office/officeart/2005/8/layout/pyramid2"/>
    <dgm:cxn modelId="{30EBE62A-93AC-481E-99B7-2152B6BB2F53}" type="presOf" srcId="{563D2A03-704C-4DBA-90DE-AAA759D8F828}" destId="{3EC36473-AE0F-4E04-859B-3865B4277B2B}" srcOrd="0" destOrd="0" presId="urn:microsoft.com/office/officeart/2005/8/layout/pyramid2"/>
    <dgm:cxn modelId="{86128014-3ADA-48FC-8C4D-7F058A57C33E}" srcId="{D37ADF57-8F3B-472E-A427-E88F6B6D6065}" destId="{FC794C51-B91D-4F0E-B3CC-90A73EEFECAF}" srcOrd="0" destOrd="0" parTransId="{C2F02014-37A1-4AD7-B1EC-D8D61D97ED82}" sibTransId="{F75EF955-0380-48F1-933E-79CFB48F7C24}"/>
    <dgm:cxn modelId="{536CFB0E-0D80-4CDE-99AF-7B64BE052A56}" type="presOf" srcId="{D37ADF57-8F3B-472E-A427-E88F6B6D6065}" destId="{6FE623B6-324C-4CDA-AF63-B0178E232A55}" srcOrd="0" destOrd="0" presId="urn:microsoft.com/office/officeart/2005/8/layout/pyramid2"/>
    <dgm:cxn modelId="{5BC5DDB3-AB5D-4AC7-9C7B-C2A0DA6068B9}" srcId="{D37ADF57-8F3B-472E-A427-E88F6B6D6065}" destId="{1D7E6CDE-6290-47D6-8EAD-EBDDCEA07DCE}" srcOrd="1" destOrd="0" parTransId="{5679B835-2D87-4105-96D2-9160F98858E9}" sibTransId="{49796902-4DCD-4E65-903F-1F1B96AC5AF7}"/>
    <dgm:cxn modelId="{08B86E79-4F37-4C07-A31D-1242995B105B}" type="presOf" srcId="{670A7A5A-CA10-45E6-BA56-7859D2A25264}" destId="{13206E37-994D-4E7A-B963-E55E2C7E350A}" srcOrd="0" destOrd="0" presId="urn:microsoft.com/office/officeart/2005/8/layout/pyramid2"/>
    <dgm:cxn modelId="{5F16484C-F505-4BF8-8F78-02E7967B2592}" srcId="{D37ADF57-8F3B-472E-A427-E88F6B6D6065}" destId="{670A7A5A-CA10-45E6-BA56-7859D2A25264}" srcOrd="2" destOrd="0" parTransId="{7A2E3434-66F9-4E12-BC5A-2FEE4D2C44A7}" sibTransId="{7DEEDA8C-9BFD-4BC1-BBCE-B8B13BF5BD9D}"/>
    <dgm:cxn modelId="{C0C9B54F-772F-4CA8-8E5D-0955EEE5C0BE}" type="presParOf" srcId="{6FE623B6-324C-4CDA-AF63-B0178E232A55}" destId="{BBDDC8E6-851D-4A7F-BBFF-DDFC6ABDFB65}" srcOrd="0" destOrd="0" presId="urn:microsoft.com/office/officeart/2005/8/layout/pyramid2"/>
    <dgm:cxn modelId="{2E17D6CE-4285-4A77-AF97-CC02591187D6}" type="presParOf" srcId="{6FE623B6-324C-4CDA-AF63-B0178E232A55}" destId="{1DAEE44D-4F3B-47AD-9DA9-B3BF47F20CCE}" srcOrd="1" destOrd="0" presId="urn:microsoft.com/office/officeart/2005/8/layout/pyramid2"/>
    <dgm:cxn modelId="{DE432587-6D82-4AF6-B5D4-6D2A378A838E}" type="presParOf" srcId="{1DAEE44D-4F3B-47AD-9DA9-B3BF47F20CCE}" destId="{66569BE4-1DBD-4DD7-924B-EDECC56ED735}" srcOrd="0" destOrd="0" presId="urn:microsoft.com/office/officeart/2005/8/layout/pyramid2"/>
    <dgm:cxn modelId="{B77E93F1-1207-4738-88D2-151973830A94}" type="presParOf" srcId="{1DAEE44D-4F3B-47AD-9DA9-B3BF47F20CCE}" destId="{004FCCF8-65EE-4706-B9C7-58614DA8677D}" srcOrd="1" destOrd="0" presId="urn:microsoft.com/office/officeart/2005/8/layout/pyramid2"/>
    <dgm:cxn modelId="{DA866558-B1C4-47B0-A3D1-C5B38427DA42}" type="presParOf" srcId="{1DAEE44D-4F3B-47AD-9DA9-B3BF47F20CCE}" destId="{25EAD185-47F7-432D-8090-DDA3ABFA199C}" srcOrd="2" destOrd="0" presId="urn:microsoft.com/office/officeart/2005/8/layout/pyramid2"/>
    <dgm:cxn modelId="{72C1110C-9BCE-41B3-B39D-2932BB334D29}" type="presParOf" srcId="{1DAEE44D-4F3B-47AD-9DA9-B3BF47F20CCE}" destId="{1163FBB4-3042-4D9C-91B9-94C315E82A28}" srcOrd="3" destOrd="0" presId="urn:microsoft.com/office/officeart/2005/8/layout/pyramid2"/>
    <dgm:cxn modelId="{9AE4A5F2-8316-4055-BA77-65EAAD9736D1}" type="presParOf" srcId="{1DAEE44D-4F3B-47AD-9DA9-B3BF47F20CCE}" destId="{13206E37-994D-4E7A-B963-E55E2C7E350A}" srcOrd="4" destOrd="0" presId="urn:microsoft.com/office/officeart/2005/8/layout/pyramid2"/>
    <dgm:cxn modelId="{E2A6E591-2ADA-4CF8-980E-79668877495F}" type="presParOf" srcId="{1DAEE44D-4F3B-47AD-9DA9-B3BF47F20CCE}" destId="{0DF619C2-B030-4592-A1F4-71D258C920C6}" srcOrd="5" destOrd="0" presId="urn:microsoft.com/office/officeart/2005/8/layout/pyramid2"/>
    <dgm:cxn modelId="{30499FEB-0A29-47D6-8917-6E1FAF6248BF}" type="presParOf" srcId="{1DAEE44D-4F3B-47AD-9DA9-B3BF47F20CCE}" destId="{3EC36473-AE0F-4E04-859B-3865B4277B2B}" srcOrd="6" destOrd="0" presId="urn:microsoft.com/office/officeart/2005/8/layout/pyramid2"/>
    <dgm:cxn modelId="{D09152ED-6CE5-4413-8300-A1CB1B69856A}" type="presParOf" srcId="{1DAEE44D-4F3B-47AD-9DA9-B3BF47F20CCE}" destId="{FBC083BB-8156-47DE-94B1-6ED6F173103B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F65469-7970-4F45-BFD1-885EC4299D81}" type="doc">
      <dgm:prSet loTypeId="urn:microsoft.com/office/officeart/2005/8/layout/default" loCatId="list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35E3C5E5-B767-4670-B7F3-1E63C4C74C5A}">
      <dgm:prSet phldrT="[Κείμενο]" custT="1"/>
      <dgm:spPr/>
      <dgm:t>
        <a:bodyPr/>
        <a:lstStyle/>
        <a:p>
          <a:r>
            <a:rPr lang="el-GR" sz="1400" b="1" u="sng" dirty="0" smtClean="0"/>
            <a:t>Επάρκεια</a:t>
          </a:r>
        </a:p>
        <a:p>
          <a:r>
            <a:rPr lang="el-GR" sz="1400" b="1" dirty="0" smtClean="0"/>
            <a:t>Οι πληροφορίες που περιέχονται στο Ε.Υ. είναι επαρκείς και τεκμηριωμένες και αυτό διασφαλίζεται από την ύπαρξη αξιόπιστων πηγών, οι οποίες διακρίνονται για την ποικιλία τους</a:t>
          </a:r>
          <a:endParaRPr lang="el-GR" sz="1400" b="1" dirty="0"/>
        </a:p>
      </dgm:t>
    </dgm:pt>
    <dgm:pt modelId="{63B572B4-7511-4274-80D5-053A8A97060E}" type="parTrans" cxnId="{103CE85A-59DE-458A-B226-8669606EDC36}">
      <dgm:prSet/>
      <dgm:spPr/>
      <dgm:t>
        <a:bodyPr/>
        <a:lstStyle/>
        <a:p>
          <a:endParaRPr lang="el-GR"/>
        </a:p>
      </dgm:t>
    </dgm:pt>
    <dgm:pt modelId="{C167C7D9-D1FE-4824-A715-BE471D2175A1}" type="sibTrans" cxnId="{103CE85A-59DE-458A-B226-8669606EDC36}">
      <dgm:prSet/>
      <dgm:spPr/>
      <dgm:t>
        <a:bodyPr/>
        <a:lstStyle/>
        <a:p>
          <a:endParaRPr lang="el-GR"/>
        </a:p>
      </dgm:t>
    </dgm:pt>
    <dgm:pt modelId="{2165FDA1-FB23-4B39-9FF3-E2186F05454F}">
      <dgm:prSet phldrT="[Κείμενο]" custT="1"/>
      <dgm:spPr/>
      <dgm:t>
        <a:bodyPr/>
        <a:lstStyle/>
        <a:p>
          <a:r>
            <a:rPr lang="el-GR" sz="1400" b="1" u="sng" smtClean="0"/>
            <a:t>Παρουσίαση Ε.Υ.</a:t>
          </a:r>
        </a:p>
        <a:p>
          <a:r>
            <a:rPr lang="el-GR" sz="1400" b="1" smtClean="0"/>
            <a:t>Ο τρόπος παρουσίασης του Ε.Υ. χαρακτηρίζεται από τους εκπαιδευτικούς ως άμεσος, προσεγμένος, πρωτότυπος, ελκυστικός, ιδιαίτερα ζωντανός ,οργανωμένος και δομημένος</a:t>
          </a:r>
          <a:endParaRPr lang="el-GR" sz="1400" b="1" dirty="0"/>
        </a:p>
      </dgm:t>
    </dgm:pt>
    <dgm:pt modelId="{9C3C81CA-611C-4626-8AA4-60CF2E1CD896}" type="parTrans" cxnId="{7C599172-87F4-4ED7-A103-2274A4D41BE6}">
      <dgm:prSet/>
      <dgm:spPr/>
      <dgm:t>
        <a:bodyPr/>
        <a:lstStyle/>
        <a:p>
          <a:endParaRPr lang="el-GR"/>
        </a:p>
      </dgm:t>
    </dgm:pt>
    <dgm:pt modelId="{E75B7B95-681D-49F1-9C54-00C2D8891996}" type="sibTrans" cxnId="{7C599172-87F4-4ED7-A103-2274A4D41BE6}">
      <dgm:prSet/>
      <dgm:spPr/>
      <dgm:t>
        <a:bodyPr/>
        <a:lstStyle/>
        <a:p>
          <a:endParaRPr lang="el-GR"/>
        </a:p>
      </dgm:t>
    </dgm:pt>
    <dgm:pt modelId="{214E87B5-05D4-430F-88AC-6E3A6BDD656E}">
      <dgm:prSet phldrT="[Κείμενο]" custT="1"/>
      <dgm:spPr/>
      <dgm:t>
        <a:bodyPr/>
        <a:lstStyle/>
        <a:p>
          <a:r>
            <a:rPr lang="el-GR" sz="1400" b="1" u="sng" smtClean="0"/>
            <a:t>Αξιοποίηση στη Διδακτική πράξη</a:t>
          </a:r>
        </a:p>
        <a:p>
          <a:r>
            <a:rPr lang="el-GR" sz="1400" b="1" smtClean="0"/>
            <a:t>Η βιωματική προσέγγιση και η προαγωγή της ενεργούς μάθησης καθιστούν το Ε.Υ. προσιτό για τους μαθητές και αποτελούν τους λόγους για τους οποίους οι εκπαιδευτικοί θα το επέλεγαν στη διδακτική πράξη</a:t>
          </a:r>
          <a:endParaRPr lang="el-GR" sz="1400" b="1" dirty="0"/>
        </a:p>
      </dgm:t>
    </dgm:pt>
    <dgm:pt modelId="{32D6FCA5-8F82-4E2F-AEB6-55D0E22A933B}" type="parTrans" cxnId="{2296C02F-BB7F-4534-8330-6A2120D6D92A}">
      <dgm:prSet/>
      <dgm:spPr/>
      <dgm:t>
        <a:bodyPr/>
        <a:lstStyle/>
        <a:p>
          <a:endParaRPr lang="el-GR"/>
        </a:p>
      </dgm:t>
    </dgm:pt>
    <dgm:pt modelId="{D5002BDD-0D35-4E2B-8EE1-99DB2047035F}" type="sibTrans" cxnId="{2296C02F-BB7F-4534-8330-6A2120D6D92A}">
      <dgm:prSet/>
      <dgm:spPr/>
      <dgm:t>
        <a:bodyPr/>
        <a:lstStyle/>
        <a:p>
          <a:endParaRPr lang="el-GR"/>
        </a:p>
      </dgm:t>
    </dgm:pt>
    <dgm:pt modelId="{ADA9F60D-6392-4A2B-B907-9020FCE5A4A9}">
      <dgm:prSet phldrT="[Κείμενο]" custT="1"/>
      <dgm:spPr/>
      <dgm:t>
        <a:bodyPr/>
        <a:lstStyle/>
        <a:p>
          <a:r>
            <a:rPr lang="el-GR" sz="1400" b="1" u="sng" smtClean="0"/>
            <a:t>Δυνατά σημεία Ε.Υ.</a:t>
          </a:r>
        </a:p>
        <a:p>
          <a:r>
            <a:rPr lang="el-GR" sz="1400" b="1" smtClean="0"/>
            <a:t>πολυτροπικότητα </a:t>
          </a:r>
        </a:p>
        <a:p>
          <a:r>
            <a:rPr lang="el-GR" sz="1400" b="1" smtClean="0"/>
            <a:t> διαδραστικότητα</a:t>
          </a:r>
        </a:p>
        <a:p>
          <a:r>
            <a:rPr lang="el-GR" sz="1400" b="1" smtClean="0"/>
            <a:t>ποικιλία των πηγών</a:t>
          </a:r>
          <a:endParaRPr lang="el-GR" sz="1400" b="1" dirty="0"/>
        </a:p>
      </dgm:t>
    </dgm:pt>
    <dgm:pt modelId="{26442B73-8795-46DF-8019-5423DCAC6CD7}" type="parTrans" cxnId="{239A500F-0AFF-4E0C-ABC4-2206FBC92D06}">
      <dgm:prSet/>
      <dgm:spPr/>
      <dgm:t>
        <a:bodyPr/>
        <a:lstStyle/>
        <a:p>
          <a:endParaRPr lang="el-GR"/>
        </a:p>
      </dgm:t>
    </dgm:pt>
    <dgm:pt modelId="{93C5FFBD-729D-4BE6-A8E9-960444127C2A}" type="sibTrans" cxnId="{239A500F-0AFF-4E0C-ABC4-2206FBC92D06}">
      <dgm:prSet/>
      <dgm:spPr/>
      <dgm:t>
        <a:bodyPr/>
        <a:lstStyle/>
        <a:p>
          <a:endParaRPr lang="el-GR"/>
        </a:p>
      </dgm:t>
    </dgm:pt>
    <dgm:pt modelId="{43F4349A-A645-4618-B336-3B2D4B35CCED}">
      <dgm:prSet phldrT="[Κείμενο]" custT="1"/>
      <dgm:spPr/>
      <dgm:t>
        <a:bodyPr/>
        <a:lstStyle/>
        <a:p>
          <a:r>
            <a:rPr lang="el-GR" sz="1400" b="1" u="sng" smtClean="0"/>
            <a:t>Προτάσεις βελτίωσης</a:t>
          </a:r>
        </a:p>
        <a:p>
          <a:r>
            <a:rPr lang="el-GR" sz="1400" b="0" smtClean="0"/>
            <a:t> Ομαδικές δραστηριότητες</a:t>
          </a:r>
          <a:endParaRPr lang="el-GR" sz="1400" b="0" dirty="0"/>
        </a:p>
      </dgm:t>
    </dgm:pt>
    <dgm:pt modelId="{CAF712A8-F828-4E3D-82EB-823F459D14BF}" type="parTrans" cxnId="{56470BAA-8B56-4549-9E05-5E75D39B7F25}">
      <dgm:prSet/>
      <dgm:spPr/>
      <dgm:t>
        <a:bodyPr/>
        <a:lstStyle/>
        <a:p>
          <a:endParaRPr lang="el-GR"/>
        </a:p>
      </dgm:t>
    </dgm:pt>
    <dgm:pt modelId="{5A444405-C493-4218-A323-F1432B10C03A}" type="sibTrans" cxnId="{56470BAA-8B56-4549-9E05-5E75D39B7F25}">
      <dgm:prSet/>
      <dgm:spPr/>
      <dgm:t>
        <a:bodyPr/>
        <a:lstStyle/>
        <a:p>
          <a:endParaRPr lang="el-GR"/>
        </a:p>
      </dgm:t>
    </dgm:pt>
    <dgm:pt modelId="{87998856-8897-4CD5-9A16-7C8567985897}">
      <dgm:prSet custT="1"/>
      <dgm:spPr/>
      <dgm:t>
        <a:bodyPr/>
        <a:lstStyle/>
        <a:p>
          <a:r>
            <a:rPr lang="el-GR" sz="1400" b="1" u="sng" smtClean="0"/>
            <a:t>Ευχρηστία</a:t>
          </a:r>
        </a:p>
        <a:p>
          <a:r>
            <a:rPr lang="el-GR" sz="1400" b="1" smtClean="0"/>
            <a:t>Η σαφήνεια στις οδηγίες και ο απλός τρόπος μετάβασης στους συνδέσμους  θεωρούνται βασικά στοιχεία που συμβάλλουν στην ευχρηστία του Ε.Υ.</a:t>
          </a:r>
          <a:endParaRPr lang="el-GR" sz="1400" b="1" dirty="0"/>
        </a:p>
      </dgm:t>
    </dgm:pt>
    <dgm:pt modelId="{CDCED7F0-95AE-41DB-9C24-499A5CF6FB1E}" type="parTrans" cxnId="{99C814D5-4638-40BF-BB61-F6ECFC7D0162}">
      <dgm:prSet/>
      <dgm:spPr/>
      <dgm:t>
        <a:bodyPr/>
        <a:lstStyle/>
        <a:p>
          <a:endParaRPr lang="el-GR"/>
        </a:p>
      </dgm:t>
    </dgm:pt>
    <dgm:pt modelId="{F6A85416-940C-48BA-8BD7-95B9E86445F3}" type="sibTrans" cxnId="{99C814D5-4638-40BF-BB61-F6ECFC7D0162}">
      <dgm:prSet/>
      <dgm:spPr/>
      <dgm:t>
        <a:bodyPr/>
        <a:lstStyle/>
        <a:p>
          <a:endParaRPr lang="el-GR"/>
        </a:p>
      </dgm:t>
    </dgm:pt>
    <dgm:pt modelId="{C0A948EA-4523-414B-B9A8-B324BE9E1564}">
      <dgm:prSet custT="1"/>
      <dgm:spPr/>
      <dgm:t>
        <a:bodyPr/>
        <a:lstStyle/>
        <a:p>
          <a:r>
            <a:rPr lang="el-GR" sz="1400" b="1" u="sng" smtClean="0"/>
            <a:t>Ανταπόκριση στους σκοπούς του Προγράμματος Σπουδών</a:t>
          </a:r>
        </a:p>
        <a:p>
          <a:r>
            <a:rPr lang="el-GR" sz="1400" b="1" smtClean="0"/>
            <a:t>Το Ε.Υ συμβάλει στην ανάπτυξη της κριτικής σκέψης και βοηθάει τους μαθητές να συνειδητοποιήσουν την αλληλεπίδραση της ιστορικής πραγματικότητας με πολλούς τομείς της ανθρώπινης δραστηριότητας.</a:t>
          </a:r>
          <a:endParaRPr lang="el-GR" sz="1400" b="1" dirty="0"/>
        </a:p>
      </dgm:t>
    </dgm:pt>
    <dgm:pt modelId="{3FB54CB5-946D-4ED5-9B43-098284E6BD1C}" type="parTrans" cxnId="{EFC34129-2186-4171-8D86-794D8C5A6F4F}">
      <dgm:prSet/>
      <dgm:spPr/>
      <dgm:t>
        <a:bodyPr/>
        <a:lstStyle/>
        <a:p>
          <a:endParaRPr lang="el-GR"/>
        </a:p>
      </dgm:t>
    </dgm:pt>
    <dgm:pt modelId="{8C3E9290-825E-4D28-81D4-C69437649CAB}" type="sibTrans" cxnId="{EFC34129-2186-4171-8D86-794D8C5A6F4F}">
      <dgm:prSet/>
      <dgm:spPr/>
      <dgm:t>
        <a:bodyPr/>
        <a:lstStyle/>
        <a:p>
          <a:endParaRPr lang="el-GR"/>
        </a:p>
      </dgm:t>
    </dgm:pt>
    <dgm:pt modelId="{F223DA9C-BAE9-422D-8553-C0668E149439}" type="pres">
      <dgm:prSet presAssocID="{12F65469-7970-4F45-BFD1-885EC4299D8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F2D500E-A0C0-46DE-A2B4-8E2E9E456C03}" type="pres">
      <dgm:prSet presAssocID="{35E3C5E5-B767-4670-B7F3-1E63C4C74C5A}" presName="node" presStyleLbl="node1" presStyleIdx="0" presStyleCnt="7" custScaleX="102889" custScaleY="1140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1C1B93-339D-42B3-B8C0-F39D2F1C42CE}" type="pres">
      <dgm:prSet presAssocID="{C167C7D9-D1FE-4824-A715-BE471D2175A1}" presName="sibTrans" presStyleCnt="0"/>
      <dgm:spPr/>
      <dgm:t>
        <a:bodyPr/>
        <a:lstStyle/>
        <a:p>
          <a:endParaRPr lang="el-GR"/>
        </a:p>
      </dgm:t>
    </dgm:pt>
    <dgm:pt modelId="{FA3A1D19-01A0-4B5E-8FC3-76F96247EDBF}" type="pres">
      <dgm:prSet presAssocID="{87998856-8897-4CD5-9A16-7C8567985897}" presName="node" presStyleLbl="node1" presStyleIdx="1" presStyleCnt="7" custScaleX="105647" custScaleY="1140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56674A-8011-4FCB-90FA-6902DD0DF599}" type="pres">
      <dgm:prSet presAssocID="{F6A85416-940C-48BA-8BD7-95B9E86445F3}" presName="sibTrans" presStyleCnt="0"/>
      <dgm:spPr/>
      <dgm:t>
        <a:bodyPr/>
        <a:lstStyle/>
        <a:p>
          <a:endParaRPr lang="el-GR"/>
        </a:p>
      </dgm:t>
    </dgm:pt>
    <dgm:pt modelId="{691ABBDE-7A0A-45AE-A709-F553E5A18C7F}" type="pres">
      <dgm:prSet presAssocID="{C0A948EA-4523-414B-B9A8-B324BE9E1564}" presName="node" presStyleLbl="node1" presStyleIdx="2" presStyleCnt="7" custScaleX="131246" custScaleY="1151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CA3AF4-63F0-4B30-A40E-05C375D5E8E1}" type="pres">
      <dgm:prSet presAssocID="{8C3E9290-825E-4D28-81D4-C69437649CAB}" presName="sibTrans" presStyleCnt="0"/>
      <dgm:spPr/>
      <dgm:t>
        <a:bodyPr/>
        <a:lstStyle/>
        <a:p>
          <a:endParaRPr lang="el-GR"/>
        </a:p>
      </dgm:t>
    </dgm:pt>
    <dgm:pt modelId="{BF5AF654-6B3B-4E8D-A204-AF2BC91390F6}" type="pres">
      <dgm:prSet presAssocID="{2165FDA1-FB23-4B39-9FF3-E2186F05454F}" presName="node" presStyleLbl="node1" presStyleIdx="3" presStyleCnt="7" custScaleY="10908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A99B11-F427-46D8-BC21-089094BC4E92}" type="pres">
      <dgm:prSet presAssocID="{E75B7B95-681D-49F1-9C54-00C2D8891996}" presName="sibTrans" presStyleCnt="0"/>
      <dgm:spPr/>
      <dgm:t>
        <a:bodyPr/>
        <a:lstStyle/>
        <a:p>
          <a:endParaRPr lang="el-GR"/>
        </a:p>
      </dgm:t>
    </dgm:pt>
    <dgm:pt modelId="{4FB704B2-ED3A-4BDD-97B2-87E4E1CA079C}" type="pres">
      <dgm:prSet presAssocID="{214E87B5-05D4-430F-88AC-6E3A6BDD656E}" presName="node" presStyleLbl="node1" presStyleIdx="4" presStyleCnt="7" custScaleX="115628" custScaleY="110452" custLinFactNeighborX="-303" custLinFactNeighborY="5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EBD571-B7A3-46EC-AF44-A8C10AAA9486}" type="pres">
      <dgm:prSet presAssocID="{D5002BDD-0D35-4E2B-8EE1-99DB2047035F}" presName="sibTrans" presStyleCnt="0"/>
      <dgm:spPr/>
      <dgm:t>
        <a:bodyPr/>
        <a:lstStyle/>
        <a:p>
          <a:endParaRPr lang="el-GR"/>
        </a:p>
      </dgm:t>
    </dgm:pt>
    <dgm:pt modelId="{CE83A704-DF17-4657-8C05-DCE3F509688E}" type="pres">
      <dgm:prSet presAssocID="{ADA9F60D-6392-4A2B-B907-9020FCE5A4A9}" presName="node" presStyleLbl="node1" presStyleIdx="5" presStyleCnt="7" custLinFactNeighborX="314" custLinFactNeighborY="209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4D1368-DFCA-4467-A6AA-5225129A927F}" type="pres">
      <dgm:prSet presAssocID="{93C5FFBD-729D-4BE6-A8E9-960444127C2A}" presName="sibTrans" presStyleCnt="0"/>
      <dgm:spPr/>
      <dgm:t>
        <a:bodyPr/>
        <a:lstStyle/>
        <a:p>
          <a:endParaRPr lang="el-GR"/>
        </a:p>
      </dgm:t>
    </dgm:pt>
    <dgm:pt modelId="{05A47C33-BEB4-4BA0-94C5-BF4B8DAC0CB7}" type="pres">
      <dgm:prSet presAssocID="{43F4349A-A645-4618-B336-3B2D4B35CCED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6470BAA-8B56-4549-9E05-5E75D39B7F25}" srcId="{12F65469-7970-4F45-BFD1-885EC4299D81}" destId="{43F4349A-A645-4618-B336-3B2D4B35CCED}" srcOrd="6" destOrd="0" parTransId="{CAF712A8-F828-4E3D-82EB-823F459D14BF}" sibTransId="{5A444405-C493-4218-A323-F1432B10C03A}"/>
    <dgm:cxn modelId="{4DD8AA8A-4272-4C90-A057-8297310B33D7}" type="presOf" srcId="{87998856-8897-4CD5-9A16-7C8567985897}" destId="{FA3A1D19-01A0-4B5E-8FC3-76F96247EDBF}" srcOrd="0" destOrd="0" presId="urn:microsoft.com/office/officeart/2005/8/layout/default"/>
    <dgm:cxn modelId="{FB1E3264-8464-4C65-9B81-3B4A9263D84D}" type="presOf" srcId="{2165FDA1-FB23-4B39-9FF3-E2186F05454F}" destId="{BF5AF654-6B3B-4E8D-A204-AF2BC91390F6}" srcOrd="0" destOrd="0" presId="urn:microsoft.com/office/officeart/2005/8/layout/default"/>
    <dgm:cxn modelId="{7C599172-87F4-4ED7-A103-2274A4D41BE6}" srcId="{12F65469-7970-4F45-BFD1-885EC4299D81}" destId="{2165FDA1-FB23-4B39-9FF3-E2186F05454F}" srcOrd="3" destOrd="0" parTransId="{9C3C81CA-611C-4626-8AA4-60CF2E1CD896}" sibTransId="{E75B7B95-681D-49F1-9C54-00C2D8891996}"/>
    <dgm:cxn modelId="{99C814D5-4638-40BF-BB61-F6ECFC7D0162}" srcId="{12F65469-7970-4F45-BFD1-885EC4299D81}" destId="{87998856-8897-4CD5-9A16-7C8567985897}" srcOrd="1" destOrd="0" parTransId="{CDCED7F0-95AE-41DB-9C24-499A5CF6FB1E}" sibTransId="{F6A85416-940C-48BA-8BD7-95B9E86445F3}"/>
    <dgm:cxn modelId="{60932838-47C3-4515-A7FB-D14A9BB2E77A}" type="presOf" srcId="{C0A948EA-4523-414B-B9A8-B324BE9E1564}" destId="{691ABBDE-7A0A-45AE-A709-F553E5A18C7F}" srcOrd="0" destOrd="0" presId="urn:microsoft.com/office/officeart/2005/8/layout/default"/>
    <dgm:cxn modelId="{ED7F7AE3-8AAE-419E-92C2-08E3610B50B5}" type="presOf" srcId="{43F4349A-A645-4618-B336-3B2D4B35CCED}" destId="{05A47C33-BEB4-4BA0-94C5-BF4B8DAC0CB7}" srcOrd="0" destOrd="0" presId="urn:microsoft.com/office/officeart/2005/8/layout/default"/>
    <dgm:cxn modelId="{239A500F-0AFF-4E0C-ABC4-2206FBC92D06}" srcId="{12F65469-7970-4F45-BFD1-885EC4299D81}" destId="{ADA9F60D-6392-4A2B-B907-9020FCE5A4A9}" srcOrd="5" destOrd="0" parTransId="{26442B73-8795-46DF-8019-5423DCAC6CD7}" sibTransId="{93C5FFBD-729D-4BE6-A8E9-960444127C2A}"/>
    <dgm:cxn modelId="{EFC34129-2186-4171-8D86-794D8C5A6F4F}" srcId="{12F65469-7970-4F45-BFD1-885EC4299D81}" destId="{C0A948EA-4523-414B-B9A8-B324BE9E1564}" srcOrd="2" destOrd="0" parTransId="{3FB54CB5-946D-4ED5-9B43-098284E6BD1C}" sibTransId="{8C3E9290-825E-4D28-81D4-C69437649CAB}"/>
    <dgm:cxn modelId="{2296C02F-BB7F-4534-8330-6A2120D6D92A}" srcId="{12F65469-7970-4F45-BFD1-885EC4299D81}" destId="{214E87B5-05D4-430F-88AC-6E3A6BDD656E}" srcOrd="4" destOrd="0" parTransId="{32D6FCA5-8F82-4E2F-AEB6-55D0E22A933B}" sibTransId="{D5002BDD-0D35-4E2B-8EE1-99DB2047035F}"/>
    <dgm:cxn modelId="{D4125E2B-8F09-4C65-90F2-85DB13AB0EB8}" type="presOf" srcId="{214E87B5-05D4-430F-88AC-6E3A6BDD656E}" destId="{4FB704B2-ED3A-4BDD-97B2-87E4E1CA079C}" srcOrd="0" destOrd="0" presId="urn:microsoft.com/office/officeart/2005/8/layout/default"/>
    <dgm:cxn modelId="{27DE02F1-09D2-467F-81F8-0D294BC46DF3}" type="presOf" srcId="{35E3C5E5-B767-4670-B7F3-1E63C4C74C5A}" destId="{FF2D500E-A0C0-46DE-A2B4-8E2E9E456C03}" srcOrd="0" destOrd="0" presId="urn:microsoft.com/office/officeart/2005/8/layout/default"/>
    <dgm:cxn modelId="{103CE85A-59DE-458A-B226-8669606EDC36}" srcId="{12F65469-7970-4F45-BFD1-885EC4299D81}" destId="{35E3C5E5-B767-4670-B7F3-1E63C4C74C5A}" srcOrd="0" destOrd="0" parTransId="{63B572B4-7511-4274-80D5-053A8A97060E}" sibTransId="{C167C7D9-D1FE-4824-A715-BE471D2175A1}"/>
    <dgm:cxn modelId="{0C03E8F4-AE95-4220-833C-60313BDD2E1D}" type="presOf" srcId="{ADA9F60D-6392-4A2B-B907-9020FCE5A4A9}" destId="{CE83A704-DF17-4657-8C05-DCE3F509688E}" srcOrd="0" destOrd="0" presId="urn:microsoft.com/office/officeart/2005/8/layout/default"/>
    <dgm:cxn modelId="{5E228D24-A0B5-4027-B0E3-D25F7EC37778}" type="presOf" srcId="{12F65469-7970-4F45-BFD1-885EC4299D81}" destId="{F223DA9C-BAE9-422D-8553-C0668E149439}" srcOrd="0" destOrd="0" presId="urn:microsoft.com/office/officeart/2005/8/layout/default"/>
    <dgm:cxn modelId="{1EB2096A-CE14-4D4D-99C0-068455B9562F}" type="presParOf" srcId="{F223DA9C-BAE9-422D-8553-C0668E149439}" destId="{FF2D500E-A0C0-46DE-A2B4-8E2E9E456C03}" srcOrd="0" destOrd="0" presId="urn:microsoft.com/office/officeart/2005/8/layout/default"/>
    <dgm:cxn modelId="{6912C12E-81EA-4424-8028-96C5F86A8129}" type="presParOf" srcId="{F223DA9C-BAE9-422D-8553-C0668E149439}" destId="{221C1B93-339D-42B3-B8C0-F39D2F1C42CE}" srcOrd="1" destOrd="0" presId="urn:microsoft.com/office/officeart/2005/8/layout/default"/>
    <dgm:cxn modelId="{D09E7BAF-4DEF-4768-AD29-D2C450A23E90}" type="presParOf" srcId="{F223DA9C-BAE9-422D-8553-C0668E149439}" destId="{FA3A1D19-01A0-4B5E-8FC3-76F96247EDBF}" srcOrd="2" destOrd="0" presId="urn:microsoft.com/office/officeart/2005/8/layout/default"/>
    <dgm:cxn modelId="{261DD50A-5F5B-4525-948F-284525019591}" type="presParOf" srcId="{F223DA9C-BAE9-422D-8553-C0668E149439}" destId="{EF56674A-8011-4FCB-90FA-6902DD0DF599}" srcOrd="3" destOrd="0" presId="urn:microsoft.com/office/officeart/2005/8/layout/default"/>
    <dgm:cxn modelId="{CBE9F804-27A8-42BC-9DA2-FF13ED0A83E9}" type="presParOf" srcId="{F223DA9C-BAE9-422D-8553-C0668E149439}" destId="{691ABBDE-7A0A-45AE-A709-F553E5A18C7F}" srcOrd="4" destOrd="0" presId="urn:microsoft.com/office/officeart/2005/8/layout/default"/>
    <dgm:cxn modelId="{13B1786D-3166-4BB6-8015-7FC5C3CC074A}" type="presParOf" srcId="{F223DA9C-BAE9-422D-8553-C0668E149439}" destId="{2ECA3AF4-63F0-4B30-A40E-05C375D5E8E1}" srcOrd="5" destOrd="0" presId="urn:microsoft.com/office/officeart/2005/8/layout/default"/>
    <dgm:cxn modelId="{29B6FF33-83F4-405E-A8E7-19A4149BEC4A}" type="presParOf" srcId="{F223DA9C-BAE9-422D-8553-C0668E149439}" destId="{BF5AF654-6B3B-4E8D-A204-AF2BC91390F6}" srcOrd="6" destOrd="0" presId="urn:microsoft.com/office/officeart/2005/8/layout/default"/>
    <dgm:cxn modelId="{863F10DD-C195-48E4-BBAF-894A85826C9E}" type="presParOf" srcId="{F223DA9C-BAE9-422D-8553-C0668E149439}" destId="{84A99B11-F427-46D8-BC21-089094BC4E92}" srcOrd="7" destOrd="0" presId="urn:microsoft.com/office/officeart/2005/8/layout/default"/>
    <dgm:cxn modelId="{A018B61D-2954-48FA-AC48-F249B19D81BC}" type="presParOf" srcId="{F223DA9C-BAE9-422D-8553-C0668E149439}" destId="{4FB704B2-ED3A-4BDD-97B2-87E4E1CA079C}" srcOrd="8" destOrd="0" presId="urn:microsoft.com/office/officeart/2005/8/layout/default"/>
    <dgm:cxn modelId="{5F69D02A-5CE1-47DB-BE8E-6FEAEFD3EAAD}" type="presParOf" srcId="{F223DA9C-BAE9-422D-8553-C0668E149439}" destId="{7FEBD571-B7A3-46EC-AF44-A8C10AAA9486}" srcOrd="9" destOrd="0" presId="urn:microsoft.com/office/officeart/2005/8/layout/default"/>
    <dgm:cxn modelId="{1C9D6EF8-ABC8-42D4-B7A5-80184C63252F}" type="presParOf" srcId="{F223DA9C-BAE9-422D-8553-C0668E149439}" destId="{CE83A704-DF17-4657-8C05-DCE3F509688E}" srcOrd="10" destOrd="0" presId="urn:microsoft.com/office/officeart/2005/8/layout/default"/>
    <dgm:cxn modelId="{7004B086-C15C-4172-9E6F-D05A504992E2}" type="presParOf" srcId="{F223DA9C-BAE9-422D-8553-C0668E149439}" destId="{684D1368-DFCA-4467-A6AA-5225129A927F}" srcOrd="11" destOrd="0" presId="urn:microsoft.com/office/officeart/2005/8/layout/default"/>
    <dgm:cxn modelId="{B0CE2E2E-DC1A-471D-8447-8E93CB88A9A6}" type="presParOf" srcId="{F223DA9C-BAE9-422D-8553-C0668E149439}" destId="{05A47C33-BEB4-4BA0-94C5-BF4B8DAC0CB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2F65469-7970-4F45-BFD1-885EC4299D81}" type="doc">
      <dgm:prSet loTypeId="urn:microsoft.com/office/officeart/2005/8/layout/defaul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l-GR"/>
        </a:p>
      </dgm:t>
    </dgm:pt>
    <dgm:pt modelId="{35E3C5E5-B767-4670-B7F3-1E63C4C74C5A}">
      <dgm:prSet phldrT="[Κείμενο]" custT="1"/>
      <dgm:spPr/>
      <dgm:t>
        <a:bodyPr/>
        <a:lstStyle/>
        <a:p>
          <a:r>
            <a:rPr lang="el-GR" sz="1400" b="1" u="sng" smtClean="0"/>
            <a:t>Ανάπτυξη ενδιαφέροντος για Γνωστικό Αντικείμενο</a:t>
          </a:r>
        </a:p>
        <a:p>
          <a:r>
            <a:rPr lang="el-GR" sz="1400" b="1" u="none" smtClean="0"/>
            <a:t>Το μάθημα της Ιστορίας γίνεται πιο ενδιαφέρον με το συγκεκριμένο Ε.Υ.</a:t>
          </a:r>
        </a:p>
        <a:p>
          <a:endParaRPr lang="el-GR" sz="1400" dirty="0"/>
        </a:p>
      </dgm:t>
    </dgm:pt>
    <dgm:pt modelId="{63B572B4-7511-4274-80D5-053A8A97060E}" type="parTrans" cxnId="{103CE85A-59DE-458A-B226-8669606EDC36}">
      <dgm:prSet/>
      <dgm:spPr/>
      <dgm:t>
        <a:bodyPr/>
        <a:lstStyle/>
        <a:p>
          <a:endParaRPr lang="el-GR"/>
        </a:p>
      </dgm:t>
    </dgm:pt>
    <dgm:pt modelId="{C167C7D9-D1FE-4824-A715-BE471D2175A1}" type="sibTrans" cxnId="{103CE85A-59DE-458A-B226-8669606EDC36}">
      <dgm:prSet/>
      <dgm:spPr/>
      <dgm:t>
        <a:bodyPr/>
        <a:lstStyle/>
        <a:p>
          <a:endParaRPr lang="el-GR"/>
        </a:p>
      </dgm:t>
    </dgm:pt>
    <dgm:pt modelId="{2165FDA1-FB23-4B39-9FF3-E2186F05454F}">
      <dgm:prSet phldrT="[Κείμενο]" custT="1"/>
      <dgm:spPr/>
      <dgm:t>
        <a:bodyPr/>
        <a:lstStyle/>
        <a:p>
          <a:r>
            <a:rPr lang="el-GR" sz="1400" b="1" u="sng" smtClean="0"/>
            <a:t>Παρουσίαση Ε.Υ.</a:t>
          </a:r>
        </a:p>
        <a:p>
          <a:r>
            <a:rPr lang="el-GR" sz="1400" b="1" u="none" smtClean="0"/>
            <a:t>Τους άρεσαν ιδιαίτερα τα βίντεο, τα μικρά κείμενα, οι συνοπτικές πληροφορίες και οι πηγές του Ε.Υ</a:t>
          </a:r>
        </a:p>
        <a:p>
          <a:endParaRPr lang="el-GR" sz="1200" b="1" u="sng" dirty="0" smtClean="0"/>
        </a:p>
      </dgm:t>
    </dgm:pt>
    <dgm:pt modelId="{9C3C81CA-611C-4626-8AA4-60CF2E1CD896}" type="parTrans" cxnId="{7C599172-87F4-4ED7-A103-2274A4D41BE6}">
      <dgm:prSet/>
      <dgm:spPr/>
      <dgm:t>
        <a:bodyPr/>
        <a:lstStyle/>
        <a:p>
          <a:endParaRPr lang="el-GR"/>
        </a:p>
      </dgm:t>
    </dgm:pt>
    <dgm:pt modelId="{E75B7B95-681D-49F1-9C54-00C2D8891996}" type="sibTrans" cxnId="{7C599172-87F4-4ED7-A103-2274A4D41BE6}">
      <dgm:prSet/>
      <dgm:spPr/>
      <dgm:t>
        <a:bodyPr/>
        <a:lstStyle/>
        <a:p>
          <a:endParaRPr lang="el-GR"/>
        </a:p>
      </dgm:t>
    </dgm:pt>
    <dgm:pt modelId="{214E87B5-05D4-430F-88AC-6E3A6BDD656E}">
      <dgm:prSet phldrT="[Κείμενο]" custT="1"/>
      <dgm:spPr/>
      <dgm:t>
        <a:bodyPr/>
        <a:lstStyle/>
        <a:p>
          <a:r>
            <a:rPr lang="el-GR" sz="1400" b="1" u="sng" smtClean="0"/>
            <a:t>Συμβολή στην Κατανόηση Γνωστικού Αντικειμένου</a:t>
          </a:r>
        </a:p>
        <a:p>
          <a:r>
            <a:rPr lang="el-GR" sz="1400" b="1" smtClean="0"/>
            <a:t>Τα μικρά κείμενα,η πληθώρα των πηγών σε αντίθεση με το σχολικό βιβλίο, οι εικόνες, οι χρωματισμοί και τα βίντεο  αποτελούν στοιχεία που συμβάλουν στην κατανόηση του μαθήματος της Ιστορίας.</a:t>
          </a:r>
          <a:endParaRPr lang="el-GR" sz="1400" b="1" dirty="0"/>
        </a:p>
      </dgm:t>
    </dgm:pt>
    <dgm:pt modelId="{32D6FCA5-8F82-4E2F-AEB6-55D0E22A933B}" type="parTrans" cxnId="{2296C02F-BB7F-4534-8330-6A2120D6D92A}">
      <dgm:prSet/>
      <dgm:spPr/>
      <dgm:t>
        <a:bodyPr/>
        <a:lstStyle/>
        <a:p>
          <a:endParaRPr lang="el-GR"/>
        </a:p>
      </dgm:t>
    </dgm:pt>
    <dgm:pt modelId="{D5002BDD-0D35-4E2B-8EE1-99DB2047035F}" type="sibTrans" cxnId="{2296C02F-BB7F-4534-8330-6A2120D6D92A}">
      <dgm:prSet/>
      <dgm:spPr/>
      <dgm:t>
        <a:bodyPr/>
        <a:lstStyle/>
        <a:p>
          <a:endParaRPr lang="el-GR"/>
        </a:p>
      </dgm:t>
    </dgm:pt>
    <dgm:pt modelId="{43F4349A-A645-4618-B336-3B2D4B35CCED}">
      <dgm:prSet phldrT="[Κείμενο]" custT="1"/>
      <dgm:spPr/>
      <dgm:t>
        <a:bodyPr/>
        <a:lstStyle/>
        <a:p>
          <a:r>
            <a:rPr lang="el-GR" sz="1400" b="1" u="sng" smtClean="0"/>
            <a:t>Στοιχεία που άρεσαν στους μαθητές</a:t>
          </a:r>
        </a:p>
        <a:p>
          <a:r>
            <a:rPr lang="el-GR" sz="1400" smtClean="0"/>
            <a:t> </a:t>
          </a:r>
          <a:r>
            <a:rPr lang="el-GR" sz="1400" b="1" smtClean="0"/>
            <a:t>βίντεο</a:t>
          </a:r>
          <a:endParaRPr lang="en-US" sz="1400" b="1" smtClean="0"/>
        </a:p>
        <a:p>
          <a:r>
            <a:rPr lang="el-GR" sz="1400" b="1" smtClean="0"/>
            <a:t>πηγές </a:t>
          </a:r>
          <a:endParaRPr lang="en-US" sz="1400" b="1" smtClean="0"/>
        </a:p>
        <a:p>
          <a:r>
            <a:rPr lang="en-US" sz="1400" b="1" smtClean="0"/>
            <a:t>forum </a:t>
          </a:r>
        </a:p>
        <a:p>
          <a:r>
            <a:rPr lang="en-US" sz="1400" b="1" smtClean="0"/>
            <a:t>avatar</a:t>
          </a:r>
          <a:endParaRPr lang="el-GR" sz="1400" b="1" dirty="0"/>
        </a:p>
      </dgm:t>
    </dgm:pt>
    <dgm:pt modelId="{CAF712A8-F828-4E3D-82EB-823F459D14BF}" type="parTrans" cxnId="{56470BAA-8B56-4549-9E05-5E75D39B7F25}">
      <dgm:prSet/>
      <dgm:spPr/>
      <dgm:t>
        <a:bodyPr/>
        <a:lstStyle/>
        <a:p>
          <a:endParaRPr lang="el-GR"/>
        </a:p>
      </dgm:t>
    </dgm:pt>
    <dgm:pt modelId="{5A444405-C493-4218-A323-F1432B10C03A}" type="sibTrans" cxnId="{56470BAA-8B56-4549-9E05-5E75D39B7F25}">
      <dgm:prSet/>
      <dgm:spPr/>
      <dgm:t>
        <a:bodyPr/>
        <a:lstStyle/>
        <a:p>
          <a:endParaRPr lang="el-GR"/>
        </a:p>
      </dgm:t>
    </dgm:pt>
    <dgm:pt modelId="{87998856-8897-4CD5-9A16-7C8567985897}">
      <dgm:prSet custT="1"/>
      <dgm:spPr/>
      <dgm:t>
        <a:bodyPr/>
        <a:lstStyle/>
        <a:p>
          <a:r>
            <a:rPr lang="el-GR" sz="1400" b="1" u="sng" smtClean="0"/>
            <a:t>Ευχρηστία</a:t>
          </a:r>
        </a:p>
        <a:p>
          <a:r>
            <a:rPr lang="el-GR" sz="1400" b="1" u="none" smtClean="0"/>
            <a:t>Οι μαθητές θεωρούν ότι το συγκεκριμένο Εκπαιδευτικό Υλικό είναι αρκετά εύχρηστο</a:t>
          </a:r>
          <a:endParaRPr lang="el-GR" sz="1400" b="1" u="none" dirty="0" smtClean="0"/>
        </a:p>
      </dgm:t>
    </dgm:pt>
    <dgm:pt modelId="{F6A85416-940C-48BA-8BD7-95B9E86445F3}" type="sibTrans" cxnId="{99C814D5-4638-40BF-BB61-F6ECFC7D0162}">
      <dgm:prSet/>
      <dgm:spPr/>
      <dgm:t>
        <a:bodyPr/>
        <a:lstStyle/>
        <a:p>
          <a:endParaRPr lang="el-GR"/>
        </a:p>
      </dgm:t>
    </dgm:pt>
    <dgm:pt modelId="{CDCED7F0-95AE-41DB-9C24-499A5CF6FB1E}" type="parTrans" cxnId="{99C814D5-4638-40BF-BB61-F6ECFC7D0162}">
      <dgm:prSet/>
      <dgm:spPr/>
      <dgm:t>
        <a:bodyPr/>
        <a:lstStyle/>
        <a:p>
          <a:endParaRPr lang="el-GR"/>
        </a:p>
      </dgm:t>
    </dgm:pt>
    <dgm:pt modelId="{F223DA9C-BAE9-422D-8553-C0668E149439}" type="pres">
      <dgm:prSet presAssocID="{12F65469-7970-4F45-BFD1-885EC4299D8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F2D500E-A0C0-46DE-A2B4-8E2E9E456C03}" type="pres">
      <dgm:prSet presAssocID="{35E3C5E5-B767-4670-B7F3-1E63C4C74C5A}" presName="node" presStyleLbl="node1" presStyleIdx="0" presStyleCnt="5" custScaleX="102889" custScaleY="1140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1C1B93-339D-42B3-B8C0-F39D2F1C42CE}" type="pres">
      <dgm:prSet presAssocID="{C167C7D9-D1FE-4824-A715-BE471D2175A1}" presName="sibTrans" presStyleCnt="0"/>
      <dgm:spPr/>
    </dgm:pt>
    <dgm:pt modelId="{FA3A1D19-01A0-4B5E-8FC3-76F96247EDBF}" type="pres">
      <dgm:prSet presAssocID="{87998856-8897-4CD5-9A16-7C8567985897}" presName="node" presStyleLbl="node1" presStyleIdx="1" presStyleCnt="5" custScaleX="105647" custScaleY="11407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56674A-8011-4FCB-90FA-6902DD0DF599}" type="pres">
      <dgm:prSet presAssocID="{F6A85416-940C-48BA-8BD7-95B9E86445F3}" presName="sibTrans" presStyleCnt="0"/>
      <dgm:spPr/>
    </dgm:pt>
    <dgm:pt modelId="{BF5AF654-6B3B-4E8D-A204-AF2BC91390F6}" type="pres">
      <dgm:prSet presAssocID="{2165FDA1-FB23-4B39-9FF3-E2186F05454F}" presName="node" presStyleLbl="node1" presStyleIdx="2" presStyleCnt="5" custScaleY="109088" custLinFactNeighborX="-6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A99B11-F427-46D8-BC21-089094BC4E92}" type="pres">
      <dgm:prSet presAssocID="{E75B7B95-681D-49F1-9C54-00C2D8891996}" presName="sibTrans" presStyleCnt="0"/>
      <dgm:spPr/>
    </dgm:pt>
    <dgm:pt modelId="{4FB704B2-ED3A-4BDD-97B2-87E4E1CA079C}" type="pres">
      <dgm:prSet presAssocID="{214E87B5-05D4-430F-88AC-6E3A6BDD656E}" presName="node" presStyleLbl="node1" presStyleIdx="3" presStyleCnt="5" custScaleX="115628" custScaleY="110452" custLinFactNeighborX="-303" custLinFactNeighborY="5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EBD571-B7A3-46EC-AF44-A8C10AAA9486}" type="pres">
      <dgm:prSet presAssocID="{D5002BDD-0D35-4E2B-8EE1-99DB2047035F}" presName="sibTrans" presStyleCnt="0"/>
      <dgm:spPr/>
    </dgm:pt>
    <dgm:pt modelId="{05A47C33-BEB4-4BA0-94C5-BF4B8DAC0CB7}" type="pres">
      <dgm:prSet presAssocID="{43F4349A-A645-4618-B336-3B2D4B35CCE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6470BAA-8B56-4549-9E05-5E75D39B7F25}" srcId="{12F65469-7970-4F45-BFD1-885EC4299D81}" destId="{43F4349A-A645-4618-B336-3B2D4B35CCED}" srcOrd="4" destOrd="0" parTransId="{CAF712A8-F828-4E3D-82EB-823F459D14BF}" sibTransId="{5A444405-C493-4218-A323-F1432B10C03A}"/>
    <dgm:cxn modelId="{7C599172-87F4-4ED7-A103-2274A4D41BE6}" srcId="{12F65469-7970-4F45-BFD1-885EC4299D81}" destId="{2165FDA1-FB23-4B39-9FF3-E2186F05454F}" srcOrd="2" destOrd="0" parTransId="{9C3C81CA-611C-4626-8AA4-60CF2E1CD896}" sibTransId="{E75B7B95-681D-49F1-9C54-00C2D8891996}"/>
    <dgm:cxn modelId="{945505AB-806E-448E-B435-35BA53909F8C}" type="presOf" srcId="{87998856-8897-4CD5-9A16-7C8567985897}" destId="{FA3A1D19-01A0-4B5E-8FC3-76F96247EDBF}" srcOrd="0" destOrd="0" presId="urn:microsoft.com/office/officeart/2005/8/layout/default"/>
    <dgm:cxn modelId="{99C814D5-4638-40BF-BB61-F6ECFC7D0162}" srcId="{12F65469-7970-4F45-BFD1-885EC4299D81}" destId="{87998856-8897-4CD5-9A16-7C8567985897}" srcOrd="1" destOrd="0" parTransId="{CDCED7F0-95AE-41DB-9C24-499A5CF6FB1E}" sibTransId="{F6A85416-940C-48BA-8BD7-95B9E86445F3}"/>
    <dgm:cxn modelId="{F866CCBF-F3CE-42A5-AE21-10B90024B756}" type="presOf" srcId="{43F4349A-A645-4618-B336-3B2D4B35CCED}" destId="{05A47C33-BEB4-4BA0-94C5-BF4B8DAC0CB7}" srcOrd="0" destOrd="0" presId="urn:microsoft.com/office/officeart/2005/8/layout/default"/>
    <dgm:cxn modelId="{BE195C1F-6B8A-47A5-AAAC-9BB180E4956E}" type="presOf" srcId="{12F65469-7970-4F45-BFD1-885EC4299D81}" destId="{F223DA9C-BAE9-422D-8553-C0668E149439}" srcOrd="0" destOrd="0" presId="urn:microsoft.com/office/officeart/2005/8/layout/default"/>
    <dgm:cxn modelId="{06D8355A-11FF-491E-BFD4-A6374698730D}" type="presOf" srcId="{35E3C5E5-B767-4670-B7F3-1E63C4C74C5A}" destId="{FF2D500E-A0C0-46DE-A2B4-8E2E9E456C03}" srcOrd="0" destOrd="0" presId="urn:microsoft.com/office/officeart/2005/8/layout/default"/>
    <dgm:cxn modelId="{290E62EC-A8C5-4B1A-8B9D-B7D58A30DD0C}" type="presOf" srcId="{2165FDA1-FB23-4B39-9FF3-E2186F05454F}" destId="{BF5AF654-6B3B-4E8D-A204-AF2BC91390F6}" srcOrd="0" destOrd="0" presId="urn:microsoft.com/office/officeart/2005/8/layout/default"/>
    <dgm:cxn modelId="{2296C02F-BB7F-4534-8330-6A2120D6D92A}" srcId="{12F65469-7970-4F45-BFD1-885EC4299D81}" destId="{214E87B5-05D4-430F-88AC-6E3A6BDD656E}" srcOrd="3" destOrd="0" parTransId="{32D6FCA5-8F82-4E2F-AEB6-55D0E22A933B}" sibTransId="{D5002BDD-0D35-4E2B-8EE1-99DB2047035F}"/>
    <dgm:cxn modelId="{0F79DCC6-8A2E-4EAA-8C64-3045CC0B0743}" type="presOf" srcId="{214E87B5-05D4-430F-88AC-6E3A6BDD656E}" destId="{4FB704B2-ED3A-4BDD-97B2-87E4E1CA079C}" srcOrd="0" destOrd="0" presId="urn:microsoft.com/office/officeart/2005/8/layout/default"/>
    <dgm:cxn modelId="{103CE85A-59DE-458A-B226-8669606EDC36}" srcId="{12F65469-7970-4F45-BFD1-885EC4299D81}" destId="{35E3C5E5-B767-4670-B7F3-1E63C4C74C5A}" srcOrd="0" destOrd="0" parTransId="{63B572B4-7511-4274-80D5-053A8A97060E}" sibTransId="{C167C7D9-D1FE-4824-A715-BE471D2175A1}"/>
    <dgm:cxn modelId="{606E9F2F-85B5-4D31-8CF2-78E04E8ABCD3}" type="presParOf" srcId="{F223DA9C-BAE9-422D-8553-C0668E149439}" destId="{FF2D500E-A0C0-46DE-A2B4-8E2E9E456C03}" srcOrd="0" destOrd="0" presId="urn:microsoft.com/office/officeart/2005/8/layout/default"/>
    <dgm:cxn modelId="{7A29D435-DA8E-453F-9112-13D0988BEECD}" type="presParOf" srcId="{F223DA9C-BAE9-422D-8553-C0668E149439}" destId="{221C1B93-339D-42B3-B8C0-F39D2F1C42CE}" srcOrd="1" destOrd="0" presId="urn:microsoft.com/office/officeart/2005/8/layout/default"/>
    <dgm:cxn modelId="{37BF0D52-DB81-4399-8902-A6EBF30C2DB7}" type="presParOf" srcId="{F223DA9C-BAE9-422D-8553-C0668E149439}" destId="{FA3A1D19-01A0-4B5E-8FC3-76F96247EDBF}" srcOrd="2" destOrd="0" presId="urn:microsoft.com/office/officeart/2005/8/layout/default"/>
    <dgm:cxn modelId="{B5D15B07-8183-4D4C-B96B-D33ADE4751BF}" type="presParOf" srcId="{F223DA9C-BAE9-422D-8553-C0668E149439}" destId="{EF56674A-8011-4FCB-90FA-6902DD0DF599}" srcOrd="3" destOrd="0" presId="urn:microsoft.com/office/officeart/2005/8/layout/default"/>
    <dgm:cxn modelId="{E2D6538C-4241-47C9-8D6B-377DA5BB614A}" type="presParOf" srcId="{F223DA9C-BAE9-422D-8553-C0668E149439}" destId="{BF5AF654-6B3B-4E8D-A204-AF2BC91390F6}" srcOrd="4" destOrd="0" presId="urn:microsoft.com/office/officeart/2005/8/layout/default"/>
    <dgm:cxn modelId="{721CF9F2-EA34-4B44-A441-C4BFBBF49E86}" type="presParOf" srcId="{F223DA9C-BAE9-422D-8553-C0668E149439}" destId="{84A99B11-F427-46D8-BC21-089094BC4E92}" srcOrd="5" destOrd="0" presId="urn:microsoft.com/office/officeart/2005/8/layout/default"/>
    <dgm:cxn modelId="{C45AD3D0-BF7F-429C-A9CB-33EBC054D388}" type="presParOf" srcId="{F223DA9C-BAE9-422D-8553-C0668E149439}" destId="{4FB704B2-ED3A-4BDD-97B2-87E4E1CA079C}" srcOrd="6" destOrd="0" presId="urn:microsoft.com/office/officeart/2005/8/layout/default"/>
    <dgm:cxn modelId="{7B7C3685-AF76-43C5-8606-4CEEA261160C}" type="presParOf" srcId="{F223DA9C-BAE9-422D-8553-C0668E149439}" destId="{7FEBD571-B7A3-46EC-AF44-A8C10AAA9486}" srcOrd="7" destOrd="0" presId="urn:microsoft.com/office/officeart/2005/8/layout/default"/>
    <dgm:cxn modelId="{874D1067-060F-43E8-B56A-13BC62000B85}" type="presParOf" srcId="{F223DA9C-BAE9-422D-8553-C0668E149439}" destId="{05A47C33-BEB4-4BA0-94C5-BF4B8DAC0CB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7CF00FA-6090-471D-8F27-E7756E63E510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E8A1AAE2-75E4-46A0-B749-704ABB7247C8}">
      <dgm:prSet phldrT="[Κείμενο]"/>
      <dgm:spPr/>
      <dgm:t>
        <a:bodyPr/>
        <a:lstStyle/>
        <a:p>
          <a:r>
            <a:rPr lang="el-GR" dirty="0" smtClean="0"/>
            <a:t>1ο</a:t>
          </a:r>
          <a:endParaRPr lang="el-GR" dirty="0"/>
        </a:p>
      </dgm:t>
    </dgm:pt>
    <dgm:pt modelId="{F918D4A9-C16F-42C3-9B15-186D15F3BF15}" type="parTrans" cxnId="{4DDF97F9-40A6-4AB4-8ABE-518E9829F794}">
      <dgm:prSet/>
      <dgm:spPr/>
      <dgm:t>
        <a:bodyPr/>
        <a:lstStyle/>
        <a:p>
          <a:endParaRPr lang="el-GR"/>
        </a:p>
      </dgm:t>
    </dgm:pt>
    <dgm:pt modelId="{8BF83487-609A-464A-B38C-5663858FC671}" type="sibTrans" cxnId="{4DDF97F9-40A6-4AB4-8ABE-518E9829F794}">
      <dgm:prSet/>
      <dgm:spPr/>
      <dgm:t>
        <a:bodyPr/>
        <a:lstStyle/>
        <a:p>
          <a:endParaRPr lang="el-GR"/>
        </a:p>
      </dgm:t>
    </dgm:pt>
    <dgm:pt modelId="{94376802-EB9B-4BDC-99DF-A3EB61E076A4}">
      <dgm:prSet phldrT="[Κείμενο]"/>
      <dgm:spPr/>
      <dgm:t>
        <a:bodyPr/>
        <a:lstStyle/>
        <a:p>
          <a:r>
            <a:rPr lang="el-GR" dirty="0" smtClean="0"/>
            <a:t>2ο</a:t>
          </a:r>
          <a:endParaRPr lang="el-GR" dirty="0"/>
        </a:p>
      </dgm:t>
    </dgm:pt>
    <dgm:pt modelId="{6332F70C-28E6-4275-899B-DD77E3DF5CF5}" type="parTrans" cxnId="{A0687250-3385-4AF7-A1D5-AB7636889DAA}">
      <dgm:prSet/>
      <dgm:spPr/>
      <dgm:t>
        <a:bodyPr/>
        <a:lstStyle/>
        <a:p>
          <a:endParaRPr lang="el-GR"/>
        </a:p>
      </dgm:t>
    </dgm:pt>
    <dgm:pt modelId="{FD1018DB-4C0F-4657-A50A-A1323324A70B}" type="sibTrans" cxnId="{A0687250-3385-4AF7-A1D5-AB7636889DAA}">
      <dgm:prSet/>
      <dgm:spPr/>
      <dgm:t>
        <a:bodyPr/>
        <a:lstStyle/>
        <a:p>
          <a:endParaRPr lang="el-GR"/>
        </a:p>
      </dgm:t>
    </dgm:pt>
    <dgm:pt modelId="{AEF9DC9C-00E9-4F02-B1EA-24608DA8F99C}">
      <dgm:prSet phldrT="[Κείμενο]" custT="1"/>
      <dgm:spPr/>
      <dgm:t>
        <a:bodyPr/>
        <a:lstStyle/>
        <a:p>
          <a:r>
            <a:rPr lang="el-GR" sz="1800" b="1" dirty="0" smtClean="0"/>
            <a:t>Το Ε.Υ. έχει δημιουργηθεί σύμφωνα με τις αρχές της </a:t>
          </a:r>
          <a:r>
            <a:rPr lang="el-GR" sz="1800" b="1" dirty="0" err="1" smtClean="0"/>
            <a:t>Πολυμεσικής</a:t>
          </a:r>
          <a:r>
            <a:rPr lang="el-GR" sz="1800" b="1" dirty="0" smtClean="0"/>
            <a:t> Μάθησης </a:t>
          </a:r>
          <a:r>
            <a:rPr lang="el-GR" sz="1800" dirty="0" smtClean="0"/>
            <a:t>(</a:t>
          </a:r>
          <a:r>
            <a:rPr lang="el-GR" sz="1800" dirty="0" err="1" smtClean="0"/>
            <a:t>Mayer</a:t>
          </a:r>
          <a:r>
            <a:rPr lang="el-GR" sz="1800" dirty="0" smtClean="0"/>
            <a:t>, 2001)</a:t>
          </a:r>
          <a:endParaRPr lang="el-GR" sz="1800" dirty="0"/>
        </a:p>
      </dgm:t>
    </dgm:pt>
    <dgm:pt modelId="{40E62C2F-92C1-4385-8473-811B599D07BD}" type="parTrans" cxnId="{14ECDE07-4D46-4808-B873-6F43F3EBADC3}">
      <dgm:prSet/>
      <dgm:spPr/>
      <dgm:t>
        <a:bodyPr/>
        <a:lstStyle/>
        <a:p>
          <a:endParaRPr lang="el-GR"/>
        </a:p>
      </dgm:t>
    </dgm:pt>
    <dgm:pt modelId="{BFF26055-D239-4CCC-8985-085E1542B90E}" type="sibTrans" cxnId="{14ECDE07-4D46-4808-B873-6F43F3EBADC3}">
      <dgm:prSet/>
      <dgm:spPr/>
      <dgm:t>
        <a:bodyPr/>
        <a:lstStyle/>
        <a:p>
          <a:endParaRPr lang="el-GR"/>
        </a:p>
      </dgm:t>
    </dgm:pt>
    <dgm:pt modelId="{C017E01F-3F30-4B67-9899-DB6B15FBECED}">
      <dgm:prSet phldrT="[Κείμενο]"/>
      <dgm:spPr/>
      <dgm:t>
        <a:bodyPr/>
        <a:lstStyle/>
        <a:p>
          <a:r>
            <a:rPr lang="el-GR" dirty="0" smtClean="0"/>
            <a:t>3ο</a:t>
          </a:r>
          <a:endParaRPr lang="el-GR" dirty="0"/>
        </a:p>
      </dgm:t>
    </dgm:pt>
    <dgm:pt modelId="{7E87C9EF-7A80-4EF1-87F7-946E6ECBBFD3}" type="parTrans" cxnId="{E11DDE94-5CA5-4298-A08B-CFFE3DC9AD28}">
      <dgm:prSet/>
      <dgm:spPr/>
      <dgm:t>
        <a:bodyPr/>
        <a:lstStyle/>
        <a:p>
          <a:endParaRPr lang="el-GR"/>
        </a:p>
      </dgm:t>
    </dgm:pt>
    <dgm:pt modelId="{9E55754F-BA0A-49E8-8E69-2D156175535D}" type="sibTrans" cxnId="{E11DDE94-5CA5-4298-A08B-CFFE3DC9AD28}">
      <dgm:prSet/>
      <dgm:spPr/>
      <dgm:t>
        <a:bodyPr/>
        <a:lstStyle/>
        <a:p>
          <a:endParaRPr lang="el-GR"/>
        </a:p>
      </dgm:t>
    </dgm:pt>
    <dgm:pt modelId="{8F38680C-0A50-4D6C-950D-2CBA3D7651D3}">
      <dgm:prSet phldrT="[Κείμενο]" custT="1"/>
      <dgm:spPr/>
      <dgm:t>
        <a:bodyPr/>
        <a:lstStyle/>
        <a:p>
          <a:r>
            <a:rPr lang="el-GR" sz="1800" b="1" dirty="0" smtClean="0"/>
            <a:t>Το Ε.Υ. αποτιμάται θετικά από τους εκπαιδευτικούς και δηλώνουν πρόθυμοι να το χρησιμοποιήσουν στη διδακτική πράξη</a:t>
          </a:r>
          <a:endParaRPr lang="el-GR" sz="1800" b="1" dirty="0"/>
        </a:p>
      </dgm:t>
    </dgm:pt>
    <dgm:pt modelId="{80E73F4E-051A-470C-9338-881C8C045204}" type="parTrans" cxnId="{8C125786-552C-45D5-8253-F0E397097339}">
      <dgm:prSet/>
      <dgm:spPr/>
      <dgm:t>
        <a:bodyPr/>
        <a:lstStyle/>
        <a:p>
          <a:endParaRPr lang="el-GR"/>
        </a:p>
      </dgm:t>
    </dgm:pt>
    <dgm:pt modelId="{965452DE-BB2D-4DD7-81D7-42637A51889B}" type="sibTrans" cxnId="{8C125786-552C-45D5-8253-F0E397097339}">
      <dgm:prSet/>
      <dgm:spPr/>
      <dgm:t>
        <a:bodyPr/>
        <a:lstStyle/>
        <a:p>
          <a:endParaRPr lang="el-GR"/>
        </a:p>
      </dgm:t>
    </dgm:pt>
    <dgm:pt modelId="{3861E196-757E-468A-A5DE-9E2044F617B1}">
      <dgm:prSet/>
      <dgm:spPr/>
      <dgm:t>
        <a:bodyPr/>
        <a:lstStyle/>
        <a:p>
          <a:r>
            <a:rPr lang="el-GR" dirty="0" smtClean="0"/>
            <a:t>4ο</a:t>
          </a:r>
          <a:endParaRPr lang="el-GR" dirty="0"/>
        </a:p>
      </dgm:t>
    </dgm:pt>
    <dgm:pt modelId="{EBA379E0-1E0B-4E67-8A7C-6B1828F40118}" type="parTrans" cxnId="{018B93CC-A3F3-41FB-8F5A-D89DDE5F8F22}">
      <dgm:prSet/>
      <dgm:spPr/>
      <dgm:t>
        <a:bodyPr/>
        <a:lstStyle/>
        <a:p>
          <a:endParaRPr lang="el-GR"/>
        </a:p>
      </dgm:t>
    </dgm:pt>
    <dgm:pt modelId="{3C3ADBE0-EDEC-437F-9562-8433AEAA43DB}" type="sibTrans" cxnId="{018B93CC-A3F3-41FB-8F5A-D89DDE5F8F22}">
      <dgm:prSet/>
      <dgm:spPr/>
      <dgm:t>
        <a:bodyPr/>
        <a:lstStyle/>
        <a:p>
          <a:endParaRPr lang="el-GR"/>
        </a:p>
      </dgm:t>
    </dgm:pt>
    <dgm:pt modelId="{B8468422-8BA1-4884-A924-E8C2E0DD96D7}">
      <dgm:prSet custT="1"/>
      <dgm:spPr/>
      <dgm:t>
        <a:bodyPr/>
        <a:lstStyle/>
        <a:p>
          <a:endParaRPr lang="el-GR" sz="2000" b="1" dirty="0"/>
        </a:p>
      </dgm:t>
    </dgm:pt>
    <dgm:pt modelId="{66392B81-8C52-463C-B897-E7F3297091C2}" type="parTrans" cxnId="{5D7A1719-99C3-431A-8542-19B2573C0B1B}">
      <dgm:prSet/>
      <dgm:spPr/>
      <dgm:t>
        <a:bodyPr/>
        <a:lstStyle/>
        <a:p>
          <a:endParaRPr lang="el-GR"/>
        </a:p>
      </dgm:t>
    </dgm:pt>
    <dgm:pt modelId="{65B5ABED-359B-48A1-B12E-89421F148964}" type="sibTrans" cxnId="{5D7A1719-99C3-431A-8542-19B2573C0B1B}">
      <dgm:prSet/>
      <dgm:spPr/>
      <dgm:t>
        <a:bodyPr/>
        <a:lstStyle/>
        <a:p>
          <a:endParaRPr lang="el-GR"/>
        </a:p>
      </dgm:t>
    </dgm:pt>
    <dgm:pt modelId="{51D9FC09-CB42-41A7-B34F-FAEFD71E3F54}">
      <dgm:prSet custT="1"/>
      <dgm:spPr/>
      <dgm:t>
        <a:bodyPr/>
        <a:lstStyle/>
        <a:p>
          <a:endParaRPr lang="el-GR" sz="1400" dirty="0"/>
        </a:p>
      </dgm:t>
    </dgm:pt>
    <dgm:pt modelId="{E92911E2-9B60-4CC1-8BFC-AB8E742210AD}" type="parTrans" cxnId="{4734FAD0-7740-4FDD-8044-05260964481E}">
      <dgm:prSet/>
      <dgm:spPr/>
      <dgm:t>
        <a:bodyPr/>
        <a:lstStyle/>
        <a:p>
          <a:endParaRPr lang="el-GR"/>
        </a:p>
      </dgm:t>
    </dgm:pt>
    <dgm:pt modelId="{21A60B0C-07C6-4AB6-AFF4-79E7DA116E82}" type="sibTrans" cxnId="{4734FAD0-7740-4FDD-8044-05260964481E}">
      <dgm:prSet/>
      <dgm:spPr/>
      <dgm:t>
        <a:bodyPr/>
        <a:lstStyle/>
        <a:p>
          <a:endParaRPr lang="el-GR"/>
        </a:p>
      </dgm:t>
    </dgm:pt>
    <dgm:pt modelId="{0DDAC5BF-166F-4BAE-B369-A31D4EF31A16}">
      <dgm:prSet custT="1"/>
      <dgm:spPr/>
      <dgm:t>
        <a:bodyPr/>
        <a:lstStyle/>
        <a:p>
          <a:r>
            <a:rPr lang="el-GR" sz="1800" b="1" dirty="0" smtClean="0"/>
            <a:t>Οι μαθητές αποτίμησαν θετικά το Ε.Υ. θεωρώντας ότι συμβάλει στην καλύτερη κατανόηση του γνωστικού αντικειμένου, καθιστώντας  το παράλληλα πιο ενδιαφέρον και δήλωσαν θετικοί στον συνδυασμό Εξ αποστάσεως και συμβατικής διδασκαλίας</a:t>
          </a:r>
          <a:endParaRPr lang="el-GR" sz="1800" b="1" dirty="0"/>
        </a:p>
      </dgm:t>
    </dgm:pt>
    <dgm:pt modelId="{2658D64E-3F20-4446-A532-D1D972AAFBC4}" type="parTrans" cxnId="{97B17CDF-4FD7-435B-B0B9-6E2A9D81CCE7}">
      <dgm:prSet/>
      <dgm:spPr/>
      <dgm:t>
        <a:bodyPr/>
        <a:lstStyle/>
        <a:p>
          <a:endParaRPr lang="el-GR"/>
        </a:p>
      </dgm:t>
    </dgm:pt>
    <dgm:pt modelId="{11E76FBA-B8B6-4C1B-8B64-134B15DF756F}" type="sibTrans" cxnId="{97B17CDF-4FD7-435B-B0B9-6E2A9D81CCE7}">
      <dgm:prSet/>
      <dgm:spPr/>
      <dgm:t>
        <a:bodyPr/>
        <a:lstStyle/>
        <a:p>
          <a:endParaRPr lang="el-GR"/>
        </a:p>
      </dgm:t>
    </dgm:pt>
    <dgm:pt modelId="{F7A2ED3C-2C5D-42FE-B96C-D27D7DB3E3EE}">
      <dgm:prSet custT="1"/>
      <dgm:spPr/>
      <dgm:t>
        <a:bodyPr/>
        <a:lstStyle/>
        <a:p>
          <a:r>
            <a:rPr lang="el-GR" sz="1400" dirty="0" smtClean="0"/>
            <a:t>Ενισχύει τα αποτελέσματα της Κατσαντώνη (2017) και </a:t>
          </a:r>
          <a:r>
            <a:rPr lang="el-GR" sz="1400" dirty="0" err="1" smtClean="0"/>
            <a:t>Κοντογεωργάκου</a:t>
          </a:r>
          <a:r>
            <a:rPr lang="el-GR" sz="1400" dirty="0" smtClean="0"/>
            <a:t>(2020)</a:t>
          </a:r>
          <a:endParaRPr lang="el-GR" sz="1400" dirty="0"/>
        </a:p>
      </dgm:t>
    </dgm:pt>
    <dgm:pt modelId="{40BF6A6E-BA51-4D9A-9EA2-C02DBC4B136F}" type="parTrans" cxnId="{BCE63E9F-D1C9-4C2F-9069-0F7A7FDFE1E2}">
      <dgm:prSet/>
      <dgm:spPr/>
      <dgm:t>
        <a:bodyPr/>
        <a:lstStyle/>
        <a:p>
          <a:endParaRPr lang="el-GR"/>
        </a:p>
      </dgm:t>
    </dgm:pt>
    <dgm:pt modelId="{F2280DA8-CBD4-4320-8B4C-092D93596FF1}" type="sibTrans" cxnId="{BCE63E9F-D1C9-4C2F-9069-0F7A7FDFE1E2}">
      <dgm:prSet/>
      <dgm:spPr/>
      <dgm:t>
        <a:bodyPr/>
        <a:lstStyle/>
        <a:p>
          <a:endParaRPr lang="el-GR"/>
        </a:p>
      </dgm:t>
    </dgm:pt>
    <dgm:pt modelId="{7DF7FD11-B8C9-4187-B0C1-48ACC8958C45}">
      <dgm:prSet custT="1"/>
      <dgm:spPr/>
      <dgm:t>
        <a:bodyPr/>
        <a:lstStyle/>
        <a:p>
          <a:r>
            <a:rPr lang="el-GR" sz="1800" b="1" dirty="0" smtClean="0"/>
            <a:t>το Ε.Υ. διέπεται από τις αρχές και τη μεθοδολογία της εξ αποστάσεως εκπαίδευσης</a:t>
          </a:r>
          <a:endParaRPr lang="el-GR" sz="1800" b="1" dirty="0"/>
        </a:p>
      </dgm:t>
    </dgm:pt>
    <dgm:pt modelId="{F5988F73-0FBA-4433-AE21-F9914DE0FD45}" type="parTrans" cxnId="{8DF34FA3-F330-4096-B135-33CA5000E93C}">
      <dgm:prSet/>
      <dgm:spPr/>
      <dgm:t>
        <a:bodyPr/>
        <a:lstStyle/>
        <a:p>
          <a:endParaRPr lang="el-GR"/>
        </a:p>
      </dgm:t>
    </dgm:pt>
    <dgm:pt modelId="{92969849-84F4-4E58-BF3E-8A068B94E348}" type="sibTrans" cxnId="{8DF34FA3-F330-4096-B135-33CA5000E93C}">
      <dgm:prSet/>
      <dgm:spPr/>
      <dgm:t>
        <a:bodyPr/>
        <a:lstStyle/>
        <a:p>
          <a:endParaRPr lang="el-GR"/>
        </a:p>
      </dgm:t>
    </dgm:pt>
    <dgm:pt modelId="{DCC0123D-2D5F-4BED-BA04-3929278599D5}">
      <dgm:prSet phldrT="[Κείμενο]" custT="1"/>
      <dgm:spPr/>
      <dgm:t>
        <a:bodyPr/>
        <a:lstStyle/>
        <a:p>
          <a:r>
            <a:rPr lang="el-GR" sz="1400" dirty="0" smtClean="0"/>
            <a:t>        Ενισχύει τα αποτελέσματα της </a:t>
          </a:r>
          <a:r>
            <a:rPr lang="el-GR" sz="1400" dirty="0" err="1" smtClean="0"/>
            <a:t>Σκαράκη</a:t>
          </a:r>
          <a:r>
            <a:rPr lang="el-GR" sz="1400" dirty="0" smtClean="0"/>
            <a:t> (2018)</a:t>
          </a:r>
          <a:endParaRPr lang="el-GR" sz="1800" b="1" dirty="0"/>
        </a:p>
      </dgm:t>
    </dgm:pt>
    <dgm:pt modelId="{B99FC457-F9E1-4A3D-851C-6D6A8779E5BF}" type="parTrans" cxnId="{CB3848FB-3AC2-46D9-A74C-F1F8A786E2C7}">
      <dgm:prSet/>
      <dgm:spPr/>
      <dgm:t>
        <a:bodyPr/>
        <a:lstStyle/>
        <a:p>
          <a:endParaRPr lang="el-GR"/>
        </a:p>
      </dgm:t>
    </dgm:pt>
    <dgm:pt modelId="{A37C5985-01D4-48A5-AC7F-394BCAF0B8AF}" type="sibTrans" cxnId="{CB3848FB-3AC2-46D9-A74C-F1F8A786E2C7}">
      <dgm:prSet/>
      <dgm:spPr/>
      <dgm:t>
        <a:bodyPr/>
        <a:lstStyle/>
        <a:p>
          <a:endParaRPr lang="el-GR"/>
        </a:p>
      </dgm:t>
    </dgm:pt>
    <dgm:pt modelId="{E18D1972-EDA1-4FB1-9A3E-14F59129B9E1}" type="pres">
      <dgm:prSet presAssocID="{07CF00FA-6090-471D-8F27-E7756E63E51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E80579B-2BD1-4D86-81B3-CEDDB60B5C0C}" type="pres">
      <dgm:prSet presAssocID="{E8A1AAE2-75E4-46A0-B749-704ABB7247C8}" presName="composite" presStyleCnt="0"/>
      <dgm:spPr/>
      <dgm:t>
        <a:bodyPr/>
        <a:lstStyle/>
        <a:p>
          <a:endParaRPr lang="el-GR"/>
        </a:p>
      </dgm:t>
    </dgm:pt>
    <dgm:pt modelId="{9C0427D2-29EC-4E0E-B348-890BF91224BC}" type="pres">
      <dgm:prSet presAssocID="{E8A1AAE2-75E4-46A0-B749-704ABB7247C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9FE88B8-B7CE-41D3-ADA3-533D35CE83E3}" type="pres">
      <dgm:prSet presAssocID="{E8A1AAE2-75E4-46A0-B749-704ABB7247C8}" presName="descendantText" presStyleLbl="alignAcc1" presStyleIdx="0" presStyleCnt="4" custScaleY="100000" custLinFactNeighborX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C22988A-C4BA-4C28-9767-337D86AC01B2}" type="pres">
      <dgm:prSet presAssocID="{8BF83487-609A-464A-B38C-5663858FC671}" presName="sp" presStyleCnt="0"/>
      <dgm:spPr/>
      <dgm:t>
        <a:bodyPr/>
        <a:lstStyle/>
        <a:p>
          <a:endParaRPr lang="el-GR"/>
        </a:p>
      </dgm:t>
    </dgm:pt>
    <dgm:pt modelId="{A98393F0-FDCB-4D34-9EA9-DF152305883D}" type="pres">
      <dgm:prSet presAssocID="{94376802-EB9B-4BDC-99DF-A3EB61E076A4}" presName="composite" presStyleCnt="0"/>
      <dgm:spPr/>
      <dgm:t>
        <a:bodyPr/>
        <a:lstStyle/>
        <a:p>
          <a:endParaRPr lang="el-GR"/>
        </a:p>
      </dgm:t>
    </dgm:pt>
    <dgm:pt modelId="{FAC8BB5A-60CC-4642-AD53-139C6F9696FF}" type="pres">
      <dgm:prSet presAssocID="{94376802-EB9B-4BDC-99DF-A3EB61E076A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D5A787-FB50-4A2A-8EEC-A50FEC211732}" type="pres">
      <dgm:prSet presAssocID="{94376802-EB9B-4BDC-99DF-A3EB61E076A4}" presName="descendantText" presStyleLbl="alignAcc1" presStyleIdx="1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8A8B1A-0220-403B-9A9A-1F5903B0127E}" type="pres">
      <dgm:prSet presAssocID="{FD1018DB-4C0F-4657-A50A-A1323324A70B}" presName="sp" presStyleCnt="0"/>
      <dgm:spPr/>
      <dgm:t>
        <a:bodyPr/>
        <a:lstStyle/>
        <a:p>
          <a:endParaRPr lang="el-GR"/>
        </a:p>
      </dgm:t>
    </dgm:pt>
    <dgm:pt modelId="{5AE97877-D143-4B32-B7C2-263851D04A69}" type="pres">
      <dgm:prSet presAssocID="{C017E01F-3F30-4B67-9899-DB6B15FBECED}" presName="composite" presStyleCnt="0"/>
      <dgm:spPr/>
      <dgm:t>
        <a:bodyPr/>
        <a:lstStyle/>
        <a:p>
          <a:endParaRPr lang="el-GR"/>
        </a:p>
      </dgm:t>
    </dgm:pt>
    <dgm:pt modelId="{48A6351E-E64D-47C7-8CF7-10D61F2F400B}" type="pres">
      <dgm:prSet presAssocID="{C017E01F-3F30-4B67-9899-DB6B15FBECED}" presName="parentText" presStyleLbl="alignNode1" presStyleIdx="2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A09EA7E-F7C0-4E63-B4F9-4670E229B699}" type="pres">
      <dgm:prSet presAssocID="{C017E01F-3F30-4B67-9899-DB6B15FBECE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B6E620B-4C6B-48B0-875D-9A6D14179BF6}" type="pres">
      <dgm:prSet presAssocID="{9E55754F-BA0A-49E8-8E69-2D156175535D}" presName="sp" presStyleCnt="0"/>
      <dgm:spPr/>
      <dgm:t>
        <a:bodyPr/>
        <a:lstStyle/>
        <a:p>
          <a:endParaRPr lang="el-GR"/>
        </a:p>
      </dgm:t>
    </dgm:pt>
    <dgm:pt modelId="{5F0E5CC8-AF7D-4E4F-9345-8FFFBAF616DC}" type="pres">
      <dgm:prSet presAssocID="{3861E196-757E-468A-A5DE-9E2044F617B1}" presName="composite" presStyleCnt="0"/>
      <dgm:spPr/>
      <dgm:t>
        <a:bodyPr/>
        <a:lstStyle/>
        <a:p>
          <a:endParaRPr lang="el-GR"/>
        </a:p>
      </dgm:t>
    </dgm:pt>
    <dgm:pt modelId="{82114F29-8B6E-4E9D-B721-ABE45C3A3D52}" type="pres">
      <dgm:prSet presAssocID="{3861E196-757E-468A-A5DE-9E2044F617B1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04439C3-E06D-441D-88A8-EF5AA2F1D987}" type="pres">
      <dgm:prSet presAssocID="{3861E196-757E-468A-A5DE-9E2044F617B1}" presName="descendantText" presStyleLbl="alignAcc1" presStyleIdx="3" presStyleCnt="4" custScaleY="158674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8AB3888-F138-4150-99B5-BCAC2390BAB2}" type="presOf" srcId="{F7A2ED3C-2C5D-42FE-B96C-D27D7DB3E3EE}" destId="{004439C3-E06D-441D-88A8-EF5AA2F1D987}" srcOrd="0" destOrd="1" presId="urn:microsoft.com/office/officeart/2005/8/layout/chevron2"/>
    <dgm:cxn modelId="{14ECDE07-4D46-4808-B873-6F43F3EBADC3}" srcId="{94376802-EB9B-4BDC-99DF-A3EB61E076A4}" destId="{AEF9DC9C-00E9-4F02-B1EA-24608DA8F99C}" srcOrd="0" destOrd="0" parTransId="{40E62C2F-92C1-4385-8473-811B599D07BD}" sibTransId="{BFF26055-D239-4CCC-8985-085E1542B90E}"/>
    <dgm:cxn modelId="{5237DFC6-58AB-4EB1-BBC2-D27CF9BCFDC1}" type="presOf" srcId="{94376802-EB9B-4BDC-99DF-A3EB61E076A4}" destId="{FAC8BB5A-60CC-4642-AD53-139C6F9696FF}" srcOrd="0" destOrd="0" presId="urn:microsoft.com/office/officeart/2005/8/layout/chevron2"/>
    <dgm:cxn modelId="{8C0BFCD0-530C-448D-B4CC-4B762EFEFBF4}" type="presOf" srcId="{3861E196-757E-468A-A5DE-9E2044F617B1}" destId="{82114F29-8B6E-4E9D-B721-ABE45C3A3D52}" srcOrd="0" destOrd="0" presId="urn:microsoft.com/office/officeart/2005/8/layout/chevron2"/>
    <dgm:cxn modelId="{A4DFFA96-A7B9-43BB-B666-A534C7EC84AD}" type="presOf" srcId="{8F38680C-0A50-4D6C-950D-2CBA3D7651D3}" destId="{3A09EA7E-F7C0-4E63-B4F9-4670E229B699}" srcOrd="0" destOrd="0" presId="urn:microsoft.com/office/officeart/2005/8/layout/chevron2"/>
    <dgm:cxn modelId="{978E1657-17E0-4F9E-82FE-5A24A95BC86E}" type="presOf" srcId="{C017E01F-3F30-4B67-9899-DB6B15FBECED}" destId="{48A6351E-E64D-47C7-8CF7-10D61F2F400B}" srcOrd="0" destOrd="0" presId="urn:microsoft.com/office/officeart/2005/8/layout/chevron2"/>
    <dgm:cxn modelId="{6AE8945E-2F2B-4502-B557-32F3819D815B}" type="presOf" srcId="{AEF9DC9C-00E9-4F02-B1EA-24608DA8F99C}" destId="{3CD5A787-FB50-4A2A-8EEC-A50FEC211732}" srcOrd="0" destOrd="0" presId="urn:microsoft.com/office/officeart/2005/8/layout/chevron2"/>
    <dgm:cxn modelId="{4DDF97F9-40A6-4AB4-8ABE-518E9829F794}" srcId="{07CF00FA-6090-471D-8F27-E7756E63E510}" destId="{E8A1AAE2-75E4-46A0-B749-704ABB7247C8}" srcOrd="0" destOrd="0" parTransId="{F918D4A9-C16F-42C3-9B15-186D15F3BF15}" sibTransId="{8BF83487-609A-464A-B38C-5663858FC671}"/>
    <dgm:cxn modelId="{BCE63E9F-D1C9-4C2F-9069-0F7A7FDFE1E2}" srcId="{3861E196-757E-468A-A5DE-9E2044F617B1}" destId="{F7A2ED3C-2C5D-42FE-B96C-D27D7DB3E3EE}" srcOrd="1" destOrd="0" parTransId="{40BF6A6E-BA51-4D9A-9EA2-C02DBC4B136F}" sibTransId="{F2280DA8-CBD4-4320-8B4C-092D93596FF1}"/>
    <dgm:cxn modelId="{278E79D9-DF9A-42AD-8375-493A50319D1B}" type="presOf" srcId="{B8468422-8BA1-4884-A924-E8C2E0DD96D7}" destId="{A9FE88B8-B7CE-41D3-ADA3-533D35CE83E3}" srcOrd="0" destOrd="0" presId="urn:microsoft.com/office/officeart/2005/8/layout/chevron2"/>
    <dgm:cxn modelId="{B3C7DDC2-C972-4ECF-90C1-9B0E33EA9990}" type="presOf" srcId="{07CF00FA-6090-471D-8F27-E7756E63E510}" destId="{E18D1972-EDA1-4FB1-9A3E-14F59129B9E1}" srcOrd="0" destOrd="0" presId="urn:microsoft.com/office/officeart/2005/8/layout/chevron2"/>
    <dgm:cxn modelId="{A0687250-3385-4AF7-A1D5-AB7636889DAA}" srcId="{07CF00FA-6090-471D-8F27-E7756E63E510}" destId="{94376802-EB9B-4BDC-99DF-A3EB61E076A4}" srcOrd="1" destOrd="0" parTransId="{6332F70C-28E6-4275-899B-DD77E3DF5CF5}" sibTransId="{FD1018DB-4C0F-4657-A50A-A1323324A70B}"/>
    <dgm:cxn modelId="{812ACA54-6126-486D-A303-12D12DC2F5D6}" type="presOf" srcId="{7DF7FD11-B8C9-4187-B0C1-48ACC8958C45}" destId="{A9FE88B8-B7CE-41D3-ADA3-533D35CE83E3}" srcOrd="0" destOrd="1" presId="urn:microsoft.com/office/officeart/2005/8/layout/chevron2"/>
    <dgm:cxn modelId="{8DF34FA3-F330-4096-B135-33CA5000E93C}" srcId="{E8A1AAE2-75E4-46A0-B749-704ABB7247C8}" destId="{7DF7FD11-B8C9-4187-B0C1-48ACC8958C45}" srcOrd="1" destOrd="0" parTransId="{F5988F73-0FBA-4433-AE21-F9914DE0FD45}" sibTransId="{92969849-84F4-4E58-BF3E-8A068B94E348}"/>
    <dgm:cxn modelId="{5D7A1719-99C3-431A-8542-19B2573C0B1B}" srcId="{E8A1AAE2-75E4-46A0-B749-704ABB7247C8}" destId="{B8468422-8BA1-4884-A924-E8C2E0DD96D7}" srcOrd="0" destOrd="0" parTransId="{66392B81-8C52-463C-B897-E7F3297091C2}" sibTransId="{65B5ABED-359B-48A1-B12E-89421F148964}"/>
    <dgm:cxn modelId="{E83124A5-1B0A-4A5B-8A9A-CB41EDBA5E09}" type="presOf" srcId="{DCC0123D-2D5F-4BED-BA04-3929278599D5}" destId="{3A09EA7E-F7C0-4E63-B4F9-4670E229B699}" srcOrd="0" destOrd="1" presId="urn:microsoft.com/office/officeart/2005/8/layout/chevron2"/>
    <dgm:cxn modelId="{8CC630ED-9C1C-465B-B398-69491A4D1474}" type="presOf" srcId="{51D9FC09-CB42-41A7-B34F-FAEFD71E3F54}" destId="{A9FE88B8-B7CE-41D3-ADA3-533D35CE83E3}" srcOrd="0" destOrd="2" presId="urn:microsoft.com/office/officeart/2005/8/layout/chevron2"/>
    <dgm:cxn modelId="{018B93CC-A3F3-41FB-8F5A-D89DDE5F8F22}" srcId="{07CF00FA-6090-471D-8F27-E7756E63E510}" destId="{3861E196-757E-468A-A5DE-9E2044F617B1}" srcOrd="3" destOrd="0" parTransId="{EBA379E0-1E0B-4E67-8A7C-6B1828F40118}" sibTransId="{3C3ADBE0-EDEC-437F-9562-8433AEAA43DB}"/>
    <dgm:cxn modelId="{8C125786-552C-45D5-8253-F0E397097339}" srcId="{C017E01F-3F30-4B67-9899-DB6B15FBECED}" destId="{8F38680C-0A50-4D6C-950D-2CBA3D7651D3}" srcOrd="0" destOrd="0" parTransId="{80E73F4E-051A-470C-9338-881C8C045204}" sibTransId="{965452DE-BB2D-4DD7-81D7-42637A51889B}"/>
    <dgm:cxn modelId="{97B17CDF-4FD7-435B-B0B9-6E2A9D81CCE7}" srcId="{3861E196-757E-468A-A5DE-9E2044F617B1}" destId="{0DDAC5BF-166F-4BAE-B369-A31D4EF31A16}" srcOrd="0" destOrd="0" parTransId="{2658D64E-3F20-4446-A532-D1D972AAFBC4}" sibTransId="{11E76FBA-B8B6-4C1B-8B64-134B15DF756F}"/>
    <dgm:cxn modelId="{4734FAD0-7740-4FDD-8044-05260964481E}" srcId="{E8A1AAE2-75E4-46A0-B749-704ABB7247C8}" destId="{51D9FC09-CB42-41A7-B34F-FAEFD71E3F54}" srcOrd="2" destOrd="0" parTransId="{E92911E2-9B60-4CC1-8BFC-AB8E742210AD}" sibTransId="{21A60B0C-07C6-4AB6-AFF4-79E7DA116E82}"/>
    <dgm:cxn modelId="{D31D5918-FE1D-45A4-A92C-8367A4D32F67}" type="presOf" srcId="{0DDAC5BF-166F-4BAE-B369-A31D4EF31A16}" destId="{004439C3-E06D-441D-88A8-EF5AA2F1D987}" srcOrd="0" destOrd="0" presId="urn:microsoft.com/office/officeart/2005/8/layout/chevron2"/>
    <dgm:cxn modelId="{C15AA3D8-A53B-46C1-98FC-1BAA6A1D21C5}" type="presOf" srcId="{E8A1AAE2-75E4-46A0-B749-704ABB7247C8}" destId="{9C0427D2-29EC-4E0E-B348-890BF91224BC}" srcOrd="0" destOrd="0" presId="urn:microsoft.com/office/officeart/2005/8/layout/chevron2"/>
    <dgm:cxn modelId="{CB3848FB-3AC2-46D9-A74C-F1F8A786E2C7}" srcId="{C017E01F-3F30-4B67-9899-DB6B15FBECED}" destId="{DCC0123D-2D5F-4BED-BA04-3929278599D5}" srcOrd="1" destOrd="0" parTransId="{B99FC457-F9E1-4A3D-851C-6D6A8779E5BF}" sibTransId="{A37C5985-01D4-48A5-AC7F-394BCAF0B8AF}"/>
    <dgm:cxn modelId="{E11DDE94-5CA5-4298-A08B-CFFE3DC9AD28}" srcId="{07CF00FA-6090-471D-8F27-E7756E63E510}" destId="{C017E01F-3F30-4B67-9899-DB6B15FBECED}" srcOrd="2" destOrd="0" parTransId="{7E87C9EF-7A80-4EF1-87F7-946E6ECBBFD3}" sibTransId="{9E55754F-BA0A-49E8-8E69-2D156175535D}"/>
    <dgm:cxn modelId="{3C2F911D-164A-42A6-9874-30936D62099A}" type="presParOf" srcId="{E18D1972-EDA1-4FB1-9A3E-14F59129B9E1}" destId="{8E80579B-2BD1-4D86-81B3-CEDDB60B5C0C}" srcOrd="0" destOrd="0" presId="urn:microsoft.com/office/officeart/2005/8/layout/chevron2"/>
    <dgm:cxn modelId="{71CF21AC-7D4D-4D85-B9B0-CB7F46DEBB4C}" type="presParOf" srcId="{8E80579B-2BD1-4D86-81B3-CEDDB60B5C0C}" destId="{9C0427D2-29EC-4E0E-B348-890BF91224BC}" srcOrd="0" destOrd="0" presId="urn:microsoft.com/office/officeart/2005/8/layout/chevron2"/>
    <dgm:cxn modelId="{F20BF818-4C1F-46B6-A3F7-0DD9E977995E}" type="presParOf" srcId="{8E80579B-2BD1-4D86-81B3-CEDDB60B5C0C}" destId="{A9FE88B8-B7CE-41D3-ADA3-533D35CE83E3}" srcOrd="1" destOrd="0" presId="urn:microsoft.com/office/officeart/2005/8/layout/chevron2"/>
    <dgm:cxn modelId="{03B8936D-493D-43B5-9ECD-9D2E0D0E1C03}" type="presParOf" srcId="{E18D1972-EDA1-4FB1-9A3E-14F59129B9E1}" destId="{4C22988A-C4BA-4C28-9767-337D86AC01B2}" srcOrd="1" destOrd="0" presId="urn:microsoft.com/office/officeart/2005/8/layout/chevron2"/>
    <dgm:cxn modelId="{CC7DE296-2AF0-4F99-A901-740096897E8F}" type="presParOf" srcId="{E18D1972-EDA1-4FB1-9A3E-14F59129B9E1}" destId="{A98393F0-FDCB-4D34-9EA9-DF152305883D}" srcOrd="2" destOrd="0" presId="urn:microsoft.com/office/officeart/2005/8/layout/chevron2"/>
    <dgm:cxn modelId="{77080C0C-E223-4A9B-99F8-00430735DFB1}" type="presParOf" srcId="{A98393F0-FDCB-4D34-9EA9-DF152305883D}" destId="{FAC8BB5A-60CC-4642-AD53-139C6F9696FF}" srcOrd="0" destOrd="0" presId="urn:microsoft.com/office/officeart/2005/8/layout/chevron2"/>
    <dgm:cxn modelId="{9D9604A8-5520-463B-A150-29E71E5C8480}" type="presParOf" srcId="{A98393F0-FDCB-4D34-9EA9-DF152305883D}" destId="{3CD5A787-FB50-4A2A-8EEC-A50FEC211732}" srcOrd="1" destOrd="0" presId="urn:microsoft.com/office/officeart/2005/8/layout/chevron2"/>
    <dgm:cxn modelId="{553C2B08-D114-4E1C-8F1E-98F312C0B637}" type="presParOf" srcId="{E18D1972-EDA1-4FB1-9A3E-14F59129B9E1}" destId="{F08A8B1A-0220-403B-9A9A-1F5903B0127E}" srcOrd="3" destOrd="0" presId="urn:microsoft.com/office/officeart/2005/8/layout/chevron2"/>
    <dgm:cxn modelId="{D76A4243-D1AD-402F-80B8-FBF07891CCBF}" type="presParOf" srcId="{E18D1972-EDA1-4FB1-9A3E-14F59129B9E1}" destId="{5AE97877-D143-4B32-B7C2-263851D04A69}" srcOrd="4" destOrd="0" presId="urn:microsoft.com/office/officeart/2005/8/layout/chevron2"/>
    <dgm:cxn modelId="{803DD790-0123-4514-8B92-52B5841C1B8F}" type="presParOf" srcId="{5AE97877-D143-4B32-B7C2-263851D04A69}" destId="{48A6351E-E64D-47C7-8CF7-10D61F2F400B}" srcOrd="0" destOrd="0" presId="urn:microsoft.com/office/officeart/2005/8/layout/chevron2"/>
    <dgm:cxn modelId="{8E5F2B5A-5E93-48AC-BFCC-A6F762950536}" type="presParOf" srcId="{5AE97877-D143-4B32-B7C2-263851D04A69}" destId="{3A09EA7E-F7C0-4E63-B4F9-4670E229B699}" srcOrd="1" destOrd="0" presId="urn:microsoft.com/office/officeart/2005/8/layout/chevron2"/>
    <dgm:cxn modelId="{87D1A1BE-4037-4F5D-8F13-AE4C997B1784}" type="presParOf" srcId="{E18D1972-EDA1-4FB1-9A3E-14F59129B9E1}" destId="{FB6E620B-4C6B-48B0-875D-9A6D14179BF6}" srcOrd="5" destOrd="0" presId="urn:microsoft.com/office/officeart/2005/8/layout/chevron2"/>
    <dgm:cxn modelId="{BAC1450A-D0E8-4592-A8C9-463D95AEBB38}" type="presParOf" srcId="{E18D1972-EDA1-4FB1-9A3E-14F59129B9E1}" destId="{5F0E5CC8-AF7D-4E4F-9345-8FFFBAF616DC}" srcOrd="6" destOrd="0" presId="urn:microsoft.com/office/officeart/2005/8/layout/chevron2"/>
    <dgm:cxn modelId="{97D2905B-4149-475C-928C-A63B89ACE89C}" type="presParOf" srcId="{5F0E5CC8-AF7D-4E4F-9345-8FFFBAF616DC}" destId="{82114F29-8B6E-4E9D-B721-ABE45C3A3D52}" srcOrd="0" destOrd="0" presId="urn:microsoft.com/office/officeart/2005/8/layout/chevron2"/>
    <dgm:cxn modelId="{2D11A41F-FDEA-4037-BA84-06170F2D66E4}" type="presParOf" srcId="{5F0E5CC8-AF7D-4E4F-9345-8FFFBAF616DC}" destId="{004439C3-E06D-441D-88A8-EF5AA2F1D9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9A3D483-D89A-48E1-A4ED-A86188BD79E1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40923FF-B1AA-46E5-824C-0BA4454A0A35}">
      <dgm:prSet phldrT="[Κείμενο]" custT="1"/>
      <dgm:spPr/>
      <dgm:t>
        <a:bodyPr/>
        <a:lstStyle/>
        <a:p>
          <a:r>
            <a:rPr lang="el-GR" sz="1600" b="1" dirty="0" smtClean="0"/>
            <a:t>Δείγμα ευκολίας</a:t>
          </a:r>
          <a:endParaRPr lang="el-GR" sz="1600" b="1" dirty="0"/>
        </a:p>
      </dgm:t>
    </dgm:pt>
    <dgm:pt modelId="{BBDFF897-DBD4-490B-9124-1780A17593A6}" type="parTrans" cxnId="{D12072B6-E8DF-4815-A2AB-95A65D72C150}">
      <dgm:prSet/>
      <dgm:spPr/>
      <dgm:t>
        <a:bodyPr/>
        <a:lstStyle/>
        <a:p>
          <a:endParaRPr lang="el-GR"/>
        </a:p>
      </dgm:t>
    </dgm:pt>
    <dgm:pt modelId="{7CA4CA5C-9307-42A2-8E13-9923AE80F2B5}" type="sibTrans" cxnId="{D12072B6-E8DF-4815-A2AB-95A65D72C150}">
      <dgm:prSet/>
      <dgm:spPr/>
      <dgm:t>
        <a:bodyPr/>
        <a:lstStyle/>
        <a:p>
          <a:endParaRPr lang="el-GR"/>
        </a:p>
      </dgm:t>
    </dgm:pt>
    <dgm:pt modelId="{9E4135B9-5BDD-4DEF-B428-A028E4849F0B}">
      <dgm:prSet phldrT="[Κείμενο]" custT="1"/>
      <dgm:spPr/>
      <dgm:t>
        <a:bodyPr/>
        <a:lstStyle/>
        <a:p>
          <a:r>
            <a:rPr lang="el-GR" sz="1600" b="1" dirty="0" smtClean="0"/>
            <a:t>Πανδημία</a:t>
          </a:r>
        </a:p>
        <a:p>
          <a:r>
            <a:rPr lang="en-US" sz="1600" b="1" dirty="0" err="1" smtClean="0"/>
            <a:t>Covid</a:t>
          </a:r>
          <a:r>
            <a:rPr lang="en-US" sz="1600" b="1" dirty="0" smtClean="0"/>
            <a:t> 19</a:t>
          </a:r>
          <a:endParaRPr lang="el-GR" sz="1600" b="1" dirty="0"/>
        </a:p>
      </dgm:t>
    </dgm:pt>
    <dgm:pt modelId="{6F9C184F-AB38-4A3D-879A-AC39AC135C18}" type="parTrans" cxnId="{EF3E64BF-C60A-46C4-921B-30D76BE55795}">
      <dgm:prSet/>
      <dgm:spPr/>
      <dgm:t>
        <a:bodyPr/>
        <a:lstStyle/>
        <a:p>
          <a:endParaRPr lang="el-GR"/>
        </a:p>
      </dgm:t>
    </dgm:pt>
    <dgm:pt modelId="{FD0700B3-808B-4811-9055-7DC04D98A614}" type="sibTrans" cxnId="{EF3E64BF-C60A-46C4-921B-30D76BE55795}">
      <dgm:prSet/>
      <dgm:spPr/>
      <dgm:t>
        <a:bodyPr/>
        <a:lstStyle/>
        <a:p>
          <a:endParaRPr lang="el-GR"/>
        </a:p>
      </dgm:t>
    </dgm:pt>
    <dgm:pt modelId="{3DE00558-0A91-4D6C-BA22-D4202B15C35A}">
      <dgm:prSet phldrT="[Κείμενο]" custT="1"/>
      <dgm:spPr/>
      <dgm:t>
        <a:bodyPr/>
        <a:lstStyle/>
        <a:p>
          <a:r>
            <a:rPr lang="el-GR" sz="1600" b="1" dirty="0" smtClean="0"/>
            <a:t>Έλλειψη ολοκληρωμένης διδακτικής παρέμβασης</a:t>
          </a:r>
          <a:endParaRPr lang="el-GR" sz="1600" b="1" dirty="0"/>
        </a:p>
      </dgm:t>
    </dgm:pt>
    <dgm:pt modelId="{966732DF-8FA2-4AE7-87CD-5846F4326F0E}" type="parTrans" cxnId="{7957694F-1BBB-4F82-A584-B2521DABB1B5}">
      <dgm:prSet/>
      <dgm:spPr/>
      <dgm:t>
        <a:bodyPr/>
        <a:lstStyle/>
        <a:p>
          <a:endParaRPr lang="el-GR"/>
        </a:p>
      </dgm:t>
    </dgm:pt>
    <dgm:pt modelId="{C2D7A2B0-6091-4A2E-A479-C5DAE9A9DC25}" type="sibTrans" cxnId="{7957694F-1BBB-4F82-A584-B2521DABB1B5}">
      <dgm:prSet/>
      <dgm:spPr/>
      <dgm:t>
        <a:bodyPr/>
        <a:lstStyle/>
        <a:p>
          <a:endParaRPr lang="el-GR"/>
        </a:p>
      </dgm:t>
    </dgm:pt>
    <dgm:pt modelId="{713442CC-C45C-4CB2-911B-D777678AD59C}">
      <dgm:prSet phldrT="[Κείμενο]" custT="1"/>
      <dgm:spPr/>
      <dgm:t>
        <a:bodyPr/>
        <a:lstStyle/>
        <a:p>
          <a:r>
            <a:rPr lang="el-GR" sz="1600" b="1" dirty="0" smtClean="0"/>
            <a:t>Μη γενικεύσιμα συμπεράσματα</a:t>
          </a:r>
          <a:endParaRPr lang="el-GR" sz="1600" b="1" dirty="0"/>
        </a:p>
      </dgm:t>
    </dgm:pt>
    <dgm:pt modelId="{0959D5AC-575D-4802-A366-3981A21BA43D}" type="parTrans" cxnId="{F919B6DB-6D40-4550-9DCC-464196AF1BC2}">
      <dgm:prSet/>
      <dgm:spPr/>
      <dgm:t>
        <a:bodyPr/>
        <a:lstStyle/>
        <a:p>
          <a:endParaRPr lang="el-GR"/>
        </a:p>
      </dgm:t>
    </dgm:pt>
    <dgm:pt modelId="{72A94B16-7442-4A64-8EE0-777D51621BB1}" type="sibTrans" cxnId="{F919B6DB-6D40-4550-9DCC-464196AF1BC2}">
      <dgm:prSet/>
      <dgm:spPr/>
      <dgm:t>
        <a:bodyPr/>
        <a:lstStyle/>
        <a:p>
          <a:endParaRPr lang="el-GR"/>
        </a:p>
      </dgm:t>
    </dgm:pt>
    <dgm:pt modelId="{43A9D93F-E5EE-4ACE-B0FC-86EB761E15AB}" type="pres">
      <dgm:prSet presAssocID="{A9A3D483-D89A-48E1-A4ED-A86188BD79E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A13F021-8190-4DAD-84CF-C0FC0D1F1F23}" type="pres">
      <dgm:prSet presAssocID="{A9A3D483-D89A-48E1-A4ED-A86188BD79E1}" presName="diamond" presStyleLbl="bgShp" presStyleIdx="0" presStyleCnt="1"/>
      <dgm:spPr/>
      <dgm:t>
        <a:bodyPr/>
        <a:lstStyle/>
        <a:p>
          <a:endParaRPr lang="el-GR"/>
        </a:p>
      </dgm:t>
    </dgm:pt>
    <dgm:pt modelId="{7D5D0107-17EF-46C6-B2FB-0F4EF4F69F3E}" type="pres">
      <dgm:prSet presAssocID="{A9A3D483-D89A-48E1-A4ED-A86188BD79E1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CDDDEA-BEFB-4914-9830-887A58EDA542}" type="pres">
      <dgm:prSet presAssocID="{A9A3D483-D89A-48E1-A4ED-A86188BD79E1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A1BE0EE-70B1-4FF6-A2FB-901D0CB76FF7}" type="pres">
      <dgm:prSet presAssocID="{A9A3D483-D89A-48E1-A4ED-A86188BD79E1}" presName="quad3" presStyleLbl="node1" presStyleIdx="2" presStyleCnt="4" custScaleX="105094" custScaleY="999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6F665A0-CD1F-4055-BD32-F603CBF3A98C}" type="pres">
      <dgm:prSet presAssocID="{A9A3D483-D89A-48E1-A4ED-A86188BD79E1}" presName="quad4" presStyleLbl="node1" presStyleIdx="3" presStyleCnt="4" custScaleX="1107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3F84933-4D70-45E4-9EAE-27FD0F428280}" type="presOf" srcId="{A9A3D483-D89A-48E1-A4ED-A86188BD79E1}" destId="{43A9D93F-E5EE-4ACE-B0FC-86EB761E15AB}" srcOrd="0" destOrd="0" presId="urn:microsoft.com/office/officeart/2005/8/layout/matrix3"/>
    <dgm:cxn modelId="{7957694F-1BBB-4F82-A584-B2521DABB1B5}" srcId="{A9A3D483-D89A-48E1-A4ED-A86188BD79E1}" destId="{3DE00558-0A91-4D6C-BA22-D4202B15C35A}" srcOrd="2" destOrd="0" parTransId="{966732DF-8FA2-4AE7-87CD-5846F4326F0E}" sibTransId="{C2D7A2B0-6091-4A2E-A479-C5DAE9A9DC25}"/>
    <dgm:cxn modelId="{E4E33D4D-5313-49D6-AFB9-107938C684E9}" type="presOf" srcId="{713442CC-C45C-4CB2-911B-D777678AD59C}" destId="{36F665A0-CD1F-4055-BD32-F603CBF3A98C}" srcOrd="0" destOrd="0" presId="urn:microsoft.com/office/officeart/2005/8/layout/matrix3"/>
    <dgm:cxn modelId="{D12072B6-E8DF-4815-A2AB-95A65D72C150}" srcId="{A9A3D483-D89A-48E1-A4ED-A86188BD79E1}" destId="{640923FF-B1AA-46E5-824C-0BA4454A0A35}" srcOrd="0" destOrd="0" parTransId="{BBDFF897-DBD4-490B-9124-1780A17593A6}" sibTransId="{7CA4CA5C-9307-42A2-8E13-9923AE80F2B5}"/>
    <dgm:cxn modelId="{1A16507B-82E9-4147-9184-99F8F21284B1}" type="presOf" srcId="{9E4135B9-5BDD-4DEF-B428-A028E4849F0B}" destId="{9ACDDDEA-BEFB-4914-9830-887A58EDA542}" srcOrd="0" destOrd="0" presId="urn:microsoft.com/office/officeart/2005/8/layout/matrix3"/>
    <dgm:cxn modelId="{F919B6DB-6D40-4550-9DCC-464196AF1BC2}" srcId="{A9A3D483-D89A-48E1-A4ED-A86188BD79E1}" destId="{713442CC-C45C-4CB2-911B-D777678AD59C}" srcOrd="3" destOrd="0" parTransId="{0959D5AC-575D-4802-A366-3981A21BA43D}" sibTransId="{72A94B16-7442-4A64-8EE0-777D51621BB1}"/>
    <dgm:cxn modelId="{EF3E64BF-C60A-46C4-921B-30D76BE55795}" srcId="{A9A3D483-D89A-48E1-A4ED-A86188BD79E1}" destId="{9E4135B9-5BDD-4DEF-B428-A028E4849F0B}" srcOrd="1" destOrd="0" parTransId="{6F9C184F-AB38-4A3D-879A-AC39AC135C18}" sibTransId="{FD0700B3-808B-4811-9055-7DC04D98A614}"/>
    <dgm:cxn modelId="{EF2422E4-AB6D-4747-AD0F-20FDD82DDA15}" type="presOf" srcId="{640923FF-B1AA-46E5-824C-0BA4454A0A35}" destId="{7D5D0107-17EF-46C6-B2FB-0F4EF4F69F3E}" srcOrd="0" destOrd="0" presId="urn:microsoft.com/office/officeart/2005/8/layout/matrix3"/>
    <dgm:cxn modelId="{97EA70D6-872B-44DA-B8F5-E61793BF78A2}" type="presOf" srcId="{3DE00558-0A91-4D6C-BA22-D4202B15C35A}" destId="{1A1BE0EE-70B1-4FF6-A2FB-901D0CB76FF7}" srcOrd="0" destOrd="0" presId="urn:microsoft.com/office/officeart/2005/8/layout/matrix3"/>
    <dgm:cxn modelId="{895F6146-A162-4C79-A23A-559E0ACC77A6}" type="presParOf" srcId="{43A9D93F-E5EE-4ACE-B0FC-86EB761E15AB}" destId="{6A13F021-8190-4DAD-84CF-C0FC0D1F1F23}" srcOrd="0" destOrd="0" presId="urn:microsoft.com/office/officeart/2005/8/layout/matrix3"/>
    <dgm:cxn modelId="{37C87C55-341C-44FE-A3CF-AF51C9E69DE2}" type="presParOf" srcId="{43A9D93F-E5EE-4ACE-B0FC-86EB761E15AB}" destId="{7D5D0107-17EF-46C6-B2FB-0F4EF4F69F3E}" srcOrd="1" destOrd="0" presId="urn:microsoft.com/office/officeart/2005/8/layout/matrix3"/>
    <dgm:cxn modelId="{85047DA0-B30E-4337-915B-43F723585F9E}" type="presParOf" srcId="{43A9D93F-E5EE-4ACE-B0FC-86EB761E15AB}" destId="{9ACDDDEA-BEFB-4914-9830-887A58EDA542}" srcOrd="2" destOrd="0" presId="urn:microsoft.com/office/officeart/2005/8/layout/matrix3"/>
    <dgm:cxn modelId="{C5C2187B-8707-416A-8FEE-3795C04CF953}" type="presParOf" srcId="{43A9D93F-E5EE-4ACE-B0FC-86EB761E15AB}" destId="{1A1BE0EE-70B1-4FF6-A2FB-901D0CB76FF7}" srcOrd="3" destOrd="0" presId="urn:microsoft.com/office/officeart/2005/8/layout/matrix3"/>
    <dgm:cxn modelId="{54CD562C-A8BC-4627-9FB2-99E14506D927}" type="presParOf" srcId="{43A9D93F-E5EE-4ACE-B0FC-86EB761E15AB}" destId="{36F665A0-CD1F-4055-BD32-F603CBF3A98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58953BF-1193-46AC-8A69-3DB61E0BFCDF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28B67704-264C-4D75-BF53-7358706F09EA}">
      <dgm:prSet custT="1"/>
      <dgm:spPr/>
      <dgm:t>
        <a:bodyPr/>
        <a:lstStyle/>
        <a:p>
          <a:r>
            <a:rPr lang="el-GR" sz="2000" dirty="0" smtClean="0"/>
            <a:t>η εφαρμογή και η αποτίμηση μιας ολοκληρωμένης διδακτικής παρέμβασης στη σχολική τάξη.</a:t>
          </a:r>
          <a:endParaRPr lang="el-GR" sz="2000" dirty="0"/>
        </a:p>
      </dgm:t>
    </dgm:pt>
    <dgm:pt modelId="{E07C83DF-D70C-4580-9218-21728F6C25E3}" type="parTrans" cxnId="{F3C8D8CC-C44F-403B-8282-4D8FD610AFD6}">
      <dgm:prSet/>
      <dgm:spPr/>
      <dgm:t>
        <a:bodyPr/>
        <a:lstStyle/>
        <a:p>
          <a:endParaRPr lang="el-GR"/>
        </a:p>
      </dgm:t>
    </dgm:pt>
    <dgm:pt modelId="{5CDA0DAB-108F-49DB-A5CE-6E3F672C96FB}" type="sibTrans" cxnId="{F3C8D8CC-C44F-403B-8282-4D8FD610AFD6}">
      <dgm:prSet/>
      <dgm:spPr/>
      <dgm:t>
        <a:bodyPr/>
        <a:lstStyle/>
        <a:p>
          <a:endParaRPr lang="el-GR"/>
        </a:p>
      </dgm:t>
    </dgm:pt>
    <dgm:pt modelId="{9A97AFAA-9DD1-400A-B9E9-089EF6FBECC5}">
      <dgm:prSet custT="1"/>
      <dgm:spPr/>
      <dgm:t>
        <a:bodyPr/>
        <a:lstStyle/>
        <a:p>
          <a:r>
            <a:rPr lang="el-GR" sz="1800" dirty="0" smtClean="0"/>
            <a:t>συγκριτική αποτίμηση των μαθησιακών αποτελεσμάτων ανάμεσα σε τμήμα που θα εφαρμοστεί το συγκεκριμένο Ε.Υ. και σε ένα άλλο του ίδιου σχολείου με τον ίδιο εκπαιδευτικό, όπου θα ακολουθηθεί ο συμβατικός τρόπος διδασκαλίας χωρίς τη χρήση του Ε.Υ.</a:t>
          </a:r>
        </a:p>
      </dgm:t>
    </dgm:pt>
    <dgm:pt modelId="{86B69FF3-278D-4A96-9A84-6A809D26A869}" type="parTrans" cxnId="{E2150DD2-F22C-4419-AF99-B41323016118}">
      <dgm:prSet/>
      <dgm:spPr/>
      <dgm:t>
        <a:bodyPr/>
        <a:lstStyle/>
        <a:p>
          <a:endParaRPr lang="el-GR"/>
        </a:p>
      </dgm:t>
    </dgm:pt>
    <dgm:pt modelId="{65195FA9-ED40-4657-9F2E-4E60580E048C}" type="sibTrans" cxnId="{E2150DD2-F22C-4419-AF99-B41323016118}">
      <dgm:prSet/>
      <dgm:spPr/>
      <dgm:t>
        <a:bodyPr/>
        <a:lstStyle/>
        <a:p>
          <a:endParaRPr lang="el-GR"/>
        </a:p>
      </dgm:t>
    </dgm:pt>
    <dgm:pt modelId="{ACBB5399-70DB-4889-ABC1-92FF3B5F38F5}" type="pres">
      <dgm:prSet presAssocID="{458953BF-1193-46AC-8A69-3DB61E0BFCD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AD0FED1B-F445-4311-B903-D61A05C16239}" type="pres">
      <dgm:prSet presAssocID="{458953BF-1193-46AC-8A69-3DB61E0BFCDF}" presName="Name1" presStyleCnt="0"/>
      <dgm:spPr/>
    </dgm:pt>
    <dgm:pt modelId="{76E49DC9-2477-4981-B89A-CF5D491E56B2}" type="pres">
      <dgm:prSet presAssocID="{458953BF-1193-46AC-8A69-3DB61E0BFCDF}" presName="cycle" presStyleCnt="0"/>
      <dgm:spPr/>
    </dgm:pt>
    <dgm:pt modelId="{BB3AD4E6-F885-4D26-AAA7-C7DE205520B4}" type="pres">
      <dgm:prSet presAssocID="{458953BF-1193-46AC-8A69-3DB61E0BFCDF}" presName="srcNode" presStyleLbl="node1" presStyleIdx="0" presStyleCnt="2"/>
      <dgm:spPr/>
    </dgm:pt>
    <dgm:pt modelId="{8976DC88-FB69-48F7-BD82-57BAD599673D}" type="pres">
      <dgm:prSet presAssocID="{458953BF-1193-46AC-8A69-3DB61E0BFCDF}" presName="conn" presStyleLbl="parChTrans1D2" presStyleIdx="0" presStyleCnt="1"/>
      <dgm:spPr/>
      <dgm:t>
        <a:bodyPr/>
        <a:lstStyle/>
        <a:p>
          <a:endParaRPr lang="el-GR"/>
        </a:p>
      </dgm:t>
    </dgm:pt>
    <dgm:pt modelId="{D57B2AB1-5150-423F-A5FF-C27F4CC4C288}" type="pres">
      <dgm:prSet presAssocID="{458953BF-1193-46AC-8A69-3DB61E0BFCDF}" presName="extraNode" presStyleLbl="node1" presStyleIdx="0" presStyleCnt="2"/>
      <dgm:spPr/>
    </dgm:pt>
    <dgm:pt modelId="{5C75509D-ECE0-4B58-8728-774D3484E9A5}" type="pres">
      <dgm:prSet presAssocID="{458953BF-1193-46AC-8A69-3DB61E0BFCDF}" presName="dstNode" presStyleLbl="node1" presStyleIdx="0" presStyleCnt="2"/>
      <dgm:spPr/>
    </dgm:pt>
    <dgm:pt modelId="{67616EBE-7D62-4036-A302-CA517FCE235A}" type="pres">
      <dgm:prSet presAssocID="{28B67704-264C-4D75-BF53-7358706F09EA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B128743-2B8B-497E-BCED-8C545B9C1B29}" type="pres">
      <dgm:prSet presAssocID="{28B67704-264C-4D75-BF53-7358706F09EA}" presName="accent_1" presStyleCnt="0"/>
      <dgm:spPr/>
    </dgm:pt>
    <dgm:pt modelId="{BBFB4BC2-7EEE-4EDD-94DA-181A9AE96AC5}" type="pres">
      <dgm:prSet presAssocID="{28B67704-264C-4D75-BF53-7358706F09EA}" presName="accentRepeatNode" presStyleLbl="solidFgAcc1" presStyleIdx="0" presStyleCnt="2"/>
      <dgm:spPr/>
    </dgm:pt>
    <dgm:pt modelId="{7FF7A662-5637-489D-B854-D655A4112BC9}" type="pres">
      <dgm:prSet presAssocID="{9A97AFAA-9DD1-400A-B9E9-089EF6FBECC5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9697764-719C-4352-9343-445C99DA7FCA}" type="pres">
      <dgm:prSet presAssocID="{9A97AFAA-9DD1-400A-B9E9-089EF6FBECC5}" presName="accent_2" presStyleCnt="0"/>
      <dgm:spPr/>
    </dgm:pt>
    <dgm:pt modelId="{676D9A21-6D05-4F55-8142-CE981D3D1E28}" type="pres">
      <dgm:prSet presAssocID="{9A97AFAA-9DD1-400A-B9E9-089EF6FBECC5}" presName="accentRepeatNode" presStyleLbl="solidFgAcc1" presStyleIdx="1" presStyleCnt="2"/>
      <dgm:spPr/>
    </dgm:pt>
  </dgm:ptLst>
  <dgm:cxnLst>
    <dgm:cxn modelId="{ADEAC60B-C2BF-4320-B14F-6C55FC88BD42}" type="presOf" srcId="{9A97AFAA-9DD1-400A-B9E9-089EF6FBECC5}" destId="{7FF7A662-5637-489D-B854-D655A4112BC9}" srcOrd="0" destOrd="0" presId="urn:microsoft.com/office/officeart/2008/layout/VerticalCurvedList"/>
    <dgm:cxn modelId="{44E15523-52DC-484C-8FF2-98404C9D4A30}" type="presOf" srcId="{5CDA0DAB-108F-49DB-A5CE-6E3F672C96FB}" destId="{8976DC88-FB69-48F7-BD82-57BAD599673D}" srcOrd="0" destOrd="0" presId="urn:microsoft.com/office/officeart/2008/layout/VerticalCurvedList"/>
    <dgm:cxn modelId="{3836C184-DBE5-4069-A732-1D8E5630BDDF}" type="presOf" srcId="{458953BF-1193-46AC-8A69-3DB61E0BFCDF}" destId="{ACBB5399-70DB-4889-ABC1-92FF3B5F38F5}" srcOrd="0" destOrd="0" presId="urn:microsoft.com/office/officeart/2008/layout/VerticalCurvedList"/>
    <dgm:cxn modelId="{F3C8D8CC-C44F-403B-8282-4D8FD610AFD6}" srcId="{458953BF-1193-46AC-8A69-3DB61E0BFCDF}" destId="{28B67704-264C-4D75-BF53-7358706F09EA}" srcOrd="0" destOrd="0" parTransId="{E07C83DF-D70C-4580-9218-21728F6C25E3}" sibTransId="{5CDA0DAB-108F-49DB-A5CE-6E3F672C96FB}"/>
    <dgm:cxn modelId="{E2150DD2-F22C-4419-AF99-B41323016118}" srcId="{458953BF-1193-46AC-8A69-3DB61E0BFCDF}" destId="{9A97AFAA-9DD1-400A-B9E9-089EF6FBECC5}" srcOrd="1" destOrd="0" parTransId="{86B69FF3-278D-4A96-9A84-6A809D26A869}" sibTransId="{65195FA9-ED40-4657-9F2E-4E60580E048C}"/>
    <dgm:cxn modelId="{D98FA4D4-CFD3-4554-BCF6-EC3B9A3AEAD8}" type="presOf" srcId="{28B67704-264C-4D75-BF53-7358706F09EA}" destId="{67616EBE-7D62-4036-A302-CA517FCE235A}" srcOrd="0" destOrd="0" presId="urn:microsoft.com/office/officeart/2008/layout/VerticalCurvedList"/>
    <dgm:cxn modelId="{FAC8552E-CC9A-4E32-99E2-26E0A37D0BC8}" type="presParOf" srcId="{ACBB5399-70DB-4889-ABC1-92FF3B5F38F5}" destId="{AD0FED1B-F445-4311-B903-D61A05C16239}" srcOrd="0" destOrd="0" presId="urn:microsoft.com/office/officeart/2008/layout/VerticalCurvedList"/>
    <dgm:cxn modelId="{070DA8C7-EA40-4AFF-A2BE-B492B5366992}" type="presParOf" srcId="{AD0FED1B-F445-4311-B903-D61A05C16239}" destId="{76E49DC9-2477-4981-B89A-CF5D491E56B2}" srcOrd="0" destOrd="0" presId="urn:microsoft.com/office/officeart/2008/layout/VerticalCurvedList"/>
    <dgm:cxn modelId="{FEA16E29-B8C1-4151-A3F3-3D6B26DA4FDA}" type="presParOf" srcId="{76E49DC9-2477-4981-B89A-CF5D491E56B2}" destId="{BB3AD4E6-F885-4D26-AAA7-C7DE205520B4}" srcOrd="0" destOrd="0" presId="urn:microsoft.com/office/officeart/2008/layout/VerticalCurvedList"/>
    <dgm:cxn modelId="{DA0B305D-C06B-4501-9690-0AB4AAB22602}" type="presParOf" srcId="{76E49DC9-2477-4981-B89A-CF5D491E56B2}" destId="{8976DC88-FB69-48F7-BD82-57BAD599673D}" srcOrd="1" destOrd="0" presId="urn:microsoft.com/office/officeart/2008/layout/VerticalCurvedList"/>
    <dgm:cxn modelId="{E40D9D96-3B52-4E88-8A03-148BCA93A9CA}" type="presParOf" srcId="{76E49DC9-2477-4981-B89A-CF5D491E56B2}" destId="{D57B2AB1-5150-423F-A5FF-C27F4CC4C288}" srcOrd="2" destOrd="0" presId="urn:microsoft.com/office/officeart/2008/layout/VerticalCurvedList"/>
    <dgm:cxn modelId="{F293D1A8-AA41-4912-9C3C-134152B2D9F9}" type="presParOf" srcId="{76E49DC9-2477-4981-B89A-CF5D491E56B2}" destId="{5C75509D-ECE0-4B58-8728-774D3484E9A5}" srcOrd="3" destOrd="0" presId="urn:microsoft.com/office/officeart/2008/layout/VerticalCurvedList"/>
    <dgm:cxn modelId="{9F5BACD3-713D-4D87-8206-B64900EC4E0B}" type="presParOf" srcId="{AD0FED1B-F445-4311-B903-D61A05C16239}" destId="{67616EBE-7D62-4036-A302-CA517FCE235A}" srcOrd="1" destOrd="0" presId="urn:microsoft.com/office/officeart/2008/layout/VerticalCurvedList"/>
    <dgm:cxn modelId="{E64D9CD2-08BC-4C49-B9B6-CDC482307452}" type="presParOf" srcId="{AD0FED1B-F445-4311-B903-D61A05C16239}" destId="{AB128743-2B8B-497E-BCED-8C545B9C1B29}" srcOrd="2" destOrd="0" presId="urn:microsoft.com/office/officeart/2008/layout/VerticalCurvedList"/>
    <dgm:cxn modelId="{81BBD215-DE6F-48B6-8806-EA0E50658736}" type="presParOf" srcId="{AB128743-2B8B-497E-BCED-8C545B9C1B29}" destId="{BBFB4BC2-7EEE-4EDD-94DA-181A9AE96AC5}" srcOrd="0" destOrd="0" presId="urn:microsoft.com/office/officeart/2008/layout/VerticalCurvedList"/>
    <dgm:cxn modelId="{33FAFF45-ED84-4FF1-AADD-F70E8BA712F1}" type="presParOf" srcId="{AD0FED1B-F445-4311-B903-D61A05C16239}" destId="{7FF7A662-5637-489D-B854-D655A4112BC9}" srcOrd="3" destOrd="0" presId="urn:microsoft.com/office/officeart/2008/layout/VerticalCurvedList"/>
    <dgm:cxn modelId="{F7BCB26D-1CA6-4515-81A9-B77E354F15C5}" type="presParOf" srcId="{AD0FED1B-F445-4311-B903-D61A05C16239}" destId="{C9697764-719C-4352-9343-445C99DA7FCA}" srcOrd="4" destOrd="0" presId="urn:microsoft.com/office/officeart/2008/layout/VerticalCurvedList"/>
    <dgm:cxn modelId="{B4AA6CDB-E7B8-4378-AC71-18C798264CE3}" type="presParOf" srcId="{C9697764-719C-4352-9343-445C99DA7FCA}" destId="{676D9A21-6D05-4F55-8142-CE981D3D1E2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A4118-2F9C-4A68-BAC7-79692E7DC02E}" type="doc">
      <dgm:prSet loTypeId="urn:microsoft.com/office/officeart/2008/layout/VerticalCircleList" loCatId="list" qsTypeId="urn:microsoft.com/office/officeart/2005/8/quickstyle/3d1" qsCatId="3D" csTypeId="urn:microsoft.com/office/officeart/2005/8/colors/accent0_3" csCatId="mainScheme" phldr="1"/>
      <dgm:spPr/>
    </dgm:pt>
    <dgm:pt modelId="{409FAE07-3BC5-4050-B47A-8DBB3C5FFE89}">
      <dgm:prSet phldrT="[Κείμενο]" custT="1"/>
      <dgm:spPr/>
      <dgm:t>
        <a:bodyPr/>
        <a:lstStyle/>
        <a:p>
          <a:r>
            <a:rPr lang="el-GR" sz="4400" dirty="0" smtClean="0"/>
            <a:t>Θεωρητικό Πλαίσιο</a:t>
          </a:r>
          <a:endParaRPr lang="el-GR" sz="4400" dirty="0"/>
        </a:p>
      </dgm:t>
    </dgm:pt>
    <dgm:pt modelId="{1DD9A839-F751-4E75-BD7B-51727B95DCE3}" type="parTrans" cxnId="{1E08FEB0-88C3-4173-95D8-904752A98095}">
      <dgm:prSet/>
      <dgm:spPr/>
      <dgm:t>
        <a:bodyPr/>
        <a:lstStyle/>
        <a:p>
          <a:endParaRPr lang="el-GR"/>
        </a:p>
      </dgm:t>
    </dgm:pt>
    <dgm:pt modelId="{ACF7234D-F967-4813-86BA-3F1283EA46AD}" type="sibTrans" cxnId="{1E08FEB0-88C3-4173-95D8-904752A98095}">
      <dgm:prSet/>
      <dgm:spPr/>
      <dgm:t>
        <a:bodyPr/>
        <a:lstStyle/>
        <a:p>
          <a:endParaRPr lang="el-GR"/>
        </a:p>
      </dgm:t>
    </dgm:pt>
    <dgm:pt modelId="{E231543E-3511-45F4-8F9D-2FE364B11165}">
      <dgm:prSet phldrT="[Κείμενο]" custT="1"/>
      <dgm:spPr/>
      <dgm:t>
        <a:bodyPr/>
        <a:lstStyle/>
        <a:p>
          <a:r>
            <a:rPr lang="el-GR" sz="4400" dirty="0" smtClean="0"/>
            <a:t>Σχεδιασμός Ε.Υ.</a:t>
          </a:r>
          <a:endParaRPr lang="el-GR" sz="4400" dirty="0"/>
        </a:p>
      </dgm:t>
    </dgm:pt>
    <dgm:pt modelId="{B3AE67B7-BDD3-4CF9-A6A9-203DAADCA5E4}" type="parTrans" cxnId="{79672860-E6C0-40BF-8589-C28FB60E5AFB}">
      <dgm:prSet/>
      <dgm:spPr/>
      <dgm:t>
        <a:bodyPr/>
        <a:lstStyle/>
        <a:p>
          <a:endParaRPr lang="el-GR"/>
        </a:p>
      </dgm:t>
    </dgm:pt>
    <dgm:pt modelId="{372A6187-DD8A-4C38-95B8-00D57856666B}" type="sibTrans" cxnId="{79672860-E6C0-40BF-8589-C28FB60E5AFB}">
      <dgm:prSet/>
      <dgm:spPr/>
      <dgm:t>
        <a:bodyPr/>
        <a:lstStyle/>
        <a:p>
          <a:endParaRPr lang="el-GR"/>
        </a:p>
      </dgm:t>
    </dgm:pt>
    <dgm:pt modelId="{22013191-49C3-49C7-B943-F3AFCFEE88A4}">
      <dgm:prSet phldrT="[Κείμενο]" custT="1"/>
      <dgm:spPr/>
      <dgm:t>
        <a:bodyPr/>
        <a:lstStyle/>
        <a:p>
          <a:r>
            <a:rPr lang="el-GR" sz="4400" dirty="0" smtClean="0"/>
            <a:t>Έρευνα</a:t>
          </a:r>
          <a:endParaRPr lang="el-GR" sz="4400" dirty="0"/>
        </a:p>
      </dgm:t>
    </dgm:pt>
    <dgm:pt modelId="{8C804176-762D-488A-B5DC-E9E56CF02410}" type="parTrans" cxnId="{9790F5DB-CF88-41BE-88AE-8F146DC9D291}">
      <dgm:prSet/>
      <dgm:spPr/>
      <dgm:t>
        <a:bodyPr/>
        <a:lstStyle/>
        <a:p>
          <a:endParaRPr lang="el-GR"/>
        </a:p>
      </dgm:t>
    </dgm:pt>
    <dgm:pt modelId="{57743189-4493-4DBD-B877-527BC8A55843}" type="sibTrans" cxnId="{9790F5DB-CF88-41BE-88AE-8F146DC9D291}">
      <dgm:prSet/>
      <dgm:spPr/>
      <dgm:t>
        <a:bodyPr/>
        <a:lstStyle/>
        <a:p>
          <a:endParaRPr lang="el-GR"/>
        </a:p>
      </dgm:t>
    </dgm:pt>
    <dgm:pt modelId="{0056605C-0AAE-4415-9FA8-F89E0A226368}" type="pres">
      <dgm:prSet presAssocID="{FB8A4118-2F9C-4A68-BAC7-79692E7DC02E}" presName="Name0" presStyleCnt="0">
        <dgm:presLayoutVars>
          <dgm:dir/>
        </dgm:presLayoutVars>
      </dgm:prSet>
      <dgm:spPr/>
    </dgm:pt>
    <dgm:pt modelId="{A9D1378E-8ECA-4309-A4FC-46123238DA16}" type="pres">
      <dgm:prSet presAssocID="{409FAE07-3BC5-4050-B47A-8DBB3C5FFE89}" presName="noChildren" presStyleCnt="0"/>
      <dgm:spPr/>
    </dgm:pt>
    <dgm:pt modelId="{2D0BC6A8-E906-485B-8D99-061D1F8CE911}" type="pres">
      <dgm:prSet presAssocID="{409FAE07-3BC5-4050-B47A-8DBB3C5FFE89}" presName="gap" presStyleCnt="0"/>
      <dgm:spPr/>
    </dgm:pt>
    <dgm:pt modelId="{EC9862D8-F590-47BC-A97F-D73E66C6D4B6}" type="pres">
      <dgm:prSet presAssocID="{409FAE07-3BC5-4050-B47A-8DBB3C5FFE89}" presName="medCircle2" presStyleLbl="vennNode1" presStyleIdx="0" presStyleCnt="3"/>
      <dgm:spPr/>
    </dgm:pt>
    <dgm:pt modelId="{C9DEE7B0-371D-4619-9970-517E4291765E}" type="pres">
      <dgm:prSet presAssocID="{409FAE07-3BC5-4050-B47A-8DBB3C5FFE89}" presName="txLvlOnly1" presStyleLbl="revTx" presStyleIdx="0" presStyleCnt="3"/>
      <dgm:spPr/>
      <dgm:t>
        <a:bodyPr/>
        <a:lstStyle/>
        <a:p>
          <a:endParaRPr lang="el-GR"/>
        </a:p>
      </dgm:t>
    </dgm:pt>
    <dgm:pt modelId="{49D99AFF-AAA6-43AC-ACA0-166F5C3A2E36}" type="pres">
      <dgm:prSet presAssocID="{E231543E-3511-45F4-8F9D-2FE364B11165}" presName="noChildren" presStyleCnt="0"/>
      <dgm:spPr/>
    </dgm:pt>
    <dgm:pt modelId="{125C4795-371F-48BB-91CF-ADBD1EDB89DA}" type="pres">
      <dgm:prSet presAssocID="{E231543E-3511-45F4-8F9D-2FE364B11165}" presName="gap" presStyleCnt="0"/>
      <dgm:spPr/>
    </dgm:pt>
    <dgm:pt modelId="{0A004FBD-1BD5-46CF-9A9B-E0DA212BBB64}" type="pres">
      <dgm:prSet presAssocID="{E231543E-3511-45F4-8F9D-2FE364B11165}" presName="medCircle2" presStyleLbl="vennNode1" presStyleIdx="1" presStyleCnt="3"/>
      <dgm:spPr/>
    </dgm:pt>
    <dgm:pt modelId="{C7A8CBC2-C975-468C-9976-C6DCAFCF1332}" type="pres">
      <dgm:prSet presAssocID="{E231543E-3511-45F4-8F9D-2FE364B11165}" presName="txLvlOnly1" presStyleLbl="revTx" presStyleIdx="1" presStyleCnt="3"/>
      <dgm:spPr/>
      <dgm:t>
        <a:bodyPr/>
        <a:lstStyle/>
        <a:p>
          <a:endParaRPr lang="el-GR"/>
        </a:p>
      </dgm:t>
    </dgm:pt>
    <dgm:pt modelId="{28668D27-722D-4A69-BA08-1D0D92254CCA}" type="pres">
      <dgm:prSet presAssocID="{22013191-49C3-49C7-B943-F3AFCFEE88A4}" presName="noChildren" presStyleCnt="0"/>
      <dgm:spPr/>
    </dgm:pt>
    <dgm:pt modelId="{97C8CA9A-1485-4A74-8B21-E44A271A744A}" type="pres">
      <dgm:prSet presAssocID="{22013191-49C3-49C7-B943-F3AFCFEE88A4}" presName="gap" presStyleCnt="0"/>
      <dgm:spPr/>
    </dgm:pt>
    <dgm:pt modelId="{E988B369-78CA-418B-BFF2-9C573E20EDAB}" type="pres">
      <dgm:prSet presAssocID="{22013191-49C3-49C7-B943-F3AFCFEE88A4}" presName="medCircle2" presStyleLbl="vennNode1" presStyleIdx="2" presStyleCnt="3"/>
      <dgm:spPr/>
    </dgm:pt>
    <dgm:pt modelId="{76AAEFFE-49F7-4AD8-8BD8-3C059F6AD924}" type="pres">
      <dgm:prSet presAssocID="{22013191-49C3-49C7-B943-F3AFCFEE88A4}" presName="txLvlOnly1" presStyleLbl="revTx" presStyleIdx="2" presStyleCnt="3"/>
      <dgm:spPr/>
      <dgm:t>
        <a:bodyPr/>
        <a:lstStyle/>
        <a:p>
          <a:endParaRPr lang="el-GR"/>
        </a:p>
      </dgm:t>
    </dgm:pt>
  </dgm:ptLst>
  <dgm:cxnLst>
    <dgm:cxn modelId="{9790F5DB-CF88-41BE-88AE-8F146DC9D291}" srcId="{FB8A4118-2F9C-4A68-BAC7-79692E7DC02E}" destId="{22013191-49C3-49C7-B943-F3AFCFEE88A4}" srcOrd="2" destOrd="0" parTransId="{8C804176-762D-488A-B5DC-E9E56CF02410}" sibTransId="{57743189-4493-4DBD-B877-527BC8A55843}"/>
    <dgm:cxn modelId="{8CEBD93C-8209-484C-AE82-0B1F231DCAF7}" type="presOf" srcId="{E231543E-3511-45F4-8F9D-2FE364B11165}" destId="{C7A8CBC2-C975-468C-9976-C6DCAFCF1332}" srcOrd="0" destOrd="0" presId="urn:microsoft.com/office/officeart/2008/layout/VerticalCircleList"/>
    <dgm:cxn modelId="{B23468E4-8BAB-48A3-830B-E1832F6EAEDD}" type="presOf" srcId="{22013191-49C3-49C7-B943-F3AFCFEE88A4}" destId="{76AAEFFE-49F7-4AD8-8BD8-3C059F6AD924}" srcOrd="0" destOrd="0" presId="urn:microsoft.com/office/officeart/2008/layout/VerticalCircleList"/>
    <dgm:cxn modelId="{79672860-E6C0-40BF-8589-C28FB60E5AFB}" srcId="{FB8A4118-2F9C-4A68-BAC7-79692E7DC02E}" destId="{E231543E-3511-45F4-8F9D-2FE364B11165}" srcOrd="1" destOrd="0" parTransId="{B3AE67B7-BDD3-4CF9-A6A9-203DAADCA5E4}" sibTransId="{372A6187-DD8A-4C38-95B8-00D57856666B}"/>
    <dgm:cxn modelId="{1E08FEB0-88C3-4173-95D8-904752A98095}" srcId="{FB8A4118-2F9C-4A68-BAC7-79692E7DC02E}" destId="{409FAE07-3BC5-4050-B47A-8DBB3C5FFE89}" srcOrd="0" destOrd="0" parTransId="{1DD9A839-F751-4E75-BD7B-51727B95DCE3}" sibTransId="{ACF7234D-F967-4813-86BA-3F1283EA46AD}"/>
    <dgm:cxn modelId="{F271C4E3-043D-4FF8-B3DC-7E6273188530}" type="presOf" srcId="{FB8A4118-2F9C-4A68-BAC7-79692E7DC02E}" destId="{0056605C-0AAE-4415-9FA8-F89E0A226368}" srcOrd="0" destOrd="0" presId="urn:microsoft.com/office/officeart/2008/layout/VerticalCircleList"/>
    <dgm:cxn modelId="{8291F47B-DC0B-4646-80C5-301E7EFB6E73}" type="presOf" srcId="{409FAE07-3BC5-4050-B47A-8DBB3C5FFE89}" destId="{C9DEE7B0-371D-4619-9970-517E4291765E}" srcOrd="0" destOrd="0" presId="urn:microsoft.com/office/officeart/2008/layout/VerticalCircleList"/>
    <dgm:cxn modelId="{F40C00ED-0BF1-4D21-826C-27D067F821B2}" type="presParOf" srcId="{0056605C-0AAE-4415-9FA8-F89E0A226368}" destId="{A9D1378E-8ECA-4309-A4FC-46123238DA16}" srcOrd="0" destOrd="0" presId="urn:microsoft.com/office/officeart/2008/layout/VerticalCircleList"/>
    <dgm:cxn modelId="{9F229C23-E8F9-45BE-984B-44287AEA6398}" type="presParOf" srcId="{A9D1378E-8ECA-4309-A4FC-46123238DA16}" destId="{2D0BC6A8-E906-485B-8D99-061D1F8CE911}" srcOrd="0" destOrd="0" presId="urn:microsoft.com/office/officeart/2008/layout/VerticalCircleList"/>
    <dgm:cxn modelId="{DAA78526-E147-417C-9FBE-9C30E0B0BED8}" type="presParOf" srcId="{A9D1378E-8ECA-4309-A4FC-46123238DA16}" destId="{EC9862D8-F590-47BC-A97F-D73E66C6D4B6}" srcOrd="1" destOrd="0" presId="urn:microsoft.com/office/officeart/2008/layout/VerticalCircleList"/>
    <dgm:cxn modelId="{C5F6B7EF-07C6-4003-B842-2F9983AF14B5}" type="presParOf" srcId="{A9D1378E-8ECA-4309-A4FC-46123238DA16}" destId="{C9DEE7B0-371D-4619-9970-517E4291765E}" srcOrd="2" destOrd="0" presId="urn:microsoft.com/office/officeart/2008/layout/VerticalCircleList"/>
    <dgm:cxn modelId="{293953FA-E0ED-4BC0-A031-81C56475E6D3}" type="presParOf" srcId="{0056605C-0AAE-4415-9FA8-F89E0A226368}" destId="{49D99AFF-AAA6-43AC-ACA0-166F5C3A2E36}" srcOrd="1" destOrd="0" presId="urn:microsoft.com/office/officeart/2008/layout/VerticalCircleList"/>
    <dgm:cxn modelId="{31A49E9B-E24A-45C8-B9F0-BF76015747BB}" type="presParOf" srcId="{49D99AFF-AAA6-43AC-ACA0-166F5C3A2E36}" destId="{125C4795-371F-48BB-91CF-ADBD1EDB89DA}" srcOrd="0" destOrd="0" presId="urn:microsoft.com/office/officeart/2008/layout/VerticalCircleList"/>
    <dgm:cxn modelId="{BCBEF2A8-DC0C-4B36-9280-D0C37DF0173A}" type="presParOf" srcId="{49D99AFF-AAA6-43AC-ACA0-166F5C3A2E36}" destId="{0A004FBD-1BD5-46CF-9A9B-E0DA212BBB64}" srcOrd="1" destOrd="0" presId="urn:microsoft.com/office/officeart/2008/layout/VerticalCircleList"/>
    <dgm:cxn modelId="{059CDB4C-B849-40B2-9F92-6B7C85CE02EE}" type="presParOf" srcId="{49D99AFF-AAA6-43AC-ACA0-166F5C3A2E36}" destId="{C7A8CBC2-C975-468C-9976-C6DCAFCF1332}" srcOrd="2" destOrd="0" presId="urn:microsoft.com/office/officeart/2008/layout/VerticalCircleList"/>
    <dgm:cxn modelId="{FBF24D54-B6A4-4F52-BF1A-0079F1368E13}" type="presParOf" srcId="{0056605C-0AAE-4415-9FA8-F89E0A226368}" destId="{28668D27-722D-4A69-BA08-1D0D92254CCA}" srcOrd="2" destOrd="0" presId="urn:microsoft.com/office/officeart/2008/layout/VerticalCircleList"/>
    <dgm:cxn modelId="{F6093E47-8F69-40B0-AD5B-FB488CDD4AAA}" type="presParOf" srcId="{28668D27-722D-4A69-BA08-1D0D92254CCA}" destId="{97C8CA9A-1485-4A74-8B21-E44A271A744A}" srcOrd="0" destOrd="0" presId="urn:microsoft.com/office/officeart/2008/layout/VerticalCircleList"/>
    <dgm:cxn modelId="{9721B4F5-4B49-4993-BB1C-190FDCF24159}" type="presParOf" srcId="{28668D27-722D-4A69-BA08-1D0D92254CCA}" destId="{E988B369-78CA-418B-BFF2-9C573E20EDAB}" srcOrd="1" destOrd="0" presId="urn:microsoft.com/office/officeart/2008/layout/VerticalCircleList"/>
    <dgm:cxn modelId="{DF0B3DB8-73C5-4263-8FBF-C310EE45E09B}" type="presParOf" srcId="{28668D27-722D-4A69-BA08-1D0D92254CCA}" destId="{76AAEFFE-49F7-4AD8-8BD8-3C059F6AD924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A4118-2F9C-4A68-BAC7-79692E7DC02E}" type="doc">
      <dgm:prSet loTypeId="urn:microsoft.com/office/officeart/2005/8/layout/list1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409FAE07-3BC5-4050-B47A-8DBB3C5FFE89}">
      <dgm:prSet phldrT="[Κείμενο]" custT="1"/>
      <dgm:spPr/>
      <dgm:t>
        <a:bodyPr/>
        <a:lstStyle/>
        <a:p>
          <a:r>
            <a:rPr lang="el-GR" sz="2400" dirty="0" smtClean="0"/>
            <a:t>Εξ αποστάσεως εκπαίδευση</a:t>
          </a:r>
          <a:endParaRPr lang="el-GR" sz="2400" dirty="0"/>
        </a:p>
      </dgm:t>
    </dgm:pt>
    <dgm:pt modelId="{1DD9A839-F751-4E75-BD7B-51727B95DCE3}" type="parTrans" cxnId="{1E08FEB0-88C3-4173-95D8-904752A98095}">
      <dgm:prSet/>
      <dgm:spPr/>
      <dgm:t>
        <a:bodyPr/>
        <a:lstStyle/>
        <a:p>
          <a:endParaRPr lang="el-GR"/>
        </a:p>
      </dgm:t>
    </dgm:pt>
    <dgm:pt modelId="{ACF7234D-F967-4813-86BA-3F1283EA46AD}" type="sibTrans" cxnId="{1E08FEB0-88C3-4173-95D8-904752A98095}">
      <dgm:prSet/>
      <dgm:spPr/>
      <dgm:t>
        <a:bodyPr/>
        <a:lstStyle/>
        <a:p>
          <a:endParaRPr lang="el-GR"/>
        </a:p>
      </dgm:t>
    </dgm:pt>
    <dgm:pt modelId="{71C52B99-017E-44F5-9B48-14BF0E0490B7}">
      <dgm:prSet custT="1"/>
      <dgm:spPr/>
      <dgm:t>
        <a:bodyPr/>
        <a:lstStyle/>
        <a:p>
          <a:r>
            <a:rPr lang="el-GR" sz="2400" dirty="0" smtClean="0"/>
            <a:t>Το Εκπαιδευτικό Υλικό στην Εξ αποστάσεως Εκπαίδευση</a:t>
          </a:r>
          <a:endParaRPr lang="el-GR" sz="2400" dirty="0"/>
        </a:p>
      </dgm:t>
    </dgm:pt>
    <dgm:pt modelId="{AEC5E09C-B056-4780-82CE-E8969AD2DE78}" type="parTrans" cxnId="{AE241A43-E00E-45A0-8D04-0E7EE6EA6B63}">
      <dgm:prSet/>
      <dgm:spPr/>
      <dgm:t>
        <a:bodyPr/>
        <a:lstStyle/>
        <a:p>
          <a:endParaRPr lang="el-GR"/>
        </a:p>
      </dgm:t>
    </dgm:pt>
    <dgm:pt modelId="{F7820AD0-3ECC-4216-A5E6-557130791DCA}" type="sibTrans" cxnId="{AE241A43-E00E-45A0-8D04-0E7EE6EA6B63}">
      <dgm:prSet/>
      <dgm:spPr/>
      <dgm:t>
        <a:bodyPr/>
        <a:lstStyle/>
        <a:p>
          <a:endParaRPr lang="el-GR"/>
        </a:p>
      </dgm:t>
    </dgm:pt>
    <dgm:pt modelId="{F803BCDD-A6F4-44A0-966F-9503456BACAB}">
      <dgm:prSet custT="1"/>
      <dgm:spPr/>
      <dgm:t>
        <a:bodyPr/>
        <a:lstStyle/>
        <a:p>
          <a:r>
            <a:rPr lang="el-GR" sz="2500" dirty="0" smtClean="0"/>
            <a:t> </a:t>
          </a:r>
          <a:r>
            <a:rPr lang="el-GR" sz="2400" dirty="0" smtClean="0"/>
            <a:t>Το μάθημα της Ιστορίας και η διδασκαλία του στη Δευτεροβάθμια Εκπαίδευση</a:t>
          </a:r>
          <a:endParaRPr lang="el-GR" sz="2400" dirty="0"/>
        </a:p>
      </dgm:t>
    </dgm:pt>
    <dgm:pt modelId="{99CC9365-7E98-4F38-A12A-31F70F642B11}" type="parTrans" cxnId="{39AC3440-79F3-4CF6-8F16-3C9A2EB86E65}">
      <dgm:prSet/>
      <dgm:spPr/>
      <dgm:t>
        <a:bodyPr/>
        <a:lstStyle/>
        <a:p>
          <a:endParaRPr lang="el-GR"/>
        </a:p>
      </dgm:t>
    </dgm:pt>
    <dgm:pt modelId="{55B431AD-F94B-496C-9C46-1679FD3E34E9}" type="sibTrans" cxnId="{39AC3440-79F3-4CF6-8F16-3C9A2EB86E65}">
      <dgm:prSet/>
      <dgm:spPr/>
      <dgm:t>
        <a:bodyPr/>
        <a:lstStyle/>
        <a:p>
          <a:endParaRPr lang="el-GR"/>
        </a:p>
      </dgm:t>
    </dgm:pt>
    <dgm:pt modelId="{D28B943F-53ED-4DBA-B2F2-B754FB5B2A23}" type="pres">
      <dgm:prSet presAssocID="{FB8A4118-2F9C-4A68-BAC7-79692E7DC02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43343DA-256F-42E1-8868-9AC610BC5731}" type="pres">
      <dgm:prSet presAssocID="{409FAE07-3BC5-4050-B47A-8DBB3C5FFE89}" presName="parentLin" presStyleCnt="0"/>
      <dgm:spPr/>
    </dgm:pt>
    <dgm:pt modelId="{80645437-6266-40AA-A519-256F744E9293}" type="pres">
      <dgm:prSet presAssocID="{409FAE07-3BC5-4050-B47A-8DBB3C5FFE89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D2B3F5DC-AE28-4FCA-88BC-E466CC2BB850}" type="pres">
      <dgm:prSet presAssocID="{409FAE07-3BC5-4050-B47A-8DBB3C5FFE8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9B76CF1-C5BE-4E60-BCF0-EC258B1DDF0A}" type="pres">
      <dgm:prSet presAssocID="{409FAE07-3BC5-4050-B47A-8DBB3C5FFE89}" presName="negativeSpace" presStyleCnt="0"/>
      <dgm:spPr/>
    </dgm:pt>
    <dgm:pt modelId="{FB31277B-6911-4CCA-82E1-E4F6388B25C6}" type="pres">
      <dgm:prSet presAssocID="{409FAE07-3BC5-4050-B47A-8DBB3C5FFE89}" presName="childText" presStyleLbl="conFgAcc1" presStyleIdx="0" presStyleCnt="3">
        <dgm:presLayoutVars>
          <dgm:bulletEnabled val="1"/>
        </dgm:presLayoutVars>
      </dgm:prSet>
      <dgm:spPr/>
    </dgm:pt>
    <dgm:pt modelId="{A2B5DADC-8F42-4152-AD8B-0D24BE30079B}" type="pres">
      <dgm:prSet presAssocID="{ACF7234D-F967-4813-86BA-3F1283EA46AD}" presName="spaceBetweenRectangles" presStyleCnt="0"/>
      <dgm:spPr/>
    </dgm:pt>
    <dgm:pt modelId="{41AC8B32-09B6-4673-84D1-DBBD2FDBC4E8}" type="pres">
      <dgm:prSet presAssocID="{71C52B99-017E-44F5-9B48-14BF0E0490B7}" presName="parentLin" presStyleCnt="0"/>
      <dgm:spPr/>
    </dgm:pt>
    <dgm:pt modelId="{12295158-BD38-443C-BF49-07EDD99101DA}" type="pres">
      <dgm:prSet presAssocID="{71C52B99-017E-44F5-9B48-14BF0E0490B7}" presName="parentLeftMargin" presStyleLbl="node1" presStyleIdx="0" presStyleCnt="3"/>
      <dgm:spPr/>
      <dgm:t>
        <a:bodyPr/>
        <a:lstStyle/>
        <a:p>
          <a:endParaRPr lang="el-GR"/>
        </a:p>
      </dgm:t>
    </dgm:pt>
    <dgm:pt modelId="{4379F849-D910-40FB-B8C8-C63AF3343F32}" type="pres">
      <dgm:prSet presAssocID="{71C52B99-017E-44F5-9B48-14BF0E0490B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8B0599-4F0C-4E78-AABB-27D3B2CD1035}" type="pres">
      <dgm:prSet presAssocID="{71C52B99-017E-44F5-9B48-14BF0E0490B7}" presName="negativeSpace" presStyleCnt="0"/>
      <dgm:spPr/>
    </dgm:pt>
    <dgm:pt modelId="{75E757A8-F2C8-40AD-9568-224194DA267C}" type="pres">
      <dgm:prSet presAssocID="{71C52B99-017E-44F5-9B48-14BF0E0490B7}" presName="childText" presStyleLbl="conFgAcc1" presStyleIdx="1" presStyleCnt="3">
        <dgm:presLayoutVars>
          <dgm:bulletEnabled val="1"/>
        </dgm:presLayoutVars>
      </dgm:prSet>
      <dgm:spPr/>
    </dgm:pt>
    <dgm:pt modelId="{37F3ED02-FC7F-4818-97D3-EEB2AEFD93CC}" type="pres">
      <dgm:prSet presAssocID="{F7820AD0-3ECC-4216-A5E6-557130791DCA}" presName="spaceBetweenRectangles" presStyleCnt="0"/>
      <dgm:spPr/>
    </dgm:pt>
    <dgm:pt modelId="{1A17D285-E4DA-49F5-9376-44F03F04057A}" type="pres">
      <dgm:prSet presAssocID="{F803BCDD-A6F4-44A0-966F-9503456BACAB}" presName="parentLin" presStyleCnt="0"/>
      <dgm:spPr/>
    </dgm:pt>
    <dgm:pt modelId="{1B2F68AF-7768-4C1F-83E9-2F701F2B55A3}" type="pres">
      <dgm:prSet presAssocID="{F803BCDD-A6F4-44A0-966F-9503456BACAB}" presName="parentLeftMargin" presStyleLbl="node1" presStyleIdx="1" presStyleCnt="3"/>
      <dgm:spPr/>
      <dgm:t>
        <a:bodyPr/>
        <a:lstStyle/>
        <a:p>
          <a:endParaRPr lang="el-GR"/>
        </a:p>
      </dgm:t>
    </dgm:pt>
    <dgm:pt modelId="{0967FE6D-8C95-4293-9F74-ED26B76C6697}" type="pres">
      <dgm:prSet presAssocID="{F803BCDD-A6F4-44A0-966F-9503456BACA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8A524BE-5BEF-46E8-82EC-CF5F79E6A2E5}" type="pres">
      <dgm:prSet presAssocID="{F803BCDD-A6F4-44A0-966F-9503456BACAB}" presName="negativeSpace" presStyleCnt="0"/>
      <dgm:spPr/>
    </dgm:pt>
    <dgm:pt modelId="{D0D7A054-A9CA-483E-B75E-96355CA2E5C6}" type="pres">
      <dgm:prSet presAssocID="{F803BCDD-A6F4-44A0-966F-9503456BACA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96BBE57-7EC2-43EF-A9AB-B90C4B11A2D1}" type="presOf" srcId="{FB8A4118-2F9C-4A68-BAC7-79692E7DC02E}" destId="{D28B943F-53ED-4DBA-B2F2-B754FB5B2A23}" srcOrd="0" destOrd="0" presId="urn:microsoft.com/office/officeart/2005/8/layout/list1"/>
    <dgm:cxn modelId="{39AC3440-79F3-4CF6-8F16-3C9A2EB86E65}" srcId="{FB8A4118-2F9C-4A68-BAC7-79692E7DC02E}" destId="{F803BCDD-A6F4-44A0-966F-9503456BACAB}" srcOrd="2" destOrd="0" parTransId="{99CC9365-7E98-4F38-A12A-31F70F642B11}" sibTransId="{55B431AD-F94B-496C-9C46-1679FD3E34E9}"/>
    <dgm:cxn modelId="{DEA1B584-0750-4AE0-9AED-4732D94D2ED2}" type="presOf" srcId="{409FAE07-3BC5-4050-B47A-8DBB3C5FFE89}" destId="{D2B3F5DC-AE28-4FCA-88BC-E466CC2BB850}" srcOrd="1" destOrd="0" presId="urn:microsoft.com/office/officeart/2005/8/layout/list1"/>
    <dgm:cxn modelId="{E8A58B63-857B-4E08-897D-E3480396B21E}" type="presOf" srcId="{F803BCDD-A6F4-44A0-966F-9503456BACAB}" destId="{1B2F68AF-7768-4C1F-83E9-2F701F2B55A3}" srcOrd="0" destOrd="0" presId="urn:microsoft.com/office/officeart/2005/8/layout/list1"/>
    <dgm:cxn modelId="{A3F639A5-DA87-49EB-BC56-92CA8B853739}" type="presOf" srcId="{71C52B99-017E-44F5-9B48-14BF0E0490B7}" destId="{4379F849-D910-40FB-B8C8-C63AF3343F32}" srcOrd="1" destOrd="0" presId="urn:microsoft.com/office/officeart/2005/8/layout/list1"/>
    <dgm:cxn modelId="{D23CF068-6615-429D-ABEB-E74497D58239}" type="presOf" srcId="{71C52B99-017E-44F5-9B48-14BF0E0490B7}" destId="{12295158-BD38-443C-BF49-07EDD99101DA}" srcOrd="0" destOrd="0" presId="urn:microsoft.com/office/officeart/2005/8/layout/list1"/>
    <dgm:cxn modelId="{AE241A43-E00E-45A0-8D04-0E7EE6EA6B63}" srcId="{FB8A4118-2F9C-4A68-BAC7-79692E7DC02E}" destId="{71C52B99-017E-44F5-9B48-14BF0E0490B7}" srcOrd="1" destOrd="0" parTransId="{AEC5E09C-B056-4780-82CE-E8969AD2DE78}" sibTransId="{F7820AD0-3ECC-4216-A5E6-557130791DCA}"/>
    <dgm:cxn modelId="{CD7F8C35-5680-47C0-B589-FA5DA35DEA44}" type="presOf" srcId="{409FAE07-3BC5-4050-B47A-8DBB3C5FFE89}" destId="{80645437-6266-40AA-A519-256F744E9293}" srcOrd="0" destOrd="0" presId="urn:microsoft.com/office/officeart/2005/8/layout/list1"/>
    <dgm:cxn modelId="{15A9B8B6-ED29-4E75-9507-DAE046873973}" type="presOf" srcId="{F803BCDD-A6F4-44A0-966F-9503456BACAB}" destId="{0967FE6D-8C95-4293-9F74-ED26B76C6697}" srcOrd="1" destOrd="0" presId="urn:microsoft.com/office/officeart/2005/8/layout/list1"/>
    <dgm:cxn modelId="{1E08FEB0-88C3-4173-95D8-904752A98095}" srcId="{FB8A4118-2F9C-4A68-BAC7-79692E7DC02E}" destId="{409FAE07-3BC5-4050-B47A-8DBB3C5FFE89}" srcOrd="0" destOrd="0" parTransId="{1DD9A839-F751-4E75-BD7B-51727B95DCE3}" sibTransId="{ACF7234D-F967-4813-86BA-3F1283EA46AD}"/>
    <dgm:cxn modelId="{A3AD7E2C-3E91-4583-B10C-E9185483265A}" type="presParOf" srcId="{D28B943F-53ED-4DBA-B2F2-B754FB5B2A23}" destId="{A43343DA-256F-42E1-8868-9AC610BC5731}" srcOrd="0" destOrd="0" presId="urn:microsoft.com/office/officeart/2005/8/layout/list1"/>
    <dgm:cxn modelId="{9B430751-4890-48A7-9604-566E41C6FC82}" type="presParOf" srcId="{A43343DA-256F-42E1-8868-9AC610BC5731}" destId="{80645437-6266-40AA-A519-256F744E9293}" srcOrd="0" destOrd="0" presId="urn:microsoft.com/office/officeart/2005/8/layout/list1"/>
    <dgm:cxn modelId="{E79A54D0-DC0B-4EB2-8CC3-1334F1C5902C}" type="presParOf" srcId="{A43343DA-256F-42E1-8868-9AC610BC5731}" destId="{D2B3F5DC-AE28-4FCA-88BC-E466CC2BB850}" srcOrd="1" destOrd="0" presId="urn:microsoft.com/office/officeart/2005/8/layout/list1"/>
    <dgm:cxn modelId="{E3A95CCB-3EFF-4EE9-ADB3-9DBAFC403F45}" type="presParOf" srcId="{D28B943F-53ED-4DBA-B2F2-B754FB5B2A23}" destId="{69B76CF1-C5BE-4E60-BCF0-EC258B1DDF0A}" srcOrd="1" destOrd="0" presId="urn:microsoft.com/office/officeart/2005/8/layout/list1"/>
    <dgm:cxn modelId="{822BF253-E4F2-42B2-A05D-2B47B5D8492A}" type="presParOf" srcId="{D28B943F-53ED-4DBA-B2F2-B754FB5B2A23}" destId="{FB31277B-6911-4CCA-82E1-E4F6388B25C6}" srcOrd="2" destOrd="0" presId="urn:microsoft.com/office/officeart/2005/8/layout/list1"/>
    <dgm:cxn modelId="{D74F458F-1CF8-4CDC-8594-9A61C43F228D}" type="presParOf" srcId="{D28B943F-53ED-4DBA-B2F2-B754FB5B2A23}" destId="{A2B5DADC-8F42-4152-AD8B-0D24BE30079B}" srcOrd="3" destOrd="0" presId="urn:microsoft.com/office/officeart/2005/8/layout/list1"/>
    <dgm:cxn modelId="{C3A4367D-C794-4FDF-8E92-DA92C1CB12AF}" type="presParOf" srcId="{D28B943F-53ED-4DBA-B2F2-B754FB5B2A23}" destId="{41AC8B32-09B6-4673-84D1-DBBD2FDBC4E8}" srcOrd="4" destOrd="0" presId="urn:microsoft.com/office/officeart/2005/8/layout/list1"/>
    <dgm:cxn modelId="{134A18A4-9EE6-4929-9831-46F46B8C3AC0}" type="presParOf" srcId="{41AC8B32-09B6-4673-84D1-DBBD2FDBC4E8}" destId="{12295158-BD38-443C-BF49-07EDD99101DA}" srcOrd="0" destOrd="0" presId="urn:microsoft.com/office/officeart/2005/8/layout/list1"/>
    <dgm:cxn modelId="{1C481BA4-EE77-40F5-97AD-4AE18716AD43}" type="presParOf" srcId="{41AC8B32-09B6-4673-84D1-DBBD2FDBC4E8}" destId="{4379F849-D910-40FB-B8C8-C63AF3343F32}" srcOrd="1" destOrd="0" presId="urn:microsoft.com/office/officeart/2005/8/layout/list1"/>
    <dgm:cxn modelId="{C8C90E70-7C9E-48F4-BACD-287125F740CF}" type="presParOf" srcId="{D28B943F-53ED-4DBA-B2F2-B754FB5B2A23}" destId="{BF8B0599-4F0C-4E78-AABB-27D3B2CD1035}" srcOrd="5" destOrd="0" presId="urn:microsoft.com/office/officeart/2005/8/layout/list1"/>
    <dgm:cxn modelId="{55A08053-05D3-4586-9D98-9F47D9D863C5}" type="presParOf" srcId="{D28B943F-53ED-4DBA-B2F2-B754FB5B2A23}" destId="{75E757A8-F2C8-40AD-9568-224194DA267C}" srcOrd="6" destOrd="0" presId="urn:microsoft.com/office/officeart/2005/8/layout/list1"/>
    <dgm:cxn modelId="{6CF4F115-711D-4B82-920B-A5DF36BFB2F5}" type="presParOf" srcId="{D28B943F-53ED-4DBA-B2F2-B754FB5B2A23}" destId="{37F3ED02-FC7F-4818-97D3-EEB2AEFD93CC}" srcOrd="7" destOrd="0" presId="urn:microsoft.com/office/officeart/2005/8/layout/list1"/>
    <dgm:cxn modelId="{1F9EFB01-EDCD-4587-93A6-E8518704E7C3}" type="presParOf" srcId="{D28B943F-53ED-4DBA-B2F2-B754FB5B2A23}" destId="{1A17D285-E4DA-49F5-9376-44F03F04057A}" srcOrd="8" destOrd="0" presId="urn:microsoft.com/office/officeart/2005/8/layout/list1"/>
    <dgm:cxn modelId="{E7D2E037-76E6-4157-94A8-BA96D580AF30}" type="presParOf" srcId="{1A17D285-E4DA-49F5-9376-44F03F04057A}" destId="{1B2F68AF-7768-4C1F-83E9-2F701F2B55A3}" srcOrd="0" destOrd="0" presId="urn:microsoft.com/office/officeart/2005/8/layout/list1"/>
    <dgm:cxn modelId="{9CF35D85-E654-43BC-9C72-9F9BB5219FB4}" type="presParOf" srcId="{1A17D285-E4DA-49F5-9376-44F03F04057A}" destId="{0967FE6D-8C95-4293-9F74-ED26B76C6697}" srcOrd="1" destOrd="0" presId="urn:microsoft.com/office/officeart/2005/8/layout/list1"/>
    <dgm:cxn modelId="{F8231912-4384-46D2-9391-9F9656B00448}" type="presParOf" srcId="{D28B943F-53ED-4DBA-B2F2-B754FB5B2A23}" destId="{68A524BE-5BEF-46E8-82EC-CF5F79E6A2E5}" srcOrd="9" destOrd="0" presId="urn:microsoft.com/office/officeart/2005/8/layout/list1"/>
    <dgm:cxn modelId="{D3562C77-84CE-4198-B5EB-F7460B943A73}" type="presParOf" srcId="{D28B943F-53ED-4DBA-B2F2-B754FB5B2A23}" destId="{D0D7A054-A9CA-483E-B75E-96355CA2E5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763645-F003-42F1-9A5A-282EA9CED767}" type="doc">
      <dgm:prSet loTypeId="urn:microsoft.com/office/officeart/2005/8/layout/hierarchy2" loCatId="hierarchy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3FC6C81F-FA8E-4668-8F6C-086145D2BF3E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400" dirty="0" smtClean="0"/>
            <a:t>Εξ αποστάσεως εκπαίδευση</a:t>
          </a:r>
          <a:endParaRPr lang="el-GR" sz="2400" dirty="0"/>
        </a:p>
      </dgm:t>
    </dgm:pt>
    <dgm:pt modelId="{F5920A55-6D0A-46AB-BE2C-BE68F5D9C114}" type="parTrans" cxnId="{5869DD87-436D-407E-B796-9FCFCCF080EF}">
      <dgm:prSet/>
      <dgm:spPr/>
      <dgm:t>
        <a:bodyPr/>
        <a:lstStyle/>
        <a:p>
          <a:endParaRPr lang="el-GR"/>
        </a:p>
      </dgm:t>
    </dgm:pt>
    <dgm:pt modelId="{F2728CB4-E66D-40ED-9038-983431B881F9}" type="sibTrans" cxnId="{5869DD87-436D-407E-B796-9FCFCCF080EF}">
      <dgm:prSet/>
      <dgm:spPr/>
      <dgm:t>
        <a:bodyPr/>
        <a:lstStyle/>
        <a:p>
          <a:endParaRPr lang="el-GR"/>
        </a:p>
      </dgm:t>
    </dgm:pt>
    <dgm:pt modelId="{FAC4B270-0522-4019-98FE-A136EE630861}">
      <dgm:prSet phldrT="[Κείμενο]" custT="1"/>
      <dgm:spPr/>
      <dgm:t>
        <a:bodyPr/>
        <a:lstStyle/>
        <a:p>
          <a:r>
            <a:rPr lang="el-GR" sz="1600" dirty="0" smtClean="0"/>
            <a:t>Ανοιχτή και Εξ</a:t>
          </a:r>
          <a:r>
            <a:rPr lang="en-US" sz="1600" dirty="0" smtClean="0"/>
            <a:t> </a:t>
          </a:r>
          <a:r>
            <a:rPr lang="el-GR" sz="1600" dirty="0" smtClean="0"/>
            <a:t>αποστάσεως εκπαίδευση</a:t>
          </a:r>
          <a:endParaRPr lang="el-GR" sz="1600" dirty="0"/>
        </a:p>
      </dgm:t>
    </dgm:pt>
    <dgm:pt modelId="{B38FBC22-0593-4D74-A256-1A5D44FC61F0}" type="parTrans" cxnId="{84B41FD6-23D7-4A4C-A2D8-A7EBF6BF8BE8}">
      <dgm:prSet/>
      <dgm:spPr/>
      <dgm:t>
        <a:bodyPr/>
        <a:lstStyle/>
        <a:p>
          <a:endParaRPr lang="el-GR"/>
        </a:p>
      </dgm:t>
    </dgm:pt>
    <dgm:pt modelId="{B6D1993A-1E98-422F-B165-0F94A4721493}" type="sibTrans" cxnId="{84B41FD6-23D7-4A4C-A2D8-A7EBF6BF8BE8}">
      <dgm:prSet/>
      <dgm:spPr/>
      <dgm:t>
        <a:bodyPr/>
        <a:lstStyle/>
        <a:p>
          <a:endParaRPr lang="el-GR"/>
        </a:p>
      </dgm:t>
    </dgm:pt>
    <dgm:pt modelId="{D2ED4FA2-910F-4614-920F-D8390B557394}">
      <dgm:prSet phldrT="[Κείμενο]" custT="1"/>
      <dgm:spPr/>
      <dgm:t>
        <a:bodyPr/>
        <a:lstStyle/>
        <a:p>
          <a:r>
            <a:rPr lang="el-GR" sz="1600" dirty="0" smtClean="0"/>
            <a:t>Εξ αποστάσεως Σχολική Εκπαίδευση</a:t>
          </a:r>
          <a:endParaRPr lang="el-GR" sz="1600" dirty="0"/>
        </a:p>
      </dgm:t>
    </dgm:pt>
    <dgm:pt modelId="{2A9DDF35-18AB-4301-B29A-0323D32C036F}" type="parTrans" cxnId="{A7918B0E-21E8-457D-9788-68C13DB087E3}">
      <dgm:prSet/>
      <dgm:spPr/>
      <dgm:t>
        <a:bodyPr/>
        <a:lstStyle/>
        <a:p>
          <a:endParaRPr lang="el-GR"/>
        </a:p>
      </dgm:t>
    </dgm:pt>
    <dgm:pt modelId="{DAB503DA-F0B7-42F0-A2BA-7198E95B05C9}" type="sibTrans" cxnId="{A7918B0E-21E8-457D-9788-68C13DB087E3}">
      <dgm:prSet/>
      <dgm:spPr/>
      <dgm:t>
        <a:bodyPr/>
        <a:lstStyle/>
        <a:p>
          <a:endParaRPr lang="el-GR"/>
        </a:p>
      </dgm:t>
    </dgm:pt>
    <dgm:pt modelId="{4A3D9F2E-77DE-460C-B29E-B86F00A822B0}">
      <dgm:prSet custT="1"/>
      <dgm:spPr/>
      <dgm:t>
        <a:bodyPr/>
        <a:lstStyle/>
        <a:p>
          <a:r>
            <a:rPr lang="el-GR" sz="1600" dirty="0" smtClean="0"/>
            <a:t>Συμβατική και</a:t>
          </a:r>
          <a:endParaRPr lang="en-US" sz="1600" dirty="0" smtClean="0"/>
        </a:p>
        <a:p>
          <a:r>
            <a:rPr lang="el-GR" sz="1600" dirty="0" smtClean="0"/>
            <a:t> Εξ</a:t>
          </a:r>
          <a:r>
            <a:rPr lang="en-US" sz="1600" dirty="0" smtClean="0"/>
            <a:t> </a:t>
          </a:r>
          <a:r>
            <a:rPr lang="el-GR" sz="1600" dirty="0" smtClean="0"/>
            <a:t>αποστάσεως εκπαίδευση</a:t>
          </a:r>
          <a:endParaRPr lang="el-GR" sz="1600" dirty="0"/>
        </a:p>
      </dgm:t>
    </dgm:pt>
    <dgm:pt modelId="{4916E1DE-5B32-4ACE-B653-1F8EC7979587}" type="parTrans" cxnId="{1A52A388-9BC6-4971-8CE4-A8307EB76B43}">
      <dgm:prSet/>
      <dgm:spPr/>
      <dgm:t>
        <a:bodyPr/>
        <a:lstStyle/>
        <a:p>
          <a:endParaRPr lang="el-GR"/>
        </a:p>
      </dgm:t>
    </dgm:pt>
    <dgm:pt modelId="{4E036E26-81B1-41A9-B3FF-05DFB1CBA3F0}" type="sibTrans" cxnId="{1A52A388-9BC6-4971-8CE4-A8307EB76B43}">
      <dgm:prSet/>
      <dgm:spPr/>
      <dgm:t>
        <a:bodyPr/>
        <a:lstStyle/>
        <a:p>
          <a:endParaRPr lang="el-GR"/>
        </a:p>
      </dgm:t>
    </dgm:pt>
    <dgm:pt modelId="{FF7D501E-3B5C-4911-BBDD-223A5ADABCA6}">
      <dgm:prSet custT="1"/>
      <dgm:spPr/>
      <dgm:t>
        <a:bodyPr/>
        <a:lstStyle/>
        <a:p>
          <a:r>
            <a:rPr lang="el-GR" sz="1600" dirty="0" smtClean="0"/>
            <a:t>Ρόλος εκπαιδευτικού στην </a:t>
          </a:r>
          <a:r>
            <a:rPr lang="el-GR" sz="1600" dirty="0" err="1" smtClean="0"/>
            <a:t>Εξαε</a:t>
          </a:r>
          <a:endParaRPr lang="el-GR" sz="1600" dirty="0"/>
        </a:p>
      </dgm:t>
    </dgm:pt>
    <dgm:pt modelId="{D8C079AC-BAA6-490C-AA92-CB2D691494CC}" type="parTrans" cxnId="{B2274236-D352-4763-9657-391304C7EE35}">
      <dgm:prSet/>
      <dgm:spPr/>
      <dgm:t>
        <a:bodyPr/>
        <a:lstStyle/>
        <a:p>
          <a:endParaRPr lang="el-GR"/>
        </a:p>
      </dgm:t>
    </dgm:pt>
    <dgm:pt modelId="{42686E4F-AF76-44E1-AC20-BDFB0023BAF9}" type="sibTrans" cxnId="{B2274236-D352-4763-9657-391304C7EE35}">
      <dgm:prSet/>
      <dgm:spPr/>
      <dgm:t>
        <a:bodyPr/>
        <a:lstStyle/>
        <a:p>
          <a:endParaRPr lang="el-GR"/>
        </a:p>
      </dgm:t>
    </dgm:pt>
    <dgm:pt modelId="{49009578-15B8-4FED-B41C-CD77A24EEFF0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l-GR" sz="1200" dirty="0" smtClean="0"/>
            <a:t>Παρέχεται σε επίπεδο πρωτοβάθμιας ή / και δευτεροβάθμιας εκπαίδευσης, από απόσταση, απευθύνεται τόσο σε μαθητές όσο και ενήλικους και διακρίνεται σε αυτοδύναμη, μεικτή και συμπληρωματική (</a:t>
          </a:r>
          <a:r>
            <a:rPr lang="el-GR" sz="1200" dirty="0" err="1" smtClean="0"/>
            <a:t>Βασσάλα</a:t>
          </a:r>
          <a:r>
            <a:rPr lang="el-GR" sz="1200" dirty="0" smtClean="0"/>
            <a:t>, 2005)</a:t>
          </a:r>
          <a:endParaRPr lang="el-GR" sz="1200" dirty="0"/>
        </a:p>
      </dgm:t>
    </dgm:pt>
    <dgm:pt modelId="{F06BC6EA-0DB1-4336-9B25-FE25433FC188}" type="parTrans" cxnId="{58F5882E-4B3A-4C96-B1B1-E9BF02DF641D}">
      <dgm:prSet/>
      <dgm:spPr/>
      <dgm:t>
        <a:bodyPr/>
        <a:lstStyle/>
        <a:p>
          <a:endParaRPr lang="el-GR"/>
        </a:p>
      </dgm:t>
    </dgm:pt>
    <dgm:pt modelId="{9080E6B3-2EF0-45A0-B386-0170FFE8967D}" type="sibTrans" cxnId="{58F5882E-4B3A-4C96-B1B1-E9BF02DF641D}">
      <dgm:prSet/>
      <dgm:spPr/>
      <dgm:t>
        <a:bodyPr/>
        <a:lstStyle/>
        <a:p>
          <a:endParaRPr lang="el-GR"/>
        </a:p>
      </dgm:t>
    </dgm:pt>
    <dgm:pt modelId="{1D074BD4-DA49-40C9-B9A9-1E147F3C4DEB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l-GR" sz="1200" dirty="0" smtClean="0"/>
            <a:t>Η ανοιχτή μάθηση αφορά μια μία στάση και αντίληψη στα πλαίσια της οποίας η μάθηση είναι «ανοικτή» και </a:t>
          </a:r>
          <a:r>
            <a:rPr lang="el-GR" sz="1200" dirty="0" err="1" smtClean="0"/>
            <a:t>προσβάσιμη</a:t>
          </a:r>
          <a:r>
            <a:rPr lang="el-GR" sz="1200" dirty="0" smtClean="0"/>
            <a:t> σε όλους τους πολίτες, ενώ η εξ αποστάσεως εκπαίδευση αφορά μεθοδολογία ευέλικτης και αλληλεπιδραστικής </a:t>
          </a:r>
        </a:p>
        <a:p>
          <a:r>
            <a:rPr lang="el-GR" sz="1200" dirty="0" smtClean="0"/>
            <a:t>πολυμορφικής μάθησης  (</a:t>
          </a:r>
          <a:r>
            <a:rPr lang="el-GR" sz="1200" dirty="0" err="1" smtClean="0"/>
            <a:t>Λιοναράκης</a:t>
          </a:r>
          <a:r>
            <a:rPr lang="el-GR" sz="1200" dirty="0" smtClean="0"/>
            <a:t>, 2001).</a:t>
          </a:r>
          <a:endParaRPr lang="el-GR" sz="1200" dirty="0"/>
        </a:p>
      </dgm:t>
    </dgm:pt>
    <dgm:pt modelId="{8D891FC8-35B6-45CB-A3C2-9FC1E5B0C4E5}" type="sibTrans" cxnId="{3C275F2A-ED5D-43A0-B92C-70ABC0D6C21E}">
      <dgm:prSet/>
      <dgm:spPr/>
      <dgm:t>
        <a:bodyPr/>
        <a:lstStyle/>
        <a:p>
          <a:endParaRPr lang="el-GR"/>
        </a:p>
      </dgm:t>
    </dgm:pt>
    <dgm:pt modelId="{D8D6DE14-F1E4-4277-A34F-99EC2FB147BB}" type="parTrans" cxnId="{3C275F2A-ED5D-43A0-B92C-70ABC0D6C21E}">
      <dgm:prSet/>
      <dgm:spPr/>
      <dgm:t>
        <a:bodyPr/>
        <a:lstStyle/>
        <a:p>
          <a:endParaRPr lang="el-GR"/>
        </a:p>
      </dgm:t>
    </dgm:pt>
    <dgm:pt modelId="{213464FB-1C6F-4CBD-BA7E-73F70792CD4D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endParaRPr lang="el-GR" sz="1200" dirty="0" smtClean="0"/>
        </a:p>
        <a:p>
          <a:endParaRPr lang="el-GR" sz="1200" dirty="0" smtClean="0"/>
        </a:p>
        <a:p>
          <a:r>
            <a:rPr lang="el-GR" sz="1200" dirty="0" smtClean="0"/>
            <a:t>Στη συμβατική  ο διδάσκων έχει τον πρωταγωνιστικό ρόλο στην εκπαιδευτική</a:t>
          </a:r>
        </a:p>
        <a:p>
          <a:r>
            <a:rPr lang="el-GR" sz="1200" dirty="0" smtClean="0"/>
            <a:t>διαδικασία και το εκπαιδευτικό υλικό παίζει ρόλο υποστηρικτικό, ενώ στην εξ αποστάσεως εκπαίδευση αυτός που διδάσκει είναι το διδακτικό υλικό (Λιοναράκης,2001)</a:t>
          </a:r>
        </a:p>
        <a:p>
          <a:endParaRPr lang="el-GR" sz="1200" dirty="0" smtClean="0"/>
        </a:p>
        <a:p>
          <a:endParaRPr lang="el-GR" sz="1200" dirty="0"/>
        </a:p>
      </dgm:t>
    </dgm:pt>
    <dgm:pt modelId="{F9E77781-5D39-4541-BECB-C31D030127B6}" type="parTrans" cxnId="{1F5659C6-9856-4ACE-941E-11F35BA494A3}">
      <dgm:prSet/>
      <dgm:spPr/>
      <dgm:t>
        <a:bodyPr/>
        <a:lstStyle/>
        <a:p>
          <a:endParaRPr lang="el-GR"/>
        </a:p>
      </dgm:t>
    </dgm:pt>
    <dgm:pt modelId="{FF4A51FF-2A6C-4A1B-88FF-78621A72D905}" type="sibTrans" cxnId="{1F5659C6-9856-4ACE-941E-11F35BA494A3}">
      <dgm:prSet/>
      <dgm:spPr/>
      <dgm:t>
        <a:bodyPr/>
        <a:lstStyle/>
        <a:p>
          <a:endParaRPr lang="el-GR"/>
        </a:p>
      </dgm:t>
    </dgm:pt>
    <dgm:pt modelId="{2BE13A37-477C-4A5B-BAE2-4AEE15E705DD}">
      <dgm:prSet custT="1"/>
      <dgm:spPr/>
      <dgm:t>
        <a:bodyPr/>
        <a:lstStyle/>
        <a:p>
          <a:r>
            <a:rPr lang="el-GR" sz="1600" dirty="0" smtClean="0"/>
            <a:t>ΤΠΕ και </a:t>
          </a:r>
          <a:r>
            <a:rPr lang="el-GR" sz="1600" dirty="0" err="1" smtClean="0"/>
            <a:t>Εξαε</a:t>
          </a:r>
          <a:endParaRPr lang="el-GR" sz="1600" dirty="0"/>
        </a:p>
      </dgm:t>
    </dgm:pt>
    <dgm:pt modelId="{F3CD9A60-0891-41CD-9D92-542539131ABE}" type="sibTrans" cxnId="{6277DB4C-30FA-4CB4-ABDF-7B96CAD973AD}">
      <dgm:prSet/>
      <dgm:spPr/>
      <dgm:t>
        <a:bodyPr/>
        <a:lstStyle/>
        <a:p>
          <a:endParaRPr lang="el-GR"/>
        </a:p>
      </dgm:t>
    </dgm:pt>
    <dgm:pt modelId="{FB9D9D87-C6A3-4329-B7BF-0005836D46F5}" type="parTrans" cxnId="{6277DB4C-30FA-4CB4-ABDF-7B96CAD973AD}">
      <dgm:prSet/>
      <dgm:spPr/>
      <dgm:t>
        <a:bodyPr/>
        <a:lstStyle/>
        <a:p>
          <a:endParaRPr lang="el-GR"/>
        </a:p>
      </dgm:t>
    </dgm:pt>
    <dgm:pt modelId="{45555DC2-0EE0-4328-8511-2059897B8F4C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l-GR" sz="1200" dirty="0" smtClean="0"/>
            <a:t>H </a:t>
          </a:r>
          <a:r>
            <a:rPr lang="el-GR" sz="1200" dirty="0" err="1" smtClean="0"/>
            <a:t>ΕξΑΕ</a:t>
          </a:r>
          <a:r>
            <a:rPr lang="el-GR" sz="1200" dirty="0" smtClean="0"/>
            <a:t> με τη χρήση των ΤΠΕ διακρίνεται σε Ασύγχρονη, Σύγχρονη και Μεικτή – Συνδυαστική (</a:t>
          </a:r>
          <a:r>
            <a:rPr lang="el-GR" sz="1200" dirty="0" err="1" smtClean="0"/>
            <a:t>Anastasiades</a:t>
          </a:r>
          <a:r>
            <a:rPr lang="el-GR" sz="1200" dirty="0" smtClean="0"/>
            <a:t>, 2012).</a:t>
          </a:r>
          <a:endParaRPr lang="el-GR" sz="1200" dirty="0"/>
        </a:p>
      </dgm:t>
    </dgm:pt>
    <dgm:pt modelId="{A2F47FB6-0CD4-44FC-93A7-59673B9B0110}" type="parTrans" cxnId="{88312706-427C-4963-8A0B-6C2449EAC9E8}">
      <dgm:prSet/>
      <dgm:spPr/>
      <dgm:t>
        <a:bodyPr/>
        <a:lstStyle/>
        <a:p>
          <a:endParaRPr lang="el-GR"/>
        </a:p>
      </dgm:t>
    </dgm:pt>
    <dgm:pt modelId="{2E04B4DB-97B0-4AC6-A9D5-7086AB88240F}" type="sibTrans" cxnId="{88312706-427C-4963-8A0B-6C2449EAC9E8}">
      <dgm:prSet/>
      <dgm:spPr/>
      <dgm:t>
        <a:bodyPr/>
        <a:lstStyle/>
        <a:p>
          <a:endParaRPr lang="el-GR"/>
        </a:p>
      </dgm:t>
    </dgm:pt>
    <dgm:pt modelId="{A0BA1D74-6B53-469A-B45E-0C69EA29610E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l-GR" sz="1200" dirty="0" smtClean="0"/>
            <a:t>Για να είναι αποτελεσματική η εξ αποστάσεως εκπαίδευση ο διδάσκων πρέπει να λειτουργεί ως </a:t>
          </a:r>
          <a:r>
            <a:rPr lang="el-GR" sz="1200" dirty="0" err="1" smtClean="0"/>
            <a:t>διευκολυντής</a:t>
          </a:r>
          <a:r>
            <a:rPr lang="el-GR" sz="1200" dirty="0" smtClean="0"/>
            <a:t> της μάθησης που ενθαρρύνει την περιέργεια, απελευθερώνει τα ενδιαφέροντα του εκπαιδευόμενου (</a:t>
          </a:r>
          <a:r>
            <a:rPr lang="en-US" sz="1200" dirty="0" smtClean="0"/>
            <a:t>Rogers, 1961)</a:t>
          </a:r>
          <a:endParaRPr lang="el-GR" sz="1200" dirty="0"/>
        </a:p>
      </dgm:t>
    </dgm:pt>
    <dgm:pt modelId="{0CA76538-8CC8-4433-8DF5-ED546FF1281C}" type="parTrans" cxnId="{452147ED-57BB-4639-9961-0FA47CD8CBC1}">
      <dgm:prSet/>
      <dgm:spPr/>
      <dgm:t>
        <a:bodyPr/>
        <a:lstStyle/>
        <a:p>
          <a:endParaRPr lang="el-GR"/>
        </a:p>
      </dgm:t>
    </dgm:pt>
    <dgm:pt modelId="{20852A0E-9B67-436F-A340-C9CB6721E29C}" type="sibTrans" cxnId="{452147ED-57BB-4639-9961-0FA47CD8CBC1}">
      <dgm:prSet/>
      <dgm:spPr/>
      <dgm:t>
        <a:bodyPr/>
        <a:lstStyle/>
        <a:p>
          <a:endParaRPr lang="el-GR"/>
        </a:p>
      </dgm:t>
    </dgm:pt>
    <dgm:pt modelId="{2851DC38-4D6B-4146-9094-1357AA971B16}" type="pres">
      <dgm:prSet presAssocID="{53763645-F003-42F1-9A5A-282EA9CED76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A772534-11AC-4460-BEB9-DC1BC0B21D0A}" type="pres">
      <dgm:prSet presAssocID="{3FC6C81F-FA8E-4668-8F6C-086145D2BF3E}" presName="root1" presStyleCnt="0"/>
      <dgm:spPr/>
      <dgm:t>
        <a:bodyPr/>
        <a:lstStyle/>
        <a:p>
          <a:endParaRPr lang="el-GR"/>
        </a:p>
      </dgm:t>
    </dgm:pt>
    <dgm:pt modelId="{47F7BB1B-A0D9-41FB-94E8-13E6E7D3EE23}" type="pres">
      <dgm:prSet presAssocID="{3FC6C81F-FA8E-4668-8F6C-086145D2BF3E}" presName="LevelOneTextNode" presStyleLbl="node0" presStyleIdx="0" presStyleCnt="1" custScaleX="212647" custScaleY="22302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C9C3F9B-FED5-488B-81F6-D1F9911268C8}" type="pres">
      <dgm:prSet presAssocID="{3FC6C81F-FA8E-4668-8F6C-086145D2BF3E}" presName="level2hierChild" presStyleCnt="0"/>
      <dgm:spPr/>
      <dgm:t>
        <a:bodyPr/>
        <a:lstStyle/>
        <a:p>
          <a:endParaRPr lang="el-GR"/>
        </a:p>
      </dgm:t>
    </dgm:pt>
    <dgm:pt modelId="{3B3FCE75-2406-4394-9507-1E9F81399CA4}" type="pres">
      <dgm:prSet presAssocID="{B38FBC22-0593-4D74-A256-1A5D44FC61F0}" presName="conn2-1" presStyleLbl="parChTrans1D2" presStyleIdx="0" presStyleCnt="5"/>
      <dgm:spPr/>
      <dgm:t>
        <a:bodyPr/>
        <a:lstStyle/>
        <a:p>
          <a:endParaRPr lang="el-GR"/>
        </a:p>
      </dgm:t>
    </dgm:pt>
    <dgm:pt modelId="{3FB123C2-1C03-4906-B0D4-727D1DB901FC}" type="pres">
      <dgm:prSet presAssocID="{B38FBC22-0593-4D74-A256-1A5D44FC61F0}" presName="connTx" presStyleLbl="parChTrans1D2" presStyleIdx="0" presStyleCnt="5"/>
      <dgm:spPr/>
      <dgm:t>
        <a:bodyPr/>
        <a:lstStyle/>
        <a:p>
          <a:endParaRPr lang="el-GR"/>
        </a:p>
      </dgm:t>
    </dgm:pt>
    <dgm:pt modelId="{86D71A3B-EE79-4905-860C-EF01582503AC}" type="pres">
      <dgm:prSet presAssocID="{FAC4B270-0522-4019-98FE-A136EE630861}" presName="root2" presStyleCnt="0"/>
      <dgm:spPr/>
      <dgm:t>
        <a:bodyPr/>
        <a:lstStyle/>
        <a:p>
          <a:endParaRPr lang="el-GR"/>
        </a:p>
      </dgm:t>
    </dgm:pt>
    <dgm:pt modelId="{17EFB9D0-A6A4-4619-81CC-FE1BE6BD1639}" type="pres">
      <dgm:prSet presAssocID="{FAC4B270-0522-4019-98FE-A136EE630861}" presName="LevelTwoTextNode" presStyleLbl="node2" presStyleIdx="0" presStyleCnt="5" custScaleX="240241" custScaleY="14728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F241EB6-6BCC-4C8D-8E97-D7BA6D48630E}" type="pres">
      <dgm:prSet presAssocID="{FAC4B270-0522-4019-98FE-A136EE630861}" presName="level3hierChild" presStyleCnt="0"/>
      <dgm:spPr/>
      <dgm:t>
        <a:bodyPr/>
        <a:lstStyle/>
        <a:p>
          <a:endParaRPr lang="el-GR"/>
        </a:p>
      </dgm:t>
    </dgm:pt>
    <dgm:pt modelId="{70013232-B8EB-4716-BC74-C61D580E32E8}" type="pres">
      <dgm:prSet presAssocID="{D8D6DE14-F1E4-4277-A34F-99EC2FB147BB}" presName="conn2-1" presStyleLbl="parChTrans1D3" presStyleIdx="0" presStyleCnt="5"/>
      <dgm:spPr/>
      <dgm:t>
        <a:bodyPr/>
        <a:lstStyle/>
        <a:p>
          <a:endParaRPr lang="el-GR"/>
        </a:p>
      </dgm:t>
    </dgm:pt>
    <dgm:pt modelId="{C12377D9-9710-45BA-9525-2E2FF8397B32}" type="pres">
      <dgm:prSet presAssocID="{D8D6DE14-F1E4-4277-A34F-99EC2FB147BB}" presName="connTx" presStyleLbl="parChTrans1D3" presStyleIdx="0" presStyleCnt="5"/>
      <dgm:spPr/>
      <dgm:t>
        <a:bodyPr/>
        <a:lstStyle/>
        <a:p>
          <a:endParaRPr lang="el-GR"/>
        </a:p>
      </dgm:t>
    </dgm:pt>
    <dgm:pt modelId="{688E0DCD-2CB5-4E02-A3EE-D27327E8CB90}" type="pres">
      <dgm:prSet presAssocID="{1D074BD4-DA49-40C9-B9A9-1E147F3C4DEB}" presName="root2" presStyleCnt="0"/>
      <dgm:spPr/>
      <dgm:t>
        <a:bodyPr/>
        <a:lstStyle/>
        <a:p>
          <a:endParaRPr lang="el-GR"/>
        </a:p>
      </dgm:t>
    </dgm:pt>
    <dgm:pt modelId="{2B865938-2DBD-476C-86F4-37A985B9B7C9}" type="pres">
      <dgm:prSet presAssocID="{1D074BD4-DA49-40C9-B9A9-1E147F3C4DEB}" presName="LevelTwoTextNode" presStyleLbl="node3" presStyleIdx="0" presStyleCnt="5" custScaleX="498113" custScaleY="168665" custLinFactNeighborX="18665" custLinFactNeighborY="179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AF98DD7C-B759-465A-A9BF-731A9AF84CE5}" type="pres">
      <dgm:prSet presAssocID="{1D074BD4-DA49-40C9-B9A9-1E147F3C4DEB}" presName="level3hierChild" presStyleCnt="0"/>
      <dgm:spPr/>
      <dgm:t>
        <a:bodyPr/>
        <a:lstStyle/>
        <a:p>
          <a:endParaRPr lang="el-GR"/>
        </a:p>
      </dgm:t>
    </dgm:pt>
    <dgm:pt modelId="{6318B270-3777-4842-9782-471673F84173}" type="pres">
      <dgm:prSet presAssocID="{4916E1DE-5B32-4ACE-B653-1F8EC7979587}" presName="conn2-1" presStyleLbl="parChTrans1D2" presStyleIdx="1" presStyleCnt="5"/>
      <dgm:spPr/>
      <dgm:t>
        <a:bodyPr/>
        <a:lstStyle/>
        <a:p>
          <a:endParaRPr lang="el-GR"/>
        </a:p>
      </dgm:t>
    </dgm:pt>
    <dgm:pt modelId="{37F578C4-CC8B-426C-B9CB-868444611D91}" type="pres">
      <dgm:prSet presAssocID="{4916E1DE-5B32-4ACE-B653-1F8EC7979587}" presName="connTx" presStyleLbl="parChTrans1D2" presStyleIdx="1" presStyleCnt="5"/>
      <dgm:spPr/>
      <dgm:t>
        <a:bodyPr/>
        <a:lstStyle/>
        <a:p>
          <a:endParaRPr lang="el-GR"/>
        </a:p>
      </dgm:t>
    </dgm:pt>
    <dgm:pt modelId="{F9BA306E-CF47-40BF-A0A5-63FDF850C9F3}" type="pres">
      <dgm:prSet presAssocID="{4A3D9F2E-77DE-460C-B29E-B86F00A822B0}" presName="root2" presStyleCnt="0"/>
      <dgm:spPr/>
      <dgm:t>
        <a:bodyPr/>
        <a:lstStyle/>
        <a:p>
          <a:endParaRPr lang="el-GR"/>
        </a:p>
      </dgm:t>
    </dgm:pt>
    <dgm:pt modelId="{A11FD7FA-570A-4D9E-A5CC-41CD44E024C2}" type="pres">
      <dgm:prSet presAssocID="{4A3D9F2E-77DE-460C-B29E-B86F00A822B0}" presName="LevelTwoTextNode" presStyleLbl="node2" presStyleIdx="1" presStyleCnt="5" custScaleX="258881" custScaleY="13703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2C0D75D-C08B-4BF1-90DD-7DDEB414F085}" type="pres">
      <dgm:prSet presAssocID="{4A3D9F2E-77DE-460C-B29E-B86F00A822B0}" presName="level3hierChild" presStyleCnt="0"/>
      <dgm:spPr/>
      <dgm:t>
        <a:bodyPr/>
        <a:lstStyle/>
        <a:p>
          <a:endParaRPr lang="el-GR"/>
        </a:p>
      </dgm:t>
    </dgm:pt>
    <dgm:pt modelId="{6D8E5339-178A-439D-9250-7347A9E086E8}" type="pres">
      <dgm:prSet presAssocID="{F9E77781-5D39-4541-BECB-C31D030127B6}" presName="conn2-1" presStyleLbl="parChTrans1D3" presStyleIdx="1" presStyleCnt="5"/>
      <dgm:spPr/>
      <dgm:t>
        <a:bodyPr/>
        <a:lstStyle/>
        <a:p>
          <a:endParaRPr lang="el-GR"/>
        </a:p>
      </dgm:t>
    </dgm:pt>
    <dgm:pt modelId="{C1E20329-2B6B-4199-B2E0-A9F96BF7FE04}" type="pres">
      <dgm:prSet presAssocID="{F9E77781-5D39-4541-BECB-C31D030127B6}" presName="connTx" presStyleLbl="parChTrans1D3" presStyleIdx="1" presStyleCnt="5"/>
      <dgm:spPr/>
      <dgm:t>
        <a:bodyPr/>
        <a:lstStyle/>
        <a:p>
          <a:endParaRPr lang="el-GR"/>
        </a:p>
      </dgm:t>
    </dgm:pt>
    <dgm:pt modelId="{3F15ADB2-FA97-4E8A-BA31-A9B5C1F48DB4}" type="pres">
      <dgm:prSet presAssocID="{213464FB-1C6F-4CBD-BA7E-73F70792CD4D}" presName="root2" presStyleCnt="0"/>
      <dgm:spPr/>
      <dgm:t>
        <a:bodyPr/>
        <a:lstStyle/>
        <a:p>
          <a:endParaRPr lang="el-GR"/>
        </a:p>
      </dgm:t>
    </dgm:pt>
    <dgm:pt modelId="{024EB6EC-068C-4FFE-B9EF-9803E4B9941C}" type="pres">
      <dgm:prSet presAssocID="{213464FB-1C6F-4CBD-BA7E-73F70792CD4D}" presName="LevelTwoTextNode" presStyleLbl="node3" presStyleIdx="1" presStyleCnt="5" custScaleX="495573" custScaleY="150735" custLinFactNeighborX="2904" custLinFactNeighborY="256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46836AA-9235-49C0-9C58-50531FF8D537}" type="pres">
      <dgm:prSet presAssocID="{213464FB-1C6F-4CBD-BA7E-73F70792CD4D}" presName="level3hierChild" presStyleCnt="0"/>
      <dgm:spPr/>
      <dgm:t>
        <a:bodyPr/>
        <a:lstStyle/>
        <a:p>
          <a:endParaRPr lang="el-GR"/>
        </a:p>
      </dgm:t>
    </dgm:pt>
    <dgm:pt modelId="{F60FEF1F-4577-41F7-B584-E3354B4D1D85}" type="pres">
      <dgm:prSet presAssocID="{D8C079AC-BAA6-490C-AA92-CB2D691494CC}" presName="conn2-1" presStyleLbl="parChTrans1D2" presStyleIdx="2" presStyleCnt="5"/>
      <dgm:spPr/>
      <dgm:t>
        <a:bodyPr/>
        <a:lstStyle/>
        <a:p>
          <a:endParaRPr lang="el-GR"/>
        </a:p>
      </dgm:t>
    </dgm:pt>
    <dgm:pt modelId="{4085F3F1-D590-416B-8C1C-79F4DB67C788}" type="pres">
      <dgm:prSet presAssocID="{D8C079AC-BAA6-490C-AA92-CB2D691494CC}" presName="connTx" presStyleLbl="parChTrans1D2" presStyleIdx="2" presStyleCnt="5"/>
      <dgm:spPr/>
      <dgm:t>
        <a:bodyPr/>
        <a:lstStyle/>
        <a:p>
          <a:endParaRPr lang="el-GR"/>
        </a:p>
      </dgm:t>
    </dgm:pt>
    <dgm:pt modelId="{90C76828-5569-4517-A931-A9B24B89F208}" type="pres">
      <dgm:prSet presAssocID="{FF7D501E-3B5C-4911-BBDD-223A5ADABCA6}" presName="root2" presStyleCnt="0"/>
      <dgm:spPr/>
      <dgm:t>
        <a:bodyPr/>
        <a:lstStyle/>
        <a:p>
          <a:endParaRPr lang="el-GR"/>
        </a:p>
      </dgm:t>
    </dgm:pt>
    <dgm:pt modelId="{AE6675E9-FF74-47FE-BAEF-30BE616EF2DA}" type="pres">
      <dgm:prSet presAssocID="{FF7D501E-3B5C-4911-BBDD-223A5ADABCA6}" presName="LevelTwoTextNode" presStyleLbl="node2" presStyleIdx="2" presStyleCnt="5" custScaleX="197453" custScaleY="121700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B07DB0D-6792-4B43-B83C-3AC0D60B075B}" type="pres">
      <dgm:prSet presAssocID="{FF7D501E-3B5C-4911-BBDD-223A5ADABCA6}" presName="level3hierChild" presStyleCnt="0"/>
      <dgm:spPr/>
      <dgm:t>
        <a:bodyPr/>
        <a:lstStyle/>
        <a:p>
          <a:endParaRPr lang="el-GR"/>
        </a:p>
      </dgm:t>
    </dgm:pt>
    <dgm:pt modelId="{5B7B5BF5-D04F-41DF-A011-B5B724855356}" type="pres">
      <dgm:prSet presAssocID="{0CA76538-8CC8-4433-8DF5-ED546FF1281C}" presName="conn2-1" presStyleLbl="parChTrans1D3" presStyleIdx="2" presStyleCnt="5"/>
      <dgm:spPr/>
      <dgm:t>
        <a:bodyPr/>
        <a:lstStyle/>
        <a:p>
          <a:endParaRPr lang="el-GR"/>
        </a:p>
      </dgm:t>
    </dgm:pt>
    <dgm:pt modelId="{7F66B33B-9A0D-4E4A-9AD9-7CE9EF156005}" type="pres">
      <dgm:prSet presAssocID="{0CA76538-8CC8-4433-8DF5-ED546FF1281C}" presName="connTx" presStyleLbl="parChTrans1D3" presStyleIdx="2" presStyleCnt="5"/>
      <dgm:spPr/>
      <dgm:t>
        <a:bodyPr/>
        <a:lstStyle/>
        <a:p>
          <a:endParaRPr lang="el-GR"/>
        </a:p>
      </dgm:t>
    </dgm:pt>
    <dgm:pt modelId="{D9ECB39E-9BE4-4332-89D6-0367447593D1}" type="pres">
      <dgm:prSet presAssocID="{A0BA1D74-6B53-469A-B45E-0C69EA29610E}" presName="root2" presStyleCnt="0"/>
      <dgm:spPr/>
      <dgm:t>
        <a:bodyPr/>
        <a:lstStyle/>
        <a:p>
          <a:endParaRPr lang="el-GR"/>
        </a:p>
      </dgm:t>
    </dgm:pt>
    <dgm:pt modelId="{409EBBFE-DBD2-45D4-94EB-3EA1571A8B97}" type="pres">
      <dgm:prSet presAssocID="{A0BA1D74-6B53-469A-B45E-0C69EA29610E}" presName="LevelTwoTextNode" presStyleLbl="node3" presStyleIdx="2" presStyleCnt="5" custScaleX="421813" custScaleY="168530" custLinFactNeighborX="67309" custLinFactNeighborY="841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3E374E1-9CC8-41CD-86AB-DF3FD554258A}" type="pres">
      <dgm:prSet presAssocID="{A0BA1D74-6B53-469A-B45E-0C69EA29610E}" presName="level3hierChild" presStyleCnt="0"/>
      <dgm:spPr/>
      <dgm:t>
        <a:bodyPr/>
        <a:lstStyle/>
        <a:p>
          <a:endParaRPr lang="el-GR"/>
        </a:p>
      </dgm:t>
    </dgm:pt>
    <dgm:pt modelId="{00215553-7FD4-4FD6-81D6-6EDACF955704}" type="pres">
      <dgm:prSet presAssocID="{FB9D9D87-C6A3-4329-B7BF-0005836D46F5}" presName="conn2-1" presStyleLbl="parChTrans1D2" presStyleIdx="3" presStyleCnt="5"/>
      <dgm:spPr/>
      <dgm:t>
        <a:bodyPr/>
        <a:lstStyle/>
        <a:p>
          <a:endParaRPr lang="el-GR"/>
        </a:p>
      </dgm:t>
    </dgm:pt>
    <dgm:pt modelId="{AC823065-1692-4919-BB8C-095639768FF1}" type="pres">
      <dgm:prSet presAssocID="{FB9D9D87-C6A3-4329-B7BF-0005836D46F5}" presName="connTx" presStyleLbl="parChTrans1D2" presStyleIdx="3" presStyleCnt="5"/>
      <dgm:spPr/>
      <dgm:t>
        <a:bodyPr/>
        <a:lstStyle/>
        <a:p>
          <a:endParaRPr lang="el-GR"/>
        </a:p>
      </dgm:t>
    </dgm:pt>
    <dgm:pt modelId="{3A1FE7E6-E92F-474C-90E7-1E84FC36419F}" type="pres">
      <dgm:prSet presAssocID="{2BE13A37-477C-4A5B-BAE2-4AEE15E705DD}" presName="root2" presStyleCnt="0"/>
      <dgm:spPr/>
      <dgm:t>
        <a:bodyPr/>
        <a:lstStyle/>
        <a:p>
          <a:endParaRPr lang="el-GR"/>
        </a:p>
      </dgm:t>
    </dgm:pt>
    <dgm:pt modelId="{635007D0-FDB3-4341-8790-B3B39F6DBF3B}" type="pres">
      <dgm:prSet presAssocID="{2BE13A37-477C-4A5B-BAE2-4AEE15E705DD}" presName="LevelTwoTextNode" presStyleLbl="node2" presStyleIdx="3" presStyleCnt="5" custScaleX="188698" custLinFactNeighborY="-2103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B8791CC-E39A-42D2-A1FE-8BE3BF190584}" type="pres">
      <dgm:prSet presAssocID="{2BE13A37-477C-4A5B-BAE2-4AEE15E705DD}" presName="level3hierChild" presStyleCnt="0"/>
      <dgm:spPr/>
      <dgm:t>
        <a:bodyPr/>
        <a:lstStyle/>
        <a:p>
          <a:endParaRPr lang="el-GR"/>
        </a:p>
      </dgm:t>
    </dgm:pt>
    <dgm:pt modelId="{21FA9DCB-A86B-4DF6-947A-35630C66DD1D}" type="pres">
      <dgm:prSet presAssocID="{A2F47FB6-0CD4-44FC-93A7-59673B9B0110}" presName="conn2-1" presStyleLbl="parChTrans1D3" presStyleIdx="3" presStyleCnt="5"/>
      <dgm:spPr/>
      <dgm:t>
        <a:bodyPr/>
        <a:lstStyle/>
        <a:p>
          <a:endParaRPr lang="el-GR"/>
        </a:p>
      </dgm:t>
    </dgm:pt>
    <dgm:pt modelId="{CC9E5231-167A-49CD-B983-7E48CE589A13}" type="pres">
      <dgm:prSet presAssocID="{A2F47FB6-0CD4-44FC-93A7-59673B9B0110}" presName="connTx" presStyleLbl="parChTrans1D3" presStyleIdx="3" presStyleCnt="5"/>
      <dgm:spPr/>
      <dgm:t>
        <a:bodyPr/>
        <a:lstStyle/>
        <a:p>
          <a:endParaRPr lang="el-GR"/>
        </a:p>
      </dgm:t>
    </dgm:pt>
    <dgm:pt modelId="{CBDCDDB6-5388-4760-A8CA-8DB128BAB2EB}" type="pres">
      <dgm:prSet presAssocID="{45555DC2-0EE0-4328-8511-2059897B8F4C}" presName="root2" presStyleCnt="0"/>
      <dgm:spPr/>
      <dgm:t>
        <a:bodyPr/>
        <a:lstStyle/>
        <a:p>
          <a:endParaRPr lang="el-GR"/>
        </a:p>
      </dgm:t>
    </dgm:pt>
    <dgm:pt modelId="{C821B372-0683-435D-84C4-08BAADC23599}" type="pres">
      <dgm:prSet presAssocID="{45555DC2-0EE0-4328-8511-2059897B8F4C}" presName="LevelTwoTextNode" presStyleLbl="node3" presStyleIdx="3" presStyleCnt="5" custScaleX="477463" custScaleY="115745" custLinFactNeighborX="79023" custLinFactNeighborY="1892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8B0806A-4BFC-4FDE-BC07-D4198125B39A}" type="pres">
      <dgm:prSet presAssocID="{45555DC2-0EE0-4328-8511-2059897B8F4C}" presName="level3hierChild" presStyleCnt="0"/>
      <dgm:spPr/>
      <dgm:t>
        <a:bodyPr/>
        <a:lstStyle/>
        <a:p>
          <a:endParaRPr lang="el-GR"/>
        </a:p>
      </dgm:t>
    </dgm:pt>
    <dgm:pt modelId="{12173A4F-9D51-4A1F-BB80-7349241C4FC4}" type="pres">
      <dgm:prSet presAssocID="{2A9DDF35-18AB-4301-B29A-0323D32C036F}" presName="conn2-1" presStyleLbl="parChTrans1D2" presStyleIdx="4" presStyleCnt="5"/>
      <dgm:spPr/>
      <dgm:t>
        <a:bodyPr/>
        <a:lstStyle/>
        <a:p>
          <a:endParaRPr lang="el-GR"/>
        </a:p>
      </dgm:t>
    </dgm:pt>
    <dgm:pt modelId="{B4361915-E26B-4ABE-85C7-A9283E75D9FE}" type="pres">
      <dgm:prSet presAssocID="{2A9DDF35-18AB-4301-B29A-0323D32C036F}" presName="connTx" presStyleLbl="parChTrans1D2" presStyleIdx="4" presStyleCnt="5"/>
      <dgm:spPr/>
      <dgm:t>
        <a:bodyPr/>
        <a:lstStyle/>
        <a:p>
          <a:endParaRPr lang="el-GR"/>
        </a:p>
      </dgm:t>
    </dgm:pt>
    <dgm:pt modelId="{81BF94FD-9E43-4AEF-921A-0C8AC6852AB2}" type="pres">
      <dgm:prSet presAssocID="{D2ED4FA2-910F-4614-920F-D8390B557394}" presName="root2" presStyleCnt="0"/>
      <dgm:spPr/>
      <dgm:t>
        <a:bodyPr/>
        <a:lstStyle/>
        <a:p>
          <a:endParaRPr lang="el-GR"/>
        </a:p>
      </dgm:t>
    </dgm:pt>
    <dgm:pt modelId="{54E03986-BFFB-458F-A28D-206FA96991D7}" type="pres">
      <dgm:prSet presAssocID="{D2ED4FA2-910F-4614-920F-D8390B557394}" presName="LevelTwoTextNode" presStyleLbl="node2" presStyleIdx="4" presStyleCnt="5" custScaleX="186820" custScaleY="146809" custLinFactNeighborY="-122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7B0E81D-CEA2-41D3-8050-0220AFC33F56}" type="pres">
      <dgm:prSet presAssocID="{D2ED4FA2-910F-4614-920F-D8390B557394}" presName="level3hierChild" presStyleCnt="0"/>
      <dgm:spPr/>
      <dgm:t>
        <a:bodyPr/>
        <a:lstStyle/>
        <a:p>
          <a:endParaRPr lang="el-GR"/>
        </a:p>
      </dgm:t>
    </dgm:pt>
    <dgm:pt modelId="{8BE52C73-3EB2-4BF9-B60B-047B26FE5BA6}" type="pres">
      <dgm:prSet presAssocID="{F06BC6EA-0DB1-4336-9B25-FE25433FC188}" presName="conn2-1" presStyleLbl="parChTrans1D3" presStyleIdx="4" presStyleCnt="5"/>
      <dgm:spPr/>
      <dgm:t>
        <a:bodyPr/>
        <a:lstStyle/>
        <a:p>
          <a:endParaRPr lang="el-GR"/>
        </a:p>
      </dgm:t>
    </dgm:pt>
    <dgm:pt modelId="{DFD6FC80-EF97-46B9-A842-5A59CB62124E}" type="pres">
      <dgm:prSet presAssocID="{F06BC6EA-0DB1-4336-9B25-FE25433FC188}" presName="connTx" presStyleLbl="parChTrans1D3" presStyleIdx="4" presStyleCnt="5"/>
      <dgm:spPr/>
      <dgm:t>
        <a:bodyPr/>
        <a:lstStyle/>
        <a:p>
          <a:endParaRPr lang="el-GR"/>
        </a:p>
      </dgm:t>
    </dgm:pt>
    <dgm:pt modelId="{79D3EF42-FDA5-421B-B12B-71F832BC407B}" type="pres">
      <dgm:prSet presAssocID="{49009578-15B8-4FED-B41C-CD77A24EEFF0}" presName="root2" presStyleCnt="0"/>
      <dgm:spPr/>
      <dgm:t>
        <a:bodyPr/>
        <a:lstStyle/>
        <a:p>
          <a:endParaRPr lang="el-GR"/>
        </a:p>
      </dgm:t>
    </dgm:pt>
    <dgm:pt modelId="{5A391AA6-C79E-432B-B83C-01844C23AE17}" type="pres">
      <dgm:prSet presAssocID="{49009578-15B8-4FED-B41C-CD77A24EEFF0}" presName="LevelTwoTextNode" presStyleLbl="node3" presStyleIdx="4" presStyleCnt="5" custScaleX="488243" custScaleY="137719" custLinFactNeighborX="79937" custLinFactNeighborY="1419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08D0EDD1-00B5-4F82-BCD7-04771A796C74}" type="pres">
      <dgm:prSet presAssocID="{49009578-15B8-4FED-B41C-CD77A24EEFF0}" presName="level3hierChild" presStyleCnt="0"/>
      <dgm:spPr/>
      <dgm:t>
        <a:bodyPr/>
        <a:lstStyle/>
        <a:p>
          <a:endParaRPr lang="el-GR"/>
        </a:p>
      </dgm:t>
    </dgm:pt>
  </dgm:ptLst>
  <dgm:cxnLst>
    <dgm:cxn modelId="{58F5882E-4B3A-4C96-B1B1-E9BF02DF641D}" srcId="{D2ED4FA2-910F-4614-920F-D8390B557394}" destId="{49009578-15B8-4FED-B41C-CD77A24EEFF0}" srcOrd="0" destOrd="0" parTransId="{F06BC6EA-0DB1-4336-9B25-FE25433FC188}" sibTransId="{9080E6B3-2EF0-45A0-B386-0170FFE8967D}"/>
    <dgm:cxn modelId="{88312706-427C-4963-8A0B-6C2449EAC9E8}" srcId="{2BE13A37-477C-4A5B-BAE2-4AEE15E705DD}" destId="{45555DC2-0EE0-4328-8511-2059897B8F4C}" srcOrd="0" destOrd="0" parTransId="{A2F47FB6-0CD4-44FC-93A7-59673B9B0110}" sibTransId="{2E04B4DB-97B0-4AC6-A9D5-7086AB88240F}"/>
    <dgm:cxn modelId="{5DBD2466-41EF-47AE-B1DC-3FA1A625C431}" type="presOf" srcId="{D8C079AC-BAA6-490C-AA92-CB2D691494CC}" destId="{F60FEF1F-4577-41F7-B584-E3354B4D1D85}" srcOrd="0" destOrd="0" presId="urn:microsoft.com/office/officeart/2005/8/layout/hierarchy2"/>
    <dgm:cxn modelId="{0A0E04B5-AD5C-4FB0-AD18-A0CB8EE30406}" type="presOf" srcId="{0CA76538-8CC8-4433-8DF5-ED546FF1281C}" destId="{5B7B5BF5-D04F-41DF-A011-B5B724855356}" srcOrd="0" destOrd="0" presId="urn:microsoft.com/office/officeart/2005/8/layout/hierarchy2"/>
    <dgm:cxn modelId="{2F56B140-2BF9-428E-A6C7-E8E5A44C76E8}" type="presOf" srcId="{F9E77781-5D39-4541-BECB-C31D030127B6}" destId="{C1E20329-2B6B-4199-B2E0-A9F96BF7FE04}" srcOrd="1" destOrd="0" presId="urn:microsoft.com/office/officeart/2005/8/layout/hierarchy2"/>
    <dgm:cxn modelId="{5BDDB812-4BA4-4E1B-B368-FD9D24878390}" type="presOf" srcId="{A0BA1D74-6B53-469A-B45E-0C69EA29610E}" destId="{409EBBFE-DBD2-45D4-94EB-3EA1571A8B97}" srcOrd="0" destOrd="0" presId="urn:microsoft.com/office/officeart/2005/8/layout/hierarchy2"/>
    <dgm:cxn modelId="{5869DD87-436D-407E-B796-9FCFCCF080EF}" srcId="{53763645-F003-42F1-9A5A-282EA9CED767}" destId="{3FC6C81F-FA8E-4668-8F6C-086145D2BF3E}" srcOrd="0" destOrd="0" parTransId="{F5920A55-6D0A-46AB-BE2C-BE68F5D9C114}" sibTransId="{F2728CB4-E66D-40ED-9038-983431B881F9}"/>
    <dgm:cxn modelId="{D966241F-438E-452E-A007-D48994FC0B62}" type="presOf" srcId="{0CA76538-8CC8-4433-8DF5-ED546FF1281C}" destId="{7F66B33B-9A0D-4E4A-9AD9-7CE9EF156005}" srcOrd="1" destOrd="0" presId="urn:microsoft.com/office/officeart/2005/8/layout/hierarchy2"/>
    <dgm:cxn modelId="{08CA5597-E64B-407D-906A-6EAE3C8530A8}" type="presOf" srcId="{213464FB-1C6F-4CBD-BA7E-73F70792CD4D}" destId="{024EB6EC-068C-4FFE-B9EF-9803E4B9941C}" srcOrd="0" destOrd="0" presId="urn:microsoft.com/office/officeart/2005/8/layout/hierarchy2"/>
    <dgm:cxn modelId="{7EA08CB9-B320-49CA-B031-C9139D63729A}" type="presOf" srcId="{1D074BD4-DA49-40C9-B9A9-1E147F3C4DEB}" destId="{2B865938-2DBD-476C-86F4-37A985B9B7C9}" srcOrd="0" destOrd="0" presId="urn:microsoft.com/office/officeart/2005/8/layout/hierarchy2"/>
    <dgm:cxn modelId="{F582DEEC-C1B7-4D2E-99E4-60C5BBAE4150}" type="presOf" srcId="{2A9DDF35-18AB-4301-B29A-0323D32C036F}" destId="{B4361915-E26B-4ABE-85C7-A9283E75D9FE}" srcOrd="1" destOrd="0" presId="urn:microsoft.com/office/officeart/2005/8/layout/hierarchy2"/>
    <dgm:cxn modelId="{3C275F2A-ED5D-43A0-B92C-70ABC0D6C21E}" srcId="{FAC4B270-0522-4019-98FE-A136EE630861}" destId="{1D074BD4-DA49-40C9-B9A9-1E147F3C4DEB}" srcOrd="0" destOrd="0" parTransId="{D8D6DE14-F1E4-4277-A34F-99EC2FB147BB}" sibTransId="{8D891FC8-35B6-45CB-A3C2-9FC1E5B0C4E5}"/>
    <dgm:cxn modelId="{1F5659C6-9856-4ACE-941E-11F35BA494A3}" srcId="{4A3D9F2E-77DE-460C-B29E-B86F00A822B0}" destId="{213464FB-1C6F-4CBD-BA7E-73F70792CD4D}" srcOrd="0" destOrd="0" parTransId="{F9E77781-5D39-4541-BECB-C31D030127B6}" sibTransId="{FF4A51FF-2A6C-4A1B-88FF-78621A72D905}"/>
    <dgm:cxn modelId="{085A50CC-2925-4E4C-B2C8-791F0764BA70}" type="presOf" srcId="{FF7D501E-3B5C-4911-BBDD-223A5ADABCA6}" destId="{AE6675E9-FF74-47FE-BAEF-30BE616EF2DA}" srcOrd="0" destOrd="0" presId="urn:microsoft.com/office/officeart/2005/8/layout/hierarchy2"/>
    <dgm:cxn modelId="{15AB4C53-B847-4548-A6AB-8B4F84054FFC}" type="presOf" srcId="{49009578-15B8-4FED-B41C-CD77A24EEFF0}" destId="{5A391AA6-C79E-432B-B83C-01844C23AE17}" srcOrd="0" destOrd="0" presId="urn:microsoft.com/office/officeart/2005/8/layout/hierarchy2"/>
    <dgm:cxn modelId="{C4BE5CFC-4771-4889-8D4D-1AACC2F6EE6C}" type="presOf" srcId="{D8C079AC-BAA6-490C-AA92-CB2D691494CC}" destId="{4085F3F1-D590-416B-8C1C-79F4DB67C788}" srcOrd="1" destOrd="0" presId="urn:microsoft.com/office/officeart/2005/8/layout/hierarchy2"/>
    <dgm:cxn modelId="{909E2B3C-9C3B-47FC-9AA4-42EDBB7D67C0}" type="presOf" srcId="{3FC6C81F-FA8E-4668-8F6C-086145D2BF3E}" destId="{47F7BB1B-A0D9-41FB-94E8-13E6E7D3EE23}" srcOrd="0" destOrd="0" presId="urn:microsoft.com/office/officeart/2005/8/layout/hierarchy2"/>
    <dgm:cxn modelId="{C66D9CC2-9071-4C47-B7DF-6D52EBA7E9DD}" type="presOf" srcId="{FB9D9D87-C6A3-4329-B7BF-0005836D46F5}" destId="{AC823065-1692-4919-BB8C-095639768FF1}" srcOrd="1" destOrd="0" presId="urn:microsoft.com/office/officeart/2005/8/layout/hierarchy2"/>
    <dgm:cxn modelId="{AC8F1351-3868-4B13-89B7-F6A89CB55D2B}" type="presOf" srcId="{FB9D9D87-C6A3-4329-B7BF-0005836D46F5}" destId="{00215553-7FD4-4FD6-81D6-6EDACF955704}" srcOrd="0" destOrd="0" presId="urn:microsoft.com/office/officeart/2005/8/layout/hierarchy2"/>
    <dgm:cxn modelId="{452147ED-57BB-4639-9961-0FA47CD8CBC1}" srcId="{FF7D501E-3B5C-4911-BBDD-223A5ADABCA6}" destId="{A0BA1D74-6B53-469A-B45E-0C69EA29610E}" srcOrd="0" destOrd="0" parTransId="{0CA76538-8CC8-4433-8DF5-ED546FF1281C}" sibTransId="{20852A0E-9B67-436F-A340-C9CB6721E29C}"/>
    <dgm:cxn modelId="{B2274236-D352-4763-9657-391304C7EE35}" srcId="{3FC6C81F-FA8E-4668-8F6C-086145D2BF3E}" destId="{FF7D501E-3B5C-4911-BBDD-223A5ADABCA6}" srcOrd="2" destOrd="0" parTransId="{D8C079AC-BAA6-490C-AA92-CB2D691494CC}" sibTransId="{42686E4F-AF76-44E1-AC20-BDFB0023BAF9}"/>
    <dgm:cxn modelId="{F8089443-7458-4AFC-972A-D5379F9B5EDD}" type="presOf" srcId="{D8D6DE14-F1E4-4277-A34F-99EC2FB147BB}" destId="{70013232-B8EB-4716-BC74-C61D580E32E8}" srcOrd="0" destOrd="0" presId="urn:microsoft.com/office/officeart/2005/8/layout/hierarchy2"/>
    <dgm:cxn modelId="{2F37C07F-AF0B-4026-83C1-BAD965D5131A}" type="presOf" srcId="{A2F47FB6-0CD4-44FC-93A7-59673B9B0110}" destId="{CC9E5231-167A-49CD-B983-7E48CE589A13}" srcOrd="1" destOrd="0" presId="urn:microsoft.com/office/officeart/2005/8/layout/hierarchy2"/>
    <dgm:cxn modelId="{3E0DFDA2-4DCD-479A-9553-F70C42530D34}" type="presOf" srcId="{B38FBC22-0593-4D74-A256-1A5D44FC61F0}" destId="{3B3FCE75-2406-4394-9507-1E9F81399CA4}" srcOrd="0" destOrd="0" presId="urn:microsoft.com/office/officeart/2005/8/layout/hierarchy2"/>
    <dgm:cxn modelId="{55912C67-1EEF-42FA-BAD2-758809673E5E}" type="presOf" srcId="{4A3D9F2E-77DE-460C-B29E-B86F00A822B0}" destId="{A11FD7FA-570A-4D9E-A5CC-41CD44E024C2}" srcOrd="0" destOrd="0" presId="urn:microsoft.com/office/officeart/2005/8/layout/hierarchy2"/>
    <dgm:cxn modelId="{F6E1FF0B-BB8D-4036-AE63-7B303C89A5C7}" type="presOf" srcId="{F9E77781-5D39-4541-BECB-C31D030127B6}" destId="{6D8E5339-178A-439D-9250-7347A9E086E8}" srcOrd="0" destOrd="0" presId="urn:microsoft.com/office/officeart/2005/8/layout/hierarchy2"/>
    <dgm:cxn modelId="{A33E0618-3BB4-4ED7-B8D0-278E242ABBC7}" type="presOf" srcId="{D8D6DE14-F1E4-4277-A34F-99EC2FB147BB}" destId="{C12377D9-9710-45BA-9525-2E2FF8397B32}" srcOrd="1" destOrd="0" presId="urn:microsoft.com/office/officeart/2005/8/layout/hierarchy2"/>
    <dgm:cxn modelId="{7E25190E-25C5-41A7-8911-96976C4E65B5}" type="presOf" srcId="{A2F47FB6-0CD4-44FC-93A7-59673B9B0110}" destId="{21FA9DCB-A86B-4DF6-947A-35630C66DD1D}" srcOrd="0" destOrd="0" presId="urn:microsoft.com/office/officeart/2005/8/layout/hierarchy2"/>
    <dgm:cxn modelId="{A08FACD3-164D-4606-B223-DD0088984FBD}" type="presOf" srcId="{F06BC6EA-0DB1-4336-9B25-FE25433FC188}" destId="{8BE52C73-3EB2-4BF9-B60B-047B26FE5BA6}" srcOrd="0" destOrd="0" presId="urn:microsoft.com/office/officeart/2005/8/layout/hierarchy2"/>
    <dgm:cxn modelId="{746BD104-3B1E-4F50-B96F-F986F49F833E}" type="presOf" srcId="{B38FBC22-0593-4D74-A256-1A5D44FC61F0}" destId="{3FB123C2-1C03-4906-B0D4-727D1DB901FC}" srcOrd="1" destOrd="0" presId="urn:microsoft.com/office/officeart/2005/8/layout/hierarchy2"/>
    <dgm:cxn modelId="{1A52A388-9BC6-4971-8CE4-A8307EB76B43}" srcId="{3FC6C81F-FA8E-4668-8F6C-086145D2BF3E}" destId="{4A3D9F2E-77DE-460C-B29E-B86F00A822B0}" srcOrd="1" destOrd="0" parTransId="{4916E1DE-5B32-4ACE-B653-1F8EC7979587}" sibTransId="{4E036E26-81B1-41A9-B3FF-05DFB1CBA3F0}"/>
    <dgm:cxn modelId="{6277DB4C-30FA-4CB4-ABDF-7B96CAD973AD}" srcId="{3FC6C81F-FA8E-4668-8F6C-086145D2BF3E}" destId="{2BE13A37-477C-4A5B-BAE2-4AEE15E705DD}" srcOrd="3" destOrd="0" parTransId="{FB9D9D87-C6A3-4329-B7BF-0005836D46F5}" sibTransId="{F3CD9A60-0891-41CD-9D92-542539131ABE}"/>
    <dgm:cxn modelId="{A7918B0E-21E8-457D-9788-68C13DB087E3}" srcId="{3FC6C81F-FA8E-4668-8F6C-086145D2BF3E}" destId="{D2ED4FA2-910F-4614-920F-D8390B557394}" srcOrd="4" destOrd="0" parTransId="{2A9DDF35-18AB-4301-B29A-0323D32C036F}" sibTransId="{DAB503DA-F0B7-42F0-A2BA-7198E95B05C9}"/>
    <dgm:cxn modelId="{B7D59970-BF6C-4EE1-9F3E-9BDED0B317A8}" type="presOf" srcId="{2A9DDF35-18AB-4301-B29A-0323D32C036F}" destId="{12173A4F-9D51-4A1F-BB80-7349241C4FC4}" srcOrd="0" destOrd="0" presId="urn:microsoft.com/office/officeart/2005/8/layout/hierarchy2"/>
    <dgm:cxn modelId="{E388BBDC-DC53-4FFD-8359-DAB78427489B}" type="presOf" srcId="{D2ED4FA2-910F-4614-920F-D8390B557394}" destId="{54E03986-BFFB-458F-A28D-206FA96991D7}" srcOrd="0" destOrd="0" presId="urn:microsoft.com/office/officeart/2005/8/layout/hierarchy2"/>
    <dgm:cxn modelId="{36F45DAD-E38D-4E59-A022-3D3354468ED0}" type="presOf" srcId="{45555DC2-0EE0-4328-8511-2059897B8F4C}" destId="{C821B372-0683-435D-84C4-08BAADC23599}" srcOrd="0" destOrd="0" presId="urn:microsoft.com/office/officeart/2005/8/layout/hierarchy2"/>
    <dgm:cxn modelId="{DBE788EC-8814-48CC-9BF0-16CDA8AF1CAA}" type="presOf" srcId="{F06BC6EA-0DB1-4336-9B25-FE25433FC188}" destId="{DFD6FC80-EF97-46B9-A842-5A59CB62124E}" srcOrd="1" destOrd="0" presId="urn:microsoft.com/office/officeart/2005/8/layout/hierarchy2"/>
    <dgm:cxn modelId="{84B41FD6-23D7-4A4C-A2D8-A7EBF6BF8BE8}" srcId="{3FC6C81F-FA8E-4668-8F6C-086145D2BF3E}" destId="{FAC4B270-0522-4019-98FE-A136EE630861}" srcOrd="0" destOrd="0" parTransId="{B38FBC22-0593-4D74-A256-1A5D44FC61F0}" sibTransId="{B6D1993A-1E98-422F-B165-0F94A4721493}"/>
    <dgm:cxn modelId="{FF14FA17-6A29-428C-869A-7B1F5F0EEC0C}" type="presOf" srcId="{2BE13A37-477C-4A5B-BAE2-4AEE15E705DD}" destId="{635007D0-FDB3-4341-8790-B3B39F6DBF3B}" srcOrd="0" destOrd="0" presId="urn:microsoft.com/office/officeart/2005/8/layout/hierarchy2"/>
    <dgm:cxn modelId="{095E00A6-F188-4C77-AFEB-633BC200FE08}" type="presOf" srcId="{4916E1DE-5B32-4ACE-B653-1F8EC7979587}" destId="{6318B270-3777-4842-9782-471673F84173}" srcOrd="0" destOrd="0" presId="urn:microsoft.com/office/officeart/2005/8/layout/hierarchy2"/>
    <dgm:cxn modelId="{E7F066F5-5C50-4AD3-BCF9-EA671B99EE42}" type="presOf" srcId="{53763645-F003-42F1-9A5A-282EA9CED767}" destId="{2851DC38-4D6B-4146-9094-1357AA971B16}" srcOrd="0" destOrd="0" presId="urn:microsoft.com/office/officeart/2005/8/layout/hierarchy2"/>
    <dgm:cxn modelId="{DFB5D620-45F1-40EC-8DFD-57087E1FAF4D}" type="presOf" srcId="{4916E1DE-5B32-4ACE-B653-1F8EC7979587}" destId="{37F578C4-CC8B-426C-B9CB-868444611D91}" srcOrd="1" destOrd="0" presId="urn:microsoft.com/office/officeart/2005/8/layout/hierarchy2"/>
    <dgm:cxn modelId="{5FF0C3BA-3C37-43BF-800C-1A5B3260BBAF}" type="presOf" srcId="{FAC4B270-0522-4019-98FE-A136EE630861}" destId="{17EFB9D0-A6A4-4619-81CC-FE1BE6BD1639}" srcOrd="0" destOrd="0" presId="urn:microsoft.com/office/officeart/2005/8/layout/hierarchy2"/>
    <dgm:cxn modelId="{596D7225-5A82-499F-ACC7-C7D19F340A22}" type="presParOf" srcId="{2851DC38-4D6B-4146-9094-1357AA971B16}" destId="{1A772534-11AC-4460-BEB9-DC1BC0B21D0A}" srcOrd="0" destOrd="0" presId="urn:microsoft.com/office/officeart/2005/8/layout/hierarchy2"/>
    <dgm:cxn modelId="{D141465C-2401-465C-B100-8B926C762A85}" type="presParOf" srcId="{1A772534-11AC-4460-BEB9-DC1BC0B21D0A}" destId="{47F7BB1B-A0D9-41FB-94E8-13E6E7D3EE23}" srcOrd="0" destOrd="0" presId="urn:microsoft.com/office/officeart/2005/8/layout/hierarchy2"/>
    <dgm:cxn modelId="{4682D6D7-CD3C-401C-A293-28CE7F61F0BA}" type="presParOf" srcId="{1A772534-11AC-4460-BEB9-DC1BC0B21D0A}" destId="{3C9C3F9B-FED5-488B-81F6-D1F9911268C8}" srcOrd="1" destOrd="0" presId="urn:microsoft.com/office/officeart/2005/8/layout/hierarchy2"/>
    <dgm:cxn modelId="{80A895CC-61FC-4AF4-8526-99BC0A034B68}" type="presParOf" srcId="{3C9C3F9B-FED5-488B-81F6-D1F9911268C8}" destId="{3B3FCE75-2406-4394-9507-1E9F81399CA4}" srcOrd="0" destOrd="0" presId="urn:microsoft.com/office/officeart/2005/8/layout/hierarchy2"/>
    <dgm:cxn modelId="{7F60CCAE-FA24-462B-A5B1-F86B5CF8045E}" type="presParOf" srcId="{3B3FCE75-2406-4394-9507-1E9F81399CA4}" destId="{3FB123C2-1C03-4906-B0D4-727D1DB901FC}" srcOrd="0" destOrd="0" presId="urn:microsoft.com/office/officeart/2005/8/layout/hierarchy2"/>
    <dgm:cxn modelId="{23585137-517E-40BD-B227-C280EF9E01E7}" type="presParOf" srcId="{3C9C3F9B-FED5-488B-81F6-D1F9911268C8}" destId="{86D71A3B-EE79-4905-860C-EF01582503AC}" srcOrd="1" destOrd="0" presId="urn:microsoft.com/office/officeart/2005/8/layout/hierarchy2"/>
    <dgm:cxn modelId="{F6E2ED55-FE06-48C1-8D58-5E48CFE612E1}" type="presParOf" srcId="{86D71A3B-EE79-4905-860C-EF01582503AC}" destId="{17EFB9D0-A6A4-4619-81CC-FE1BE6BD1639}" srcOrd="0" destOrd="0" presId="urn:microsoft.com/office/officeart/2005/8/layout/hierarchy2"/>
    <dgm:cxn modelId="{AED79450-18DA-4E1E-B8DF-AB14E74EBB88}" type="presParOf" srcId="{86D71A3B-EE79-4905-860C-EF01582503AC}" destId="{FF241EB6-6BCC-4C8D-8E97-D7BA6D48630E}" srcOrd="1" destOrd="0" presId="urn:microsoft.com/office/officeart/2005/8/layout/hierarchy2"/>
    <dgm:cxn modelId="{6DDABC4B-B065-49A5-925E-F75D8C2AB0C9}" type="presParOf" srcId="{FF241EB6-6BCC-4C8D-8E97-D7BA6D48630E}" destId="{70013232-B8EB-4716-BC74-C61D580E32E8}" srcOrd="0" destOrd="0" presId="urn:microsoft.com/office/officeart/2005/8/layout/hierarchy2"/>
    <dgm:cxn modelId="{5871A863-9959-4755-B82C-5F52E52B6DBA}" type="presParOf" srcId="{70013232-B8EB-4716-BC74-C61D580E32E8}" destId="{C12377D9-9710-45BA-9525-2E2FF8397B32}" srcOrd="0" destOrd="0" presId="urn:microsoft.com/office/officeart/2005/8/layout/hierarchy2"/>
    <dgm:cxn modelId="{DFE7D89A-C955-48C1-8DBB-9BE93A96A1D5}" type="presParOf" srcId="{FF241EB6-6BCC-4C8D-8E97-D7BA6D48630E}" destId="{688E0DCD-2CB5-4E02-A3EE-D27327E8CB90}" srcOrd="1" destOrd="0" presId="urn:microsoft.com/office/officeart/2005/8/layout/hierarchy2"/>
    <dgm:cxn modelId="{B1526385-AFFF-444C-89C7-9A5A289E5BEC}" type="presParOf" srcId="{688E0DCD-2CB5-4E02-A3EE-D27327E8CB90}" destId="{2B865938-2DBD-476C-86F4-37A985B9B7C9}" srcOrd="0" destOrd="0" presId="urn:microsoft.com/office/officeart/2005/8/layout/hierarchy2"/>
    <dgm:cxn modelId="{076DCAEC-8E7C-4A43-BCF4-B795BD91BA08}" type="presParOf" srcId="{688E0DCD-2CB5-4E02-A3EE-D27327E8CB90}" destId="{AF98DD7C-B759-465A-A9BF-731A9AF84CE5}" srcOrd="1" destOrd="0" presId="urn:microsoft.com/office/officeart/2005/8/layout/hierarchy2"/>
    <dgm:cxn modelId="{F177533C-FBC0-45EC-9D2E-6EDC736D7DF7}" type="presParOf" srcId="{3C9C3F9B-FED5-488B-81F6-D1F9911268C8}" destId="{6318B270-3777-4842-9782-471673F84173}" srcOrd="2" destOrd="0" presId="urn:microsoft.com/office/officeart/2005/8/layout/hierarchy2"/>
    <dgm:cxn modelId="{0521C6F3-6DDB-404E-B43E-95CC7AC17BB0}" type="presParOf" srcId="{6318B270-3777-4842-9782-471673F84173}" destId="{37F578C4-CC8B-426C-B9CB-868444611D91}" srcOrd="0" destOrd="0" presId="urn:microsoft.com/office/officeart/2005/8/layout/hierarchy2"/>
    <dgm:cxn modelId="{3C4DB36D-99AD-479F-A5D9-D6FDDA161D27}" type="presParOf" srcId="{3C9C3F9B-FED5-488B-81F6-D1F9911268C8}" destId="{F9BA306E-CF47-40BF-A0A5-63FDF850C9F3}" srcOrd="3" destOrd="0" presId="urn:microsoft.com/office/officeart/2005/8/layout/hierarchy2"/>
    <dgm:cxn modelId="{7C53F6FA-2EEF-4C66-99AF-C942169F4163}" type="presParOf" srcId="{F9BA306E-CF47-40BF-A0A5-63FDF850C9F3}" destId="{A11FD7FA-570A-4D9E-A5CC-41CD44E024C2}" srcOrd="0" destOrd="0" presId="urn:microsoft.com/office/officeart/2005/8/layout/hierarchy2"/>
    <dgm:cxn modelId="{A05D12C2-87FE-41A3-89BA-1B2155673224}" type="presParOf" srcId="{F9BA306E-CF47-40BF-A0A5-63FDF850C9F3}" destId="{52C0D75D-C08B-4BF1-90DD-7DDEB414F085}" srcOrd="1" destOrd="0" presId="urn:microsoft.com/office/officeart/2005/8/layout/hierarchy2"/>
    <dgm:cxn modelId="{62D8771A-3EE0-46D3-9B65-6F32E3ABC8F8}" type="presParOf" srcId="{52C0D75D-C08B-4BF1-90DD-7DDEB414F085}" destId="{6D8E5339-178A-439D-9250-7347A9E086E8}" srcOrd="0" destOrd="0" presId="urn:microsoft.com/office/officeart/2005/8/layout/hierarchy2"/>
    <dgm:cxn modelId="{660223F5-C972-4D58-8F53-FCA6BFB7FC9F}" type="presParOf" srcId="{6D8E5339-178A-439D-9250-7347A9E086E8}" destId="{C1E20329-2B6B-4199-B2E0-A9F96BF7FE04}" srcOrd="0" destOrd="0" presId="urn:microsoft.com/office/officeart/2005/8/layout/hierarchy2"/>
    <dgm:cxn modelId="{E69FA12F-3A38-4AA0-8F46-89F0CFEA7631}" type="presParOf" srcId="{52C0D75D-C08B-4BF1-90DD-7DDEB414F085}" destId="{3F15ADB2-FA97-4E8A-BA31-A9B5C1F48DB4}" srcOrd="1" destOrd="0" presId="urn:microsoft.com/office/officeart/2005/8/layout/hierarchy2"/>
    <dgm:cxn modelId="{3341651D-F76D-4426-A843-1ABE95CC1C00}" type="presParOf" srcId="{3F15ADB2-FA97-4E8A-BA31-A9B5C1F48DB4}" destId="{024EB6EC-068C-4FFE-B9EF-9803E4B9941C}" srcOrd="0" destOrd="0" presId="urn:microsoft.com/office/officeart/2005/8/layout/hierarchy2"/>
    <dgm:cxn modelId="{C8BC22C3-F66C-491B-A5FC-1B835EFD5C3E}" type="presParOf" srcId="{3F15ADB2-FA97-4E8A-BA31-A9B5C1F48DB4}" destId="{946836AA-9235-49C0-9C58-50531FF8D537}" srcOrd="1" destOrd="0" presId="urn:microsoft.com/office/officeart/2005/8/layout/hierarchy2"/>
    <dgm:cxn modelId="{FC486215-54B4-44C7-BBA9-10EAEA9D0734}" type="presParOf" srcId="{3C9C3F9B-FED5-488B-81F6-D1F9911268C8}" destId="{F60FEF1F-4577-41F7-B584-E3354B4D1D85}" srcOrd="4" destOrd="0" presId="urn:microsoft.com/office/officeart/2005/8/layout/hierarchy2"/>
    <dgm:cxn modelId="{38A61A65-B326-4BCF-ACBC-8F1378532A2D}" type="presParOf" srcId="{F60FEF1F-4577-41F7-B584-E3354B4D1D85}" destId="{4085F3F1-D590-416B-8C1C-79F4DB67C788}" srcOrd="0" destOrd="0" presId="urn:microsoft.com/office/officeart/2005/8/layout/hierarchy2"/>
    <dgm:cxn modelId="{D3BF1FC5-C792-4C7C-9A3A-E1C2C3902687}" type="presParOf" srcId="{3C9C3F9B-FED5-488B-81F6-D1F9911268C8}" destId="{90C76828-5569-4517-A931-A9B24B89F208}" srcOrd="5" destOrd="0" presId="urn:microsoft.com/office/officeart/2005/8/layout/hierarchy2"/>
    <dgm:cxn modelId="{4A0D354D-E81C-4A80-9FBE-6FE220FA67D0}" type="presParOf" srcId="{90C76828-5569-4517-A931-A9B24B89F208}" destId="{AE6675E9-FF74-47FE-BAEF-30BE616EF2DA}" srcOrd="0" destOrd="0" presId="urn:microsoft.com/office/officeart/2005/8/layout/hierarchy2"/>
    <dgm:cxn modelId="{FCE655D8-8828-46BF-B09E-268A2B5F9B95}" type="presParOf" srcId="{90C76828-5569-4517-A931-A9B24B89F208}" destId="{BB07DB0D-6792-4B43-B83C-3AC0D60B075B}" srcOrd="1" destOrd="0" presId="urn:microsoft.com/office/officeart/2005/8/layout/hierarchy2"/>
    <dgm:cxn modelId="{C8DF81C2-7335-44C5-AB33-B2A40A57DF64}" type="presParOf" srcId="{BB07DB0D-6792-4B43-B83C-3AC0D60B075B}" destId="{5B7B5BF5-D04F-41DF-A011-B5B724855356}" srcOrd="0" destOrd="0" presId="urn:microsoft.com/office/officeart/2005/8/layout/hierarchy2"/>
    <dgm:cxn modelId="{E3920BCC-6296-4144-B7ED-A06F5EF8EE16}" type="presParOf" srcId="{5B7B5BF5-D04F-41DF-A011-B5B724855356}" destId="{7F66B33B-9A0D-4E4A-9AD9-7CE9EF156005}" srcOrd="0" destOrd="0" presId="urn:microsoft.com/office/officeart/2005/8/layout/hierarchy2"/>
    <dgm:cxn modelId="{8073FFE4-1F36-4557-B4F6-3F492B3FFA3D}" type="presParOf" srcId="{BB07DB0D-6792-4B43-B83C-3AC0D60B075B}" destId="{D9ECB39E-9BE4-4332-89D6-0367447593D1}" srcOrd="1" destOrd="0" presId="urn:microsoft.com/office/officeart/2005/8/layout/hierarchy2"/>
    <dgm:cxn modelId="{B313587B-B3FD-48A7-B606-D7CE5971867B}" type="presParOf" srcId="{D9ECB39E-9BE4-4332-89D6-0367447593D1}" destId="{409EBBFE-DBD2-45D4-94EB-3EA1571A8B97}" srcOrd="0" destOrd="0" presId="urn:microsoft.com/office/officeart/2005/8/layout/hierarchy2"/>
    <dgm:cxn modelId="{246AB0D7-666C-4F33-97F6-4B43B4931CB0}" type="presParOf" srcId="{D9ECB39E-9BE4-4332-89D6-0367447593D1}" destId="{73E374E1-9CC8-41CD-86AB-DF3FD554258A}" srcOrd="1" destOrd="0" presId="urn:microsoft.com/office/officeart/2005/8/layout/hierarchy2"/>
    <dgm:cxn modelId="{CBF76360-03F0-4637-9771-5154A74EB03F}" type="presParOf" srcId="{3C9C3F9B-FED5-488B-81F6-D1F9911268C8}" destId="{00215553-7FD4-4FD6-81D6-6EDACF955704}" srcOrd="6" destOrd="0" presId="urn:microsoft.com/office/officeart/2005/8/layout/hierarchy2"/>
    <dgm:cxn modelId="{01D56D32-10E1-4538-9BBF-530D000FAE98}" type="presParOf" srcId="{00215553-7FD4-4FD6-81D6-6EDACF955704}" destId="{AC823065-1692-4919-BB8C-095639768FF1}" srcOrd="0" destOrd="0" presId="urn:microsoft.com/office/officeart/2005/8/layout/hierarchy2"/>
    <dgm:cxn modelId="{D102A94C-5C1D-4AD0-867C-0CD7EE9663E7}" type="presParOf" srcId="{3C9C3F9B-FED5-488B-81F6-D1F9911268C8}" destId="{3A1FE7E6-E92F-474C-90E7-1E84FC36419F}" srcOrd="7" destOrd="0" presId="urn:microsoft.com/office/officeart/2005/8/layout/hierarchy2"/>
    <dgm:cxn modelId="{4D4D4354-3C23-4F78-B003-C33C8117D9E4}" type="presParOf" srcId="{3A1FE7E6-E92F-474C-90E7-1E84FC36419F}" destId="{635007D0-FDB3-4341-8790-B3B39F6DBF3B}" srcOrd="0" destOrd="0" presId="urn:microsoft.com/office/officeart/2005/8/layout/hierarchy2"/>
    <dgm:cxn modelId="{1BAD28B2-7714-49C7-8556-C66DAC3C7B99}" type="presParOf" srcId="{3A1FE7E6-E92F-474C-90E7-1E84FC36419F}" destId="{BB8791CC-E39A-42D2-A1FE-8BE3BF190584}" srcOrd="1" destOrd="0" presId="urn:microsoft.com/office/officeart/2005/8/layout/hierarchy2"/>
    <dgm:cxn modelId="{7DE4A45C-2B66-474F-8EB0-05B497E73CDC}" type="presParOf" srcId="{BB8791CC-E39A-42D2-A1FE-8BE3BF190584}" destId="{21FA9DCB-A86B-4DF6-947A-35630C66DD1D}" srcOrd="0" destOrd="0" presId="urn:microsoft.com/office/officeart/2005/8/layout/hierarchy2"/>
    <dgm:cxn modelId="{BD11D2E4-8788-4FF0-8909-FB5E0D17C531}" type="presParOf" srcId="{21FA9DCB-A86B-4DF6-947A-35630C66DD1D}" destId="{CC9E5231-167A-49CD-B983-7E48CE589A13}" srcOrd="0" destOrd="0" presId="urn:microsoft.com/office/officeart/2005/8/layout/hierarchy2"/>
    <dgm:cxn modelId="{61ED22A6-D681-4034-975F-CFE4FBB15D58}" type="presParOf" srcId="{BB8791CC-E39A-42D2-A1FE-8BE3BF190584}" destId="{CBDCDDB6-5388-4760-A8CA-8DB128BAB2EB}" srcOrd="1" destOrd="0" presId="urn:microsoft.com/office/officeart/2005/8/layout/hierarchy2"/>
    <dgm:cxn modelId="{A6A085EC-6CF6-46DD-8E1D-C3FD3DBD93B1}" type="presParOf" srcId="{CBDCDDB6-5388-4760-A8CA-8DB128BAB2EB}" destId="{C821B372-0683-435D-84C4-08BAADC23599}" srcOrd="0" destOrd="0" presId="urn:microsoft.com/office/officeart/2005/8/layout/hierarchy2"/>
    <dgm:cxn modelId="{5F0CB1BF-6BF1-4B30-BE8C-5EFF53C621F0}" type="presParOf" srcId="{CBDCDDB6-5388-4760-A8CA-8DB128BAB2EB}" destId="{48B0806A-4BFC-4FDE-BC07-D4198125B39A}" srcOrd="1" destOrd="0" presId="urn:microsoft.com/office/officeart/2005/8/layout/hierarchy2"/>
    <dgm:cxn modelId="{347E9E5C-1305-4030-A612-E10837EE2759}" type="presParOf" srcId="{3C9C3F9B-FED5-488B-81F6-D1F9911268C8}" destId="{12173A4F-9D51-4A1F-BB80-7349241C4FC4}" srcOrd="8" destOrd="0" presId="urn:microsoft.com/office/officeart/2005/8/layout/hierarchy2"/>
    <dgm:cxn modelId="{07905006-F4DF-4A54-97D7-CA0D95F25A0D}" type="presParOf" srcId="{12173A4F-9D51-4A1F-BB80-7349241C4FC4}" destId="{B4361915-E26B-4ABE-85C7-A9283E75D9FE}" srcOrd="0" destOrd="0" presId="urn:microsoft.com/office/officeart/2005/8/layout/hierarchy2"/>
    <dgm:cxn modelId="{6081A456-31F0-4F80-9EE9-A3680737EB06}" type="presParOf" srcId="{3C9C3F9B-FED5-488B-81F6-D1F9911268C8}" destId="{81BF94FD-9E43-4AEF-921A-0C8AC6852AB2}" srcOrd="9" destOrd="0" presId="urn:microsoft.com/office/officeart/2005/8/layout/hierarchy2"/>
    <dgm:cxn modelId="{49C24F71-1AF2-4CBF-A0D1-80E01159C9C5}" type="presParOf" srcId="{81BF94FD-9E43-4AEF-921A-0C8AC6852AB2}" destId="{54E03986-BFFB-458F-A28D-206FA96991D7}" srcOrd="0" destOrd="0" presId="urn:microsoft.com/office/officeart/2005/8/layout/hierarchy2"/>
    <dgm:cxn modelId="{69E44EBA-1B6C-47DE-AB09-AD82E1955312}" type="presParOf" srcId="{81BF94FD-9E43-4AEF-921A-0C8AC6852AB2}" destId="{67B0E81D-CEA2-41D3-8050-0220AFC33F56}" srcOrd="1" destOrd="0" presId="urn:microsoft.com/office/officeart/2005/8/layout/hierarchy2"/>
    <dgm:cxn modelId="{4491E521-5AF3-4157-93E9-35B47FE05A26}" type="presParOf" srcId="{67B0E81D-CEA2-41D3-8050-0220AFC33F56}" destId="{8BE52C73-3EB2-4BF9-B60B-047B26FE5BA6}" srcOrd="0" destOrd="0" presId="urn:microsoft.com/office/officeart/2005/8/layout/hierarchy2"/>
    <dgm:cxn modelId="{95382503-5442-4A86-ABB5-FFF197C45C10}" type="presParOf" srcId="{8BE52C73-3EB2-4BF9-B60B-047B26FE5BA6}" destId="{DFD6FC80-EF97-46B9-A842-5A59CB62124E}" srcOrd="0" destOrd="0" presId="urn:microsoft.com/office/officeart/2005/8/layout/hierarchy2"/>
    <dgm:cxn modelId="{5CF050AE-3AF3-4869-BE2E-9C8A8B797094}" type="presParOf" srcId="{67B0E81D-CEA2-41D3-8050-0220AFC33F56}" destId="{79D3EF42-FDA5-421B-B12B-71F832BC407B}" srcOrd="1" destOrd="0" presId="urn:microsoft.com/office/officeart/2005/8/layout/hierarchy2"/>
    <dgm:cxn modelId="{12C72366-6802-4E7B-858B-35A1669D2D1C}" type="presParOf" srcId="{79D3EF42-FDA5-421B-B12B-71F832BC407B}" destId="{5A391AA6-C79E-432B-B83C-01844C23AE17}" srcOrd="0" destOrd="0" presId="urn:microsoft.com/office/officeart/2005/8/layout/hierarchy2"/>
    <dgm:cxn modelId="{1FC92E28-DB1B-497B-A326-8B37EBA0FD11}" type="presParOf" srcId="{79D3EF42-FDA5-421B-B12B-71F832BC407B}" destId="{08D0EDD1-00B5-4F82-BCD7-04771A796C7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D484CC-330C-4B0F-8405-F7D3F5086D85}" type="doc">
      <dgm:prSet loTypeId="urn:microsoft.com/office/officeart/2005/8/layout/matrix1" loCatId="matrix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3520AA39-D4DB-4D10-85A5-290C8F68EE16}">
      <dgm:prSet phldrT="[Κείμενο]" custT="1"/>
      <dgm:spPr/>
      <dgm:t>
        <a:bodyPr/>
        <a:lstStyle/>
        <a:p>
          <a:r>
            <a:rPr lang="el-GR" sz="2000" b="1" smtClean="0"/>
            <a:t>Αρχές Σχεδιασμού Εκπαιδευτικού Υλικού με τη μεθοδολογία της Εξαε </a:t>
          </a:r>
          <a:endParaRPr lang="el-GR" sz="2000" b="1" dirty="0"/>
        </a:p>
      </dgm:t>
    </dgm:pt>
    <dgm:pt modelId="{E7752232-7857-4780-9967-0497C7A11308}" type="parTrans" cxnId="{968B7E7D-6C3D-40D5-BFB9-D94CD6D44802}">
      <dgm:prSet/>
      <dgm:spPr/>
      <dgm:t>
        <a:bodyPr/>
        <a:lstStyle/>
        <a:p>
          <a:endParaRPr lang="el-GR"/>
        </a:p>
      </dgm:t>
    </dgm:pt>
    <dgm:pt modelId="{CA790E64-E398-4D9D-825D-61A2CA7BE925}" type="sibTrans" cxnId="{968B7E7D-6C3D-40D5-BFB9-D94CD6D44802}">
      <dgm:prSet/>
      <dgm:spPr/>
      <dgm:t>
        <a:bodyPr/>
        <a:lstStyle/>
        <a:p>
          <a:endParaRPr lang="el-GR"/>
        </a:p>
      </dgm:t>
    </dgm:pt>
    <dgm:pt modelId="{A3A0A3A8-B36D-414E-83C2-1DA6FF9F49A1}">
      <dgm:prSet phldrT="[Κείμενο]" custT="1"/>
      <dgm:spPr/>
      <dgm:t>
        <a:bodyPr/>
        <a:lstStyle/>
        <a:p>
          <a:r>
            <a:rPr lang="el-GR" sz="1600" dirty="0" smtClean="0"/>
            <a:t>Το εκπαιδευτικό υλικό οφείλει να παρακινήσει και να διευκολύνει τους εκπαιδευόμενους στη μελέτη τους. Στο πλαίσιο αυτό, </a:t>
          </a:r>
          <a:r>
            <a:rPr lang="el-GR" sz="1600" b="1" dirty="0" smtClean="0"/>
            <a:t>ο </a:t>
          </a:r>
          <a:r>
            <a:rPr lang="el-GR" sz="1600" b="1" dirty="0" err="1" smtClean="0"/>
            <a:t>Holmberg</a:t>
          </a:r>
          <a:r>
            <a:rPr lang="el-GR" sz="1600" b="1" dirty="0" smtClean="0"/>
            <a:t> </a:t>
          </a:r>
          <a:r>
            <a:rPr lang="el-GR" sz="1600" dirty="0" smtClean="0"/>
            <a:t>(2002) προσδιόρισε τις  αρχές  σχεδιασμού και ανάπτυξης του εκπαιδευτικού υλικού</a:t>
          </a:r>
        </a:p>
      </dgm:t>
    </dgm:pt>
    <dgm:pt modelId="{D8AEF660-6FCD-4B19-8503-C4368548C9A1}" type="parTrans" cxnId="{1A704C8F-D39F-45DE-A97F-987A2A48BC18}">
      <dgm:prSet/>
      <dgm:spPr/>
      <dgm:t>
        <a:bodyPr/>
        <a:lstStyle/>
        <a:p>
          <a:endParaRPr lang="el-GR"/>
        </a:p>
      </dgm:t>
    </dgm:pt>
    <dgm:pt modelId="{11F73BC5-69F1-4BB8-89EF-0F8506131D9D}" type="sibTrans" cxnId="{1A704C8F-D39F-45DE-A97F-987A2A48BC18}">
      <dgm:prSet/>
      <dgm:spPr/>
      <dgm:t>
        <a:bodyPr/>
        <a:lstStyle/>
        <a:p>
          <a:endParaRPr lang="el-GR"/>
        </a:p>
      </dgm:t>
    </dgm:pt>
    <dgm:pt modelId="{50D77C1A-38C8-48B0-AB5C-262F29A75747}">
      <dgm:prSet phldrT="[Κείμενο]" custT="1"/>
      <dgm:spPr/>
      <dgm:t>
        <a:bodyPr/>
        <a:lstStyle/>
        <a:p>
          <a:r>
            <a:rPr lang="el-GR" sz="1600" smtClean="0"/>
            <a:t>Η </a:t>
          </a:r>
          <a:r>
            <a:rPr lang="el-GR" sz="1600" b="1" smtClean="0"/>
            <a:t>Γνωστική Θεωρία για την Πολυμεσική Μάθηση (Mayer, 2001 )</a:t>
          </a:r>
          <a:r>
            <a:rPr lang="el-GR" sz="1600" smtClean="0"/>
            <a:t> αποτελεί σημαντικό εργαλείο για τον δημιουργό εκπαιδευτικού υλικού</a:t>
          </a:r>
          <a:endParaRPr lang="el-GR" sz="1600" dirty="0"/>
        </a:p>
      </dgm:t>
    </dgm:pt>
    <dgm:pt modelId="{8E2E4508-2491-43E9-98A1-3733458B080B}" type="parTrans" cxnId="{CD8B30E3-C469-40FD-A917-05C2283A39CE}">
      <dgm:prSet/>
      <dgm:spPr/>
      <dgm:t>
        <a:bodyPr/>
        <a:lstStyle/>
        <a:p>
          <a:endParaRPr lang="el-GR"/>
        </a:p>
      </dgm:t>
    </dgm:pt>
    <dgm:pt modelId="{CA25302A-198F-4552-AE4B-5B160BD3C701}" type="sibTrans" cxnId="{CD8B30E3-C469-40FD-A917-05C2283A39CE}">
      <dgm:prSet/>
      <dgm:spPr/>
      <dgm:t>
        <a:bodyPr/>
        <a:lstStyle/>
        <a:p>
          <a:endParaRPr lang="el-GR"/>
        </a:p>
      </dgm:t>
    </dgm:pt>
    <dgm:pt modelId="{0A49C2C8-58F0-46C2-B52E-87BD6B0483C3}">
      <dgm:prSet phldrT="[Κείμενο]" custT="1"/>
      <dgm:spPr/>
      <dgm:t>
        <a:bodyPr/>
        <a:lstStyle/>
        <a:p>
          <a:r>
            <a:rPr lang="el-GR" sz="1600" smtClean="0"/>
            <a:t>Το ποιοτικό κριτήριο της πολυμορφικότητας και η θεωρία του εποικοδομητισμού αποτέλεσαν τη βάση σχεδιασμού </a:t>
          </a:r>
          <a:r>
            <a:rPr lang="el-GR" sz="1600" b="1" smtClean="0"/>
            <a:t>του μοντέλου των West και Λιοναράκη</a:t>
          </a:r>
          <a:r>
            <a:rPr lang="el-GR" sz="1600" smtClean="0"/>
            <a:t>. Σύμφωνα με την κατηγοριοποίηση αυτή υπάρχουν τρεις βασικές δέσμες, οι οποίες δημιουργούν ένα λειτουργικό σύνολο</a:t>
          </a:r>
          <a:endParaRPr lang="el-GR" sz="1600" dirty="0"/>
        </a:p>
      </dgm:t>
    </dgm:pt>
    <dgm:pt modelId="{0947D070-38A9-4400-B91D-05F362F6BC2B}" type="parTrans" cxnId="{728D69EE-C176-4514-8FF0-676E4EDB041A}">
      <dgm:prSet/>
      <dgm:spPr/>
      <dgm:t>
        <a:bodyPr/>
        <a:lstStyle/>
        <a:p>
          <a:endParaRPr lang="el-GR"/>
        </a:p>
      </dgm:t>
    </dgm:pt>
    <dgm:pt modelId="{DA1CED16-FC84-4B09-94AF-F4C171F3BA65}" type="sibTrans" cxnId="{728D69EE-C176-4514-8FF0-676E4EDB041A}">
      <dgm:prSet/>
      <dgm:spPr/>
      <dgm:t>
        <a:bodyPr/>
        <a:lstStyle/>
        <a:p>
          <a:endParaRPr lang="el-GR"/>
        </a:p>
      </dgm:t>
    </dgm:pt>
    <dgm:pt modelId="{3E05A065-1DC6-4691-BB2B-AFDC827593CC}">
      <dgm:prSet phldrT="[Κείμενο]" phldr="1"/>
      <dgm:spPr/>
      <dgm:t>
        <a:bodyPr/>
        <a:lstStyle/>
        <a:p>
          <a:endParaRPr lang="el-GR"/>
        </a:p>
      </dgm:t>
    </dgm:pt>
    <dgm:pt modelId="{2ADC32C2-3565-49E0-BA99-83539B1D9784}" type="parTrans" cxnId="{9E5DD243-B6F7-4327-B393-92B0A10B2ABC}">
      <dgm:prSet/>
      <dgm:spPr/>
      <dgm:t>
        <a:bodyPr/>
        <a:lstStyle/>
        <a:p>
          <a:endParaRPr lang="el-GR"/>
        </a:p>
      </dgm:t>
    </dgm:pt>
    <dgm:pt modelId="{AB9BD020-EB23-4210-AA76-7F995D2D1F5A}" type="sibTrans" cxnId="{9E5DD243-B6F7-4327-B393-92B0A10B2ABC}">
      <dgm:prSet/>
      <dgm:spPr/>
      <dgm:t>
        <a:bodyPr/>
        <a:lstStyle/>
        <a:p>
          <a:endParaRPr lang="el-GR"/>
        </a:p>
      </dgm:t>
    </dgm:pt>
    <dgm:pt modelId="{1257DEB4-BD1B-48D5-A0EE-CC7BCFFD3E43}">
      <dgm:prSet custT="1"/>
      <dgm:spPr/>
      <dgm:t>
        <a:bodyPr/>
        <a:lstStyle/>
        <a:p>
          <a:r>
            <a:rPr lang="el-GR" sz="1600" b="1" smtClean="0"/>
            <a:t>Οι Σπανακά και Λιοναράκης(2017</a:t>
          </a:r>
          <a:r>
            <a:rPr lang="el-GR" sz="1600" smtClean="0"/>
            <a:t>) συνόψισαν σε </a:t>
          </a:r>
          <a:r>
            <a:rPr lang="el-GR" sz="1600" b="1" smtClean="0"/>
            <a:t>επτά αρχές </a:t>
          </a:r>
          <a:r>
            <a:rPr lang="el-GR" sz="1600" smtClean="0"/>
            <a:t>ό,τι έκριναν πως πρέπει να γνωρίζει όποιος αποφασίζει να σχεδιάσει και να αναπτύξει μαθησιακό υλικό για την εξ αποστάσεως εκπαίδευση</a:t>
          </a:r>
          <a:endParaRPr lang="el-GR" sz="1600" dirty="0" smtClean="0"/>
        </a:p>
      </dgm:t>
    </dgm:pt>
    <dgm:pt modelId="{B29A6746-161B-41B4-9DD4-BE18B7BBD989}" type="parTrans" cxnId="{F78A7AB2-5C4F-47EB-984E-758824872979}">
      <dgm:prSet/>
      <dgm:spPr/>
      <dgm:t>
        <a:bodyPr/>
        <a:lstStyle/>
        <a:p>
          <a:endParaRPr lang="el-GR"/>
        </a:p>
      </dgm:t>
    </dgm:pt>
    <dgm:pt modelId="{0CE37137-0CF9-4043-A9CC-61187295071A}" type="sibTrans" cxnId="{F78A7AB2-5C4F-47EB-984E-758824872979}">
      <dgm:prSet/>
      <dgm:spPr/>
      <dgm:t>
        <a:bodyPr/>
        <a:lstStyle/>
        <a:p>
          <a:endParaRPr lang="el-GR"/>
        </a:p>
      </dgm:t>
    </dgm:pt>
    <dgm:pt modelId="{98914237-33D9-4043-9187-D814EF2769BB}">
      <dgm:prSet custT="1"/>
      <dgm:spPr/>
      <dgm:t>
        <a:bodyPr/>
        <a:lstStyle/>
        <a:p>
          <a:endParaRPr lang="el-GR"/>
        </a:p>
      </dgm:t>
    </dgm:pt>
    <dgm:pt modelId="{19B58C9A-BEEF-4B76-8C7D-1829E44779FC}" type="parTrans" cxnId="{7F3038EB-FC0A-4A26-8820-5E69B9F3FC1A}">
      <dgm:prSet/>
      <dgm:spPr/>
      <dgm:t>
        <a:bodyPr/>
        <a:lstStyle/>
        <a:p>
          <a:endParaRPr lang="el-GR"/>
        </a:p>
      </dgm:t>
    </dgm:pt>
    <dgm:pt modelId="{5516215A-C8F6-48CB-8276-C04E10F9D6C7}" type="sibTrans" cxnId="{7F3038EB-FC0A-4A26-8820-5E69B9F3FC1A}">
      <dgm:prSet/>
      <dgm:spPr/>
      <dgm:t>
        <a:bodyPr/>
        <a:lstStyle/>
        <a:p>
          <a:endParaRPr lang="el-GR"/>
        </a:p>
      </dgm:t>
    </dgm:pt>
    <dgm:pt modelId="{E945FAFD-4FA1-4099-B105-12DE28D5782B}" type="pres">
      <dgm:prSet presAssocID="{39D484CC-330C-4B0F-8405-F7D3F5086D8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969E248-4072-4F3E-8D8E-DEFF7F063BF2}" type="pres">
      <dgm:prSet presAssocID="{39D484CC-330C-4B0F-8405-F7D3F5086D85}" presName="matrix" presStyleCnt="0"/>
      <dgm:spPr/>
      <dgm:t>
        <a:bodyPr/>
        <a:lstStyle/>
        <a:p>
          <a:endParaRPr lang="el-GR"/>
        </a:p>
      </dgm:t>
    </dgm:pt>
    <dgm:pt modelId="{C03DD2E9-573A-44CC-A9AB-1C6A98C5957C}" type="pres">
      <dgm:prSet presAssocID="{39D484CC-330C-4B0F-8405-F7D3F5086D85}" presName="tile1" presStyleLbl="node1" presStyleIdx="0" presStyleCnt="4" custLinFactNeighborX="0"/>
      <dgm:spPr/>
      <dgm:t>
        <a:bodyPr/>
        <a:lstStyle/>
        <a:p>
          <a:endParaRPr lang="el-GR"/>
        </a:p>
      </dgm:t>
    </dgm:pt>
    <dgm:pt modelId="{9B110744-90C6-4477-9EF3-A8BAD78BAE9F}" type="pres">
      <dgm:prSet presAssocID="{39D484CC-330C-4B0F-8405-F7D3F5086D8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DD6D3D2-206B-41EE-8901-DC0D53C634C4}" type="pres">
      <dgm:prSet presAssocID="{39D484CC-330C-4B0F-8405-F7D3F5086D85}" presName="tile2" presStyleLbl="node1" presStyleIdx="1" presStyleCnt="4"/>
      <dgm:spPr/>
      <dgm:t>
        <a:bodyPr/>
        <a:lstStyle/>
        <a:p>
          <a:endParaRPr lang="el-GR"/>
        </a:p>
      </dgm:t>
    </dgm:pt>
    <dgm:pt modelId="{66E0876C-1B0D-42AA-9817-FAA26B3EBC17}" type="pres">
      <dgm:prSet presAssocID="{39D484CC-330C-4B0F-8405-F7D3F5086D8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D4C87E3-CE86-4612-8A34-BBACEEF34D85}" type="pres">
      <dgm:prSet presAssocID="{39D484CC-330C-4B0F-8405-F7D3F5086D85}" presName="tile3" presStyleLbl="node1" presStyleIdx="2" presStyleCnt="4"/>
      <dgm:spPr/>
      <dgm:t>
        <a:bodyPr/>
        <a:lstStyle/>
        <a:p>
          <a:endParaRPr lang="el-GR"/>
        </a:p>
      </dgm:t>
    </dgm:pt>
    <dgm:pt modelId="{67B270C4-D3FF-42CB-AD15-F8EA3E8F0F88}" type="pres">
      <dgm:prSet presAssocID="{39D484CC-330C-4B0F-8405-F7D3F5086D8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16270EC-C196-4480-A6BD-E0B545E618DE}" type="pres">
      <dgm:prSet presAssocID="{39D484CC-330C-4B0F-8405-F7D3F5086D85}" presName="tile4" presStyleLbl="node1" presStyleIdx="3" presStyleCnt="4"/>
      <dgm:spPr/>
      <dgm:t>
        <a:bodyPr/>
        <a:lstStyle/>
        <a:p>
          <a:endParaRPr lang="el-GR"/>
        </a:p>
      </dgm:t>
    </dgm:pt>
    <dgm:pt modelId="{620C5113-454E-4FFF-8E1E-A316F2CDC4FF}" type="pres">
      <dgm:prSet presAssocID="{39D484CC-330C-4B0F-8405-F7D3F5086D8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A84679F-9392-4EDD-B6F1-7379C32F07FB}" type="pres">
      <dgm:prSet presAssocID="{39D484CC-330C-4B0F-8405-F7D3F5086D85}" presName="centerTile" presStyleLbl="fgShp" presStyleIdx="0" presStyleCnt="1" custScaleX="126206" custScaleY="118079" custLinFactNeighborX="-7745" custLinFactNeighborY="-2652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9E5DD243-B6F7-4327-B393-92B0A10B2ABC}" srcId="{3520AA39-D4DB-4D10-85A5-290C8F68EE16}" destId="{3E05A065-1DC6-4691-BB2B-AFDC827593CC}" srcOrd="5" destOrd="0" parTransId="{2ADC32C2-3565-49E0-BA99-83539B1D9784}" sibTransId="{AB9BD020-EB23-4210-AA76-7F995D2D1F5A}"/>
    <dgm:cxn modelId="{FA1DF2DC-527D-4DE8-BE22-C2414E741E52}" type="presOf" srcId="{39D484CC-330C-4B0F-8405-F7D3F5086D85}" destId="{E945FAFD-4FA1-4099-B105-12DE28D5782B}" srcOrd="0" destOrd="0" presId="urn:microsoft.com/office/officeart/2005/8/layout/matrix1"/>
    <dgm:cxn modelId="{968B7E7D-6C3D-40D5-BFB9-D94CD6D44802}" srcId="{39D484CC-330C-4B0F-8405-F7D3F5086D85}" destId="{3520AA39-D4DB-4D10-85A5-290C8F68EE16}" srcOrd="0" destOrd="0" parTransId="{E7752232-7857-4780-9967-0497C7A11308}" sibTransId="{CA790E64-E398-4D9D-825D-61A2CA7BE925}"/>
    <dgm:cxn modelId="{FE8B7A8B-FDAE-41C9-A2E1-A6DBA4B2D878}" type="presOf" srcId="{0A49C2C8-58F0-46C2-B52E-87BD6B0483C3}" destId="{620C5113-454E-4FFF-8E1E-A316F2CDC4FF}" srcOrd="1" destOrd="0" presId="urn:microsoft.com/office/officeart/2005/8/layout/matrix1"/>
    <dgm:cxn modelId="{2AFC22E1-FD9F-4CCA-AF76-E682F1C88087}" type="presOf" srcId="{50D77C1A-38C8-48B0-AB5C-262F29A75747}" destId="{66E0876C-1B0D-42AA-9817-FAA26B3EBC17}" srcOrd="1" destOrd="0" presId="urn:microsoft.com/office/officeart/2005/8/layout/matrix1"/>
    <dgm:cxn modelId="{0A2D4B6A-B370-4ECB-9C2F-E9B3A9EE5A15}" type="presOf" srcId="{0A49C2C8-58F0-46C2-B52E-87BD6B0483C3}" destId="{616270EC-C196-4480-A6BD-E0B545E618DE}" srcOrd="0" destOrd="0" presId="urn:microsoft.com/office/officeart/2005/8/layout/matrix1"/>
    <dgm:cxn modelId="{7F5CB478-877D-49CD-8970-B897C9DAFA08}" type="presOf" srcId="{A3A0A3A8-B36D-414E-83C2-1DA6FF9F49A1}" destId="{9B110744-90C6-4477-9EF3-A8BAD78BAE9F}" srcOrd="1" destOrd="0" presId="urn:microsoft.com/office/officeart/2005/8/layout/matrix1"/>
    <dgm:cxn modelId="{F78A7AB2-5C4F-47EB-984E-758824872979}" srcId="{3520AA39-D4DB-4D10-85A5-290C8F68EE16}" destId="{1257DEB4-BD1B-48D5-A0EE-CC7BCFFD3E43}" srcOrd="2" destOrd="0" parTransId="{B29A6746-161B-41B4-9DD4-BE18B7BBD989}" sibTransId="{0CE37137-0CF9-4043-A9CC-61187295071A}"/>
    <dgm:cxn modelId="{1A704C8F-D39F-45DE-A97F-987A2A48BC18}" srcId="{3520AA39-D4DB-4D10-85A5-290C8F68EE16}" destId="{A3A0A3A8-B36D-414E-83C2-1DA6FF9F49A1}" srcOrd="0" destOrd="0" parTransId="{D8AEF660-6FCD-4B19-8503-C4368548C9A1}" sibTransId="{11F73BC5-69F1-4BB8-89EF-0F8506131D9D}"/>
    <dgm:cxn modelId="{972218EC-634F-4DE3-94E0-D20D1906710C}" type="presOf" srcId="{A3A0A3A8-B36D-414E-83C2-1DA6FF9F49A1}" destId="{C03DD2E9-573A-44CC-A9AB-1C6A98C5957C}" srcOrd="0" destOrd="0" presId="urn:microsoft.com/office/officeart/2005/8/layout/matrix1"/>
    <dgm:cxn modelId="{502C033E-F2F8-419C-9081-B2E09ABE4D56}" type="presOf" srcId="{50D77C1A-38C8-48B0-AB5C-262F29A75747}" destId="{DDD6D3D2-206B-41EE-8901-DC0D53C634C4}" srcOrd="0" destOrd="0" presId="urn:microsoft.com/office/officeart/2005/8/layout/matrix1"/>
    <dgm:cxn modelId="{728D69EE-C176-4514-8FF0-676E4EDB041A}" srcId="{3520AA39-D4DB-4D10-85A5-290C8F68EE16}" destId="{0A49C2C8-58F0-46C2-B52E-87BD6B0483C3}" srcOrd="3" destOrd="0" parTransId="{0947D070-38A9-4400-B91D-05F362F6BC2B}" sibTransId="{DA1CED16-FC84-4B09-94AF-F4C171F3BA65}"/>
    <dgm:cxn modelId="{0BA434A5-7D04-4DFC-BC47-92E811151016}" type="presOf" srcId="{1257DEB4-BD1B-48D5-A0EE-CC7BCFFD3E43}" destId="{2D4C87E3-CE86-4612-8A34-BBACEEF34D85}" srcOrd="0" destOrd="0" presId="urn:microsoft.com/office/officeart/2005/8/layout/matrix1"/>
    <dgm:cxn modelId="{7F3038EB-FC0A-4A26-8820-5E69B9F3FC1A}" srcId="{3520AA39-D4DB-4D10-85A5-290C8F68EE16}" destId="{98914237-33D9-4043-9187-D814EF2769BB}" srcOrd="4" destOrd="0" parTransId="{19B58C9A-BEEF-4B76-8C7D-1829E44779FC}" sibTransId="{5516215A-C8F6-48CB-8276-C04E10F9D6C7}"/>
    <dgm:cxn modelId="{CD8B30E3-C469-40FD-A917-05C2283A39CE}" srcId="{3520AA39-D4DB-4D10-85A5-290C8F68EE16}" destId="{50D77C1A-38C8-48B0-AB5C-262F29A75747}" srcOrd="1" destOrd="0" parTransId="{8E2E4508-2491-43E9-98A1-3733458B080B}" sibTransId="{CA25302A-198F-4552-AE4B-5B160BD3C701}"/>
    <dgm:cxn modelId="{A5C0D36C-04D8-4DCD-B0F1-EAB7ADFA8CCB}" type="presOf" srcId="{1257DEB4-BD1B-48D5-A0EE-CC7BCFFD3E43}" destId="{67B270C4-D3FF-42CB-AD15-F8EA3E8F0F88}" srcOrd="1" destOrd="0" presId="urn:microsoft.com/office/officeart/2005/8/layout/matrix1"/>
    <dgm:cxn modelId="{CC1E9CB9-C750-4961-B643-A5085251F313}" type="presOf" srcId="{3520AA39-D4DB-4D10-85A5-290C8F68EE16}" destId="{FA84679F-9392-4EDD-B6F1-7379C32F07FB}" srcOrd="0" destOrd="0" presId="urn:microsoft.com/office/officeart/2005/8/layout/matrix1"/>
    <dgm:cxn modelId="{E6F9843B-A5A4-4C03-9B12-4C4A03871CF3}" type="presParOf" srcId="{E945FAFD-4FA1-4099-B105-12DE28D5782B}" destId="{8969E248-4072-4F3E-8D8E-DEFF7F063BF2}" srcOrd="0" destOrd="0" presId="urn:microsoft.com/office/officeart/2005/8/layout/matrix1"/>
    <dgm:cxn modelId="{AFA9A8F1-DDE0-4616-85A5-A215B0A84B2F}" type="presParOf" srcId="{8969E248-4072-4F3E-8D8E-DEFF7F063BF2}" destId="{C03DD2E9-573A-44CC-A9AB-1C6A98C5957C}" srcOrd="0" destOrd="0" presId="urn:microsoft.com/office/officeart/2005/8/layout/matrix1"/>
    <dgm:cxn modelId="{7389B6B4-B401-484E-8110-45DD16435974}" type="presParOf" srcId="{8969E248-4072-4F3E-8D8E-DEFF7F063BF2}" destId="{9B110744-90C6-4477-9EF3-A8BAD78BAE9F}" srcOrd="1" destOrd="0" presId="urn:microsoft.com/office/officeart/2005/8/layout/matrix1"/>
    <dgm:cxn modelId="{89C38CE8-F14C-4254-A1DE-3A0BED8F0D32}" type="presParOf" srcId="{8969E248-4072-4F3E-8D8E-DEFF7F063BF2}" destId="{DDD6D3D2-206B-41EE-8901-DC0D53C634C4}" srcOrd="2" destOrd="0" presId="urn:microsoft.com/office/officeart/2005/8/layout/matrix1"/>
    <dgm:cxn modelId="{CD864D2F-7374-436C-B005-2AE671955567}" type="presParOf" srcId="{8969E248-4072-4F3E-8D8E-DEFF7F063BF2}" destId="{66E0876C-1B0D-42AA-9817-FAA26B3EBC17}" srcOrd="3" destOrd="0" presId="urn:microsoft.com/office/officeart/2005/8/layout/matrix1"/>
    <dgm:cxn modelId="{756BFB1B-C07B-4FDB-B72B-43CDE1B5A91C}" type="presParOf" srcId="{8969E248-4072-4F3E-8D8E-DEFF7F063BF2}" destId="{2D4C87E3-CE86-4612-8A34-BBACEEF34D85}" srcOrd="4" destOrd="0" presId="urn:microsoft.com/office/officeart/2005/8/layout/matrix1"/>
    <dgm:cxn modelId="{D6661C00-4AEA-4263-9F7F-8D10A25C16A1}" type="presParOf" srcId="{8969E248-4072-4F3E-8D8E-DEFF7F063BF2}" destId="{67B270C4-D3FF-42CB-AD15-F8EA3E8F0F88}" srcOrd="5" destOrd="0" presId="urn:microsoft.com/office/officeart/2005/8/layout/matrix1"/>
    <dgm:cxn modelId="{E96E0CE2-0F6A-48C8-92E4-8BC560938E3D}" type="presParOf" srcId="{8969E248-4072-4F3E-8D8E-DEFF7F063BF2}" destId="{616270EC-C196-4480-A6BD-E0B545E618DE}" srcOrd="6" destOrd="0" presId="urn:microsoft.com/office/officeart/2005/8/layout/matrix1"/>
    <dgm:cxn modelId="{210CA569-53DF-4ACC-8644-A325DCE4C6E1}" type="presParOf" srcId="{8969E248-4072-4F3E-8D8E-DEFF7F063BF2}" destId="{620C5113-454E-4FFF-8E1E-A316F2CDC4FF}" srcOrd="7" destOrd="0" presId="urn:microsoft.com/office/officeart/2005/8/layout/matrix1"/>
    <dgm:cxn modelId="{94B5C50F-EB7C-4891-9CFB-CE7DF12B84E7}" type="presParOf" srcId="{E945FAFD-4FA1-4099-B105-12DE28D5782B}" destId="{FA84679F-9392-4EDD-B6F1-7379C32F07F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0183A2-450A-4A9F-A677-64BFF81E2459}" type="doc">
      <dgm:prSet loTypeId="urn:microsoft.com/office/officeart/2005/8/layout/matrix1" loCatId="matrix" qsTypeId="urn:microsoft.com/office/officeart/2005/8/quickstyle/3d3" qsCatId="3D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1B4728A1-FBC1-4763-8597-1DE414D6D2AB}">
      <dgm:prSet phldrT="[Κείμενο]" custT="1"/>
      <dgm:spPr/>
      <dgm:t>
        <a:bodyPr/>
        <a:lstStyle/>
        <a:p>
          <a:endParaRPr lang="el-GR" sz="1600" dirty="0" smtClean="0"/>
        </a:p>
        <a:p>
          <a:endParaRPr lang="el-GR" sz="1600" dirty="0" smtClean="0"/>
        </a:p>
        <a:p>
          <a:r>
            <a:rPr lang="el-GR" sz="1600" dirty="0" smtClean="0"/>
            <a:t>Η σύγχρονη διδακτική της Ιστορίας στοχεύει στη </a:t>
          </a:r>
          <a:r>
            <a:rPr lang="el-GR" sz="1600" b="1" dirty="0" smtClean="0"/>
            <a:t>δημιουργία Ιστορικά εγγράμματων πολιτών </a:t>
          </a:r>
          <a:r>
            <a:rPr lang="el-GR" sz="1600" dirty="0" smtClean="0"/>
            <a:t>. Ιστορικά εγγράμματοι είναι « εκείνοι οι πολίτες οι οποίοι είναι σε θέση να αναζητούν, να επιλέγουν, να διαβάζουν κριτικά, να αιτιολογούν, να συνδυάζουν, να αξιολογούν, να συνθέτουν, να επικοινωνούν» (</a:t>
          </a:r>
          <a:r>
            <a:rPr lang="el-GR" sz="1600" dirty="0" err="1" smtClean="0"/>
            <a:t>Ματσαγγούρας</a:t>
          </a:r>
          <a:r>
            <a:rPr lang="el-GR" sz="1600" dirty="0" smtClean="0"/>
            <a:t>, 2007)</a:t>
          </a:r>
        </a:p>
        <a:p>
          <a:endParaRPr lang="el-GR" sz="5400" dirty="0"/>
        </a:p>
      </dgm:t>
    </dgm:pt>
    <dgm:pt modelId="{D75BE062-AB49-4B70-B5A7-FBC96EA3E551}" type="parTrans" cxnId="{A2F8EE36-3112-4857-9737-CC0E0AE1F823}">
      <dgm:prSet/>
      <dgm:spPr/>
      <dgm:t>
        <a:bodyPr/>
        <a:lstStyle/>
        <a:p>
          <a:endParaRPr lang="el-GR"/>
        </a:p>
      </dgm:t>
    </dgm:pt>
    <dgm:pt modelId="{F9C9FA2C-4654-4D49-9A54-79883F7A3F70}" type="sibTrans" cxnId="{A2F8EE36-3112-4857-9737-CC0E0AE1F823}">
      <dgm:prSet/>
      <dgm:spPr/>
      <dgm:t>
        <a:bodyPr/>
        <a:lstStyle/>
        <a:p>
          <a:endParaRPr lang="el-GR"/>
        </a:p>
      </dgm:t>
    </dgm:pt>
    <dgm:pt modelId="{F92209FC-AF4A-4BBC-A4D2-DAC977157753}">
      <dgm:prSet custT="1"/>
      <dgm:spPr/>
      <dgm:t>
        <a:bodyPr/>
        <a:lstStyle/>
        <a:p>
          <a:r>
            <a:rPr lang="el-GR" sz="1600" dirty="0" smtClean="0"/>
            <a:t>Η </a:t>
          </a:r>
          <a:r>
            <a:rPr lang="el-GR" sz="1600" b="1" dirty="0" smtClean="0"/>
            <a:t>διαμόρφωση γενετικής ιστορικής συνείδησης </a:t>
          </a:r>
          <a:r>
            <a:rPr lang="el-GR" sz="1600" dirty="0" smtClean="0"/>
            <a:t>καθώς και η </a:t>
          </a:r>
          <a:r>
            <a:rPr lang="el-GR" sz="1600" b="1" dirty="0" smtClean="0"/>
            <a:t>καλλιέργεια ιστορικής σκέψης, δημοκρατικής συνείδησης και ανθρωπιστικών αξιών</a:t>
          </a:r>
          <a:r>
            <a:rPr lang="el-GR" sz="1600" dirty="0" smtClean="0"/>
            <a:t> καθώς και μιας </a:t>
          </a:r>
          <a:r>
            <a:rPr lang="el-GR" sz="1600" b="1" dirty="0" smtClean="0"/>
            <a:t>πλουραλιστικής και ανεκτικής εθνικής ταυτότητας </a:t>
          </a:r>
          <a:r>
            <a:rPr lang="el-GR" sz="1600" dirty="0" smtClean="0"/>
            <a:t>αποτελούν βασικούς σκοπούς του μαθήματος της ιστορίας στις σύγχρονες δημοκρατικές και διαπολιτισμικές κοινωνίες» (Πρόγραμμα Σπουδών,2019, ΦΕΚ – ΝΠΣ,959/Β/21-3-2019 ).</a:t>
          </a:r>
          <a:endParaRPr lang="el-GR" sz="1600" dirty="0"/>
        </a:p>
      </dgm:t>
    </dgm:pt>
    <dgm:pt modelId="{49F59451-0616-4AFB-A8F6-08003C71559C}" type="parTrans" cxnId="{6F1C9D8D-DD0E-425C-9823-368D9118A117}">
      <dgm:prSet/>
      <dgm:spPr/>
      <dgm:t>
        <a:bodyPr/>
        <a:lstStyle/>
        <a:p>
          <a:endParaRPr lang="el-GR"/>
        </a:p>
      </dgm:t>
    </dgm:pt>
    <dgm:pt modelId="{ACB47CD1-624E-4819-BC2C-9EA28BAD708F}" type="sibTrans" cxnId="{6F1C9D8D-DD0E-425C-9823-368D9118A117}">
      <dgm:prSet/>
      <dgm:spPr/>
      <dgm:t>
        <a:bodyPr/>
        <a:lstStyle/>
        <a:p>
          <a:endParaRPr lang="el-GR"/>
        </a:p>
      </dgm:t>
    </dgm:pt>
    <dgm:pt modelId="{E53D2406-E58F-4EF0-948C-AD586C86015D}">
      <dgm:prSet custT="1"/>
      <dgm:spPr/>
      <dgm:t>
        <a:bodyPr/>
        <a:lstStyle/>
        <a:p>
          <a:r>
            <a:rPr lang="el-GR" sz="1600" b="1" dirty="0" smtClean="0"/>
            <a:t>οι ΤΠΕ </a:t>
          </a:r>
          <a:r>
            <a:rPr lang="el-GR" sz="1600" dirty="0" smtClean="0"/>
            <a:t>προσφέροντας πρόσβαση σε ιστορικές πηγές (αρχειακό υλικό, γραπτές, εικαστικές πηγές), εμπλοκή σε αυθεντικές διαδικασίες έρευνας, αναζήτηση και διερεύνηση αρχείων, βιβλιοθηκών και μουσείων και πολλαπλές αναπαραστάσεις ιστορικής πληροφορίας, </a:t>
          </a:r>
          <a:r>
            <a:rPr lang="el-GR" sz="1600" b="1" dirty="0" smtClean="0"/>
            <a:t>προάγουν τη συνεργατική και διερευνητική μάθηση </a:t>
          </a:r>
          <a:r>
            <a:rPr lang="el-GR" sz="1600" dirty="0" smtClean="0"/>
            <a:t>(</a:t>
          </a:r>
          <a:r>
            <a:rPr lang="el-GR" sz="1600" dirty="0" err="1" smtClean="0"/>
            <a:t>Βακαλούδη</a:t>
          </a:r>
          <a:r>
            <a:rPr lang="el-GR" sz="1600" dirty="0" smtClean="0"/>
            <a:t>, 2003, </a:t>
          </a:r>
          <a:r>
            <a:rPr lang="el-GR" sz="1600" dirty="0" err="1" smtClean="0"/>
            <a:t>Harrison</a:t>
          </a:r>
          <a:r>
            <a:rPr lang="el-GR" sz="1600" dirty="0" smtClean="0"/>
            <a:t>, 2004. </a:t>
          </a:r>
          <a:r>
            <a:rPr lang="el-GR" sz="1600" dirty="0" err="1" smtClean="0"/>
            <a:t>Haydn</a:t>
          </a:r>
          <a:r>
            <a:rPr lang="el-GR" sz="1600" dirty="0" smtClean="0"/>
            <a:t>, 2004).</a:t>
          </a:r>
          <a:endParaRPr lang="el-GR" sz="1600" dirty="0"/>
        </a:p>
      </dgm:t>
    </dgm:pt>
    <dgm:pt modelId="{705EDCE8-7C87-4758-A00D-A2CC32755ABC}" type="parTrans" cxnId="{FA4ADB7B-5F38-4281-876C-BA1F508A8E17}">
      <dgm:prSet/>
      <dgm:spPr/>
      <dgm:t>
        <a:bodyPr/>
        <a:lstStyle/>
        <a:p>
          <a:endParaRPr lang="el-GR"/>
        </a:p>
      </dgm:t>
    </dgm:pt>
    <dgm:pt modelId="{967DE88E-1899-41D2-90A8-F4AC842A2F49}" type="sibTrans" cxnId="{FA4ADB7B-5F38-4281-876C-BA1F508A8E17}">
      <dgm:prSet/>
      <dgm:spPr/>
      <dgm:t>
        <a:bodyPr/>
        <a:lstStyle/>
        <a:p>
          <a:endParaRPr lang="el-GR"/>
        </a:p>
      </dgm:t>
    </dgm:pt>
    <dgm:pt modelId="{6B86EBF0-55FB-408F-8071-C70647904201}">
      <dgm:prSet phldrT="[Κείμενο]" custT="1"/>
      <dgm:spPr/>
      <dgm:t>
        <a:bodyPr/>
        <a:lstStyle/>
        <a:p>
          <a:r>
            <a:rPr lang="el-GR" sz="2000" b="1" dirty="0" smtClean="0"/>
            <a:t>Διδακτική</a:t>
          </a:r>
        </a:p>
        <a:p>
          <a:r>
            <a:rPr lang="el-GR" sz="2000" b="1" dirty="0" smtClean="0"/>
            <a:t> της Ιστορίας</a:t>
          </a:r>
        </a:p>
      </dgm:t>
    </dgm:pt>
    <dgm:pt modelId="{56696223-CB9F-4DE3-8BE9-9AC85216A420}" type="sibTrans" cxnId="{36F8053E-2A7D-4D75-8C89-B909545B514B}">
      <dgm:prSet/>
      <dgm:spPr/>
      <dgm:t>
        <a:bodyPr/>
        <a:lstStyle/>
        <a:p>
          <a:endParaRPr lang="el-GR"/>
        </a:p>
      </dgm:t>
    </dgm:pt>
    <dgm:pt modelId="{6B68ACEB-85FE-49B2-BED6-783121CED760}" type="parTrans" cxnId="{36F8053E-2A7D-4D75-8C89-B909545B514B}">
      <dgm:prSet/>
      <dgm:spPr/>
      <dgm:t>
        <a:bodyPr/>
        <a:lstStyle/>
        <a:p>
          <a:endParaRPr lang="el-GR"/>
        </a:p>
      </dgm:t>
    </dgm:pt>
    <dgm:pt modelId="{63BBB1FA-71A6-413E-8FE5-B513A235CB9E}" type="pres">
      <dgm:prSet presAssocID="{830183A2-450A-4A9F-A677-64BFF81E245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DD376414-035C-439A-BBE0-385253C42470}" type="pres">
      <dgm:prSet presAssocID="{830183A2-450A-4A9F-A677-64BFF81E2459}" presName="matrix" presStyleCnt="0"/>
      <dgm:spPr/>
      <dgm:t>
        <a:bodyPr/>
        <a:lstStyle/>
        <a:p>
          <a:endParaRPr lang="el-GR"/>
        </a:p>
      </dgm:t>
    </dgm:pt>
    <dgm:pt modelId="{148A7B25-0285-493D-96C3-AF3C54768ED8}" type="pres">
      <dgm:prSet presAssocID="{830183A2-450A-4A9F-A677-64BFF81E2459}" presName="tile1" presStyleLbl="node1" presStyleIdx="0" presStyleCnt="4"/>
      <dgm:spPr/>
      <dgm:t>
        <a:bodyPr/>
        <a:lstStyle/>
        <a:p>
          <a:endParaRPr lang="el-GR"/>
        </a:p>
      </dgm:t>
    </dgm:pt>
    <dgm:pt modelId="{91E6DA63-6B36-4B24-AEDC-988C9498CFD8}" type="pres">
      <dgm:prSet presAssocID="{830183A2-450A-4A9F-A677-64BFF81E245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7C7541-0A6C-4E8B-8E88-0E3AC5FD5BA9}" type="pres">
      <dgm:prSet presAssocID="{830183A2-450A-4A9F-A677-64BFF81E2459}" presName="tile2" presStyleLbl="node1" presStyleIdx="1" presStyleCnt="4"/>
      <dgm:spPr/>
      <dgm:t>
        <a:bodyPr/>
        <a:lstStyle/>
        <a:p>
          <a:endParaRPr lang="el-GR"/>
        </a:p>
      </dgm:t>
    </dgm:pt>
    <dgm:pt modelId="{FB2B7BBE-BCDB-45FA-BDF1-9B649D8F03D5}" type="pres">
      <dgm:prSet presAssocID="{830183A2-450A-4A9F-A677-64BFF81E245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3C4F1BA-D3F5-449F-AEB5-320D9D151F27}" type="pres">
      <dgm:prSet presAssocID="{830183A2-450A-4A9F-A677-64BFF81E2459}" presName="tile3" presStyleLbl="node1" presStyleIdx="2" presStyleCnt="4"/>
      <dgm:spPr/>
      <dgm:t>
        <a:bodyPr/>
        <a:lstStyle/>
        <a:p>
          <a:endParaRPr lang="el-GR"/>
        </a:p>
      </dgm:t>
    </dgm:pt>
    <dgm:pt modelId="{0CD4CAF1-B05A-465B-814E-F46917CA83BD}" type="pres">
      <dgm:prSet presAssocID="{830183A2-450A-4A9F-A677-64BFF81E245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1DCF6F-34C4-4C44-B1F0-75181BB3FE80}" type="pres">
      <dgm:prSet presAssocID="{830183A2-450A-4A9F-A677-64BFF81E2459}" presName="tile4" presStyleLbl="node1" presStyleIdx="3" presStyleCnt="4" custLinFactNeighborY="0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endParaRPr lang="el-GR"/>
        </a:p>
      </dgm:t>
    </dgm:pt>
    <dgm:pt modelId="{67DC8ABD-8CC3-4055-A730-1422DFEE5F51}" type="pres">
      <dgm:prSet presAssocID="{830183A2-450A-4A9F-A677-64BFF81E245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BC36577-3409-4615-86F5-28762736B4AE}" type="pres">
      <dgm:prSet presAssocID="{830183A2-450A-4A9F-A677-64BFF81E2459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FA4ADB7B-5F38-4281-876C-BA1F508A8E17}" srcId="{6B86EBF0-55FB-408F-8071-C70647904201}" destId="{E53D2406-E58F-4EF0-948C-AD586C86015D}" srcOrd="2" destOrd="0" parTransId="{705EDCE8-7C87-4758-A00D-A2CC32755ABC}" sibTransId="{967DE88E-1899-41D2-90A8-F4AC842A2F49}"/>
    <dgm:cxn modelId="{81E2D224-3D94-448B-BA08-23943ABC96E5}" type="presOf" srcId="{1B4728A1-FBC1-4763-8597-1DE414D6D2AB}" destId="{91E6DA63-6B36-4B24-AEDC-988C9498CFD8}" srcOrd="1" destOrd="0" presId="urn:microsoft.com/office/officeart/2005/8/layout/matrix1"/>
    <dgm:cxn modelId="{A2F8EE36-3112-4857-9737-CC0E0AE1F823}" srcId="{6B86EBF0-55FB-408F-8071-C70647904201}" destId="{1B4728A1-FBC1-4763-8597-1DE414D6D2AB}" srcOrd="0" destOrd="0" parTransId="{D75BE062-AB49-4B70-B5A7-FBC96EA3E551}" sibTransId="{F9C9FA2C-4654-4D49-9A54-79883F7A3F70}"/>
    <dgm:cxn modelId="{36F8053E-2A7D-4D75-8C89-B909545B514B}" srcId="{830183A2-450A-4A9F-A677-64BFF81E2459}" destId="{6B86EBF0-55FB-408F-8071-C70647904201}" srcOrd="0" destOrd="0" parTransId="{6B68ACEB-85FE-49B2-BED6-783121CED760}" sibTransId="{56696223-CB9F-4DE3-8BE9-9AC85216A420}"/>
    <dgm:cxn modelId="{8E510FFB-4C61-4201-8320-44CC6D214243}" type="presOf" srcId="{830183A2-450A-4A9F-A677-64BFF81E2459}" destId="{63BBB1FA-71A6-413E-8FE5-B513A235CB9E}" srcOrd="0" destOrd="0" presId="urn:microsoft.com/office/officeart/2005/8/layout/matrix1"/>
    <dgm:cxn modelId="{89A0D8FF-109B-4C3B-A961-5F2145E736AC}" type="presOf" srcId="{E53D2406-E58F-4EF0-948C-AD586C86015D}" destId="{0CD4CAF1-B05A-465B-814E-F46917CA83BD}" srcOrd="1" destOrd="0" presId="urn:microsoft.com/office/officeart/2005/8/layout/matrix1"/>
    <dgm:cxn modelId="{1900C635-E117-42D2-8626-5DF1562530AC}" type="presOf" srcId="{E53D2406-E58F-4EF0-948C-AD586C86015D}" destId="{E3C4F1BA-D3F5-449F-AEB5-320D9D151F27}" srcOrd="0" destOrd="0" presId="urn:microsoft.com/office/officeart/2005/8/layout/matrix1"/>
    <dgm:cxn modelId="{92450DF8-B992-4B33-AEE6-BAF8F19A795E}" type="presOf" srcId="{F92209FC-AF4A-4BBC-A4D2-DAC977157753}" destId="{FB2B7BBE-BCDB-45FA-BDF1-9B649D8F03D5}" srcOrd="1" destOrd="0" presId="urn:microsoft.com/office/officeart/2005/8/layout/matrix1"/>
    <dgm:cxn modelId="{39EF9677-3001-4A09-B158-42557AFB244B}" type="presOf" srcId="{1B4728A1-FBC1-4763-8597-1DE414D6D2AB}" destId="{148A7B25-0285-493D-96C3-AF3C54768ED8}" srcOrd="0" destOrd="0" presId="urn:microsoft.com/office/officeart/2005/8/layout/matrix1"/>
    <dgm:cxn modelId="{558E2CDD-AFF6-4030-91DF-FEE5A188AA78}" type="presOf" srcId="{6B86EBF0-55FB-408F-8071-C70647904201}" destId="{9BC36577-3409-4615-86F5-28762736B4AE}" srcOrd="0" destOrd="0" presId="urn:microsoft.com/office/officeart/2005/8/layout/matrix1"/>
    <dgm:cxn modelId="{8343633F-EE10-4243-AC5B-525705625737}" type="presOf" srcId="{F92209FC-AF4A-4BBC-A4D2-DAC977157753}" destId="{637C7541-0A6C-4E8B-8E88-0E3AC5FD5BA9}" srcOrd="0" destOrd="0" presId="urn:microsoft.com/office/officeart/2005/8/layout/matrix1"/>
    <dgm:cxn modelId="{6F1C9D8D-DD0E-425C-9823-368D9118A117}" srcId="{6B86EBF0-55FB-408F-8071-C70647904201}" destId="{F92209FC-AF4A-4BBC-A4D2-DAC977157753}" srcOrd="1" destOrd="0" parTransId="{49F59451-0616-4AFB-A8F6-08003C71559C}" sibTransId="{ACB47CD1-624E-4819-BC2C-9EA28BAD708F}"/>
    <dgm:cxn modelId="{742EA149-8311-43B4-A17E-9EB5095D8B6D}" type="presParOf" srcId="{63BBB1FA-71A6-413E-8FE5-B513A235CB9E}" destId="{DD376414-035C-439A-BBE0-385253C42470}" srcOrd="0" destOrd="0" presId="urn:microsoft.com/office/officeart/2005/8/layout/matrix1"/>
    <dgm:cxn modelId="{23512D8C-8D1C-49B8-8DDE-259B0D5849A4}" type="presParOf" srcId="{DD376414-035C-439A-BBE0-385253C42470}" destId="{148A7B25-0285-493D-96C3-AF3C54768ED8}" srcOrd="0" destOrd="0" presId="urn:microsoft.com/office/officeart/2005/8/layout/matrix1"/>
    <dgm:cxn modelId="{82265B65-0DE2-42C3-89F3-130C91A3BE25}" type="presParOf" srcId="{DD376414-035C-439A-BBE0-385253C42470}" destId="{91E6DA63-6B36-4B24-AEDC-988C9498CFD8}" srcOrd="1" destOrd="0" presId="urn:microsoft.com/office/officeart/2005/8/layout/matrix1"/>
    <dgm:cxn modelId="{A2F4119F-3FEB-4C58-94E2-35AB23B0AA62}" type="presParOf" srcId="{DD376414-035C-439A-BBE0-385253C42470}" destId="{637C7541-0A6C-4E8B-8E88-0E3AC5FD5BA9}" srcOrd="2" destOrd="0" presId="urn:microsoft.com/office/officeart/2005/8/layout/matrix1"/>
    <dgm:cxn modelId="{055BD29A-A2C0-4DB8-AE65-174476827B7F}" type="presParOf" srcId="{DD376414-035C-439A-BBE0-385253C42470}" destId="{FB2B7BBE-BCDB-45FA-BDF1-9B649D8F03D5}" srcOrd="3" destOrd="0" presId="urn:microsoft.com/office/officeart/2005/8/layout/matrix1"/>
    <dgm:cxn modelId="{D6FD1090-8655-4937-A8A2-878AE5CCD715}" type="presParOf" srcId="{DD376414-035C-439A-BBE0-385253C42470}" destId="{E3C4F1BA-D3F5-449F-AEB5-320D9D151F27}" srcOrd="4" destOrd="0" presId="urn:microsoft.com/office/officeart/2005/8/layout/matrix1"/>
    <dgm:cxn modelId="{7C825DEF-577B-46E8-AB12-1482456EC56F}" type="presParOf" srcId="{DD376414-035C-439A-BBE0-385253C42470}" destId="{0CD4CAF1-B05A-465B-814E-F46917CA83BD}" srcOrd="5" destOrd="0" presId="urn:microsoft.com/office/officeart/2005/8/layout/matrix1"/>
    <dgm:cxn modelId="{61FA331F-13BA-43C6-9CBF-3C1B23392098}" type="presParOf" srcId="{DD376414-035C-439A-BBE0-385253C42470}" destId="{C21DCF6F-34C4-4C44-B1F0-75181BB3FE80}" srcOrd="6" destOrd="0" presId="urn:microsoft.com/office/officeart/2005/8/layout/matrix1"/>
    <dgm:cxn modelId="{8F210784-580F-4BCE-A533-30E739291DBA}" type="presParOf" srcId="{DD376414-035C-439A-BBE0-385253C42470}" destId="{67DC8ABD-8CC3-4055-A730-1422DFEE5F51}" srcOrd="7" destOrd="0" presId="urn:microsoft.com/office/officeart/2005/8/layout/matrix1"/>
    <dgm:cxn modelId="{4044B02C-33E2-4C74-B028-3B7BADF26CC4}" type="presParOf" srcId="{63BBB1FA-71A6-413E-8FE5-B513A235CB9E}" destId="{9BC36577-3409-4615-86F5-28762736B4A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7D097F-D6B7-427C-8434-4699EF095839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7850EEB-42F9-4FC8-998B-F65C0387DFD0}">
      <dgm:prSet phldrT="[Κείμενο]" custT="1"/>
      <dgm:spPr/>
      <dgm:t>
        <a:bodyPr/>
        <a:lstStyle/>
        <a:p>
          <a:r>
            <a:rPr lang="el-GR" sz="2400" dirty="0" smtClean="0"/>
            <a:t>Αρχές </a:t>
          </a:r>
          <a:r>
            <a:rPr lang="el-GR" sz="2400" dirty="0" err="1" smtClean="0"/>
            <a:t>Πολυμεσικής</a:t>
          </a:r>
          <a:r>
            <a:rPr lang="el-GR" sz="2400" dirty="0" smtClean="0"/>
            <a:t> Μάθησης</a:t>
          </a:r>
          <a:endParaRPr lang="el-GR" sz="2400" dirty="0"/>
        </a:p>
      </dgm:t>
    </dgm:pt>
    <dgm:pt modelId="{C8B56DC6-2125-4C7F-A1E2-EB685341B0DE}" type="parTrans" cxnId="{204C2418-8C47-4894-869D-D72DA13E3029}">
      <dgm:prSet/>
      <dgm:spPr/>
      <dgm:t>
        <a:bodyPr/>
        <a:lstStyle/>
        <a:p>
          <a:endParaRPr lang="el-GR"/>
        </a:p>
      </dgm:t>
    </dgm:pt>
    <dgm:pt modelId="{CE3658C0-C514-426E-9055-1F6DED954736}" type="sibTrans" cxnId="{204C2418-8C47-4894-869D-D72DA13E3029}">
      <dgm:prSet/>
      <dgm:spPr/>
      <dgm:t>
        <a:bodyPr/>
        <a:lstStyle/>
        <a:p>
          <a:endParaRPr lang="el-GR"/>
        </a:p>
      </dgm:t>
    </dgm:pt>
    <dgm:pt modelId="{3E26D570-2854-4D12-BDCC-D126A4B9DFDB}">
      <dgm:prSet phldrT="[Κείμενο]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l-GR" dirty="0"/>
        </a:p>
      </dgm:t>
    </dgm:pt>
    <dgm:pt modelId="{A643C8A5-ACBE-4A8B-AEFC-59A6C37151C5}" type="parTrans" cxnId="{A41850CB-E44D-4FBD-8799-1AB00C89FE23}">
      <dgm:prSet/>
      <dgm:spPr/>
      <dgm:t>
        <a:bodyPr/>
        <a:lstStyle/>
        <a:p>
          <a:endParaRPr lang="el-GR"/>
        </a:p>
      </dgm:t>
    </dgm:pt>
    <dgm:pt modelId="{6164293E-2279-4178-A4C3-C8AD00C3CCED}" type="sibTrans" cxnId="{A41850CB-E44D-4FBD-8799-1AB00C89FE23}">
      <dgm:prSet/>
      <dgm:spPr/>
      <dgm:t>
        <a:bodyPr/>
        <a:lstStyle/>
        <a:p>
          <a:endParaRPr lang="el-GR"/>
        </a:p>
      </dgm:t>
    </dgm:pt>
    <dgm:pt modelId="{9BD73864-53CD-4FE5-BD82-6EF987B3F1D0}">
      <dgm:prSet phldrT="[Κείμενο]" phldr="1"/>
      <dgm:spPr/>
      <dgm:t>
        <a:bodyPr/>
        <a:lstStyle/>
        <a:p>
          <a:endParaRPr lang="el-GR"/>
        </a:p>
      </dgm:t>
    </dgm:pt>
    <dgm:pt modelId="{6E091C03-9C8D-4C48-96B6-AF4A1AF4C5B5}" type="parTrans" cxnId="{5A1B0B7A-AE93-4402-B297-F83CE1949247}">
      <dgm:prSet/>
      <dgm:spPr/>
      <dgm:t>
        <a:bodyPr/>
        <a:lstStyle/>
        <a:p>
          <a:endParaRPr lang="el-GR"/>
        </a:p>
      </dgm:t>
    </dgm:pt>
    <dgm:pt modelId="{5255E376-0176-4D78-B10F-CB014044D9DC}" type="sibTrans" cxnId="{5A1B0B7A-AE93-4402-B297-F83CE1949247}">
      <dgm:prSet/>
      <dgm:spPr/>
      <dgm:t>
        <a:bodyPr/>
        <a:lstStyle/>
        <a:p>
          <a:endParaRPr lang="el-GR"/>
        </a:p>
      </dgm:t>
    </dgm:pt>
    <dgm:pt modelId="{E5457F9E-120D-49AF-91C7-6EDD1331B141}">
      <dgm:prSet phldrT="[Κείμενο]" phldr="1"/>
      <dgm:spPr/>
      <dgm:t>
        <a:bodyPr/>
        <a:lstStyle/>
        <a:p>
          <a:endParaRPr lang="el-GR"/>
        </a:p>
      </dgm:t>
    </dgm:pt>
    <dgm:pt modelId="{FEAAF825-EBCA-4430-A786-EDAD59328F0E}" type="parTrans" cxnId="{8B14B077-CB5E-485F-A3BF-70CFEFD36126}">
      <dgm:prSet/>
      <dgm:spPr/>
      <dgm:t>
        <a:bodyPr/>
        <a:lstStyle/>
        <a:p>
          <a:endParaRPr lang="el-GR"/>
        </a:p>
      </dgm:t>
    </dgm:pt>
    <dgm:pt modelId="{B9FC526A-3C24-4267-B058-B8098913F888}" type="sibTrans" cxnId="{8B14B077-CB5E-485F-A3BF-70CFEFD36126}">
      <dgm:prSet/>
      <dgm:spPr/>
      <dgm:t>
        <a:bodyPr/>
        <a:lstStyle/>
        <a:p>
          <a:endParaRPr lang="el-GR"/>
        </a:p>
      </dgm:t>
    </dgm:pt>
    <dgm:pt modelId="{61EE236C-32DB-4F04-80CA-9A12DB824DA6}">
      <dgm:prSet phldrT="[Κείμενο]" phldr="1"/>
      <dgm:spPr/>
      <dgm:t>
        <a:bodyPr/>
        <a:lstStyle/>
        <a:p>
          <a:endParaRPr lang="el-GR"/>
        </a:p>
      </dgm:t>
    </dgm:pt>
    <dgm:pt modelId="{4A22CA31-26AE-4642-B13C-9A8CCF18766B}" type="parTrans" cxnId="{79A9867A-93D1-4670-A0FA-267CF9F0338B}">
      <dgm:prSet/>
      <dgm:spPr/>
      <dgm:t>
        <a:bodyPr/>
        <a:lstStyle/>
        <a:p>
          <a:endParaRPr lang="el-GR"/>
        </a:p>
      </dgm:t>
    </dgm:pt>
    <dgm:pt modelId="{DA1E8B03-A517-46CE-92C4-D8E6E237B2EF}" type="sibTrans" cxnId="{79A9867A-93D1-4670-A0FA-267CF9F0338B}">
      <dgm:prSet/>
      <dgm:spPr/>
      <dgm:t>
        <a:bodyPr/>
        <a:lstStyle/>
        <a:p>
          <a:endParaRPr lang="el-GR"/>
        </a:p>
      </dgm:t>
    </dgm:pt>
    <dgm:pt modelId="{7BD47B72-7584-4D0A-8B98-17D77870E82A}">
      <dgm:prSet phldrT="[Κείμενο]" phldr="1"/>
      <dgm:spPr/>
      <dgm:t>
        <a:bodyPr/>
        <a:lstStyle/>
        <a:p>
          <a:endParaRPr lang="el-GR"/>
        </a:p>
      </dgm:t>
    </dgm:pt>
    <dgm:pt modelId="{83431743-08EB-414C-9012-DD9CB525E0B3}" type="parTrans" cxnId="{439659F7-2D12-4696-BB08-B7E8938F29C2}">
      <dgm:prSet/>
      <dgm:spPr/>
      <dgm:t>
        <a:bodyPr/>
        <a:lstStyle/>
        <a:p>
          <a:endParaRPr lang="el-GR"/>
        </a:p>
      </dgm:t>
    </dgm:pt>
    <dgm:pt modelId="{D9FE499E-8725-49BF-B987-E7B82CDC949C}" type="sibTrans" cxnId="{439659F7-2D12-4696-BB08-B7E8938F29C2}">
      <dgm:prSet/>
      <dgm:spPr/>
      <dgm:t>
        <a:bodyPr/>
        <a:lstStyle/>
        <a:p>
          <a:endParaRPr lang="el-GR"/>
        </a:p>
      </dgm:t>
    </dgm:pt>
    <dgm:pt modelId="{99BA82D2-4217-458B-A3F6-1ED93EB81262}">
      <dgm:prSet/>
      <dgm:spPr/>
      <dgm:t>
        <a:bodyPr/>
        <a:lstStyle/>
        <a:p>
          <a:r>
            <a:rPr lang="el-GR" dirty="0" smtClean="0"/>
            <a:t>Αρχές ΕξΑΕ</a:t>
          </a:r>
          <a:endParaRPr lang="el-GR" dirty="0"/>
        </a:p>
      </dgm:t>
    </dgm:pt>
    <dgm:pt modelId="{4F395335-703C-46DB-9FEF-DC8173AD7BD7}" type="parTrans" cxnId="{92C561CB-AF6D-4159-828D-CBC481F0CCBD}">
      <dgm:prSet/>
      <dgm:spPr/>
      <dgm:t>
        <a:bodyPr/>
        <a:lstStyle/>
        <a:p>
          <a:endParaRPr lang="el-GR"/>
        </a:p>
      </dgm:t>
    </dgm:pt>
    <dgm:pt modelId="{C737F7F8-E53A-489D-88E0-AB3DBF3EA87D}" type="sibTrans" cxnId="{92C561CB-AF6D-4159-828D-CBC481F0CCBD}">
      <dgm:prSet/>
      <dgm:spPr/>
      <dgm:t>
        <a:bodyPr/>
        <a:lstStyle/>
        <a:p>
          <a:endParaRPr lang="el-GR"/>
        </a:p>
      </dgm:t>
    </dgm:pt>
    <dgm:pt modelId="{768B2821-F74F-400D-A632-EC7CBAB1F4DB}">
      <dgm:prSet/>
      <dgm:spPr/>
      <dgm:t>
        <a:bodyPr/>
        <a:lstStyle/>
        <a:p>
          <a:r>
            <a:rPr lang="el-GR" dirty="0" smtClean="0"/>
            <a:t>Διδακτικές Αρχές του μαθήματος της Ιστορίας</a:t>
          </a:r>
          <a:endParaRPr lang="el-GR" dirty="0"/>
        </a:p>
      </dgm:t>
    </dgm:pt>
    <dgm:pt modelId="{D76C724B-55B2-4093-A7CA-C6FE5E14D0FB}" type="parTrans" cxnId="{578B7E02-4F88-49B4-9295-8DCC18151A5A}">
      <dgm:prSet/>
      <dgm:spPr/>
      <dgm:t>
        <a:bodyPr/>
        <a:lstStyle/>
        <a:p>
          <a:endParaRPr lang="el-GR"/>
        </a:p>
      </dgm:t>
    </dgm:pt>
    <dgm:pt modelId="{80B3764B-E607-4436-A90E-B5F2D7C95D29}" type="sibTrans" cxnId="{578B7E02-4F88-49B4-9295-8DCC18151A5A}">
      <dgm:prSet/>
      <dgm:spPr/>
      <dgm:t>
        <a:bodyPr/>
        <a:lstStyle/>
        <a:p>
          <a:endParaRPr lang="el-GR"/>
        </a:p>
      </dgm:t>
    </dgm:pt>
    <dgm:pt modelId="{8785EE31-5B42-4533-AC84-59E97F09CCD8}">
      <dgm:prSet/>
      <dgm:spPr/>
      <dgm:t>
        <a:bodyPr/>
        <a:lstStyle/>
        <a:p>
          <a:endParaRPr lang="el-GR"/>
        </a:p>
      </dgm:t>
    </dgm:pt>
    <dgm:pt modelId="{17AE8080-CADE-43DA-B20A-A3D634D22993}" type="parTrans" cxnId="{10BBB361-E868-489B-9462-5A1153909F60}">
      <dgm:prSet/>
      <dgm:spPr/>
      <dgm:t>
        <a:bodyPr/>
        <a:lstStyle/>
        <a:p>
          <a:endParaRPr lang="el-GR"/>
        </a:p>
      </dgm:t>
    </dgm:pt>
    <dgm:pt modelId="{966EAF88-D382-4D4F-90B6-42C98D1B9C2E}" type="sibTrans" cxnId="{10BBB361-E868-489B-9462-5A1153909F60}">
      <dgm:prSet/>
      <dgm:spPr/>
      <dgm:t>
        <a:bodyPr/>
        <a:lstStyle/>
        <a:p>
          <a:endParaRPr lang="el-GR"/>
        </a:p>
      </dgm:t>
    </dgm:pt>
    <dgm:pt modelId="{25F09E3F-05E5-4D70-B206-DD3BF96F2993}">
      <dgm:prSet/>
      <dgm:spPr/>
      <dgm:t>
        <a:bodyPr/>
        <a:lstStyle/>
        <a:p>
          <a:endParaRPr lang="el-GR" sz="700" dirty="0"/>
        </a:p>
      </dgm:t>
    </dgm:pt>
    <dgm:pt modelId="{2BC26B1F-D69C-499A-8BFD-03DCD4BEB2CB}" type="parTrans" cxnId="{73040D69-2C36-4113-B26B-BA541361D23D}">
      <dgm:prSet/>
      <dgm:spPr/>
      <dgm:t>
        <a:bodyPr/>
        <a:lstStyle/>
        <a:p>
          <a:endParaRPr lang="el-GR"/>
        </a:p>
      </dgm:t>
    </dgm:pt>
    <dgm:pt modelId="{967A4E6A-8C04-4079-8832-27203430330A}" type="sibTrans" cxnId="{73040D69-2C36-4113-B26B-BA541361D23D}">
      <dgm:prSet/>
      <dgm:spPr/>
      <dgm:t>
        <a:bodyPr/>
        <a:lstStyle/>
        <a:p>
          <a:endParaRPr lang="el-GR"/>
        </a:p>
      </dgm:t>
    </dgm:pt>
    <dgm:pt modelId="{6CBB8DCA-69D2-4933-81D0-21FB19D68B3A}" type="pres">
      <dgm:prSet presAssocID="{2C7D097F-D6B7-427C-8434-4699EF09583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46B8C9E-CF66-4F3E-9E2A-0BAD085A87EF}" type="pres">
      <dgm:prSet presAssocID="{2C7D097F-D6B7-427C-8434-4699EF095839}" presName="axisShape" presStyleLbl="bgShp" presStyleIdx="0" presStyleCnt="1"/>
      <dgm:spPr/>
    </dgm:pt>
    <dgm:pt modelId="{86B9C081-0907-489D-A019-4FA582A22D9D}" type="pres">
      <dgm:prSet presAssocID="{2C7D097F-D6B7-427C-8434-4699EF095839}" presName="rect1" presStyleLbl="node1" presStyleIdx="0" presStyleCnt="4" custScaleX="1094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1F39EA-FD23-4D4B-A65F-990E2B61B870}" type="pres">
      <dgm:prSet presAssocID="{2C7D097F-D6B7-427C-8434-4699EF095839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470986-DFC3-44CA-BE65-139092965D51}" type="pres">
      <dgm:prSet presAssocID="{2C7D097F-D6B7-427C-8434-4699EF095839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8AFB517-3B51-413C-BCFA-EE7BB0E45CC3}" type="pres">
      <dgm:prSet presAssocID="{2C7D097F-D6B7-427C-8434-4699EF095839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04C2418-8C47-4894-869D-D72DA13E3029}" srcId="{2C7D097F-D6B7-427C-8434-4699EF095839}" destId="{07850EEB-42F9-4FC8-998B-F65C0387DFD0}" srcOrd="0" destOrd="0" parTransId="{C8B56DC6-2125-4C7F-A1E2-EB685341B0DE}" sibTransId="{CE3658C0-C514-426E-9055-1F6DED954736}"/>
    <dgm:cxn modelId="{F1A27488-2501-42E6-920F-6C269F639E65}" type="presOf" srcId="{768B2821-F74F-400D-A632-EC7CBAB1F4DB}" destId="{20470986-DFC3-44CA-BE65-139092965D51}" srcOrd="0" destOrd="0" presId="urn:microsoft.com/office/officeart/2005/8/layout/matrix2"/>
    <dgm:cxn modelId="{5A1B0B7A-AE93-4402-B297-F83CE1949247}" srcId="{2C7D097F-D6B7-427C-8434-4699EF095839}" destId="{9BD73864-53CD-4FE5-BD82-6EF987B3F1D0}" srcOrd="5" destOrd="0" parTransId="{6E091C03-9C8D-4C48-96B6-AF4A1AF4C5B5}" sibTransId="{5255E376-0176-4D78-B10F-CB014044D9DC}"/>
    <dgm:cxn modelId="{439659F7-2D12-4696-BB08-B7E8938F29C2}" srcId="{61EE236C-32DB-4F04-80CA-9A12DB824DA6}" destId="{7BD47B72-7584-4D0A-8B98-17D77870E82A}" srcOrd="0" destOrd="0" parTransId="{83431743-08EB-414C-9012-DD9CB525E0B3}" sibTransId="{D9FE499E-8725-49BF-B987-E7B82CDC949C}"/>
    <dgm:cxn modelId="{E446A1ED-AE53-4028-9677-107C3370068A}" type="presOf" srcId="{99BA82D2-4217-458B-A3F6-1ED93EB81262}" destId="{331F39EA-FD23-4D4B-A65F-990E2B61B870}" srcOrd="0" destOrd="0" presId="urn:microsoft.com/office/officeart/2005/8/layout/matrix2"/>
    <dgm:cxn modelId="{6FC51AF5-07AE-493A-B898-430A519BC075}" type="presOf" srcId="{3E26D570-2854-4D12-BDCC-D126A4B9DFDB}" destId="{58AFB517-3B51-413C-BCFA-EE7BB0E45CC3}" srcOrd="0" destOrd="0" presId="urn:microsoft.com/office/officeart/2005/8/layout/matrix2"/>
    <dgm:cxn modelId="{C6C6DCA5-F7D7-47DD-AB8F-40338E8FC613}" type="presOf" srcId="{25F09E3F-05E5-4D70-B206-DD3BF96F2993}" destId="{86B9C081-0907-489D-A019-4FA582A22D9D}" srcOrd="0" destOrd="1" presId="urn:microsoft.com/office/officeart/2005/8/layout/matrix2"/>
    <dgm:cxn modelId="{10BBB361-E868-489B-9462-5A1153909F60}" srcId="{2C7D097F-D6B7-427C-8434-4699EF095839}" destId="{8785EE31-5B42-4533-AC84-59E97F09CCD8}" srcOrd="4" destOrd="0" parTransId="{17AE8080-CADE-43DA-B20A-A3D634D22993}" sibTransId="{966EAF88-D382-4D4F-90B6-42C98D1B9C2E}"/>
    <dgm:cxn modelId="{92C561CB-AF6D-4159-828D-CBC481F0CCBD}" srcId="{2C7D097F-D6B7-427C-8434-4699EF095839}" destId="{99BA82D2-4217-458B-A3F6-1ED93EB81262}" srcOrd="1" destOrd="0" parTransId="{4F395335-703C-46DB-9FEF-DC8173AD7BD7}" sibTransId="{C737F7F8-E53A-489D-88E0-AB3DBF3EA87D}"/>
    <dgm:cxn modelId="{8B14B077-CB5E-485F-A3BF-70CFEFD36126}" srcId="{9BD73864-53CD-4FE5-BD82-6EF987B3F1D0}" destId="{E5457F9E-120D-49AF-91C7-6EDD1331B141}" srcOrd="0" destOrd="0" parTransId="{FEAAF825-EBCA-4430-A786-EDAD59328F0E}" sibTransId="{B9FC526A-3C24-4267-B058-B8098913F888}"/>
    <dgm:cxn modelId="{F8DEFE29-913C-4632-9830-3206E0D2863E}" type="presOf" srcId="{07850EEB-42F9-4FC8-998B-F65C0387DFD0}" destId="{86B9C081-0907-489D-A019-4FA582A22D9D}" srcOrd="0" destOrd="0" presId="urn:microsoft.com/office/officeart/2005/8/layout/matrix2"/>
    <dgm:cxn modelId="{A41850CB-E44D-4FBD-8799-1AB00C89FE23}" srcId="{2C7D097F-D6B7-427C-8434-4699EF095839}" destId="{3E26D570-2854-4D12-BDCC-D126A4B9DFDB}" srcOrd="3" destOrd="0" parTransId="{A643C8A5-ACBE-4A8B-AEFC-59A6C37151C5}" sibTransId="{6164293E-2279-4178-A4C3-C8AD00C3CCED}"/>
    <dgm:cxn modelId="{73040D69-2C36-4113-B26B-BA541361D23D}" srcId="{07850EEB-42F9-4FC8-998B-F65C0387DFD0}" destId="{25F09E3F-05E5-4D70-B206-DD3BF96F2993}" srcOrd="0" destOrd="0" parTransId="{2BC26B1F-D69C-499A-8BFD-03DCD4BEB2CB}" sibTransId="{967A4E6A-8C04-4079-8832-27203430330A}"/>
    <dgm:cxn modelId="{79A9867A-93D1-4670-A0FA-267CF9F0338B}" srcId="{2C7D097F-D6B7-427C-8434-4699EF095839}" destId="{61EE236C-32DB-4F04-80CA-9A12DB824DA6}" srcOrd="6" destOrd="0" parTransId="{4A22CA31-26AE-4642-B13C-9A8CCF18766B}" sibTransId="{DA1E8B03-A517-46CE-92C4-D8E6E237B2EF}"/>
    <dgm:cxn modelId="{578B7E02-4F88-49B4-9295-8DCC18151A5A}" srcId="{2C7D097F-D6B7-427C-8434-4699EF095839}" destId="{768B2821-F74F-400D-A632-EC7CBAB1F4DB}" srcOrd="2" destOrd="0" parTransId="{D76C724B-55B2-4093-A7CA-C6FE5E14D0FB}" sibTransId="{80B3764B-E607-4436-A90E-B5F2D7C95D29}"/>
    <dgm:cxn modelId="{89568419-D8C4-4B2D-B504-58D5F9B702F6}" type="presOf" srcId="{2C7D097F-D6B7-427C-8434-4699EF095839}" destId="{6CBB8DCA-69D2-4933-81D0-21FB19D68B3A}" srcOrd="0" destOrd="0" presId="urn:microsoft.com/office/officeart/2005/8/layout/matrix2"/>
    <dgm:cxn modelId="{589A7753-8A97-4F17-B919-1285FFEC7C61}" type="presParOf" srcId="{6CBB8DCA-69D2-4933-81D0-21FB19D68B3A}" destId="{A46B8C9E-CF66-4F3E-9E2A-0BAD085A87EF}" srcOrd="0" destOrd="0" presId="urn:microsoft.com/office/officeart/2005/8/layout/matrix2"/>
    <dgm:cxn modelId="{80974B8A-31AD-4D69-8295-36767386A6D5}" type="presParOf" srcId="{6CBB8DCA-69D2-4933-81D0-21FB19D68B3A}" destId="{86B9C081-0907-489D-A019-4FA582A22D9D}" srcOrd="1" destOrd="0" presId="urn:microsoft.com/office/officeart/2005/8/layout/matrix2"/>
    <dgm:cxn modelId="{FDC08DD8-95B8-485F-869D-0C345D33ABA3}" type="presParOf" srcId="{6CBB8DCA-69D2-4933-81D0-21FB19D68B3A}" destId="{331F39EA-FD23-4D4B-A65F-990E2B61B870}" srcOrd="2" destOrd="0" presId="urn:microsoft.com/office/officeart/2005/8/layout/matrix2"/>
    <dgm:cxn modelId="{6CEA3193-B799-4B4F-93D7-12D9BCCF1DB9}" type="presParOf" srcId="{6CBB8DCA-69D2-4933-81D0-21FB19D68B3A}" destId="{20470986-DFC3-44CA-BE65-139092965D51}" srcOrd="3" destOrd="0" presId="urn:microsoft.com/office/officeart/2005/8/layout/matrix2"/>
    <dgm:cxn modelId="{8AB84621-3AF0-4186-8925-1244C2341DE5}" type="presParOf" srcId="{6CBB8DCA-69D2-4933-81D0-21FB19D68B3A}" destId="{58AFB517-3B51-413C-BCFA-EE7BB0E45CC3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8E62B9F-6F73-4A65-83ED-76A8A73C2B81}" type="doc">
      <dgm:prSet loTypeId="urn:microsoft.com/office/officeart/2005/8/layout/hierarchy6" loCatId="hierarchy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06C1511A-2E09-4C92-9361-064165DC4758}">
      <dgm:prSet phldrT="[Κείμενο]" custT="1"/>
      <dgm:spPr/>
      <dgm:t>
        <a:bodyPr/>
        <a:lstStyle/>
        <a:p>
          <a:r>
            <a:rPr lang="el-GR" sz="2400" b="1" dirty="0" smtClean="0"/>
            <a:t>Ποιοτική έρευνα διαμορφωτικής αξιολόγησης</a:t>
          </a:r>
          <a:endParaRPr lang="el-GR" sz="2400" b="1" dirty="0"/>
        </a:p>
      </dgm:t>
    </dgm:pt>
    <dgm:pt modelId="{C6D15E86-95E0-4EDB-8AF1-2FFDCF430A63}" type="parTrans" cxnId="{1CB6B1F1-D42A-42D8-872E-93CA9B412764}">
      <dgm:prSet/>
      <dgm:spPr/>
      <dgm:t>
        <a:bodyPr/>
        <a:lstStyle/>
        <a:p>
          <a:endParaRPr lang="el-GR"/>
        </a:p>
      </dgm:t>
    </dgm:pt>
    <dgm:pt modelId="{CA161DB7-8CA0-4671-AE62-4A448262529A}" type="sibTrans" cxnId="{1CB6B1F1-D42A-42D8-872E-93CA9B412764}">
      <dgm:prSet/>
      <dgm:spPr/>
      <dgm:t>
        <a:bodyPr/>
        <a:lstStyle/>
        <a:p>
          <a:endParaRPr lang="el-GR"/>
        </a:p>
      </dgm:t>
    </dgm:pt>
    <dgm:pt modelId="{415FD0B4-0940-471C-9AD0-AE05EC4C2BD8}">
      <dgm:prSet phldrT="[Κείμενο]" custT="1"/>
      <dgm:spPr/>
      <dgm:t>
        <a:bodyPr/>
        <a:lstStyle/>
        <a:p>
          <a:r>
            <a:rPr lang="el-GR" sz="2000" dirty="0" smtClean="0"/>
            <a:t>Δείγμα έρευνας</a:t>
          </a:r>
          <a:endParaRPr lang="el-GR" sz="2000" dirty="0"/>
        </a:p>
      </dgm:t>
    </dgm:pt>
    <dgm:pt modelId="{48AE8E12-326B-45E7-9D78-AB80B3E650F0}" type="parTrans" cxnId="{8824B480-22DB-45F6-BA47-4AF125AA5E62}">
      <dgm:prSet/>
      <dgm:spPr/>
      <dgm:t>
        <a:bodyPr/>
        <a:lstStyle/>
        <a:p>
          <a:endParaRPr lang="el-GR"/>
        </a:p>
      </dgm:t>
    </dgm:pt>
    <dgm:pt modelId="{1AF22C8D-ED15-4BE2-8A72-0713961E6683}" type="sibTrans" cxnId="{8824B480-22DB-45F6-BA47-4AF125AA5E62}">
      <dgm:prSet/>
      <dgm:spPr/>
      <dgm:t>
        <a:bodyPr/>
        <a:lstStyle/>
        <a:p>
          <a:endParaRPr lang="el-GR"/>
        </a:p>
      </dgm:t>
    </dgm:pt>
    <dgm:pt modelId="{38DDEC48-F007-4FCF-A173-B786DA2D24EF}">
      <dgm:prSet phldrT="[Κείμενο]"/>
      <dgm:spPr/>
      <dgm:t>
        <a:bodyPr/>
        <a:lstStyle/>
        <a:p>
          <a:r>
            <a:rPr lang="el-GR" dirty="0" smtClean="0"/>
            <a:t>Τρεις ειδικοί στην </a:t>
          </a:r>
          <a:r>
            <a:rPr lang="el-GR" dirty="0" err="1" smtClean="0"/>
            <a:t>Εξαε</a:t>
          </a:r>
          <a:endParaRPr lang="el-GR" dirty="0"/>
        </a:p>
      </dgm:t>
    </dgm:pt>
    <dgm:pt modelId="{E824EC0D-56B1-4A15-AD13-2F2424722771}" type="parTrans" cxnId="{53F03A3D-56D9-49DD-A1AA-F51D2785F150}">
      <dgm:prSet/>
      <dgm:spPr/>
      <dgm:t>
        <a:bodyPr/>
        <a:lstStyle/>
        <a:p>
          <a:endParaRPr lang="el-GR"/>
        </a:p>
      </dgm:t>
    </dgm:pt>
    <dgm:pt modelId="{6B286D9C-E6F5-4279-A06B-7706333B04CE}" type="sibTrans" cxnId="{53F03A3D-56D9-49DD-A1AA-F51D2785F150}">
      <dgm:prSet/>
      <dgm:spPr/>
      <dgm:t>
        <a:bodyPr/>
        <a:lstStyle/>
        <a:p>
          <a:endParaRPr lang="el-GR"/>
        </a:p>
      </dgm:t>
    </dgm:pt>
    <dgm:pt modelId="{4922D379-C1F9-431B-B582-96CD28E002D5}">
      <dgm:prSet phldrT="[Κείμενο]"/>
      <dgm:spPr/>
      <dgm:t>
        <a:bodyPr/>
        <a:lstStyle/>
        <a:p>
          <a:r>
            <a:rPr lang="el-GR" dirty="0" smtClean="0"/>
            <a:t>Οχτώ εν ενεργεία εκπαιδευτικοί</a:t>
          </a:r>
          <a:endParaRPr lang="el-GR" dirty="0"/>
        </a:p>
      </dgm:t>
    </dgm:pt>
    <dgm:pt modelId="{B4EE39AC-F8B3-49D7-A225-241464359A25}" type="parTrans" cxnId="{0179BEC4-7C4E-4302-8E0B-82FC820D10D5}">
      <dgm:prSet/>
      <dgm:spPr/>
      <dgm:t>
        <a:bodyPr/>
        <a:lstStyle/>
        <a:p>
          <a:endParaRPr lang="el-GR"/>
        </a:p>
      </dgm:t>
    </dgm:pt>
    <dgm:pt modelId="{F68FF9E1-BEE2-4900-9F62-F03889D844CD}" type="sibTrans" cxnId="{0179BEC4-7C4E-4302-8E0B-82FC820D10D5}">
      <dgm:prSet/>
      <dgm:spPr/>
      <dgm:t>
        <a:bodyPr/>
        <a:lstStyle/>
        <a:p>
          <a:endParaRPr lang="el-GR"/>
        </a:p>
      </dgm:t>
    </dgm:pt>
    <dgm:pt modelId="{4044C4F4-DC85-4CF4-83AA-B4B3B3C22AA1}">
      <dgm:prSet phldrT="[Κείμενο]" custT="1"/>
      <dgm:spPr/>
      <dgm:t>
        <a:bodyPr/>
        <a:lstStyle/>
        <a:p>
          <a:r>
            <a:rPr lang="el-GR" sz="2000" dirty="0" smtClean="0"/>
            <a:t>Χρόνος διεξαγωγής έρευνας</a:t>
          </a:r>
          <a:endParaRPr lang="el-GR" sz="2000" dirty="0"/>
        </a:p>
      </dgm:t>
    </dgm:pt>
    <dgm:pt modelId="{64D931D8-E7DE-4074-97A5-741105F4C5B7}" type="parTrans" cxnId="{DEAB0539-C9C0-4ED6-A47C-01BE43F53728}">
      <dgm:prSet/>
      <dgm:spPr/>
      <dgm:t>
        <a:bodyPr/>
        <a:lstStyle/>
        <a:p>
          <a:endParaRPr lang="el-GR"/>
        </a:p>
      </dgm:t>
    </dgm:pt>
    <dgm:pt modelId="{B2D9ECA8-0474-4758-BB72-95D9BF08ECD5}" type="sibTrans" cxnId="{DEAB0539-C9C0-4ED6-A47C-01BE43F53728}">
      <dgm:prSet/>
      <dgm:spPr/>
      <dgm:t>
        <a:bodyPr/>
        <a:lstStyle/>
        <a:p>
          <a:endParaRPr lang="el-GR"/>
        </a:p>
      </dgm:t>
    </dgm:pt>
    <dgm:pt modelId="{DA1BC227-FD5B-4DFE-A6BE-5CC7517A6E44}">
      <dgm:prSet custT="1"/>
      <dgm:spPr/>
      <dgm:t>
        <a:bodyPr/>
        <a:lstStyle/>
        <a:p>
          <a:r>
            <a:rPr lang="el-GR" sz="2000" dirty="0" smtClean="0"/>
            <a:t>Μέθοδος έρευνας-Μέσα συλλογής δεδομένων</a:t>
          </a:r>
          <a:endParaRPr lang="el-GR" sz="2000" dirty="0"/>
        </a:p>
      </dgm:t>
    </dgm:pt>
    <dgm:pt modelId="{BF13BAE2-54D4-44D2-8EE2-CD6FB6279F6B}" type="parTrans" cxnId="{4B764285-0D8F-4FD9-9C1B-05CADFD4596A}">
      <dgm:prSet/>
      <dgm:spPr/>
      <dgm:t>
        <a:bodyPr/>
        <a:lstStyle/>
        <a:p>
          <a:endParaRPr lang="el-GR"/>
        </a:p>
      </dgm:t>
    </dgm:pt>
    <dgm:pt modelId="{33D2BBE0-2B0A-4F31-8F31-4A30D47C5DFA}" type="sibTrans" cxnId="{4B764285-0D8F-4FD9-9C1B-05CADFD4596A}">
      <dgm:prSet/>
      <dgm:spPr/>
      <dgm:t>
        <a:bodyPr/>
        <a:lstStyle/>
        <a:p>
          <a:endParaRPr lang="el-GR"/>
        </a:p>
      </dgm:t>
    </dgm:pt>
    <dgm:pt modelId="{3DFB8264-3442-4464-9DC1-25B13C501859}">
      <dgm:prSet/>
      <dgm:spPr/>
      <dgm:t>
        <a:bodyPr/>
        <a:lstStyle/>
        <a:p>
          <a:r>
            <a:rPr lang="el-GR" dirty="0" smtClean="0"/>
            <a:t>Οχτώ μαθητές </a:t>
          </a:r>
          <a:r>
            <a:rPr lang="el-GR" dirty="0" err="1" smtClean="0"/>
            <a:t>Γ΄Γυμνασίου</a:t>
          </a:r>
          <a:endParaRPr lang="el-GR" dirty="0"/>
        </a:p>
      </dgm:t>
    </dgm:pt>
    <dgm:pt modelId="{79646681-8F60-4D9D-A2A9-A4440365E631}" type="parTrans" cxnId="{64462E34-289A-4269-A232-76702ED60ACD}">
      <dgm:prSet/>
      <dgm:spPr/>
      <dgm:t>
        <a:bodyPr/>
        <a:lstStyle/>
        <a:p>
          <a:endParaRPr lang="el-GR"/>
        </a:p>
      </dgm:t>
    </dgm:pt>
    <dgm:pt modelId="{4433D93E-9075-4CFB-AE63-3A6B741DC3B3}" type="sibTrans" cxnId="{64462E34-289A-4269-A232-76702ED60ACD}">
      <dgm:prSet/>
      <dgm:spPr/>
      <dgm:t>
        <a:bodyPr/>
        <a:lstStyle/>
        <a:p>
          <a:endParaRPr lang="el-GR"/>
        </a:p>
      </dgm:t>
    </dgm:pt>
    <dgm:pt modelId="{CDBA1DAC-FE2D-4C3E-9202-76611709CA03}">
      <dgm:prSet/>
      <dgm:spPr/>
      <dgm:t>
        <a:bodyPr/>
        <a:lstStyle/>
        <a:p>
          <a:r>
            <a:rPr lang="el-GR" dirty="0" smtClean="0"/>
            <a:t>Μάιος-Ιούνιος 2021</a:t>
          </a:r>
          <a:endParaRPr lang="el-GR" dirty="0"/>
        </a:p>
      </dgm:t>
    </dgm:pt>
    <dgm:pt modelId="{2FDA484C-F4C3-4DB0-9048-7ED1C8A753AD}" type="parTrans" cxnId="{B9BE21B4-0648-46FF-AF3D-07FFC919D469}">
      <dgm:prSet/>
      <dgm:spPr/>
      <dgm:t>
        <a:bodyPr/>
        <a:lstStyle/>
        <a:p>
          <a:endParaRPr lang="el-GR"/>
        </a:p>
      </dgm:t>
    </dgm:pt>
    <dgm:pt modelId="{1DB1B691-AAFB-4CB3-B84B-52E4FC0AF2FB}" type="sibTrans" cxnId="{B9BE21B4-0648-46FF-AF3D-07FFC919D469}">
      <dgm:prSet/>
      <dgm:spPr/>
      <dgm:t>
        <a:bodyPr/>
        <a:lstStyle/>
        <a:p>
          <a:endParaRPr lang="el-GR"/>
        </a:p>
      </dgm:t>
    </dgm:pt>
    <dgm:pt modelId="{86148825-1B00-4341-8033-7FF0ACF64231}">
      <dgm:prSet/>
      <dgm:spPr/>
      <dgm:t>
        <a:bodyPr/>
        <a:lstStyle/>
        <a:p>
          <a:r>
            <a:rPr lang="el-GR" dirty="0" smtClean="0"/>
            <a:t>Ποιοτική Ανάλυση Περιεχομένου-ερωτηματολόγια ανοιχτού τύπου </a:t>
          </a:r>
          <a:endParaRPr lang="el-GR" dirty="0"/>
        </a:p>
      </dgm:t>
    </dgm:pt>
    <dgm:pt modelId="{C099915E-00BD-4DE8-8F83-E485C80D4A2A}" type="parTrans" cxnId="{C563B2F8-0E41-4838-B0EF-15E6534254D0}">
      <dgm:prSet/>
      <dgm:spPr/>
      <dgm:t>
        <a:bodyPr/>
        <a:lstStyle/>
        <a:p>
          <a:endParaRPr lang="el-GR"/>
        </a:p>
      </dgm:t>
    </dgm:pt>
    <dgm:pt modelId="{AEE9C4C4-D6DE-42EB-89D8-1BBB7128B433}" type="sibTrans" cxnId="{C563B2F8-0E41-4838-B0EF-15E6534254D0}">
      <dgm:prSet/>
      <dgm:spPr/>
      <dgm:t>
        <a:bodyPr/>
        <a:lstStyle/>
        <a:p>
          <a:endParaRPr lang="el-GR"/>
        </a:p>
      </dgm:t>
    </dgm:pt>
    <dgm:pt modelId="{6554190A-0977-41E5-969A-C996228F3952}" type="pres">
      <dgm:prSet presAssocID="{C8E62B9F-6F73-4A65-83ED-76A8A73C2B8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273F9C5-B3E6-4B5D-A7C4-A89B6AB8328C}" type="pres">
      <dgm:prSet presAssocID="{C8E62B9F-6F73-4A65-83ED-76A8A73C2B81}" presName="hierFlow" presStyleCnt="0"/>
      <dgm:spPr/>
    </dgm:pt>
    <dgm:pt modelId="{087A2783-290F-4C60-ACBE-3923E9CEE916}" type="pres">
      <dgm:prSet presAssocID="{C8E62B9F-6F73-4A65-83ED-76A8A73C2B8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44B472A-CE5B-40CC-B0A0-BE96E19F9FA3}" type="pres">
      <dgm:prSet presAssocID="{06C1511A-2E09-4C92-9361-064165DC4758}" presName="Name14" presStyleCnt="0"/>
      <dgm:spPr/>
    </dgm:pt>
    <dgm:pt modelId="{407EE853-77A7-4E19-894B-2AA7FFA2B094}" type="pres">
      <dgm:prSet presAssocID="{06C1511A-2E09-4C92-9361-064165DC4758}" presName="level1Shape" presStyleLbl="node0" presStyleIdx="0" presStyleCnt="1" custScaleX="21455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71B9427-8C06-4C0F-B231-1C2D1666D4E6}" type="pres">
      <dgm:prSet presAssocID="{06C1511A-2E09-4C92-9361-064165DC4758}" presName="hierChild2" presStyleCnt="0"/>
      <dgm:spPr/>
    </dgm:pt>
    <dgm:pt modelId="{9DB7B69C-A74A-4D1A-AA99-0C8C3E0DCD8E}" type="pres">
      <dgm:prSet presAssocID="{48AE8E12-326B-45E7-9D78-AB80B3E650F0}" presName="Name19" presStyleLbl="parChTrans1D2" presStyleIdx="0" presStyleCnt="3"/>
      <dgm:spPr/>
      <dgm:t>
        <a:bodyPr/>
        <a:lstStyle/>
        <a:p>
          <a:endParaRPr lang="el-GR"/>
        </a:p>
      </dgm:t>
    </dgm:pt>
    <dgm:pt modelId="{00D13095-DEB2-4971-9F6E-35A6CD539003}" type="pres">
      <dgm:prSet presAssocID="{415FD0B4-0940-471C-9AD0-AE05EC4C2BD8}" presName="Name21" presStyleCnt="0"/>
      <dgm:spPr/>
    </dgm:pt>
    <dgm:pt modelId="{8CFC0BBA-4668-47B9-88EF-0CE276A898C7}" type="pres">
      <dgm:prSet presAssocID="{415FD0B4-0940-471C-9AD0-AE05EC4C2BD8}" presName="level2Shape" presStyleLbl="node2" presStyleIdx="0" presStyleCnt="3"/>
      <dgm:spPr/>
      <dgm:t>
        <a:bodyPr/>
        <a:lstStyle/>
        <a:p>
          <a:endParaRPr lang="el-GR"/>
        </a:p>
      </dgm:t>
    </dgm:pt>
    <dgm:pt modelId="{6760C53F-5F52-4769-98A2-DB651FCD81FA}" type="pres">
      <dgm:prSet presAssocID="{415FD0B4-0940-471C-9AD0-AE05EC4C2BD8}" presName="hierChild3" presStyleCnt="0"/>
      <dgm:spPr/>
    </dgm:pt>
    <dgm:pt modelId="{82FD6786-E887-4CF2-99EC-C0EE37433A82}" type="pres">
      <dgm:prSet presAssocID="{E824EC0D-56B1-4A15-AD13-2F2424722771}" presName="Name19" presStyleLbl="parChTrans1D3" presStyleIdx="0" presStyleCnt="5"/>
      <dgm:spPr/>
      <dgm:t>
        <a:bodyPr/>
        <a:lstStyle/>
        <a:p>
          <a:endParaRPr lang="el-GR"/>
        </a:p>
      </dgm:t>
    </dgm:pt>
    <dgm:pt modelId="{6B3EA618-DF68-436B-A40A-BC977D0C78B8}" type="pres">
      <dgm:prSet presAssocID="{38DDEC48-F007-4FCF-A173-B786DA2D24EF}" presName="Name21" presStyleCnt="0"/>
      <dgm:spPr/>
    </dgm:pt>
    <dgm:pt modelId="{AA2C79AD-9FC0-4336-BBD5-BBEB8C36A4A2}" type="pres">
      <dgm:prSet presAssocID="{38DDEC48-F007-4FCF-A173-B786DA2D24EF}" presName="level2Shape" presStyleLbl="node3" presStyleIdx="0" presStyleCnt="5"/>
      <dgm:spPr/>
      <dgm:t>
        <a:bodyPr/>
        <a:lstStyle/>
        <a:p>
          <a:endParaRPr lang="el-GR"/>
        </a:p>
      </dgm:t>
    </dgm:pt>
    <dgm:pt modelId="{E437E801-07E5-49AC-8249-EF29D1D19BFB}" type="pres">
      <dgm:prSet presAssocID="{38DDEC48-F007-4FCF-A173-B786DA2D24EF}" presName="hierChild3" presStyleCnt="0"/>
      <dgm:spPr/>
    </dgm:pt>
    <dgm:pt modelId="{CC35FCBC-53E9-4EC3-8DDE-32C222E2CC72}" type="pres">
      <dgm:prSet presAssocID="{B4EE39AC-F8B3-49D7-A225-241464359A25}" presName="Name19" presStyleLbl="parChTrans1D3" presStyleIdx="1" presStyleCnt="5"/>
      <dgm:spPr/>
      <dgm:t>
        <a:bodyPr/>
        <a:lstStyle/>
        <a:p>
          <a:endParaRPr lang="el-GR"/>
        </a:p>
      </dgm:t>
    </dgm:pt>
    <dgm:pt modelId="{48CD4B73-AFF0-4EF8-8A84-D6AF29C5E823}" type="pres">
      <dgm:prSet presAssocID="{4922D379-C1F9-431B-B582-96CD28E002D5}" presName="Name21" presStyleCnt="0"/>
      <dgm:spPr/>
    </dgm:pt>
    <dgm:pt modelId="{1C80CFA0-BC8C-43C5-A5CB-A4FB84652B60}" type="pres">
      <dgm:prSet presAssocID="{4922D379-C1F9-431B-B582-96CD28E002D5}" presName="level2Shape" presStyleLbl="node3" presStyleIdx="1" presStyleCnt="5"/>
      <dgm:spPr/>
      <dgm:t>
        <a:bodyPr/>
        <a:lstStyle/>
        <a:p>
          <a:endParaRPr lang="el-GR"/>
        </a:p>
      </dgm:t>
    </dgm:pt>
    <dgm:pt modelId="{FCC4BD89-18FF-4CE4-96EA-041FA04951FE}" type="pres">
      <dgm:prSet presAssocID="{4922D379-C1F9-431B-B582-96CD28E002D5}" presName="hierChild3" presStyleCnt="0"/>
      <dgm:spPr/>
    </dgm:pt>
    <dgm:pt modelId="{9338FF74-520C-426A-A92D-6DB7C656CEBB}" type="pres">
      <dgm:prSet presAssocID="{79646681-8F60-4D9D-A2A9-A4440365E631}" presName="Name19" presStyleLbl="parChTrans1D3" presStyleIdx="2" presStyleCnt="5"/>
      <dgm:spPr/>
      <dgm:t>
        <a:bodyPr/>
        <a:lstStyle/>
        <a:p>
          <a:endParaRPr lang="el-GR"/>
        </a:p>
      </dgm:t>
    </dgm:pt>
    <dgm:pt modelId="{A67D2DDA-8A58-49D9-8F70-1C21378AD1BB}" type="pres">
      <dgm:prSet presAssocID="{3DFB8264-3442-4464-9DC1-25B13C501859}" presName="Name21" presStyleCnt="0"/>
      <dgm:spPr/>
    </dgm:pt>
    <dgm:pt modelId="{024E7C8B-6886-4FAF-8806-96CFBDCD06A8}" type="pres">
      <dgm:prSet presAssocID="{3DFB8264-3442-4464-9DC1-25B13C501859}" presName="level2Shape" presStyleLbl="node3" presStyleIdx="2" presStyleCnt="5"/>
      <dgm:spPr/>
      <dgm:t>
        <a:bodyPr/>
        <a:lstStyle/>
        <a:p>
          <a:endParaRPr lang="el-GR"/>
        </a:p>
      </dgm:t>
    </dgm:pt>
    <dgm:pt modelId="{A3E87E34-BDE6-4EAC-831F-2969135D5234}" type="pres">
      <dgm:prSet presAssocID="{3DFB8264-3442-4464-9DC1-25B13C501859}" presName="hierChild3" presStyleCnt="0"/>
      <dgm:spPr/>
    </dgm:pt>
    <dgm:pt modelId="{B269C673-50F0-444E-A867-369EEBE45073}" type="pres">
      <dgm:prSet presAssocID="{64D931D8-E7DE-4074-97A5-741105F4C5B7}" presName="Name19" presStyleLbl="parChTrans1D2" presStyleIdx="1" presStyleCnt="3"/>
      <dgm:spPr/>
      <dgm:t>
        <a:bodyPr/>
        <a:lstStyle/>
        <a:p>
          <a:endParaRPr lang="el-GR"/>
        </a:p>
      </dgm:t>
    </dgm:pt>
    <dgm:pt modelId="{70BDD163-7BD2-4DB5-BB0B-D5D995BF1832}" type="pres">
      <dgm:prSet presAssocID="{4044C4F4-DC85-4CF4-83AA-B4B3B3C22AA1}" presName="Name21" presStyleCnt="0"/>
      <dgm:spPr/>
    </dgm:pt>
    <dgm:pt modelId="{741BAC57-AF7C-486B-8C2D-E23190E1E5E9}" type="pres">
      <dgm:prSet presAssocID="{4044C4F4-DC85-4CF4-83AA-B4B3B3C22AA1}" presName="level2Shape" presStyleLbl="node2" presStyleIdx="1" presStyleCnt="3"/>
      <dgm:spPr/>
      <dgm:t>
        <a:bodyPr/>
        <a:lstStyle/>
        <a:p>
          <a:endParaRPr lang="el-GR"/>
        </a:p>
      </dgm:t>
    </dgm:pt>
    <dgm:pt modelId="{7D967553-6120-4354-853C-7CBA2C38B17F}" type="pres">
      <dgm:prSet presAssocID="{4044C4F4-DC85-4CF4-83AA-B4B3B3C22AA1}" presName="hierChild3" presStyleCnt="0"/>
      <dgm:spPr/>
    </dgm:pt>
    <dgm:pt modelId="{8DE64362-2492-4BF9-A710-AD11DE85AD58}" type="pres">
      <dgm:prSet presAssocID="{2FDA484C-F4C3-4DB0-9048-7ED1C8A753AD}" presName="Name19" presStyleLbl="parChTrans1D3" presStyleIdx="3" presStyleCnt="5"/>
      <dgm:spPr/>
      <dgm:t>
        <a:bodyPr/>
        <a:lstStyle/>
        <a:p>
          <a:endParaRPr lang="el-GR"/>
        </a:p>
      </dgm:t>
    </dgm:pt>
    <dgm:pt modelId="{0B7F7E1A-9C22-4132-94EE-BEF49B701CD0}" type="pres">
      <dgm:prSet presAssocID="{CDBA1DAC-FE2D-4C3E-9202-76611709CA03}" presName="Name21" presStyleCnt="0"/>
      <dgm:spPr/>
    </dgm:pt>
    <dgm:pt modelId="{F00C46C9-275B-4D2C-B155-1DBCAEFB1CF3}" type="pres">
      <dgm:prSet presAssocID="{CDBA1DAC-FE2D-4C3E-9202-76611709CA03}" presName="level2Shape" presStyleLbl="node3" presStyleIdx="3" presStyleCnt="5"/>
      <dgm:spPr/>
      <dgm:t>
        <a:bodyPr/>
        <a:lstStyle/>
        <a:p>
          <a:endParaRPr lang="el-GR"/>
        </a:p>
      </dgm:t>
    </dgm:pt>
    <dgm:pt modelId="{004CD04D-9922-4AA4-88E2-E1744E8CB8B1}" type="pres">
      <dgm:prSet presAssocID="{CDBA1DAC-FE2D-4C3E-9202-76611709CA03}" presName="hierChild3" presStyleCnt="0"/>
      <dgm:spPr/>
    </dgm:pt>
    <dgm:pt modelId="{C271B434-D4E6-45DA-B5B7-FE8C9E162F37}" type="pres">
      <dgm:prSet presAssocID="{BF13BAE2-54D4-44D2-8EE2-CD6FB6279F6B}" presName="Name19" presStyleLbl="parChTrans1D2" presStyleIdx="2" presStyleCnt="3"/>
      <dgm:spPr/>
      <dgm:t>
        <a:bodyPr/>
        <a:lstStyle/>
        <a:p>
          <a:endParaRPr lang="el-GR"/>
        </a:p>
      </dgm:t>
    </dgm:pt>
    <dgm:pt modelId="{4F3FEA6B-DBB9-418E-92F6-FB3DFF4F47B7}" type="pres">
      <dgm:prSet presAssocID="{DA1BC227-FD5B-4DFE-A6BE-5CC7517A6E44}" presName="Name21" presStyleCnt="0"/>
      <dgm:spPr/>
    </dgm:pt>
    <dgm:pt modelId="{638DE056-395C-489C-8F89-EA20DB2F3C18}" type="pres">
      <dgm:prSet presAssocID="{DA1BC227-FD5B-4DFE-A6BE-5CC7517A6E44}" presName="level2Shape" presStyleLbl="node2" presStyleIdx="2" presStyleCnt="3" custScaleX="122665" custScaleY="126960"/>
      <dgm:spPr/>
      <dgm:t>
        <a:bodyPr/>
        <a:lstStyle/>
        <a:p>
          <a:endParaRPr lang="el-GR"/>
        </a:p>
      </dgm:t>
    </dgm:pt>
    <dgm:pt modelId="{816F7192-279C-4C12-8EE8-B03E4125A847}" type="pres">
      <dgm:prSet presAssocID="{DA1BC227-FD5B-4DFE-A6BE-5CC7517A6E44}" presName="hierChild3" presStyleCnt="0"/>
      <dgm:spPr/>
    </dgm:pt>
    <dgm:pt modelId="{1EFDAFFF-DCCE-4373-BF04-D041F26FB36B}" type="pres">
      <dgm:prSet presAssocID="{C099915E-00BD-4DE8-8F83-E485C80D4A2A}" presName="Name19" presStyleLbl="parChTrans1D3" presStyleIdx="4" presStyleCnt="5"/>
      <dgm:spPr/>
      <dgm:t>
        <a:bodyPr/>
        <a:lstStyle/>
        <a:p>
          <a:endParaRPr lang="el-GR"/>
        </a:p>
      </dgm:t>
    </dgm:pt>
    <dgm:pt modelId="{253EA0F8-94A1-4032-A329-A501EB62F584}" type="pres">
      <dgm:prSet presAssocID="{86148825-1B00-4341-8033-7FF0ACF64231}" presName="Name21" presStyleCnt="0"/>
      <dgm:spPr/>
    </dgm:pt>
    <dgm:pt modelId="{A459B29E-F1A8-45F4-946D-894A553A5BD7}" type="pres">
      <dgm:prSet presAssocID="{86148825-1B00-4341-8033-7FF0ACF64231}" presName="level2Shape" presStyleLbl="node3" presStyleIdx="4" presStyleCnt="5" custScaleX="123893" custScaleY="121525"/>
      <dgm:spPr/>
      <dgm:t>
        <a:bodyPr/>
        <a:lstStyle/>
        <a:p>
          <a:endParaRPr lang="el-GR"/>
        </a:p>
      </dgm:t>
    </dgm:pt>
    <dgm:pt modelId="{DB124CB5-8666-4555-B5F5-7685FD6EF98E}" type="pres">
      <dgm:prSet presAssocID="{86148825-1B00-4341-8033-7FF0ACF64231}" presName="hierChild3" presStyleCnt="0"/>
      <dgm:spPr/>
    </dgm:pt>
    <dgm:pt modelId="{AF0CBDA3-1035-4426-BE3A-6251CB5BA816}" type="pres">
      <dgm:prSet presAssocID="{C8E62B9F-6F73-4A65-83ED-76A8A73C2B81}" presName="bgShapesFlow" presStyleCnt="0"/>
      <dgm:spPr/>
    </dgm:pt>
  </dgm:ptLst>
  <dgm:cxnLst>
    <dgm:cxn modelId="{FFC0D645-CA87-4BDD-B155-1CB35377CB8B}" type="presOf" srcId="{48AE8E12-326B-45E7-9D78-AB80B3E650F0}" destId="{9DB7B69C-A74A-4D1A-AA99-0C8C3E0DCD8E}" srcOrd="0" destOrd="0" presId="urn:microsoft.com/office/officeart/2005/8/layout/hierarchy6"/>
    <dgm:cxn modelId="{E0C58E35-4770-454D-84D8-A4612FB5FB12}" type="presOf" srcId="{38DDEC48-F007-4FCF-A173-B786DA2D24EF}" destId="{AA2C79AD-9FC0-4336-BBD5-BBEB8C36A4A2}" srcOrd="0" destOrd="0" presId="urn:microsoft.com/office/officeart/2005/8/layout/hierarchy6"/>
    <dgm:cxn modelId="{4B764285-0D8F-4FD9-9C1B-05CADFD4596A}" srcId="{06C1511A-2E09-4C92-9361-064165DC4758}" destId="{DA1BC227-FD5B-4DFE-A6BE-5CC7517A6E44}" srcOrd="2" destOrd="0" parTransId="{BF13BAE2-54D4-44D2-8EE2-CD6FB6279F6B}" sibTransId="{33D2BBE0-2B0A-4F31-8F31-4A30D47C5DFA}"/>
    <dgm:cxn modelId="{1CB6B1F1-D42A-42D8-872E-93CA9B412764}" srcId="{C8E62B9F-6F73-4A65-83ED-76A8A73C2B81}" destId="{06C1511A-2E09-4C92-9361-064165DC4758}" srcOrd="0" destOrd="0" parTransId="{C6D15E86-95E0-4EDB-8AF1-2FFDCF430A63}" sibTransId="{CA161DB7-8CA0-4671-AE62-4A448262529A}"/>
    <dgm:cxn modelId="{6AD1BB25-DE67-4440-AA2F-25B32D32E77E}" type="presOf" srcId="{C099915E-00BD-4DE8-8F83-E485C80D4A2A}" destId="{1EFDAFFF-DCCE-4373-BF04-D041F26FB36B}" srcOrd="0" destOrd="0" presId="urn:microsoft.com/office/officeart/2005/8/layout/hierarchy6"/>
    <dgm:cxn modelId="{64462E34-289A-4269-A232-76702ED60ACD}" srcId="{415FD0B4-0940-471C-9AD0-AE05EC4C2BD8}" destId="{3DFB8264-3442-4464-9DC1-25B13C501859}" srcOrd="2" destOrd="0" parTransId="{79646681-8F60-4D9D-A2A9-A4440365E631}" sibTransId="{4433D93E-9075-4CFB-AE63-3A6B741DC3B3}"/>
    <dgm:cxn modelId="{556C0E81-61C4-4AE6-B814-8130B3D8724D}" type="presOf" srcId="{79646681-8F60-4D9D-A2A9-A4440365E631}" destId="{9338FF74-520C-426A-A92D-6DB7C656CEBB}" srcOrd="0" destOrd="0" presId="urn:microsoft.com/office/officeart/2005/8/layout/hierarchy6"/>
    <dgm:cxn modelId="{3A361163-88F4-4FE5-9F14-D186054BA8E8}" type="presOf" srcId="{86148825-1B00-4341-8033-7FF0ACF64231}" destId="{A459B29E-F1A8-45F4-946D-894A553A5BD7}" srcOrd="0" destOrd="0" presId="urn:microsoft.com/office/officeart/2005/8/layout/hierarchy6"/>
    <dgm:cxn modelId="{E75D5295-1737-4A6B-9491-5FE8D6B7597C}" type="presOf" srcId="{B4EE39AC-F8B3-49D7-A225-241464359A25}" destId="{CC35FCBC-53E9-4EC3-8DDE-32C222E2CC72}" srcOrd="0" destOrd="0" presId="urn:microsoft.com/office/officeart/2005/8/layout/hierarchy6"/>
    <dgm:cxn modelId="{EB5D84FC-1E56-415E-A7A5-0A944D1EEEC5}" type="presOf" srcId="{C8E62B9F-6F73-4A65-83ED-76A8A73C2B81}" destId="{6554190A-0977-41E5-969A-C996228F3952}" srcOrd="0" destOrd="0" presId="urn:microsoft.com/office/officeart/2005/8/layout/hierarchy6"/>
    <dgm:cxn modelId="{C563B2F8-0E41-4838-B0EF-15E6534254D0}" srcId="{DA1BC227-FD5B-4DFE-A6BE-5CC7517A6E44}" destId="{86148825-1B00-4341-8033-7FF0ACF64231}" srcOrd="0" destOrd="0" parTransId="{C099915E-00BD-4DE8-8F83-E485C80D4A2A}" sibTransId="{AEE9C4C4-D6DE-42EB-89D8-1BBB7128B433}"/>
    <dgm:cxn modelId="{DEAB0539-C9C0-4ED6-A47C-01BE43F53728}" srcId="{06C1511A-2E09-4C92-9361-064165DC4758}" destId="{4044C4F4-DC85-4CF4-83AA-B4B3B3C22AA1}" srcOrd="1" destOrd="0" parTransId="{64D931D8-E7DE-4074-97A5-741105F4C5B7}" sibTransId="{B2D9ECA8-0474-4758-BB72-95D9BF08ECD5}"/>
    <dgm:cxn modelId="{8824B480-22DB-45F6-BA47-4AF125AA5E62}" srcId="{06C1511A-2E09-4C92-9361-064165DC4758}" destId="{415FD0B4-0940-471C-9AD0-AE05EC4C2BD8}" srcOrd="0" destOrd="0" parTransId="{48AE8E12-326B-45E7-9D78-AB80B3E650F0}" sibTransId="{1AF22C8D-ED15-4BE2-8A72-0713961E6683}"/>
    <dgm:cxn modelId="{65CDE104-6780-4F6E-AF49-D4D27ADCA10D}" type="presOf" srcId="{4922D379-C1F9-431B-B582-96CD28E002D5}" destId="{1C80CFA0-BC8C-43C5-A5CB-A4FB84652B60}" srcOrd="0" destOrd="0" presId="urn:microsoft.com/office/officeart/2005/8/layout/hierarchy6"/>
    <dgm:cxn modelId="{0CC7B6DA-53A9-4B43-A793-28FEEAA6DD35}" type="presOf" srcId="{BF13BAE2-54D4-44D2-8EE2-CD6FB6279F6B}" destId="{C271B434-D4E6-45DA-B5B7-FE8C9E162F37}" srcOrd="0" destOrd="0" presId="urn:microsoft.com/office/officeart/2005/8/layout/hierarchy6"/>
    <dgm:cxn modelId="{F6DE451C-F0AB-41F1-A281-6AE80C29EAB8}" type="presOf" srcId="{DA1BC227-FD5B-4DFE-A6BE-5CC7517A6E44}" destId="{638DE056-395C-489C-8F89-EA20DB2F3C18}" srcOrd="0" destOrd="0" presId="urn:microsoft.com/office/officeart/2005/8/layout/hierarchy6"/>
    <dgm:cxn modelId="{18867B86-651B-4B5B-9FF5-04C93F8887F8}" type="presOf" srcId="{06C1511A-2E09-4C92-9361-064165DC4758}" destId="{407EE853-77A7-4E19-894B-2AA7FFA2B094}" srcOrd="0" destOrd="0" presId="urn:microsoft.com/office/officeart/2005/8/layout/hierarchy6"/>
    <dgm:cxn modelId="{8AE32B15-073F-4F16-AD8D-976ABC5EA2B5}" type="presOf" srcId="{CDBA1DAC-FE2D-4C3E-9202-76611709CA03}" destId="{F00C46C9-275B-4D2C-B155-1DBCAEFB1CF3}" srcOrd="0" destOrd="0" presId="urn:microsoft.com/office/officeart/2005/8/layout/hierarchy6"/>
    <dgm:cxn modelId="{440B2675-2C3C-4AC8-ADB7-A3976BB79AF9}" type="presOf" srcId="{415FD0B4-0940-471C-9AD0-AE05EC4C2BD8}" destId="{8CFC0BBA-4668-47B9-88EF-0CE276A898C7}" srcOrd="0" destOrd="0" presId="urn:microsoft.com/office/officeart/2005/8/layout/hierarchy6"/>
    <dgm:cxn modelId="{B9BE21B4-0648-46FF-AF3D-07FFC919D469}" srcId="{4044C4F4-DC85-4CF4-83AA-B4B3B3C22AA1}" destId="{CDBA1DAC-FE2D-4C3E-9202-76611709CA03}" srcOrd="0" destOrd="0" parTransId="{2FDA484C-F4C3-4DB0-9048-7ED1C8A753AD}" sibTransId="{1DB1B691-AAFB-4CB3-B84B-52E4FC0AF2FB}"/>
    <dgm:cxn modelId="{0179BEC4-7C4E-4302-8E0B-82FC820D10D5}" srcId="{415FD0B4-0940-471C-9AD0-AE05EC4C2BD8}" destId="{4922D379-C1F9-431B-B582-96CD28E002D5}" srcOrd="1" destOrd="0" parTransId="{B4EE39AC-F8B3-49D7-A225-241464359A25}" sibTransId="{F68FF9E1-BEE2-4900-9F62-F03889D844CD}"/>
    <dgm:cxn modelId="{B3385300-8110-4469-B7FE-2650544FD56A}" type="presOf" srcId="{64D931D8-E7DE-4074-97A5-741105F4C5B7}" destId="{B269C673-50F0-444E-A867-369EEBE45073}" srcOrd="0" destOrd="0" presId="urn:microsoft.com/office/officeart/2005/8/layout/hierarchy6"/>
    <dgm:cxn modelId="{0B4CE6A9-08C0-45C1-AE0E-9930BCFDBF58}" type="presOf" srcId="{2FDA484C-F4C3-4DB0-9048-7ED1C8A753AD}" destId="{8DE64362-2492-4BF9-A710-AD11DE85AD58}" srcOrd="0" destOrd="0" presId="urn:microsoft.com/office/officeart/2005/8/layout/hierarchy6"/>
    <dgm:cxn modelId="{C89E5C08-0000-448F-8679-D23338CBF88D}" type="presOf" srcId="{3DFB8264-3442-4464-9DC1-25B13C501859}" destId="{024E7C8B-6886-4FAF-8806-96CFBDCD06A8}" srcOrd="0" destOrd="0" presId="urn:microsoft.com/office/officeart/2005/8/layout/hierarchy6"/>
    <dgm:cxn modelId="{ADD24E69-B82C-45A1-9C15-86B05B5A5620}" type="presOf" srcId="{4044C4F4-DC85-4CF4-83AA-B4B3B3C22AA1}" destId="{741BAC57-AF7C-486B-8C2D-E23190E1E5E9}" srcOrd="0" destOrd="0" presId="urn:microsoft.com/office/officeart/2005/8/layout/hierarchy6"/>
    <dgm:cxn modelId="{53F03A3D-56D9-49DD-A1AA-F51D2785F150}" srcId="{415FD0B4-0940-471C-9AD0-AE05EC4C2BD8}" destId="{38DDEC48-F007-4FCF-A173-B786DA2D24EF}" srcOrd="0" destOrd="0" parTransId="{E824EC0D-56B1-4A15-AD13-2F2424722771}" sibTransId="{6B286D9C-E6F5-4279-A06B-7706333B04CE}"/>
    <dgm:cxn modelId="{03FBBA5B-6FA2-4F31-AB96-85CC30811341}" type="presOf" srcId="{E824EC0D-56B1-4A15-AD13-2F2424722771}" destId="{82FD6786-E887-4CF2-99EC-C0EE37433A82}" srcOrd="0" destOrd="0" presId="urn:microsoft.com/office/officeart/2005/8/layout/hierarchy6"/>
    <dgm:cxn modelId="{891D3A68-438F-47F9-AE39-523FB23B677A}" type="presParOf" srcId="{6554190A-0977-41E5-969A-C996228F3952}" destId="{E273F9C5-B3E6-4B5D-A7C4-A89B6AB8328C}" srcOrd="0" destOrd="0" presId="urn:microsoft.com/office/officeart/2005/8/layout/hierarchy6"/>
    <dgm:cxn modelId="{1F10EE63-AE9F-496D-8532-1F0DE9FC105E}" type="presParOf" srcId="{E273F9C5-B3E6-4B5D-A7C4-A89B6AB8328C}" destId="{087A2783-290F-4C60-ACBE-3923E9CEE916}" srcOrd="0" destOrd="0" presId="urn:microsoft.com/office/officeart/2005/8/layout/hierarchy6"/>
    <dgm:cxn modelId="{F888C104-D0E2-4CCF-A132-D661CC64C734}" type="presParOf" srcId="{087A2783-290F-4C60-ACBE-3923E9CEE916}" destId="{244B472A-CE5B-40CC-B0A0-BE96E19F9FA3}" srcOrd="0" destOrd="0" presId="urn:microsoft.com/office/officeart/2005/8/layout/hierarchy6"/>
    <dgm:cxn modelId="{E234F8BA-41B5-4C54-B3C5-2DF5692FEE75}" type="presParOf" srcId="{244B472A-CE5B-40CC-B0A0-BE96E19F9FA3}" destId="{407EE853-77A7-4E19-894B-2AA7FFA2B094}" srcOrd="0" destOrd="0" presId="urn:microsoft.com/office/officeart/2005/8/layout/hierarchy6"/>
    <dgm:cxn modelId="{2A90A5C8-6AFD-484E-84F1-E9CCB0567644}" type="presParOf" srcId="{244B472A-CE5B-40CC-B0A0-BE96E19F9FA3}" destId="{171B9427-8C06-4C0F-B231-1C2D1666D4E6}" srcOrd="1" destOrd="0" presId="urn:microsoft.com/office/officeart/2005/8/layout/hierarchy6"/>
    <dgm:cxn modelId="{9010EF2E-44EB-4570-B85D-5B64E34364F8}" type="presParOf" srcId="{171B9427-8C06-4C0F-B231-1C2D1666D4E6}" destId="{9DB7B69C-A74A-4D1A-AA99-0C8C3E0DCD8E}" srcOrd="0" destOrd="0" presId="urn:microsoft.com/office/officeart/2005/8/layout/hierarchy6"/>
    <dgm:cxn modelId="{9FCDB761-AC45-4325-AC67-553D3659F6B6}" type="presParOf" srcId="{171B9427-8C06-4C0F-B231-1C2D1666D4E6}" destId="{00D13095-DEB2-4971-9F6E-35A6CD539003}" srcOrd="1" destOrd="0" presId="urn:microsoft.com/office/officeart/2005/8/layout/hierarchy6"/>
    <dgm:cxn modelId="{0709265A-884F-4D90-929B-0B4040B5B008}" type="presParOf" srcId="{00D13095-DEB2-4971-9F6E-35A6CD539003}" destId="{8CFC0BBA-4668-47B9-88EF-0CE276A898C7}" srcOrd="0" destOrd="0" presId="urn:microsoft.com/office/officeart/2005/8/layout/hierarchy6"/>
    <dgm:cxn modelId="{788FAC6E-BED7-4FE2-B2A4-12311DBE30ED}" type="presParOf" srcId="{00D13095-DEB2-4971-9F6E-35A6CD539003}" destId="{6760C53F-5F52-4769-98A2-DB651FCD81FA}" srcOrd="1" destOrd="0" presId="urn:microsoft.com/office/officeart/2005/8/layout/hierarchy6"/>
    <dgm:cxn modelId="{E1FF28B5-F994-4786-AB6E-81F28986C97C}" type="presParOf" srcId="{6760C53F-5F52-4769-98A2-DB651FCD81FA}" destId="{82FD6786-E887-4CF2-99EC-C0EE37433A82}" srcOrd="0" destOrd="0" presId="urn:microsoft.com/office/officeart/2005/8/layout/hierarchy6"/>
    <dgm:cxn modelId="{2686FC96-6DBA-4441-ACC9-92DEEE83CF7E}" type="presParOf" srcId="{6760C53F-5F52-4769-98A2-DB651FCD81FA}" destId="{6B3EA618-DF68-436B-A40A-BC977D0C78B8}" srcOrd="1" destOrd="0" presId="urn:microsoft.com/office/officeart/2005/8/layout/hierarchy6"/>
    <dgm:cxn modelId="{035002CF-31C8-48DF-818C-1EEA7AC58F0E}" type="presParOf" srcId="{6B3EA618-DF68-436B-A40A-BC977D0C78B8}" destId="{AA2C79AD-9FC0-4336-BBD5-BBEB8C36A4A2}" srcOrd="0" destOrd="0" presId="urn:microsoft.com/office/officeart/2005/8/layout/hierarchy6"/>
    <dgm:cxn modelId="{48DB32AD-13F5-4D2A-A7A2-2D31E2959AD7}" type="presParOf" srcId="{6B3EA618-DF68-436B-A40A-BC977D0C78B8}" destId="{E437E801-07E5-49AC-8249-EF29D1D19BFB}" srcOrd="1" destOrd="0" presId="urn:microsoft.com/office/officeart/2005/8/layout/hierarchy6"/>
    <dgm:cxn modelId="{7A73C7E3-68A9-4CB5-B145-849E0FE98E75}" type="presParOf" srcId="{6760C53F-5F52-4769-98A2-DB651FCD81FA}" destId="{CC35FCBC-53E9-4EC3-8DDE-32C222E2CC72}" srcOrd="2" destOrd="0" presId="urn:microsoft.com/office/officeart/2005/8/layout/hierarchy6"/>
    <dgm:cxn modelId="{40136A23-C29B-4FA6-AAF2-A7C6CA7CF126}" type="presParOf" srcId="{6760C53F-5F52-4769-98A2-DB651FCD81FA}" destId="{48CD4B73-AFF0-4EF8-8A84-D6AF29C5E823}" srcOrd="3" destOrd="0" presId="urn:microsoft.com/office/officeart/2005/8/layout/hierarchy6"/>
    <dgm:cxn modelId="{82C18E2B-2C27-4850-BDA4-325877BBBD94}" type="presParOf" srcId="{48CD4B73-AFF0-4EF8-8A84-D6AF29C5E823}" destId="{1C80CFA0-BC8C-43C5-A5CB-A4FB84652B60}" srcOrd="0" destOrd="0" presId="urn:microsoft.com/office/officeart/2005/8/layout/hierarchy6"/>
    <dgm:cxn modelId="{1037085D-E319-4ED2-AE78-D837A5DB3F4D}" type="presParOf" srcId="{48CD4B73-AFF0-4EF8-8A84-D6AF29C5E823}" destId="{FCC4BD89-18FF-4CE4-96EA-041FA04951FE}" srcOrd="1" destOrd="0" presId="urn:microsoft.com/office/officeart/2005/8/layout/hierarchy6"/>
    <dgm:cxn modelId="{A00C65AA-69AA-4438-898D-5D3E46395943}" type="presParOf" srcId="{6760C53F-5F52-4769-98A2-DB651FCD81FA}" destId="{9338FF74-520C-426A-A92D-6DB7C656CEBB}" srcOrd="4" destOrd="0" presId="urn:microsoft.com/office/officeart/2005/8/layout/hierarchy6"/>
    <dgm:cxn modelId="{B0C38A94-BFDB-48C7-BFF5-9807C79DF511}" type="presParOf" srcId="{6760C53F-5F52-4769-98A2-DB651FCD81FA}" destId="{A67D2DDA-8A58-49D9-8F70-1C21378AD1BB}" srcOrd="5" destOrd="0" presId="urn:microsoft.com/office/officeart/2005/8/layout/hierarchy6"/>
    <dgm:cxn modelId="{FFF0D31A-2F22-411E-A809-EB66BC21089E}" type="presParOf" srcId="{A67D2DDA-8A58-49D9-8F70-1C21378AD1BB}" destId="{024E7C8B-6886-4FAF-8806-96CFBDCD06A8}" srcOrd="0" destOrd="0" presId="urn:microsoft.com/office/officeart/2005/8/layout/hierarchy6"/>
    <dgm:cxn modelId="{6DA2E7A3-5124-4116-BC51-404C54D66E8C}" type="presParOf" srcId="{A67D2DDA-8A58-49D9-8F70-1C21378AD1BB}" destId="{A3E87E34-BDE6-4EAC-831F-2969135D5234}" srcOrd="1" destOrd="0" presId="urn:microsoft.com/office/officeart/2005/8/layout/hierarchy6"/>
    <dgm:cxn modelId="{F8F73DA9-9FED-4456-805A-A29FD769DB73}" type="presParOf" srcId="{171B9427-8C06-4C0F-B231-1C2D1666D4E6}" destId="{B269C673-50F0-444E-A867-369EEBE45073}" srcOrd="2" destOrd="0" presId="urn:microsoft.com/office/officeart/2005/8/layout/hierarchy6"/>
    <dgm:cxn modelId="{5BFFFB45-32A4-458B-810F-A2B5FC1BA6E3}" type="presParOf" srcId="{171B9427-8C06-4C0F-B231-1C2D1666D4E6}" destId="{70BDD163-7BD2-4DB5-BB0B-D5D995BF1832}" srcOrd="3" destOrd="0" presId="urn:microsoft.com/office/officeart/2005/8/layout/hierarchy6"/>
    <dgm:cxn modelId="{92AEEEBB-7143-46E9-8015-D1229C997396}" type="presParOf" srcId="{70BDD163-7BD2-4DB5-BB0B-D5D995BF1832}" destId="{741BAC57-AF7C-486B-8C2D-E23190E1E5E9}" srcOrd="0" destOrd="0" presId="urn:microsoft.com/office/officeart/2005/8/layout/hierarchy6"/>
    <dgm:cxn modelId="{8352EA76-8084-452C-BA72-25BDE8D8A7F7}" type="presParOf" srcId="{70BDD163-7BD2-4DB5-BB0B-D5D995BF1832}" destId="{7D967553-6120-4354-853C-7CBA2C38B17F}" srcOrd="1" destOrd="0" presId="urn:microsoft.com/office/officeart/2005/8/layout/hierarchy6"/>
    <dgm:cxn modelId="{5EE590E4-49A3-4952-A7A9-04F5FBC68129}" type="presParOf" srcId="{7D967553-6120-4354-853C-7CBA2C38B17F}" destId="{8DE64362-2492-4BF9-A710-AD11DE85AD58}" srcOrd="0" destOrd="0" presId="urn:microsoft.com/office/officeart/2005/8/layout/hierarchy6"/>
    <dgm:cxn modelId="{1C991F0B-318D-453A-975F-B6B0C67848B7}" type="presParOf" srcId="{7D967553-6120-4354-853C-7CBA2C38B17F}" destId="{0B7F7E1A-9C22-4132-94EE-BEF49B701CD0}" srcOrd="1" destOrd="0" presId="urn:microsoft.com/office/officeart/2005/8/layout/hierarchy6"/>
    <dgm:cxn modelId="{EF540B8A-FD05-41A8-AC1E-78EF84EA1379}" type="presParOf" srcId="{0B7F7E1A-9C22-4132-94EE-BEF49B701CD0}" destId="{F00C46C9-275B-4D2C-B155-1DBCAEFB1CF3}" srcOrd="0" destOrd="0" presId="urn:microsoft.com/office/officeart/2005/8/layout/hierarchy6"/>
    <dgm:cxn modelId="{D7E76115-0958-45E6-A021-5CA21E962188}" type="presParOf" srcId="{0B7F7E1A-9C22-4132-94EE-BEF49B701CD0}" destId="{004CD04D-9922-4AA4-88E2-E1744E8CB8B1}" srcOrd="1" destOrd="0" presId="urn:microsoft.com/office/officeart/2005/8/layout/hierarchy6"/>
    <dgm:cxn modelId="{28A2747D-210E-48F8-9366-EE10B26BD863}" type="presParOf" srcId="{171B9427-8C06-4C0F-B231-1C2D1666D4E6}" destId="{C271B434-D4E6-45DA-B5B7-FE8C9E162F37}" srcOrd="4" destOrd="0" presId="urn:microsoft.com/office/officeart/2005/8/layout/hierarchy6"/>
    <dgm:cxn modelId="{33D197CB-81CA-41D2-9589-74E0FBAB322C}" type="presParOf" srcId="{171B9427-8C06-4C0F-B231-1C2D1666D4E6}" destId="{4F3FEA6B-DBB9-418E-92F6-FB3DFF4F47B7}" srcOrd="5" destOrd="0" presId="urn:microsoft.com/office/officeart/2005/8/layout/hierarchy6"/>
    <dgm:cxn modelId="{78BFDB62-921A-4729-9BF2-D951ACAF7A03}" type="presParOf" srcId="{4F3FEA6B-DBB9-418E-92F6-FB3DFF4F47B7}" destId="{638DE056-395C-489C-8F89-EA20DB2F3C18}" srcOrd="0" destOrd="0" presId="urn:microsoft.com/office/officeart/2005/8/layout/hierarchy6"/>
    <dgm:cxn modelId="{C12A66DB-05E2-452B-803A-F601718BF73F}" type="presParOf" srcId="{4F3FEA6B-DBB9-418E-92F6-FB3DFF4F47B7}" destId="{816F7192-279C-4C12-8EE8-B03E4125A847}" srcOrd="1" destOrd="0" presId="urn:microsoft.com/office/officeart/2005/8/layout/hierarchy6"/>
    <dgm:cxn modelId="{21102C8C-1170-4764-A809-FC3D9944B47B}" type="presParOf" srcId="{816F7192-279C-4C12-8EE8-B03E4125A847}" destId="{1EFDAFFF-DCCE-4373-BF04-D041F26FB36B}" srcOrd="0" destOrd="0" presId="urn:microsoft.com/office/officeart/2005/8/layout/hierarchy6"/>
    <dgm:cxn modelId="{38DE558B-7199-464E-9822-CEA2332D79E2}" type="presParOf" srcId="{816F7192-279C-4C12-8EE8-B03E4125A847}" destId="{253EA0F8-94A1-4032-A329-A501EB62F584}" srcOrd="1" destOrd="0" presId="urn:microsoft.com/office/officeart/2005/8/layout/hierarchy6"/>
    <dgm:cxn modelId="{DCC96439-2983-456F-AB0D-273F1CECD5B9}" type="presParOf" srcId="{253EA0F8-94A1-4032-A329-A501EB62F584}" destId="{A459B29E-F1A8-45F4-946D-894A553A5BD7}" srcOrd="0" destOrd="0" presId="urn:microsoft.com/office/officeart/2005/8/layout/hierarchy6"/>
    <dgm:cxn modelId="{B6FBA908-6D90-4CF9-B16E-43EE815DFE50}" type="presParOf" srcId="{253EA0F8-94A1-4032-A329-A501EB62F584}" destId="{DB124CB5-8666-4555-B5F5-7685FD6EF98E}" srcOrd="1" destOrd="0" presId="urn:microsoft.com/office/officeart/2005/8/layout/hierarchy6"/>
    <dgm:cxn modelId="{B57663EC-1F7B-4985-B8F1-C4B860268B6A}" type="presParOf" srcId="{6554190A-0977-41E5-969A-C996228F3952}" destId="{AF0CBDA3-1035-4426-BE3A-6251CB5BA81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2D3E0C2-AB63-4CBF-9D57-80F61B06C96C}" type="doc">
      <dgm:prSet loTypeId="urn:microsoft.com/office/officeart/2005/8/layout/hierarchy3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A3DE29DF-643A-461E-994F-F058690458CA}">
      <dgm:prSet phldrT="[Κείμενο]" custT="1"/>
      <dgm:spPr/>
      <dgm:t>
        <a:bodyPr/>
        <a:lstStyle/>
        <a:p>
          <a:r>
            <a:rPr lang="el-GR" sz="1400" b="1" dirty="0" smtClean="0"/>
            <a:t> επιστημονική συνοχή και τεκμηρίωση</a:t>
          </a:r>
          <a:endParaRPr lang="el-GR" sz="1400" b="1" dirty="0"/>
        </a:p>
      </dgm:t>
    </dgm:pt>
    <dgm:pt modelId="{869BA6C5-C718-4E95-9087-2D9A0640878F}" type="parTrans" cxnId="{EC9E1E7B-9E57-408D-9A03-D20DDCE74748}">
      <dgm:prSet/>
      <dgm:spPr/>
      <dgm:t>
        <a:bodyPr/>
        <a:lstStyle/>
        <a:p>
          <a:endParaRPr lang="el-GR"/>
        </a:p>
      </dgm:t>
    </dgm:pt>
    <dgm:pt modelId="{699EEE67-C8E7-4443-B71F-A4099C1474BA}" type="sibTrans" cxnId="{EC9E1E7B-9E57-408D-9A03-D20DDCE74748}">
      <dgm:prSet/>
      <dgm:spPr/>
      <dgm:t>
        <a:bodyPr/>
        <a:lstStyle/>
        <a:p>
          <a:endParaRPr lang="el-GR"/>
        </a:p>
      </dgm:t>
    </dgm:pt>
    <dgm:pt modelId="{685FE150-951F-4F0F-BED4-2EE9618147F6}">
      <dgm:prSet phldrT="[Κείμενο]" custT="1"/>
      <dgm:spPr/>
      <dgm:t>
        <a:bodyPr/>
        <a:lstStyle/>
        <a:p>
          <a:r>
            <a:rPr lang="el-GR" sz="1200" dirty="0" smtClean="0"/>
            <a:t>Βιβλιογραφική τεκμηρίωση</a:t>
          </a:r>
          <a:endParaRPr lang="el-GR" sz="1200" dirty="0"/>
        </a:p>
      </dgm:t>
    </dgm:pt>
    <dgm:pt modelId="{6FF0B337-2F54-4E88-BE87-615BAC0CF8AC}" type="parTrans" cxnId="{B8E05C17-66C2-431B-8435-35C5671C11B3}">
      <dgm:prSet/>
      <dgm:spPr/>
      <dgm:t>
        <a:bodyPr/>
        <a:lstStyle/>
        <a:p>
          <a:endParaRPr lang="el-GR"/>
        </a:p>
      </dgm:t>
    </dgm:pt>
    <dgm:pt modelId="{B1F53085-4929-4964-BE84-220B88FF48C3}" type="sibTrans" cxnId="{B8E05C17-66C2-431B-8435-35C5671C11B3}">
      <dgm:prSet/>
      <dgm:spPr/>
      <dgm:t>
        <a:bodyPr/>
        <a:lstStyle/>
        <a:p>
          <a:endParaRPr lang="el-GR"/>
        </a:p>
      </dgm:t>
    </dgm:pt>
    <dgm:pt modelId="{23C9F9C5-3061-4CA9-B6F7-F4455CA696F2}">
      <dgm:prSet custT="1"/>
      <dgm:spPr/>
      <dgm:t>
        <a:bodyPr/>
        <a:lstStyle/>
        <a:p>
          <a:r>
            <a:rPr lang="el-GR" sz="1400" b="1" dirty="0" smtClean="0"/>
            <a:t>απλή - κατανοητή παρουσίαση</a:t>
          </a:r>
          <a:endParaRPr lang="el-GR" sz="1400" b="1" dirty="0"/>
        </a:p>
      </dgm:t>
    </dgm:pt>
    <dgm:pt modelId="{C9C563DB-0F8F-4D04-88E0-D548150ABA6B}" type="parTrans" cxnId="{17411060-CA65-495E-BF60-34B8CD00B337}">
      <dgm:prSet/>
      <dgm:spPr/>
      <dgm:t>
        <a:bodyPr/>
        <a:lstStyle/>
        <a:p>
          <a:endParaRPr lang="el-GR"/>
        </a:p>
      </dgm:t>
    </dgm:pt>
    <dgm:pt modelId="{3767F4ED-E394-4619-90C4-0DB0E40FA3D8}" type="sibTrans" cxnId="{17411060-CA65-495E-BF60-34B8CD00B337}">
      <dgm:prSet/>
      <dgm:spPr/>
      <dgm:t>
        <a:bodyPr/>
        <a:lstStyle/>
        <a:p>
          <a:endParaRPr lang="el-GR"/>
        </a:p>
      </dgm:t>
    </dgm:pt>
    <dgm:pt modelId="{F3FCF168-B8E0-4794-B2E1-7B3A4F524CC1}">
      <dgm:prSet custT="1"/>
      <dgm:spPr/>
      <dgm:t>
        <a:bodyPr/>
        <a:lstStyle/>
        <a:p>
          <a:r>
            <a:rPr lang="el-GR" sz="1400" b="1" dirty="0" smtClean="0"/>
            <a:t>ευχρηστία</a:t>
          </a:r>
          <a:endParaRPr lang="el-GR" sz="1400" b="1" dirty="0"/>
        </a:p>
      </dgm:t>
    </dgm:pt>
    <dgm:pt modelId="{9618F61C-6CAB-4E39-9E52-F12D7FD772F4}" type="parTrans" cxnId="{17ABE120-FBD6-426E-9B85-8EA17C7FB4CC}">
      <dgm:prSet/>
      <dgm:spPr/>
      <dgm:t>
        <a:bodyPr/>
        <a:lstStyle/>
        <a:p>
          <a:endParaRPr lang="el-GR"/>
        </a:p>
      </dgm:t>
    </dgm:pt>
    <dgm:pt modelId="{088E74DF-15A7-4526-87B2-0142FA297A40}" type="sibTrans" cxnId="{17ABE120-FBD6-426E-9B85-8EA17C7FB4CC}">
      <dgm:prSet/>
      <dgm:spPr/>
      <dgm:t>
        <a:bodyPr/>
        <a:lstStyle/>
        <a:p>
          <a:endParaRPr lang="el-GR"/>
        </a:p>
      </dgm:t>
    </dgm:pt>
    <dgm:pt modelId="{5EF9FDFF-D578-4D86-A585-38EBC163FDD9}">
      <dgm:prSet custT="1"/>
      <dgm:spPr/>
      <dgm:t>
        <a:bodyPr/>
        <a:lstStyle/>
        <a:p>
          <a:r>
            <a:rPr lang="el-GR" sz="1400" b="1" dirty="0" smtClean="0"/>
            <a:t>υποστήριξη – καθοδήγηση στη μελέτη</a:t>
          </a:r>
          <a:endParaRPr lang="el-GR" sz="1400" b="1" dirty="0"/>
        </a:p>
      </dgm:t>
    </dgm:pt>
    <dgm:pt modelId="{A120FC54-F815-40DB-B2A5-A54DB55C90FD}" type="parTrans" cxnId="{4169F85F-7C43-4BFB-BC71-613169EC5F77}">
      <dgm:prSet/>
      <dgm:spPr/>
      <dgm:t>
        <a:bodyPr/>
        <a:lstStyle/>
        <a:p>
          <a:endParaRPr lang="el-GR"/>
        </a:p>
      </dgm:t>
    </dgm:pt>
    <dgm:pt modelId="{DF81864C-B4FB-4388-81D8-AA7FE3AAA65F}" type="sibTrans" cxnId="{4169F85F-7C43-4BFB-BC71-613169EC5F77}">
      <dgm:prSet/>
      <dgm:spPr/>
      <dgm:t>
        <a:bodyPr/>
        <a:lstStyle/>
        <a:p>
          <a:endParaRPr lang="el-GR"/>
        </a:p>
      </dgm:t>
    </dgm:pt>
    <dgm:pt modelId="{46000004-3704-41F6-89C4-C98DEA7D72D3}">
      <dgm:prSet custT="1"/>
      <dgm:spPr/>
      <dgm:t>
        <a:bodyPr/>
        <a:lstStyle/>
        <a:p>
          <a:r>
            <a:rPr lang="el-GR" sz="1400" b="1" dirty="0" smtClean="0"/>
            <a:t>αλληλεπίδραση </a:t>
          </a:r>
          <a:endParaRPr lang="el-GR" sz="1400" b="1" dirty="0"/>
        </a:p>
      </dgm:t>
    </dgm:pt>
    <dgm:pt modelId="{B084D0F2-F5C5-4FA0-B0E7-F6786A193656}" type="parTrans" cxnId="{4D8D8603-6CF5-4125-B70C-16B056323DFA}">
      <dgm:prSet/>
      <dgm:spPr/>
      <dgm:t>
        <a:bodyPr/>
        <a:lstStyle/>
        <a:p>
          <a:endParaRPr lang="el-GR"/>
        </a:p>
      </dgm:t>
    </dgm:pt>
    <dgm:pt modelId="{C587F02B-EFEF-4D1B-BEE8-72F7AE8A4FCB}" type="sibTrans" cxnId="{4D8D8603-6CF5-4125-B70C-16B056323DFA}">
      <dgm:prSet/>
      <dgm:spPr/>
      <dgm:t>
        <a:bodyPr/>
        <a:lstStyle/>
        <a:p>
          <a:endParaRPr lang="el-GR"/>
        </a:p>
      </dgm:t>
    </dgm:pt>
    <dgm:pt modelId="{A0FDFF2C-C864-4B70-8695-9F3AF0FDD493}">
      <dgm:prSet custT="1"/>
      <dgm:spPr/>
      <dgm:t>
        <a:bodyPr/>
        <a:lstStyle/>
        <a:p>
          <a:r>
            <a:rPr lang="el-GR" sz="1400" b="1" dirty="0" err="1" smtClean="0"/>
            <a:t>αναστοχασμός-αυτοαξιολόγηση</a:t>
          </a:r>
          <a:endParaRPr lang="el-GR" sz="1400" b="1" dirty="0"/>
        </a:p>
      </dgm:t>
    </dgm:pt>
    <dgm:pt modelId="{C9EF9D40-9D79-4183-9270-1D3EFEAB3135}" type="parTrans" cxnId="{913F8FF7-1331-4393-AD55-F00B1608FD45}">
      <dgm:prSet/>
      <dgm:spPr/>
      <dgm:t>
        <a:bodyPr/>
        <a:lstStyle/>
        <a:p>
          <a:endParaRPr lang="el-GR"/>
        </a:p>
      </dgm:t>
    </dgm:pt>
    <dgm:pt modelId="{D66CABFD-4137-4AA2-AE3C-F184580CB900}" type="sibTrans" cxnId="{913F8FF7-1331-4393-AD55-F00B1608FD45}">
      <dgm:prSet/>
      <dgm:spPr/>
      <dgm:t>
        <a:bodyPr/>
        <a:lstStyle/>
        <a:p>
          <a:endParaRPr lang="el-GR"/>
        </a:p>
      </dgm:t>
    </dgm:pt>
    <dgm:pt modelId="{043F99DB-49F4-4855-BCF6-AAF89469DBD3}">
      <dgm:prSet custT="1"/>
      <dgm:spPr/>
      <dgm:t>
        <a:bodyPr/>
        <a:lstStyle/>
        <a:p>
          <a:r>
            <a:rPr lang="el-GR" sz="1400" b="1" dirty="0" smtClean="0"/>
            <a:t>σαφήνεια σκοπού και προσδοκώμενων μαθησιακών αποτελεσμάτων</a:t>
          </a:r>
          <a:endParaRPr lang="el-GR" sz="1400" b="1" dirty="0"/>
        </a:p>
      </dgm:t>
    </dgm:pt>
    <dgm:pt modelId="{49D0FB49-64D3-40C3-A68F-98BBF2B9A461}" type="parTrans" cxnId="{392FF8E0-9577-40A5-A90D-9BDBB2EA0D93}">
      <dgm:prSet/>
      <dgm:spPr/>
      <dgm:t>
        <a:bodyPr/>
        <a:lstStyle/>
        <a:p>
          <a:endParaRPr lang="el-GR"/>
        </a:p>
      </dgm:t>
    </dgm:pt>
    <dgm:pt modelId="{37FDEA3A-854B-4D8F-B3E0-654B3DA94474}" type="sibTrans" cxnId="{392FF8E0-9577-40A5-A90D-9BDBB2EA0D93}">
      <dgm:prSet/>
      <dgm:spPr/>
      <dgm:t>
        <a:bodyPr/>
        <a:lstStyle/>
        <a:p>
          <a:endParaRPr lang="el-GR"/>
        </a:p>
      </dgm:t>
    </dgm:pt>
    <dgm:pt modelId="{D9333291-7733-4F26-9AEC-D0D8915F8D3B}">
      <dgm:prSet custT="1"/>
      <dgm:spPr/>
      <dgm:t>
        <a:bodyPr/>
        <a:lstStyle/>
        <a:p>
          <a:r>
            <a:rPr lang="el-GR" sz="1400" b="1" dirty="0" smtClean="0"/>
            <a:t>εφαρμογή αρχών της Γνωστικής Θεωρίας </a:t>
          </a:r>
          <a:r>
            <a:rPr lang="el-GR" sz="1400" b="1" dirty="0" err="1" smtClean="0"/>
            <a:t>Πολυμεσικής</a:t>
          </a:r>
          <a:r>
            <a:rPr lang="el-GR" sz="1400" b="1" dirty="0" smtClean="0"/>
            <a:t> Μάθησης</a:t>
          </a:r>
          <a:endParaRPr lang="el-GR" sz="1400" b="1" dirty="0"/>
        </a:p>
      </dgm:t>
    </dgm:pt>
    <dgm:pt modelId="{222F5C73-B46C-425F-931C-7B57906C02F0}" type="parTrans" cxnId="{A4377F28-F22B-4543-BB6D-F5E7F2524C86}">
      <dgm:prSet/>
      <dgm:spPr/>
      <dgm:t>
        <a:bodyPr/>
        <a:lstStyle/>
        <a:p>
          <a:endParaRPr lang="el-GR"/>
        </a:p>
      </dgm:t>
    </dgm:pt>
    <dgm:pt modelId="{E7D7440B-676D-4DD3-9940-582D34DA44FC}" type="sibTrans" cxnId="{A4377F28-F22B-4543-BB6D-F5E7F2524C86}">
      <dgm:prSet/>
      <dgm:spPr/>
      <dgm:t>
        <a:bodyPr/>
        <a:lstStyle/>
        <a:p>
          <a:endParaRPr lang="el-GR"/>
        </a:p>
      </dgm:t>
    </dgm:pt>
    <dgm:pt modelId="{94B3BE5F-55B4-445C-9E31-12BF271999E8}">
      <dgm:prSet custT="1"/>
      <dgm:spPr/>
      <dgm:t>
        <a:bodyPr/>
        <a:lstStyle/>
        <a:p>
          <a:r>
            <a:rPr lang="el-GR" sz="1200" dirty="0" smtClean="0"/>
            <a:t>Αναφορά σε διαφορετικές πηγές</a:t>
          </a:r>
          <a:endParaRPr lang="el-GR" sz="1200" dirty="0"/>
        </a:p>
      </dgm:t>
    </dgm:pt>
    <dgm:pt modelId="{C4479C07-848F-4989-A595-7E9265D9CE90}" type="parTrans" cxnId="{F6CB0F90-176E-4DEB-8452-F41106849EF3}">
      <dgm:prSet/>
      <dgm:spPr/>
      <dgm:t>
        <a:bodyPr/>
        <a:lstStyle/>
        <a:p>
          <a:endParaRPr lang="el-GR"/>
        </a:p>
      </dgm:t>
    </dgm:pt>
    <dgm:pt modelId="{E477C004-9C1A-4E10-93C5-C1369EC4135F}" type="sibTrans" cxnId="{F6CB0F90-176E-4DEB-8452-F41106849EF3}">
      <dgm:prSet/>
      <dgm:spPr/>
      <dgm:t>
        <a:bodyPr/>
        <a:lstStyle/>
        <a:p>
          <a:endParaRPr lang="el-GR"/>
        </a:p>
      </dgm:t>
    </dgm:pt>
    <dgm:pt modelId="{D87B53C0-A7DD-41E4-B93B-1FF16145724F}">
      <dgm:prSet custT="1"/>
      <dgm:spPr/>
      <dgm:t>
        <a:bodyPr/>
        <a:lstStyle/>
        <a:p>
          <a:r>
            <a:rPr lang="el-GR" sz="1200" dirty="0" smtClean="0"/>
            <a:t>Συγκριτική ανάλυση πληροφοριών</a:t>
          </a:r>
          <a:endParaRPr lang="el-GR" sz="1200" dirty="0"/>
        </a:p>
      </dgm:t>
    </dgm:pt>
    <dgm:pt modelId="{21B3F231-D548-455D-B0D7-E41130567397}" type="parTrans" cxnId="{FABC5737-A46F-48C9-B359-4C9D3D36DE1B}">
      <dgm:prSet/>
      <dgm:spPr/>
      <dgm:t>
        <a:bodyPr/>
        <a:lstStyle/>
        <a:p>
          <a:endParaRPr lang="el-GR"/>
        </a:p>
      </dgm:t>
    </dgm:pt>
    <dgm:pt modelId="{FA194953-962F-4702-AC92-EB992859B8B2}" type="sibTrans" cxnId="{FABC5737-A46F-48C9-B359-4C9D3D36DE1B}">
      <dgm:prSet/>
      <dgm:spPr/>
      <dgm:t>
        <a:bodyPr/>
        <a:lstStyle/>
        <a:p>
          <a:endParaRPr lang="el-GR"/>
        </a:p>
      </dgm:t>
    </dgm:pt>
    <dgm:pt modelId="{BD093E15-6165-4268-8060-B67644CAF5D2}">
      <dgm:prSet/>
      <dgm:spPr/>
      <dgm:t>
        <a:bodyPr/>
        <a:lstStyle/>
        <a:p>
          <a:r>
            <a:rPr lang="el-GR" dirty="0" smtClean="0"/>
            <a:t>Φιλικό ύφος</a:t>
          </a:r>
          <a:endParaRPr lang="el-GR" dirty="0"/>
        </a:p>
      </dgm:t>
    </dgm:pt>
    <dgm:pt modelId="{7D2BF077-20DE-4C08-8EE4-F138E9C470A0}" type="parTrans" cxnId="{ABEA2A97-472F-46FB-8C53-B48A1A4CA8BA}">
      <dgm:prSet/>
      <dgm:spPr/>
      <dgm:t>
        <a:bodyPr/>
        <a:lstStyle/>
        <a:p>
          <a:endParaRPr lang="el-GR"/>
        </a:p>
      </dgm:t>
    </dgm:pt>
    <dgm:pt modelId="{02AEAD2E-0F2A-4151-B263-8913AD07D16A}" type="sibTrans" cxnId="{ABEA2A97-472F-46FB-8C53-B48A1A4CA8BA}">
      <dgm:prSet/>
      <dgm:spPr/>
      <dgm:t>
        <a:bodyPr/>
        <a:lstStyle/>
        <a:p>
          <a:endParaRPr lang="el-GR"/>
        </a:p>
      </dgm:t>
    </dgm:pt>
    <dgm:pt modelId="{522D8DFA-7647-47A8-88CB-A18830FC9C5C}">
      <dgm:prSet custT="1"/>
      <dgm:spPr/>
      <dgm:t>
        <a:bodyPr/>
        <a:lstStyle/>
        <a:p>
          <a:r>
            <a:rPr lang="el-GR" sz="1200" dirty="0" smtClean="0"/>
            <a:t>Χρήση προσωπικών και κτητικών αντωνυμιών</a:t>
          </a:r>
          <a:endParaRPr lang="el-GR" sz="1200" dirty="0"/>
        </a:p>
      </dgm:t>
    </dgm:pt>
    <dgm:pt modelId="{2D87135A-057D-4907-8B16-EB324F09ADAF}" type="parTrans" cxnId="{6129996D-770C-40B2-8A73-1D039091CF4D}">
      <dgm:prSet/>
      <dgm:spPr/>
      <dgm:t>
        <a:bodyPr/>
        <a:lstStyle/>
        <a:p>
          <a:endParaRPr lang="el-GR"/>
        </a:p>
      </dgm:t>
    </dgm:pt>
    <dgm:pt modelId="{874992F2-C832-4EAD-97D4-48BDA8E23091}" type="sibTrans" cxnId="{6129996D-770C-40B2-8A73-1D039091CF4D}">
      <dgm:prSet/>
      <dgm:spPr/>
      <dgm:t>
        <a:bodyPr/>
        <a:lstStyle/>
        <a:p>
          <a:endParaRPr lang="el-GR"/>
        </a:p>
      </dgm:t>
    </dgm:pt>
    <dgm:pt modelId="{97BC54E9-B49E-422D-AAC7-C103EC78B9A6}">
      <dgm:prSet custT="1"/>
      <dgm:spPr/>
      <dgm:t>
        <a:bodyPr/>
        <a:lstStyle/>
        <a:p>
          <a:r>
            <a:rPr lang="el-GR" sz="1200" dirty="0" smtClean="0"/>
            <a:t>Χρήση καθομιλούμενης γλώσσας</a:t>
          </a:r>
          <a:endParaRPr lang="el-GR" sz="1200" dirty="0"/>
        </a:p>
      </dgm:t>
    </dgm:pt>
    <dgm:pt modelId="{9186CFAE-47C3-4FDA-BDE9-BC76D74932F8}" type="parTrans" cxnId="{1A6C2803-F370-4645-8DCD-6DF9B44C20B3}">
      <dgm:prSet/>
      <dgm:spPr/>
      <dgm:t>
        <a:bodyPr/>
        <a:lstStyle/>
        <a:p>
          <a:endParaRPr lang="el-GR"/>
        </a:p>
      </dgm:t>
    </dgm:pt>
    <dgm:pt modelId="{748018C8-2864-4AE4-9A31-F1090A49E751}" type="sibTrans" cxnId="{1A6C2803-F370-4645-8DCD-6DF9B44C20B3}">
      <dgm:prSet/>
      <dgm:spPr/>
      <dgm:t>
        <a:bodyPr/>
        <a:lstStyle/>
        <a:p>
          <a:endParaRPr lang="el-GR"/>
        </a:p>
      </dgm:t>
    </dgm:pt>
    <dgm:pt modelId="{08DD05E8-069B-462C-B727-ED7389914B85}">
      <dgm:prSet custT="1"/>
      <dgm:spPr/>
      <dgm:t>
        <a:bodyPr/>
        <a:lstStyle/>
        <a:p>
          <a:r>
            <a:rPr lang="el-GR" sz="1200" dirty="0" smtClean="0"/>
            <a:t>Κείμενο, εικόνες και βίντεο</a:t>
          </a:r>
          <a:endParaRPr lang="el-GR" sz="1200" dirty="0"/>
        </a:p>
      </dgm:t>
    </dgm:pt>
    <dgm:pt modelId="{EABA3363-828D-43A6-AE0E-D4A0C0079261}" type="parTrans" cxnId="{4051CEFA-6B18-4B60-8219-F012921E0564}">
      <dgm:prSet/>
      <dgm:spPr/>
      <dgm:t>
        <a:bodyPr/>
        <a:lstStyle/>
        <a:p>
          <a:endParaRPr lang="el-GR"/>
        </a:p>
      </dgm:t>
    </dgm:pt>
    <dgm:pt modelId="{7431A918-2A3D-492C-A303-1FF0E84A592C}" type="sibTrans" cxnId="{4051CEFA-6B18-4B60-8219-F012921E0564}">
      <dgm:prSet/>
      <dgm:spPr/>
      <dgm:t>
        <a:bodyPr/>
        <a:lstStyle/>
        <a:p>
          <a:endParaRPr lang="el-GR"/>
        </a:p>
      </dgm:t>
    </dgm:pt>
    <dgm:pt modelId="{06BAB4DC-3D5B-4585-AB1D-1C04089B8C0F}">
      <dgm:prSet custT="1"/>
      <dgm:spPr/>
      <dgm:t>
        <a:bodyPr/>
        <a:lstStyle/>
        <a:p>
          <a:r>
            <a:rPr lang="el-GR" sz="1200" dirty="0" smtClean="0"/>
            <a:t>Ικανοποιητική πυκνότητα πληροφοριών</a:t>
          </a:r>
          <a:endParaRPr lang="el-GR" sz="1200" dirty="0"/>
        </a:p>
      </dgm:t>
    </dgm:pt>
    <dgm:pt modelId="{CCAE470A-435F-475D-B9C5-E51E19A86FDE}" type="parTrans" cxnId="{45EB81C8-51D4-4644-B975-F944F1613110}">
      <dgm:prSet/>
      <dgm:spPr/>
      <dgm:t>
        <a:bodyPr/>
        <a:lstStyle/>
        <a:p>
          <a:endParaRPr lang="el-GR"/>
        </a:p>
      </dgm:t>
    </dgm:pt>
    <dgm:pt modelId="{1465B947-FA82-4BA9-A920-193199CA054B}" type="sibTrans" cxnId="{45EB81C8-51D4-4644-B975-F944F1613110}">
      <dgm:prSet/>
      <dgm:spPr/>
      <dgm:t>
        <a:bodyPr/>
        <a:lstStyle/>
        <a:p>
          <a:endParaRPr lang="el-GR"/>
        </a:p>
      </dgm:t>
    </dgm:pt>
    <dgm:pt modelId="{AF0D5626-B4A1-4246-BC51-C488C83321C6}">
      <dgm:prSet custT="1"/>
      <dgm:spPr/>
      <dgm:t>
        <a:bodyPr/>
        <a:lstStyle/>
        <a:p>
          <a:r>
            <a:rPr lang="el-GR" sz="1200" dirty="0" smtClean="0"/>
            <a:t>«Κουμπιά» κατανοητά και αναγνωρίσιμα</a:t>
          </a:r>
          <a:endParaRPr lang="el-GR" sz="1200" dirty="0"/>
        </a:p>
      </dgm:t>
    </dgm:pt>
    <dgm:pt modelId="{7494E127-4F64-42D1-80AE-71888F789F15}" type="parTrans" cxnId="{11317ED5-F4DC-4504-8336-926F66574DA7}">
      <dgm:prSet/>
      <dgm:spPr/>
      <dgm:t>
        <a:bodyPr/>
        <a:lstStyle/>
        <a:p>
          <a:endParaRPr lang="el-GR"/>
        </a:p>
      </dgm:t>
    </dgm:pt>
    <dgm:pt modelId="{6670E686-4507-4DF7-BDC9-A96A2EE54027}" type="sibTrans" cxnId="{11317ED5-F4DC-4504-8336-926F66574DA7}">
      <dgm:prSet/>
      <dgm:spPr/>
      <dgm:t>
        <a:bodyPr/>
        <a:lstStyle/>
        <a:p>
          <a:endParaRPr lang="el-GR"/>
        </a:p>
      </dgm:t>
    </dgm:pt>
    <dgm:pt modelId="{8C367E3B-FA78-4C00-9CAB-A44125A85FBE}">
      <dgm:prSet custT="1"/>
      <dgm:spPr/>
      <dgm:t>
        <a:bodyPr/>
        <a:lstStyle/>
        <a:p>
          <a:r>
            <a:rPr lang="el-GR" sz="1200" dirty="0" smtClean="0"/>
            <a:t>Εύκολη πλοήγηση</a:t>
          </a:r>
          <a:endParaRPr lang="el-GR" sz="1200" dirty="0"/>
        </a:p>
      </dgm:t>
    </dgm:pt>
    <dgm:pt modelId="{E7AD824E-6131-4FEC-A81F-25CF284F8D88}" type="parTrans" cxnId="{9F88B328-3C85-4059-BCDA-3CBA0E5672FD}">
      <dgm:prSet/>
      <dgm:spPr/>
      <dgm:t>
        <a:bodyPr/>
        <a:lstStyle/>
        <a:p>
          <a:endParaRPr lang="el-GR"/>
        </a:p>
      </dgm:t>
    </dgm:pt>
    <dgm:pt modelId="{009191E6-FA1C-43F2-9020-F61804104B70}" type="sibTrans" cxnId="{9F88B328-3C85-4059-BCDA-3CBA0E5672FD}">
      <dgm:prSet/>
      <dgm:spPr/>
      <dgm:t>
        <a:bodyPr/>
        <a:lstStyle/>
        <a:p>
          <a:endParaRPr lang="el-GR"/>
        </a:p>
      </dgm:t>
    </dgm:pt>
    <dgm:pt modelId="{C26D04AA-9F54-4850-802A-9F22FA71F351}">
      <dgm:prSet custT="1"/>
      <dgm:spPr/>
      <dgm:t>
        <a:bodyPr/>
        <a:lstStyle/>
        <a:p>
          <a:r>
            <a:rPr lang="el-GR" sz="1200" dirty="0" smtClean="0"/>
            <a:t>Αξιοπιστία </a:t>
          </a:r>
          <a:r>
            <a:rPr lang="el-GR" sz="1200" dirty="0" err="1" smtClean="0"/>
            <a:t>υπερσυνδέσμων</a:t>
          </a:r>
          <a:endParaRPr lang="el-GR" sz="1200" dirty="0"/>
        </a:p>
      </dgm:t>
    </dgm:pt>
    <dgm:pt modelId="{4310D960-B38C-4EF2-90D9-8958A260A165}" type="parTrans" cxnId="{B1C40C3C-DEFD-43A6-BFAA-44745BA6D262}">
      <dgm:prSet/>
      <dgm:spPr/>
      <dgm:t>
        <a:bodyPr/>
        <a:lstStyle/>
        <a:p>
          <a:endParaRPr lang="el-GR"/>
        </a:p>
      </dgm:t>
    </dgm:pt>
    <dgm:pt modelId="{55CF7B3B-478D-4026-9935-1D4332EA6FAF}" type="sibTrans" cxnId="{B1C40C3C-DEFD-43A6-BFAA-44745BA6D262}">
      <dgm:prSet/>
      <dgm:spPr/>
      <dgm:t>
        <a:bodyPr/>
        <a:lstStyle/>
        <a:p>
          <a:endParaRPr lang="el-GR"/>
        </a:p>
      </dgm:t>
    </dgm:pt>
    <dgm:pt modelId="{8BBE4759-330F-4B35-B103-37703600338F}">
      <dgm:prSet/>
      <dgm:spPr/>
      <dgm:t>
        <a:bodyPr/>
        <a:lstStyle/>
        <a:p>
          <a:r>
            <a:rPr lang="el-GR" dirty="0" smtClean="0"/>
            <a:t>Συμβουλές μελέτης</a:t>
          </a:r>
          <a:endParaRPr lang="el-GR" dirty="0"/>
        </a:p>
      </dgm:t>
    </dgm:pt>
    <dgm:pt modelId="{F11CA383-4785-4698-8698-71CEED58F426}" type="parTrans" cxnId="{9702BDE9-3760-4DC4-A399-069EA4C7CCDA}">
      <dgm:prSet/>
      <dgm:spPr/>
      <dgm:t>
        <a:bodyPr/>
        <a:lstStyle/>
        <a:p>
          <a:endParaRPr lang="el-GR"/>
        </a:p>
      </dgm:t>
    </dgm:pt>
    <dgm:pt modelId="{8A3021C4-AF18-4CD9-8E11-D8FE422C5372}" type="sibTrans" cxnId="{9702BDE9-3760-4DC4-A399-069EA4C7CCDA}">
      <dgm:prSet/>
      <dgm:spPr/>
      <dgm:t>
        <a:bodyPr/>
        <a:lstStyle/>
        <a:p>
          <a:endParaRPr lang="el-GR"/>
        </a:p>
      </dgm:t>
    </dgm:pt>
    <dgm:pt modelId="{49DF561F-5B86-4A23-8490-0EED4B0825A3}">
      <dgm:prSet/>
      <dgm:spPr/>
      <dgm:t>
        <a:bodyPr/>
        <a:lstStyle/>
        <a:p>
          <a:r>
            <a:rPr lang="el-GR" smtClean="0"/>
            <a:t>Έμφαση σε σημεία</a:t>
          </a:r>
          <a:endParaRPr lang="el-GR"/>
        </a:p>
      </dgm:t>
    </dgm:pt>
    <dgm:pt modelId="{9B8FB77A-21EA-4A5B-8672-4BB359498F9F}" type="parTrans" cxnId="{51DCA7DB-7457-45D0-9776-09B54DE658D7}">
      <dgm:prSet/>
      <dgm:spPr/>
      <dgm:t>
        <a:bodyPr/>
        <a:lstStyle/>
        <a:p>
          <a:endParaRPr lang="el-GR"/>
        </a:p>
      </dgm:t>
    </dgm:pt>
    <dgm:pt modelId="{6CD887FB-8333-4763-9A1B-2EA6C9C7EF79}" type="sibTrans" cxnId="{51DCA7DB-7457-45D0-9776-09B54DE658D7}">
      <dgm:prSet/>
      <dgm:spPr/>
      <dgm:t>
        <a:bodyPr/>
        <a:lstStyle/>
        <a:p>
          <a:endParaRPr lang="el-GR"/>
        </a:p>
      </dgm:t>
    </dgm:pt>
    <dgm:pt modelId="{EA6821D3-F397-47C4-910C-6D91DC88BBD5}">
      <dgm:prSet custT="1"/>
      <dgm:spPr/>
      <dgm:t>
        <a:bodyPr/>
        <a:lstStyle/>
        <a:p>
          <a:r>
            <a:rPr lang="el-GR" sz="1200" dirty="0" smtClean="0"/>
            <a:t>Δραστηριότητες που ενθαρρύνουν τη διατύπωση την έκφραση απόψεων-κρίσεων</a:t>
          </a:r>
          <a:endParaRPr lang="el-GR" sz="1200" dirty="0"/>
        </a:p>
      </dgm:t>
    </dgm:pt>
    <dgm:pt modelId="{B60F1DAA-F6A2-4E0B-AC5D-1E877A45764B}" type="parTrans" cxnId="{55255844-0549-4560-8E25-9E4B81F0A679}">
      <dgm:prSet/>
      <dgm:spPr/>
      <dgm:t>
        <a:bodyPr/>
        <a:lstStyle/>
        <a:p>
          <a:endParaRPr lang="el-GR"/>
        </a:p>
      </dgm:t>
    </dgm:pt>
    <dgm:pt modelId="{D739EE0F-D0FA-4080-910C-3A0D3412FAC4}" type="sibTrans" cxnId="{55255844-0549-4560-8E25-9E4B81F0A679}">
      <dgm:prSet/>
      <dgm:spPr/>
      <dgm:t>
        <a:bodyPr/>
        <a:lstStyle/>
        <a:p>
          <a:endParaRPr lang="el-GR"/>
        </a:p>
      </dgm:t>
    </dgm:pt>
    <dgm:pt modelId="{964A4237-9DB7-4A9B-B9D2-669FBAE0B6CC}">
      <dgm:prSet custT="1"/>
      <dgm:spPr/>
      <dgm:t>
        <a:bodyPr/>
        <a:lstStyle/>
        <a:p>
          <a:r>
            <a:rPr lang="el-GR" sz="1200" dirty="0" smtClean="0"/>
            <a:t>Δραστηριότητες που ενθαρρύνουν ανταλλαγή απόψεων </a:t>
          </a:r>
          <a:endParaRPr lang="el-GR" sz="1200" dirty="0"/>
        </a:p>
      </dgm:t>
    </dgm:pt>
    <dgm:pt modelId="{FE83AAE7-2040-4848-AB38-2C6B023198CF}" type="parTrans" cxnId="{6A6E6814-D63C-4745-926A-B22849605729}">
      <dgm:prSet/>
      <dgm:spPr/>
      <dgm:t>
        <a:bodyPr/>
        <a:lstStyle/>
        <a:p>
          <a:endParaRPr lang="el-GR"/>
        </a:p>
      </dgm:t>
    </dgm:pt>
    <dgm:pt modelId="{E69C2597-D2CA-46BE-9EB8-7B05C786254F}" type="sibTrans" cxnId="{6A6E6814-D63C-4745-926A-B22849605729}">
      <dgm:prSet/>
      <dgm:spPr/>
      <dgm:t>
        <a:bodyPr/>
        <a:lstStyle/>
        <a:p>
          <a:endParaRPr lang="el-GR"/>
        </a:p>
      </dgm:t>
    </dgm:pt>
    <dgm:pt modelId="{57CCD131-37D5-4DB5-8FD6-35C3B00F2A1B}">
      <dgm:prSet custT="1"/>
      <dgm:spPr/>
      <dgm:t>
        <a:bodyPr/>
        <a:lstStyle/>
        <a:p>
          <a:r>
            <a:rPr lang="el-GR" sz="1200" dirty="0" smtClean="0"/>
            <a:t>Δραστηριότητες </a:t>
          </a:r>
          <a:r>
            <a:rPr lang="el-GR" sz="1200" dirty="0" err="1" smtClean="0"/>
            <a:t>αυτοαξιολόγησης</a:t>
          </a:r>
          <a:endParaRPr lang="el-GR" sz="1200" dirty="0"/>
        </a:p>
      </dgm:t>
    </dgm:pt>
    <dgm:pt modelId="{D72EED92-1837-403C-BA30-CAC2E61B60AD}" type="parTrans" cxnId="{115A9DAB-72A9-4964-813E-14ED35A3A4C2}">
      <dgm:prSet/>
      <dgm:spPr/>
      <dgm:t>
        <a:bodyPr/>
        <a:lstStyle/>
        <a:p>
          <a:endParaRPr lang="el-GR"/>
        </a:p>
      </dgm:t>
    </dgm:pt>
    <dgm:pt modelId="{B7E18361-DB94-4AC3-8AC3-AB496211F990}" type="sibTrans" cxnId="{115A9DAB-72A9-4964-813E-14ED35A3A4C2}">
      <dgm:prSet/>
      <dgm:spPr/>
      <dgm:t>
        <a:bodyPr/>
        <a:lstStyle/>
        <a:p>
          <a:endParaRPr lang="el-GR"/>
        </a:p>
      </dgm:t>
    </dgm:pt>
    <dgm:pt modelId="{C4836B60-7C76-4E96-AFB9-5D9592BC1469}">
      <dgm:prSet custT="1"/>
      <dgm:spPr/>
      <dgm:t>
        <a:bodyPr/>
        <a:lstStyle/>
        <a:p>
          <a:r>
            <a:rPr lang="el-GR" sz="1200" dirty="0" smtClean="0"/>
            <a:t>Δραστηριότητες συσχέτισης δεδομένων με τη δική του πραγματικότητα</a:t>
          </a:r>
          <a:endParaRPr lang="el-GR" sz="1200" dirty="0"/>
        </a:p>
      </dgm:t>
    </dgm:pt>
    <dgm:pt modelId="{EA303B45-5ED5-4709-8ED5-F351DBD14FE7}" type="parTrans" cxnId="{61484D74-FC27-45AD-8966-0310EA0DE7E4}">
      <dgm:prSet/>
      <dgm:spPr/>
      <dgm:t>
        <a:bodyPr/>
        <a:lstStyle/>
        <a:p>
          <a:endParaRPr lang="el-GR"/>
        </a:p>
      </dgm:t>
    </dgm:pt>
    <dgm:pt modelId="{E761D61B-103D-42A9-8ED5-65310BB13811}" type="sibTrans" cxnId="{61484D74-FC27-45AD-8966-0310EA0DE7E4}">
      <dgm:prSet/>
      <dgm:spPr/>
      <dgm:t>
        <a:bodyPr/>
        <a:lstStyle/>
        <a:p>
          <a:endParaRPr lang="el-GR"/>
        </a:p>
      </dgm:t>
    </dgm:pt>
    <dgm:pt modelId="{9E676031-B20F-4929-A41D-FE956F81620B}" type="pres">
      <dgm:prSet presAssocID="{42D3E0C2-AB63-4CBF-9D57-80F61B06C96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5A75EF3D-4CE3-46A2-AF04-2726F9574045}" type="pres">
      <dgm:prSet presAssocID="{A3DE29DF-643A-461E-994F-F058690458CA}" presName="root" presStyleCnt="0"/>
      <dgm:spPr/>
    </dgm:pt>
    <dgm:pt modelId="{4B551A57-96FF-4999-BABF-31201C6A077F}" type="pres">
      <dgm:prSet presAssocID="{A3DE29DF-643A-461E-994F-F058690458CA}" presName="rootComposite" presStyleCnt="0"/>
      <dgm:spPr/>
    </dgm:pt>
    <dgm:pt modelId="{2A422C46-2A52-4023-8E15-7C60503ECCB1}" type="pres">
      <dgm:prSet presAssocID="{A3DE29DF-643A-461E-994F-F058690458CA}" presName="rootText" presStyleLbl="node1" presStyleIdx="0" presStyleCnt="8" custScaleX="214910" custScaleY="251446" custLinFactNeighborX="-1166" custLinFactNeighborY="-11656"/>
      <dgm:spPr/>
      <dgm:t>
        <a:bodyPr/>
        <a:lstStyle/>
        <a:p>
          <a:endParaRPr lang="el-GR"/>
        </a:p>
      </dgm:t>
    </dgm:pt>
    <dgm:pt modelId="{2EE51C94-5961-4022-A4F0-3CED64925057}" type="pres">
      <dgm:prSet presAssocID="{A3DE29DF-643A-461E-994F-F058690458CA}" presName="rootConnector" presStyleLbl="node1" presStyleIdx="0" presStyleCnt="8"/>
      <dgm:spPr/>
      <dgm:t>
        <a:bodyPr/>
        <a:lstStyle/>
        <a:p>
          <a:endParaRPr lang="el-GR"/>
        </a:p>
      </dgm:t>
    </dgm:pt>
    <dgm:pt modelId="{44F4CCBB-9472-4223-BD54-892698DA430F}" type="pres">
      <dgm:prSet presAssocID="{A3DE29DF-643A-461E-994F-F058690458CA}" presName="childShape" presStyleCnt="0"/>
      <dgm:spPr/>
    </dgm:pt>
    <dgm:pt modelId="{3754FF40-6620-48A3-9E89-746DDAB23980}" type="pres">
      <dgm:prSet presAssocID="{6FF0B337-2F54-4E88-BE87-615BAC0CF8AC}" presName="Name13" presStyleLbl="parChTrans1D2" presStyleIdx="0" presStyleCnt="17"/>
      <dgm:spPr/>
      <dgm:t>
        <a:bodyPr/>
        <a:lstStyle/>
        <a:p>
          <a:endParaRPr lang="el-GR"/>
        </a:p>
      </dgm:t>
    </dgm:pt>
    <dgm:pt modelId="{F5422EF7-B002-4DF1-9B2D-772439DCB0FB}" type="pres">
      <dgm:prSet presAssocID="{685FE150-951F-4F0F-BED4-2EE9618147F6}" presName="childText" presStyleLbl="bgAcc1" presStyleIdx="0" presStyleCnt="17" custScaleX="224731" custScaleY="15061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727EACB-FF33-4D62-91CB-723975F7432A}" type="pres">
      <dgm:prSet presAssocID="{21B3F231-D548-455D-B0D7-E41130567397}" presName="Name13" presStyleLbl="parChTrans1D2" presStyleIdx="1" presStyleCnt="17"/>
      <dgm:spPr/>
      <dgm:t>
        <a:bodyPr/>
        <a:lstStyle/>
        <a:p>
          <a:endParaRPr lang="el-GR"/>
        </a:p>
      </dgm:t>
    </dgm:pt>
    <dgm:pt modelId="{E35E6D4D-8D40-4952-A3EB-3FDDC009F6D4}" type="pres">
      <dgm:prSet presAssocID="{D87B53C0-A7DD-41E4-B93B-1FF16145724F}" presName="childText" presStyleLbl="bgAcc1" presStyleIdx="1" presStyleCnt="17" custScaleX="239486" custScaleY="14490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DD27CA9-0662-4508-9788-30C9D94285C7}" type="pres">
      <dgm:prSet presAssocID="{C4479C07-848F-4989-A595-7E9265D9CE90}" presName="Name13" presStyleLbl="parChTrans1D2" presStyleIdx="2" presStyleCnt="17"/>
      <dgm:spPr/>
      <dgm:t>
        <a:bodyPr/>
        <a:lstStyle/>
        <a:p>
          <a:endParaRPr lang="el-GR"/>
        </a:p>
      </dgm:t>
    </dgm:pt>
    <dgm:pt modelId="{17309F04-ED54-4D55-9070-C9D3394D351D}" type="pres">
      <dgm:prSet presAssocID="{94B3BE5F-55B4-445C-9E31-12BF271999E8}" presName="childText" presStyleLbl="bgAcc1" presStyleIdx="2" presStyleCnt="17" custScaleX="233957" custScaleY="19135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F05F76-282D-4128-9429-83DBA8CCF8C7}" type="pres">
      <dgm:prSet presAssocID="{23C9F9C5-3061-4CA9-B6F7-F4455CA696F2}" presName="root" presStyleCnt="0"/>
      <dgm:spPr/>
    </dgm:pt>
    <dgm:pt modelId="{AD7F8D81-5C5A-4BE4-8BC9-62891F7F8A68}" type="pres">
      <dgm:prSet presAssocID="{23C9F9C5-3061-4CA9-B6F7-F4455CA696F2}" presName="rootComposite" presStyleCnt="0"/>
      <dgm:spPr/>
    </dgm:pt>
    <dgm:pt modelId="{C25CD61E-54CB-4B60-8290-FEC2C065B05F}" type="pres">
      <dgm:prSet presAssocID="{23C9F9C5-3061-4CA9-B6F7-F4455CA696F2}" presName="rootText" presStyleLbl="node1" presStyleIdx="1" presStyleCnt="8" custScaleX="182744" custScaleY="269292"/>
      <dgm:spPr/>
      <dgm:t>
        <a:bodyPr/>
        <a:lstStyle/>
        <a:p>
          <a:endParaRPr lang="el-GR"/>
        </a:p>
      </dgm:t>
    </dgm:pt>
    <dgm:pt modelId="{0E2070BE-2882-43EE-9B07-D63354075016}" type="pres">
      <dgm:prSet presAssocID="{23C9F9C5-3061-4CA9-B6F7-F4455CA696F2}" presName="rootConnector" presStyleLbl="node1" presStyleIdx="1" presStyleCnt="8"/>
      <dgm:spPr/>
      <dgm:t>
        <a:bodyPr/>
        <a:lstStyle/>
        <a:p>
          <a:endParaRPr lang="el-GR"/>
        </a:p>
      </dgm:t>
    </dgm:pt>
    <dgm:pt modelId="{5EFCD180-2ECF-4AF1-A2BE-9D9002F3F38C}" type="pres">
      <dgm:prSet presAssocID="{23C9F9C5-3061-4CA9-B6F7-F4455CA696F2}" presName="childShape" presStyleCnt="0"/>
      <dgm:spPr/>
    </dgm:pt>
    <dgm:pt modelId="{BCE8C9CB-11EB-405C-BCFC-E57A609DCDE6}" type="pres">
      <dgm:prSet presAssocID="{CCAE470A-435F-475D-B9C5-E51E19A86FDE}" presName="Name13" presStyleLbl="parChTrans1D2" presStyleIdx="3" presStyleCnt="17"/>
      <dgm:spPr/>
      <dgm:t>
        <a:bodyPr/>
        <a:lstStyle/>
        <a:p>
          <a:endParaRPr lang="el-GR"/>
        </a:p>
      </dgm:t>
    </dgm:pt>
    <dgm:pt modelId="{4415A6FA-0F85-4AD5-B767-81D9D9A2AF98}" type="pres">
      <dgm:prSet presAssocID="{06BAB4DC-3D5B-4585-AB1D-1C04089B8C0F}" presName="childText" presStyleLbl="bgAcc1" presStyleIdx="3" presStyleCnt="17" custScaleX="237373" custScaleY="17912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83C23B-B799-4963-A6F7-9813C0E67092}" type="pres">
      <dgm:prSet presAssocID="{EABA3363-828D-43A6-AE0E-D4A0C0079261}" presName="Name13" presStyleLbl="parChTrans1D2" presStyleIdx="4" presStyleCnt="17"/>
      <dgm:spPr/>
      <dgm:t>
        <a:bodyPr/>
        <a:lstStyle/>
        <a:p>
          <a:endParaRPr lang="el-GR"/>
        </a:p>
      </dgm:t>
    </dgm:pt>
    <dgm:pt modelId="{46DBD858-D3F1-42CC-83DF-40E5F9C81B64}" type="pres">
      <dgm:prSet presAssocID="{08DD05E8-069B-462C-B727-ED7389914B85}" presName="childText" presStyleLbl="bgAcc1" presStyleIdx="4" presStyleCnt="17" custScaleX="248295" custScaleY="12238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1BDD11-65AC-40DE-A191-21DDBBF3C3F8}" type="pres">
      <dgm:prSet presAssocID="{9186CFAE-47C3-4FDA-BDE9-BC76D74932F8}" presName="Name13" presStyleLbl="parChTrans1D2" presStyleIdx="5" presStyleCnt="17"/>
      <dgm:spPr/>
      <dgm:t>
        <a:bodyPr/>
        <a:lstStyle/>
        <a:p>
          <a:endParaRPr lang="el-GR"/>
        </a:p>
      </dgm:t>
    </dgm:pt>
    <dgm:pt modelId="{2D06EC3E-515F-4BBA-A2D8-EC4F70D6AF04}" type="pres">
      <dgm:prSet presAssocID="{97BC54E9-B49E-422D-AAC7-C103EC78B9A6}" presName="childText" presStyleLbl="bgAcc1" presStyleIdx="5" presStyleCnt="17" custScaleX="263659" custScaleY="17150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78854F0-6458-4596-A470-E4DBEA043717}" type="pres">
      <dgm:prSet presAssocID="{2D87135A-057D-4907-8B16-EB324F09ADAF}" presName="Name13" presStyleLbl="parChTrans1D2" presStyleIdx="6" presStyleCnt="17"/>
      <dgm:spPr/>
      <dgm:t>
        <a:bodyPr/>
        <a:lstStyle/>
        <a:p>
          <a:endParaRPr lang="el-GR"/>
        </a:p>
      </dgm:t>
    </dgm:pt>
    <dgm:pt modelId="{2479D888-1609-4DCE-B77E-FB20847C31C6}" type="pres">
      <dgm:prSet presAssocID="{522D8DFA-7647-47A8-88CB-A18830FC9C5C}" presName="childText" presStyleLbl="bgAcc1" presStyleIdx="6" presStyleCnt="17" custScaleX="295226" custScaleY="2229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46CFB5-85C3-4966-864D-39FB18A77A55}" type="pres">
      <dgm:prSet presAssocID="{7D2BF077-20DE-4C08-8EE4-F138E9C470A0}" presName="Name13" presStyleLbl="parChTrans1D2" presStyleIdx="7" presStyleCnt="17"/>
      <dgm:spPr/>
      <dgm:t>
        <a:bodyPr/>
        <a:lstStyle/>
        <a:p>
          <a:endParaRPr lang="el-GR"/>
        </a:p>
      </dgm:t>
    </dgm:pt>
    <dgm:pt modelId="{8BDE0B59-7E8E-4C9B-9004-22244B2E4206}" type="pres">
      <dgm:prSet presAssocID="{BD093E15-6165-4268-8060-B67644CAF5D2}" presName="childText" presStyleLbl="bgAcc1" presStyleIdx="7" presStyleCnt="17" custScaleX="235553" custScaleY="10091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0860E2-0947-49C4-9A59-0E1AE8113764}" type="pres">
      <dgm:prSet presAssocID="{F3FCF168-B8E0-4794-B2E1-7B3A4F524CC1}" presName="root" presStyleCnt="0"/>
      <dgm:spPr/>
    </dgm:pt>
    <dgm:pt modelId="{60E9F913-65F9-4902-AE97-0030B4A38042}" type="pres">
      <dgm:prSet presAssocID="{F3FCF168-B8E0-4794-B2E1-7B3A4F524CC1}" presName="rootComposite" presStyleCnt="0"/>
      <dgm:spPr/>
    </dgm:pt>
    <dgm:pt modelId="{97136B99-46EE-4FEA-8393-088333A90203}" type="pres">
      <dgm:prSet presAssocID="{F3FCF168-B8E0-4794-B2E1-7B3A4F524CC1}" presName="rootText" presStyleLbl="node1" presStyleIdx="2" presStyleCnt="8" custScaleX="160655" custScaleY="264845"/>
      <dgm:spPr/>
      <dgm:t>
        <a:bodyPr/>
        <a:lstStyle/>
        <a:p>
          <a:endParaRPr lang="el-GR"/>
        </a:p>
      </dgm:t>
    </dgm:pt>
    <dgm:pt modelId="{4A078C7F-61FC-433E-88B9-3F9E81834E78}" type="pres">
      <dgm:prSet presAssocID="{F3FCF168-B8E0-4794-B2E1-7B3A4F524CC1}" presName="rootConnector" presStyleLbl="node1" presStyleIdx="2" presStyleCnt="8"/>
      <dgm:spPr/>
      <dgm:t>
        <a:bodyPr/>
        <a:lstStyle/>
        <a:p>
          <a:endParaRPr lang="el-GR"/>
        </a:p>
      </dgm:t>
    </dgm:pt>
    <dgm:pt modelId="{E4F7DFE9-A459-4766-B8E5-20A2F5442C36}" type="pres">
      <dgm:prSet presAssocID="{F3FCF168-B8E0-4794-B2E1-7B3A4F524CC1}" presName="childShape" presStyleCnt="0"/>
      <dgm:spPr/>
    </dgm:pt>
    <dgm:pt modelId="{533EF2A9-251C-4CC0-99F0-AEE77A09B9FB}" type="pres">
      <dgm:prSet presAssocID="{4310D960-B38C-4EF2-90D9-8958A260A165}" presName="Name13" presStyleLbl="parChTrans1D2" presStyleIdx="8" presStyleCnt="17"/>
      <dgm:spPr/>
      <dgm:t>
        <a:bodyPr/>
        <a:lstStyle/>
        <a:p>
          <a:endParaRPr lang="el-GR"/>
        </a:p>
      </dgm:t>
    </dgm:pt>
    <dgm:pt modelId="{FA61A432-1491-41C2-8228-A1C6454AEB77}" type="pres">
      <dgm:prSet presAssocID="{C26D04AA-9F54-4850-802A-9F22FA71F351}" presName="childText" presStyleLbl="bgAcc1" presStyleIdx="8" presStyleCnt="17" custScaleX="253698" custScaleY="1852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ED7BB3-F44A-4724-9F65-62B2F114767E}" type="pres">
      <dgm:prSet presAssocID="{E7AD824E-6131-4FEC-A81F-25CF284F8D88}" presName="Name13" presStyleLbl="parChTrans1D2" presStyleIdx="9" presStyleCnt="17"/>
      <dgm:spPr/>
      <dgm:t>
        <a:bodyPr/>
        <a:lstStyle/>
        <a:p>
          <a:endParaRPr lang="el-GR"/>
        </a:p>
      </dgm:t>
    </dgm:pt>
    <dgm:pt modelId="{C80E2FD1-D6DB-4179-B18F-6792F7109009}" type="pres">
      <dgm:prSet presAssocID="{8C367E3B-FA78-4C00-9CAB-A44125A85FBE}" presName="childText" presStyleLbl="bgAcc1" presStyleIdx="9" presStyleCnt="17" custScaleX="250239" custScaleY="11655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9D8C35-6F75-4569-9403-EEEFAEB10DBA}" type="pres">
      <dgm:prSet presAssocID="{7494E127-4F64-42D1-80AE-71888F789F15}" presName="Name13" presStyleLbl="parChTrans1D2" presStyleIdx="10" presStyleCnt="17"/>
      <dgm:spPr/>
      <dgm:t>
        <a:bodyPr/>
        <a:lstStyle/>
        <a:p>
          <a:endParaRPr lang="el-GR"/>
        </a:p>
      </dgm:t>
    </dgm:pt>
    <dgm:pt modelId="{20F538E7-7F4C-4005-B8E7-139825EAE3DF}" type="pres">
      <dgm:prSet presAssocID="{AF0D5626-B4A1-4246-BC51-C488C83321C6}" presName="childText" presStyleLbl="bgAcc1" presStyleIdx="10" presStyleCnt="17" custScaleX="245856" custScaleY="2374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706F9D7-8F6A-4AED-96C0-38DC601FE631}" type="pres">
      <dgm:prSet presAssocID="{5EF9FDFF-D578-4D86-A585-38EBC163FDD9}" presName="root" presStyleCnt="0"/>
      <dgm:spPr/>
    </dgm:pt>
    <dgm:pt modelId="{1953563F-C0F5-4384-BE26-8E966E0A4867}" type="pres">
      <dgm:prSet presAssocID="{5EF9FDFF-D578-4D86-A585-38EBC163FDD9}" presName="rootComposite" presStyleCnt="0"/>
      <dgm:spPr/>
    </dgm:pt>
    <dgm:pt modelId="{4AC1A611-B258-4A9A-AC6E-4D1A6CD154FB}" type="pres">
      <dgm:prSet presAssocID="{5EF9FDFF-D578-4D86-A585-38EBC163FDD9}" presName="rootText" presStyleLbl="node1" presStyleIdx="3" presStyleCnt="8" custScaleX="186554" custScaleY="263825"/>
      <dgm:spPr/>
      <dgm:t>
        <a:bodyPr/>
        <a:lstStyle/>
        <a:p>
          <a:endParaRPr lang="el-GR"/>
        </a:p>
      </dgm:t>
    </dgm:pt>
    <dgm:pt modelId="{DF5A1797-8F5A-49A0-AE06-E3626E58E88B}" type="pres">
      <dgm:prSet presAssocID="{5EF9FDFF-D578-4D86-A585-38EBC163FDD9}" presName="rootConnector" presStyleLbl="node1" presStyleIdx="3" presStyleCnt="8"/>
      <dgm:spPr/>
      <dgm:t>
        <a:bodyPr/>
        <a:lstStyle/>
        <a:p>
          <a:endParaRPr lang="el-GR"/>
        </a:p>
      </dgm:t>
    </dgm:pt>
    <dgm:pt modelId="{4C84E173-853F-468C-9E7C-80A5B2E92EF7}" type="pres">
      <dgm:prSet presAssocID="{5EF9FDFF-D578-4D86-A585-38EBC163FDD9}" presName="childShape" presStyleCnt="0"/>
      <dgm:spPr/>
    </dgm:pt>
    <dgm:pt modelId="{B3C5C03A-76EF-4768-9E70-1B42072D1F00}" type="pres">
      <dgm:prSet presAssocID="{9B8FB77A-21EA-4A5B-8672-4BB359498F9F}" presName="Name13" presStyleLbl="parChTrans1D2" presStyleIdx="11" presStyleCnt="17"/>
      <dgm:spPr/>
      <dgm:t>
        <a:bodyPr/>
        <a:lstStyle/>
        <a:p>
          <a:endParaRPr lang="el-GR"/>
        </a:p>
      </dgm:t>
    </dgm:pt>
    <dgm:pt modelId="{517B2120-AC57-4C79-9BEC-AA23D0FBC5F6}" type="pres">
      <dgm:prSet presAssocID="{49DF561F-5B86-4A23-8490-0EED4B0825A3}" presName="childText" presStyleLbl="bgAcc1" presStyleIdx="11" presStyleCnt="17" custScaleX="187608" custScaleY="13319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5AD7F57-6EBD-4F0B-B14C-5047D5453BFB}" type="pres">
      <dgm:prSet presAssocID="{F11CA383-4785-4698-8698-71CEED58F426}" presName="Name13" presStyleLbl="parChTrans1D2" presStyleIdx="12" presStyleCnt="17"/>
      <dgm:spPr/>
      <dgm:t>
        <a:bodyPr/>
        <a:lstStyle/>
        <a:p>
          <a:endParaRPr lang="el-GR"/>
        </a:p>
      </dgm:t>
    </dgm:pt>
    <dgm:pt modelId="{306401B2-34FE-47DB-94C2-DA53963188AC}" type="pres">
      <dgm:prSet presAssocID="{8BBE4759-330F-4B35-B103-37703600338F}" presName="childText" presStyleLbl="bgAcc1" presStyleIdx="12" presStyleCnt="17" custScaleX="184980" custScaleY="1420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3DB1B2-AC79-4421-BCB3-A99B5EB5C371}" type="pres">
      <dgm:prSet presAssocID="{46000004-3704-41F6-89C4-C98DEA7D72D3}" presName="root" presStyleCnt="0"/>
      <dgm:spPr/>
    </dgm:pt>
    <dgm:pt modelId="{3A332F17-7771-4325-82FF-F1572B22E144}" type="pres">
      <dgm:prSet presAssocID="{46000004-3704-41F6-89C4-C98DEA7D72D3}" presName="rootComposite" presStyleCnt="0"/>
      <dgm:spPr/>
    </dgm:pt>
    <dgm:pt modelId="{0B8CA9E3-B0C7-453D-9079-CFF664F9EBD0}" type="pres">
      <dgm:prSet presAssocID="{46000004-3704-41F6-89C4-C98DEA7D72D3}" presName="rootText" presStyleLbl="node1" presStyleIdx="4" presStyleCnt="8" custScaleX="226151" custScaleY="235488"/>
      <dgm:spPr/>
      <dgm:t>
        <a:bodyPr/>
        <a:lstStyle/>
        <a:p>
          <a:endParaRPr lang="el-GR"/>
        </a:p>
      </dgm:t>
    </dgm:pt>
    <dgm:pt modelId="{5A2DCCAF-F6F6-45E4-B994-9E0A349FB666}" type="pres">
      <dgm:prSet presAssocID="{46000004-3704-41F6-89C4-C98DEA7D72D3}" presName="rootConnector" presStyleLbl="node1" presStyleIdx="4" presStyleCnt="8"/>
      <dgm:spPr/>
      <dgm:t>
        <a:bodyPr/>
        <a:lstStyle/>
        <a:p>
          <a:endParaRPr lang="el-GR"/>
        </a:p>
      </dgm:t>
    </dgm:pt>
    <dgm:pt modelId="{FFC632A4-E50B-44A8-BCDF-B450DB5590A6}" type="pres">
      <dgm:prSet presAssocID="{46000004-3704-41F6-89C4-C98DEA7D72D3}" presName="childShape" presStyleCnt="0"/>
      <dgm:spPr/>
    </dgm:pt>
    <dgm:pt modelId="{071107B9-3F79-4FD4-987E-FEAEE2D4188B}" type="pres">
      <dgm:prSet presAssocID="{FE83AAE7-2040-4848-AB38-2C6B023198CF}" presName="Name13" presStyleLbl="parChTrans1D2" presStyleIdx="13" presStyleCnt="17"/>
      <dgm:spPr/>
      <dgm:t>
        <a:bodyPr/>
        <a:lstStyle/>
        <a:p>
          <a:endParaRPr lang="el-GR"/>
        </a:p>
      </dgm:t>
    </dgm:pt>
    <dgm:pt modelId="{451633BA-C2B5-4717-9F69-0CD5F5D683E0}" type="pres">
      <dgm:prSet presAssocID="{964A4237-9DB7-4A9B-B9D2-669FBAE0B6CC}" presName="childText" presStyleLbl="bgAcc1" presStyleIdx="13" presStyleCnt="17" custScaleX="243406" custScaleY="306784" custLinFactNeighborX="-2734" custLinFactNeighborY="21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A6E788D-95C6-4FB9-9D4B-BB0C24DC8B6F}" type="pres">
      <dgm:prSet presAssocID="{B60F1DAA-F6A2-4E0B-AC5D-1E877A45764B}" presName="Name13" presStyleLbl="parChTrans1D2" presStyleIdx="14" presStyleCnt="17"/>
      <dgm:spPr/>
      <dgm:t>
        <a:bodyPr/>
        <a:lstStyle/>
        <a:p>
          <a:endParaRPr lang="el-GR"/>
        </a:p>
      </dgm:t>
    </dgm:pt>
    <dgm:pt modelId="{E352D0C6-C031-4A62-B5CD-AD069908CBD1}" type="pres">
      <dgm:prSet presAssocID="{EA6821D3-F397-47C4-910C-6D91DC88BBD5}" presName="childText" presStyleLbl="bgAcc1" presStyleIdx="14" presStyleCnt="17" custScaleX="264697" custScaleY="36761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8B3BD80-1582-45D5-98C6-F2EC9DDEB0E1}" type="pres">
      <dgm:prSet presAssocID="{A0FDFF2C-C864-4B70-8695-9F3AF0FDD493}" presName="root" presStyleCnt="0"/>
      <dgm:spPr/>
    </dgm:pt>
    <dgm:pt modelId="{D9EEF1CD-2B2F-4732-8BE9-A3528FEFEE6E}" type="pres">
      <dgm:prSet presAssocID="{A0FDFF2C-C864-4B70-8695-9F3AF0FDD493}" presName="rootComposite" presStyleCnt="0"/>
      <dgm:spPr/>
    </dgm:pt>
    <dgm:pt modelId="{0171F81A-58F8-4659-9AB5-175926E00971}" type="pres">
      <dgm:prSet presAssocID="{A0FDFF2C-C864-4B70-8695-9F3AF0FDD493}" presName="rootText" presStyleLbl="node1" presStyleIdx="5" presStyleCnt="8" custScaleX="247416" custScaleY="221464"/>
      <dgm:spPr/>
      <dgm:t>
        <a:bodyPr/>
        <a:lstStyle/>
        <a:p>
          <a:endParaRPr lang="el-GR"/>
        </a:p>
      </dgm:t>
    </dgm:pt>
    <dgm:pt modelId="{F55544B6-B2C0-447A-810D-33D03EAC4934}" type="pres">
      <dgm:prSet presAssocID="{A0FDFF2C-C864-4B70-8695-9F3AF0FDD493}" presName="rootConnector" presStyleLbl="node1" presStyleIdx="5" presStyleCnt="8"/>
      <dgm:spPr/>
      <dgm:t>
        <a:bodyPr/>
        <a:lstStyle/>
        <a:p>
          <a:endParaRPr lang="el-GR"/>
        </a:p>
      </dgm:t>
    </dgm:pt>
    <dgm:pt modelId="{9DA2E2DE-7D42-4366-BF8A-3D8C7C4FB7E1}" type="pres">
      <dgm:prSet presAssocID="{A0FDFF2C-C864-4B70-8695-9F3AF0FDD493}" presName="childShape" presStyleCnt="0"/>
      <dgm:spPr/>
    </dgm:pt>
    <dgm:pt modelId="{9B65B4A8-DF32-471B-AB6F-6D2EDBB81E0C}" type="pres">
      <dgm:prSet presAssocID="{EA303B45-5ED5-4709-8ED5-F351DBD14FE7}" presName="Name13" presStyleLbl="parChTrans1D2" presStyleIdx="15" presStyleCnt="17"/>
      <dgm:spPr/>
      <dgm:t>
        <a:bodyPr/>
        <a:lstStyle/>
        <a:p>
          <a:endParaRPr lang="el-GR"/>
        </a:p>
      </dgm:t>
    </dgm:pt>
    <dgm:pt modelId="{B0C716E6-17C4-4ABB-A90E-413BB3D9F3AD}" type="pres">
      <dgm:prSet presAssocID="{C4836B60-7C76-4E96-AFB9-5D9592BC1469}" presName="childText" presStyleLbl="bgAcc1" presStyleIdx="15" presStyleCnt="17" custScaleX="248316" custScaleY="29077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05C489-DCD5-492A-96FA-146A735D2BED}" type="pres">
      <dgm:prSet presAssocID="{D72EED92-1837-403C-BA30-CAC2E61B60AD}" presName="Name13" presStyleLbl="parChTrans1D2" presStyleIdx="16" presStyleCnt="17"/>
      <dgm:spPr/>
      <dgm:t>
        <a:bodyPr/>
        <a:lstStyle/>
        <a:p>
          <a:endParaRPr lang="el-GR"/>
        </a:p>
      </dgm:t>
    </dgm:pt>
    <dgm:pt modelId="{26FFCE9B-3786-4C02-867C-CD01128187E6}" type="pres">
      <dgm:prSet presAssocID="{57CCD131-37D5-4DB5-8FD6-35C3B00F2A1B}" presName="childText" presStyleLbl="bgAcc1" presStyleIdx="16" presStyleCnt="17" custScaleX="262857" custScaleY="17444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BE6964-9E33-42DE-B0CE-142A25C056AB}" type="pres">
      <dgm:prSet presAssocID="{043F99DB-49F4-4855-BCF6-AAF89469DBD3}" presName="root" presStyleCnt="0"/>
      <dgm:spPr/>
    </dgm:pt>
    <dgm:pt modelId="{8F78B395-6731-41F5-B6DF-5B683386D54D}" type="pres">
      <dgm:prSet presAssocID="{043F99DB-49F4-4855-BCF6-AAF89469DBD3}" presName="rootComposite" presStyleCnt="0"/>
      <dgm:spPr/>
    </dgm:pt>
    <dgm:pt modelId="{55BC1B7E-9DDA-4800-B979-7A242FD33732}" type="pres">
      <dgm:prSet presAssocID="{043F99DB-49F4-4855-BCF6-AAF89469DBD3}" presName="rootText" presStyleLbl="node1" presStyleIdx="6" presStyleCnt="8" custScaleX="236239" custScaleY="430044"/>
      <dgm:spPr/>
      <dgm:t>
        <a:bodyPr/>
        <a:lstStyle/>
        <a:p>
          <a:endParaRPr lang="el-GR"/>
        </a:p>
      </dgm:t>
    </dgm:pt>
    <dgm:pt modelId="{816F4E4A-1DC6-4E72-8A60-FABAF38EDCA6}" type="pres">
      <dgm:prSet presAssocID="{043F99DB-49F4-4855-BCF6-AAF89469DBD3}" presName="rootConnector" presStyleLbl="node1" presStyleIdx="6" presStyleCnt="8"/>
      <dgm:spPr/>
      <dgm:t>
        <a:bodyPr/>
        <a:lstStyle/>
        <a:p>
          <a:endParaRPr lang="el-GR"/>
        </a:p>
      </dgm:t>
    </dgm:pt>
    <dgm:pt modelId="{8CE30789-CE68-449F-A6EA-6609C380B824}" type="pres">
      <dgm:prSet presAssocID="{043F99DB-49F4-4855-BCF6-AAF89469DBD3}" presName="childShape" presStyleCnt="0"/>
      <dgm:spPr/>
    </dgm:pt>
    <dgm:pt modelId="{7EE0463E-0134-4C2F-BF48-976BDC809645}" type="pres">
      <dgm:prSet presAssocID="{D9333291-7733-4F26-9AEC-D0D8915F8D3B}" presName="root" presStyleCnt="0"/>
      <dgm:spPr/>
    </dgm:pt>
    <dgm:pt modelId="{C71C0FF3-96F3-438C-8681-8139B04BFBC6}" type="pres">
      <dgm:prSet presAssocID="{D9333291-7733-4F26-9AEC-D0D8915F8D3B}" presName="rootComposite" presStyleCnt="0"/>
      <dgm:spPr/>
    </dgm:pt>
    <dgm:pt modelId="{1679AB86-3FEC-416A-848F-FC42EE117A75}" type="pres">
      <dgm:prSet presAssocID="{D9333291-7733-4F26-9AEC-D0D8915F8D3B}" presName="rootText" presStyleLbl="node1" presStyleIdx="7" presStyleCnt="8" custScaleX="185673" custScaleY="363614" custLinFactNeighborX="-1063" custLinFactNeighborY="9887"/>
      <dgm:spPr/>
      <dgm:t>
        <a:bodyPr/>
        <a:lstStyle/>
        <a:p>
          <a:endParaRPr lang="el-GR"/>
        </a:p>
      </dgm:t>
    </dgm:pt>
    <dgm:pt modelId="{2923585E-813C-4FC9-812E-E191E7C3DAF6}" type="pres">
      <dgm:prSet presAssocID="{D9333291-7733-4F26-9AEC-D0D8915F8D3B}" presName="rootConnector" presStyleLbl="node1" presStyleIdx="7" presStyleCnt="8"/>
      <dgm:spPr/>
      <dgm:t>
        <a:bodyPr/>
        <a:lstStyle/>
        <a:p>
          <a:endParaRPr lang="el-GR"/>
        </a:p>
      </dgm:t>
    </dgm:pt>
    <dgm:pt modelId="{B1158692-2879-415C-9BE6-DDCA489E8719}" type="pres">
      <dgm:prSet presAssocID="{D9333291-7733-4F26-9AEC-D0D8915F8D3B}" presName="childShape" presStyleCnt="0"/>
      <dgm:spPr/>
    </dgm:pt>
  </dgm:ptLst>
  <dgm:cxnLst>
    <dgm:cxn modelId="{17ABE120-FBD6-426E-9B85-8EA17C7FB4CC}" srcId="{42D3E0C2-AB63-4CBF-9D57-80F61B06C96C}" destId="{F3FCF168-B8E0-4794-B2E1-7B3A4F524CC1}" srcOrd="2" destOrd="0" parTransId="{9618F61C-6CAB-4E39-9E52-F12D7FD772F4}" sibTransId="{088E74DF-15A7-4526-87B2-0142FA297A40}"/>
    <dgm:cxn modelId="{57214559-0BFD-4B95-A649-57071BDCD332}" type="presOf" srcId="{46000004-3704-41F6-89C4-C98DEA7D72D3}" destId="{0B8CA9E3-B0C7-453D-9079-CFF664F9EBD0}" srcOrd="0" destOrd="0" presId="urn:microsoft.com/office/officeart/2005/8/layout/hierarchy3"/>
    <dgm:cxn modelId="{913F8FF7-1331-4393-AD55-F00B1608FD45}" srcId="{42D3E0C2-AB63-4CBF-9D57-80F61B06C96C}" destId="{A0FDFF2C-C864-4B70-8695-9F3AF0FDD493}" srcOrd="5" destOrd="0" parTransId="{C9EF9D40-9D79-4183-9270-1D3EFEAB3135}" sibTransId="{D66CABFD-4137-4AA2-AE3C-F184580CB900}"/>
    <dgm:cxn modelId="{9F88B328-3C85-4059-BCDA-3CBA0E5672FD}" srcId="{F3FCF168-B8E0-4794-B2E1-7B3A4F524CC1}" destId="{8C367E3B-FA78-4C00-9CAB-A44125A85FBE}" srcOrd="1" destOrd="0" parTransId="{E7AD824E-6131-4FEC-A81F-25CF284F8D88}" sibTransId="{009191E6-FA1C-43F2-9020-F61804104B70}"/>
    <dgm:cxn modelId="{D8C3C83C-4BDA-421E-9F97-B761134B61BB}" type="presOf" srcId="{D87B53C0-A7DD-41E4-B93B-1FF16145724F}" destId="{E35E6D4D-8D40-4952-A3EB-3FDDC009F6D4}" srcOrd="0" destOrd="0" presId="urn:microsoft.com/office/officeart/2005/8/layout/hierarchy3"/>
    <dgm:cxn modelId="{61286A38-F514-4D9E-88FE-DC0526BA1DA6}" type="presOf" srcId="{4310D960-B38C-4EF2-90D9-8958A260A165}" destId="{533EF2A9-251C-4CC0-99F0-AEE77A09B9FB}" srcOrd="0" destOrd="0" presId="urn:microsoft.com/office/officeart/2005/8/layout/hierarchy3"/>
    <dgm:cxn modelId="{1312B56D-63D1-4170-A45A-4B5BD7130615}" type="presOf" srcId="{46000004-3704-41F6-89C4-C98DEA7D72D3}" destId="{5A2DCCAF-F6F6-45E4-B994-9E0A349FB666}" srcOrd="1" destOrd="0" presId="urn:microsoft.com/office/officeart/2005/8/layout/hierarchy3"/>
    <dgm:cxn modelId="{3A10329F-D2E3-45A2-A5E9-271292EBCEE6}" type="presOf" srcId="{A3DE29DF-643A-461E-994F-F058690458CA}" destId="{2A422C46-2A52-4023-8E15-7C60503ECCB1}" srcOrd="0" destOrd="0" presId="urn:microsoft.com/office/officeart/2005/8/layout/hierarchy3"/>
    <dgm:cxn modelId="{115A9DAB-72A9-4964-813E-14ED35A3A4C2}" srcId="{A0FDFF2C-C864-4B70-8695-9F3AF0FDD493}" destId="{57CCD131-37D5-4DB5-8FD6-35C3B00F2A1B}" srcOrd="1" destOrd="0" parTransId="{D72EED92-1837-403C-BA30-CAC2E61B60AD}" sibTransId="{B7E18361-DB94-4AC3-8AC3-AB496211F990}"/>
    <dgm:cxn modelId="{45EB81C8-51D4-4644-B975-F944F1613110}" srcId="{23C9F9C5-3061-4CA9-B6F7-F4455CA696F2}" destId="{06BAB4DC-3D5B-4585-AB1D-1C04089B8C0F}" srcOrd="0" destOrd="0" parTransId="{CCAE470A-435F-475D-B9C5-E51E19A86FDE}" sibTransId="{1465B947-FA82-4BA9-A920-193199CA054B}"/>
    <dgm:cxn modelId="{2E643948-8B71-44A3-98C7-85455BBF7BAF}" type="presOf" srcId="{EABA3363-828D-43A6-AE0E-D4A0C0079261}" destId="{E083C23B-B799-4963-A6F7-9813C0E67092}" srcOrd="0" destOrd="0" presId="urn:microsoft.com/office/officeart/2005/8/layout/hierarchy3"/>
    <dgm:cxn modelId="{BE2D8145-39D1-4306-B525-95825C9A25E4}" type="presOf" srcId="{EA303B45-5ED5-4709-8ED5-F351DBD14FE7}" destId="{9B65B4A8-DF32-471B-AB6F-6D2EDBB81E0C}" srcOrd="0" destOrd="0" presId="urn:microsoft.com/office/officeart/2005/8/layout/hierarchy3"/>
    <dgm:cxn modelId="{6129996D-770C-40B2-8A73-1D039091CF4D}" srcId="{23C9F9C5-3061-4CA9-B6F7-F4455CA696F2}" destId="{522D8DFA-7647-47A8-88CB-A18830FC9C5C}" srcOrd="3" destOrd="0" parTransId="{2D87135A-057D-4907-8B16-EB324F09ADAF}" sibTransId="{874992F2-C832-4EAD-97D4-48BDA8E23091}"/>
    <dgm:cxn modelId="{4D8D8603-6CF5-4125-B70C-16B056323DFA}" srcId="{42D3E0C2-AB63-4CBF-9D57-80F61B06C96C}" destId="{46000004-3704-41F6-89C4-C98DEA7D72D3}" srcOrd="4" destOrd="0" parTransId="{B084D0F2-F5C5-4FA0-B0E7-F6786A193656}" sibTransId="{C587F02B-EFEF-4D1B-BEE8-72F7AE8A4FCB}"/>
    <dgm:cxn modelId="{B1C40C3C-DEFD-43A6-BFAA-44745BA6D262}" srcId="{F3FCF168-B8E0-4794-B2E1-7B3A4F524CC1}" destId="{C26D04AA-9F54-4850-802A-9F22FA71F351}" srcOrd="0" destOrd="0" parTransId="{4310D960-B38C-4EF2-90D9-8958A260A165}" sibTransId="{55CF7B3B-478D-4026-9935-1D4332EA6FAF}"/>
    <dgm:cxn modelId="{0846C958-16FF-4AFE-955C-B99A1DEF0736}" type="presOf" srcId="{6FF0B337-2F54-4E88-BE87-615BAC0CF8AC}" destId="{3754FF40-6620-48A3-9E89-746DDAB23980}" srcOrd="0" destOrd="0" presId="urn:microsoft.com/office/officeart/2005/8/layout/hierarchy3"/>
    <dgm:cxn modelId="{C1580ED9-F452-462F-8AC6-866BB49CEA14}" type="presOf" srcId="{5EF9FDFF-D578-4D86-A585-38EBC163FDD9}" destId="{4AC1A611-B258-4A9A-AC6E-4D1A6CD154FB}" srcOrd="0" destOrd="0" presId="urn:microsoft.com/office/officeart/2005/8/layout/hierarchy3"/>
    <dgm:cxn modelId="{3F3512FB-6401-4BC0-9BCD-FCC4C5A598D5}" type="presOf" srcId="{C4836B60-7C76-4E96-AFB9-5D9592BC1469}" destId="{B0C716E6-17C4-4ABB-A90E-413BB3D9F3AD}" srcOrd="0" destOrd="0" presId="urn:microsoft.com/office/officeart/2005/8/layout/hierarchy3"/>
    <dgm:cxn modelId="{A1827FF2-DE85-4A70-A402-FA3C1DAA92D4}" type="presOf" srcId="{B60F1DAA-F6A2-4E0B-AC5D-1E877A45764B}" destId="{CA6E788D-95C6-4FB9-9D4B-BB0C24DC8B6F}" srcOrd="0" destOrd="0" presId="urn:microsoft.com/office/officeart/2005/8/layout/hierarchy3"/>
    <dgm:cxn modelId="{1A6C2803-F370-4645-8DCD-6DF9B44C20B3}" srcId="{23C9F9C5-3061-4CA9-B6F7-F4455CA696F2}" destId="{97BC54E9-B49E-422D-AAC7-C103EC78B9A6}" srcOrd="2" destOrd="0" parTransId="{9186CFAE-47C3-4FDA-BDE9-BC76D74932F8}" sibTransId="{748018C8-2864-4AE4-9A31-F1090A49E751}"/>
    <dgm:cxn modelId="{61484D74-FC27-45AD-8966-0310EA0DE7E4}" srcId="{A0FDFF2C-C864-4B70-8695-9F3AF0FDD493}" destId="{C4836B60-7C76-4E96-AFB9-5D9592BC1469}" srcOrd="0" destOrd="0" parTransId="{EA303B45-5ED5-4709-8ED5-F351DBD14FE7}" sibTransId="{E761D61B-103D-42A9-8ED5-65310BB13811}"/>
    <dgm:cxn modelId="{FABC5737-A46F-48C9-B359-4C9D3D36DE1B}" srcId="{A3DE29DF-643A-461E-994F-F058690458CA}" destId="{D87B53C0-A7DD-41E4-B93B-1FF16145724F}" srcOrd="1" destOrd="0" parTransId="{21B3F231-D548-455D-B0D7-E41130567397}" sibTransId="{FA194953-962F-4702-AC92-EB992859B8B2}"/>
    <dgm:cxn modelId="{B1253776-AADA-4399-866C-E223A83640DA}" type="presOf" srcId="{08DD05E8-069B-462C-B727-ED7389914B85}" destId="{46DBD858-D3F1-42CC-83DF-40E5F9C81B64}" srcOrd="0" destOrd="0" presId="urn:microsoft.com/office/officeart/2005/8/layout/hierarchy3"/>
    <dgm:cxn modelId="{8AF16808-4C6B-4683-B392-5F7C609331A5}" type="presOf" srcId="{57CCD131-37D5-4DB5-8FD6-35C3B00F2A1B}" destId="{26FFCE9B-3786-4C02-867C-CD01128187E6}" srcOrd="0" destOrd="0" presId="urn:microsoft.com/office/officeart/2005/8/layout/hierarchy3"/>
    <dgm:cxn modelId="{95F35E10-E0B6-45DD-B363-BA73AED78C4E}" type="presOf" srcId="{E7AD824E-6131-4FEC-A81F-25CF284F8D88}" destId="{D5ED7BB3-F44A-4724-9F65-62B2F114767E}" srcOrd="0" destOrd="0" presId="urn:microsoft.com/office/officeart/2005/8/layout/hierarchy3"/>
    <dgm:cxn modelId="{6C7DB59E-3153-4397-8D07-7D71A1C6CE99}" type="presOf" srcId="{F11CA383-4785-4698-8698-71CEED58F426}" destId="{75AD7F57-6EBD-4F0B-B14C-5047D5453BFB}" srcOrd="0" destOrd="0" presId="urn:microsoft.com/office/officeart/2005/8/layout/hierarchy3"/>
    <dgm:cxn modelId="{51DCA7DB-7457-45D0-9776-09B54DE658D7}" srcId="{5EF9FDFF-D578-4D86-A585-38EBC163FDD9}" destId="{49DF561F-5B86-4A23-8490-0EED4B0825A3}" srcOrd="0" destOrd="0" parTransId="{9B8FB77A-21EA-4A5B-8672-4BB359498F9F}" sibTransId="{6CD887FB-8333-4763-9A1B-2EA6C9C7EF79}"/>
    <dgm:cxn modelId="{A617FD55-5555-44B0-88A7-24B10691A2F8}" type="presOf" srcId="{A3DE29DF-643A-461E-994F-F058690458CA}" destId="{2EE51C94-5961-4022-A4F0-3CED64925057}" srcOrd="1" destOrd="0" presId="urn:microsoft.com/office/officeart/2005/8/layout/hierarchy3"/>
    <dgm:cxn modelId="{2749F30E-79A6-4605-B4C3-00E1B0859417}" type="presOf" srcId="{F3FCF168-B8E0-4794-B2E1-7B3A4F524CC1}" destId="{97136B99-46EE-4FEA-8393-088333A90203}" srcOrd="0" destOrd="0" presId="urn:microsoft.com/office/officeart/2005/8/layout/hierarchy3"/>
    <dgm:cxn modelId="{4778463B-4BF1-4F8A-BD5C-859D26B46F06}" type="presOf" srcId="{9B8FB77A-21EA-4A5B-8672-4BB359498F9F}" destId="{B3C5C03A-76EF-4768-9E70-1B42072D1F00}" srcOrd="0" destOrd="0" presId="urn:microsoft.com/office/officeart/2005/8/layout/hierarchy3"/>
    <dgm:cxn modelId="{7F52F8D7-D798-4079-B5EA-B31C9BAAAE57}" type="presOf" srcId="{7D2BF077-20DE-4C08-8EE4-F138E9C470A0}" destId="{EF46CFB5-85C3-4966-864D-39FB18A77A55}" srcOrd="0" destOrd="0" presId="urn:microsoft.com/office/officeart/2005/8/layout/hierarchy3"/>
    <dgm:cxn modelId="{BCBFDB96-B2F2-4E54-9201-3CC4352E31B8}" type="presOf" srcId="{522D8DFA-7647-47A8-88CB-A18830FC9C5C}" destId="{2479D888-1609-4DCE-B77E-FB20847C31C6}" srcOrd="0" destOrd="0" presId="urn:microsoft.com/office/officeart/2005/8/layout/hierarchy3"/>
    <dgm:cxn modelId="{02FE4D58-B40F-4CB5-BEAD-7A4B5A1F982A}" type="presOf" srcId="{8BBE4759-330F-4B35-B103-37703600338F}" destId="{306401B2-34FE-47DB-94C2-DA53963188AC}" srcOrd="0" destOrd="0" presId="urn:microsoft.com/office/officeart/2005/8/layout/hierarchy3"/>
    <dgm:cxn modelId="{11317ED5-F4DC-4504-8336-926F66574DA7}" srcId="{F3FCF168-B8E0-4794-B2E1-7B3A4F524CC1}" destId="{AF0D5626-B4A1-4246-BC51-C488C83321C6}" srcOrd="2" destOrd="0" parTransId="{7494E127-4F64-42D1-80AE-71888F789F15}" sibTransId="{6670E686-4507-4DF7-BDC9-A96A2EE54027}"/>
    <dgm:cxn modelId="{B4DFD2DE-23EE-449B-9A4B-1EF37B112EE8}" type="presOf" srcId="{685FE150-951F-4F0F-BED4-2EE9618147F6}" destId="{F5422EF7-B002-4DF1-9B2D-772439DCB0FB}" srcOrd="0" destOrd="0" presId="urn:microsoft.com/office/officeart/2005/8/layout/hierarchy3"/>
    <dgm:cxn modelId="{36A22AD9-A46F-457D-89E7-5CF5EAD4C9ED}" type="presOf" srcId="{C4479C07-848F-4989-A595-7E9265D9CE90}" destId="{9DD27CA9-0662-4508-9788-30C9D94285C7}" srcOrd="0" destOrd="0" presId="urn:microsoft.com/office/officeart/2005/8/layout/hierarchy3"/>
    <dgm:cxn modelId="{EC9E1E7B-9E57-408D-9A03-D20DDCE74748}" srcId="{42D3E0C2-AB63-4CBF-9D57-80F61B06C96C}" destId="{A3DE29DF-643A-461E-994F-F058690458CA}" srcOrd="0" destOrd="0" parTransId="{869BA6C5-C718-4E95-9087-2D9A0640878F}" sibTransId="{699EEE67-C8E7-4443-B71F-A4099C1474BA}"/>
    <dgm:cxn modelId="{A4377F28-F22B-4543-BB6D-F5E7F2524C86}" srcId="{42D3E0C2-AB63-4CBF-9D57-80F61B06C96C}" destId="{D9333291-7733-4F26-9AEC-D0D8915F8D3B}" srcOrd="7" destOrd="0" parTransId="{222F5C73-B46C-425F-931C-7B57906C02F0}" sibTransId="{E7D7440B-676D-4DD3-9940-582D34DA44FC}"/>
    <dgm:cxn modelId="{947AEB68-0110-4CAC-A1A5-D6016A235888}" type="presOf" srcId="{2D87135A-057D-4907-8B16-EB324F09ADAF}" destId="{078854F0-6458-4596-A470-E4DBEA043717}" srcOrd="0" destOrd="0" presId="urn:microsoft.com/office/officeart/2005/8/layout/hierarchy3"/>
    <dgm:cxn modelId="{B7A85F31-D0E2-4AD2-A989-2B9F3C5AAB04}" type="presOf" srcId="{23C9F9C5-3061-4CA9-B6F7-F4455CA696F2}" destId="{C25CD61E-54CB-4B60-8290-FEC2C065B05F}" srcOrd="0" destOrd="0" presId="urn:microsoft.com/office/officeart/2005/8/layout/hierarchy3"/>
    <dgm:cxn modelId="{80BC909C-BC8B-4973-BBEB-F62B884F1CF6}" type="presOf" srcId="{CCAE470A-435F-475D-B9C5-E51E19A86FDE}" destId="{BCE8C9CB-11EB-405C-BCFC-E57A609DCDE6}" srcOrd="0" destOrd="0" presId="urn:microsoft.com/office/officeart/2005/8/layout/hierarchy3"/>
    <dgm:cxn modelId="{487914AD-0ACE-479D-840D-7BC4A2F696C6}" type="presOf" srcId="{C26D04AA-9F54-4850-802A-9F22FA71F351}" destId="{FA61A432-1491-41C2-8228-A1C6454AEB77}" srcOrd="0" destOrd="0" presId="urn:microsoft.com/office/officeart/2005/8/layout/hierarchy3"/>
    <dgm:cxn modelId="{DA1F9096-9385-471C-9091-38C8D2B6D01D}" type="presOf" srcId="{21B3F231-D548-455D-B0D7-E41130567397}" destId="{C727EACB-FF33-4D62-91CB-723975F7432A}" srcOrd="0" destOrd="0" presId="urn:microsoft.com/office/officeart/2005/8/layout/hierarchy3"/>
    <dgm:cxn modelId="{9991D832-97D1-4F20-A429-90EE60219345}" type="presOf" srcId="{A0FDFF2C-C864-4B70-8695-9F3AF0FDD493}" destId="{0171F81A-58F8-4659-9AB5-175926E00971}" srcOrd="0" destOrd="0" presId="urn:microsoft.com/office/officeart/2005/8/layout/hierarchy3"/>
    <dgm:cxn modelId="{EF90CA0F-4EEA-4D23-B8CA-91E0BD9C311C}" type="presOf" srcId="{23C9F9C5-3061-4CA9-B6F7-F4455CA696F2}" destId="{0E2070BE-2882-43EE-9B07-D63354075016}" srcOrd="1" destOrd="0" presId="urn:microsoft.com/office/officeart/2005/8/layout/hierarchy3"/>
    <dgm:cxn modelId="{9BB07B48-31B6-4C07-8DF1-6AA0A8694279}" type="presOf" srcId="{BD093E15-6165-4268-8060-B67644CAF5D2}" destId="{8BDE0B59-7E8E-4C9B-9004-22244B2E4206}" srcOrd="0" destOrd="0" presId="urn:microsoft.com/office/officeart/2005/8/layout/hierarchy3"/>
    <dgm:cxn modelId="{B8E05C17-66C2-431B-8435-35C5671C11B3}" srcId="{A3DE29DF-643A-461E-994F-F058690458CA}" destId="{685FE150-951F-4F0F-BED4-2EE9618147F6}" srcOrd="0" destOrd="0" parTransId="{6FF0B337-2F54-4E88-BE87-615BAC0CF8AC}" sibTransId="{B1F53085-4929-4964-BE84-220B88FF48C3}"/>
    <dgm:cxn modelId="{069BC752-E94E-4AA3-BC68-999F818ACD19}" type="presOf" srcId="{8C367E3B-FA78-4C00-9CAB-A44125A85FBE}" destId="{C80E2FD1-D6DB-4179-B18F-6792F7109009}" srcOrd="0" destOrd="0" presId="urn:microsoft.com/office/officeart/2005/8/layout/hierarchy3"/>
    <dgm:cxn modelId="{ABEA2A97-472F-46FB-8C53-B48A1A4CA8BA}" srcId="{23C9F9C5-3061-4CA9-B6F7-F4455CA696F2}" destId="{BD093E15-6165-4268-8060-B67644CAF5D2}" srcOrd="4" destOrd="0" parTransId="{7D2BF077-20DE-4C08-8EE4-F138E9C470A0}" sibTransId="{02AEAD2E-0F2A-4151-B263-8913AD07D16A}"/>
    <dgm:cxn modelId="{883BFB9C-2C1F-4CFE-950C-D380263D89D8}" type="presOf" srcId="{FE83AAE7-2040-4848-AB38-2C6B023198CF}" destId="{071107B9-3F79-4FD4-987E-FEAEE2D4188B}" srcOrd="0" destOrd="0" presId="urn:microsoft.com/office/officeart/2005/8/layout/hierarchy3"/>
    <dgm:cxn modelId="{F6CB0F90-176E-4DEB-8452-F41106849EF3}" srcId="{A3DE29DF-643A-461E-994F-F058690458CA}" destId="{94B3BE5F-55B4-445C-9E31-12BF271999E8}" srcOrd="2" destOrd="0" parTransId="{C4479C07-848F-4989-A595-7E9265D9CE90}" sibTransId="{E477C004-9C1A-4E10-93C5-C1369EC4135F}"/>
    <dgm:cxn modelId="{3C48FE54-7065-4DA3-AADC-338B9389D8E2}" type="presOf" srcId="{42D3E0C2-AB63-4CBF-9D57-80F61B06C96C}" destId="{9E676031-B20F-4929-A41D-FE956F81620B}" srcOrd="0" destOrd="0" presId="urn:microsoft.com/office/officeart/2005/8/layout/hierarchy3"/>
    <dgm:cxn modelId="{17411060-CA65-495E-BF60-34B8CD00B337}" srcId="{42D3E0C2-AB63-4CBF-9D57-80F61B06C96C}" destId="{23C9F9C5-3061-4CA9-B6F7-F4455CA696F2}" srcOrd="1" destOrd="0" parTransId="{C9C563DB-0F8F-4D04-88E0-D548150ABA6B}" sibTransId="{3767F4ED-E394-4619-90C4-0DB0E40FA3D8}"/>
    <dgm:cxn modelId="{D8D6CBA1-D002-4319-B217-02F606D88C7F}" type="presOf" srcId="{D72EED92-1837-403C-BA30-CAC2E61B60AD}" destId="{3105C489-DCD5-492A-96FA-146A735D2BED}" srcOrd="0" destOrd="0" presId="urn:microsoft.com/office/officeart/2005/8/layout/hierarchy3"/>
    <dgm:cxn modelId="{396A5CB4-8F83-4BE5-9611-D53A91089054}" type="presOf" srcId="{EA6821D3-F397-47C4-910C-6D91DC88BBD5}" destId="{E352D0C6-C031-4A62-B5CD-AD069908CBD1}" srcOrd="0" destOrd="0" presId="urn:microsoft.com/office/officeart/2005/8/layout/hierarchy3"/>
    <dgm:cxn modelId="{AB8D0FCE-667C-4767-9390-CC9A5E87151B}" type="presOf" srcId="{043F99DB-49F4-4855-BCF6-AAF89469DBD3}" destId="{816F4E4A-1DC6-4E72-8A60-FABAF38EDCA6}" srcOrd="1" destOrd="0" presId="urn:microsoft.com/office/officeart/2005/8/layout/hierarchy3"/>
    <dgm:cxn modelId="{09420552-A121-4AFD-95FA-5D32E4E99DD5}" type="presOf" srcId="{AF0D5626-B4A1-4246-BC51-C488C83321C6}" destId="{20F538E7-7F4C-4005-B8E7-139825EAE3DF}" srcOrd="0" destOrd="0" presId="urn:microsoft.com/office/officeart/2005/8/layout/hierarchy3"/>
    <dgm:cxn modelId="{4169F85F-7C43-4BFB-BC71-613169EC5F77}" srcId="{42D3E0C2-AB63-4CBF-9D57-80F61B06C96C}" destId="{5EF9FDFF-D578-4D86-A585-38EBC163FDD9}" srcOrd="3" destOrd="0" parTransId="{A120FC54-F815-40DB-B2A5-A54DB55C90FD}" sibTransId="{DF81864C-B4FB-4388-81D8-AA7FE3AAA65F}"/>
    <dgm:cxn modelId="{9702BDE9-3760-4DC4-A399-069EA4C7CCDA}" srcId="{5EF9FDFF-D578-4D86-A585-38EBC163FDD9}" destId="{8BBE4759-330F-4B35-B103-37703600338F}" srcOrd="1" destOrd="0" parTransId="{F11CA383-4785-4698-8698-71CEED58F426}" sibTransId="{8A3021C4-AF18-4CD9-8E11-D8FE422C5372}"/>
    <dgm:cxn modelId="{6A6E6814-D63C-4745-926A-B22849605729}" srcId="{46000004-3704-41F6-89C4-C98DEA7D72D3}" destId="{964A4237-9DB7-4A9B-B9D2-669FBAE0B6CC}" srcOrd="0" destOrd="0" parTransId="{FE83AAE7-2040-4848-AB38-2C6B023198CF}" sibTransId="{E69C2597-D2CA-46BE-9EB8-7B05C786254F}"/>
    <dgm:cxn modelId="{30E372F8-AF9D-42DD-99F1-3AC4D464F19B}" type="presOf" srcId="{5EF9FDFF-D578-4D86-A585-38EBC163FDD9}" destId="{DF5A1797-8F5A-49A0-AE06-E3626E58E88B}" srcOrd="1" destOrd="0" presId="urn:microsoft.com/office/officeart/2005/8/layout/hierarchy3"/>
    <dgm:cxn modelId="{07D0F68D-E9D4-4D66-8EDA-BA791496D82D}" type="presOf" srcId="{043F99DB-49F4-4855-BCF6-AAF89469DBD3}" destId="{55BC1B7E-9DDA-4800-B979-7A242FD33732}" srcOrd="0" destOrd="0" presId="urn:microsoft.com/office/officeart/2005/8/layout/hierarchy3"/>
    <dgm:cxn modelId="{052ED25C-8C94-46F8-ACAF-6A8C82232688}" type="presOf" srcId="{A0FDFF2C-C864-4B70-8695-9F3AF0FDD493}" destId="{F55544B6-B2C0-447A-810D-33D03EAC4934}" srcOrd="1" destOrd="0" presId="urn:microsoft.com/office/officeart/2005/8/layout/hierarchy3"/>
    <dgm:cxn modelId="{B268D394-48B9-449C-9CA4-016E3FC30FB6}" type="presOf" srcId="{7494E127-4F64-42D1-80AE-71888F789F15}" destId="{BA9D8C35-6F75-4569-9403-EEEFAEB10DBA}" srcOrd="0" destOrd="0" presId="urn:microsoft.com/office/officeart/2005/8/layout/hierarchy3"/>
    <dgm:cxn modelId="{6AF8BAFE-57CE-4BB8-8B4C-15BA9874DE71}" type="presOf" srcId="{964A4237-9DB7-4A9B-B9D2-669FBAE0B6CC}" destId="{451633BA-C2B5-4717-9F69-0CD5F5D683E0}" srcOrd="0" destOrd="0" presId="urn:microsoft.com/office/officeart/2005/8/layout/hierarchy3"/>
    <dgm:cxn modelId="{392FF8E0-9577-40A5-A90D-9BDBB2EA0D93}" srcId="{42D3E0C2-AB63-4CBF-9D57-80F61B06C96C}" destId="{043F99DB-49F4-4855-BCF6-AAF89469DBD3}" srcOrd="6" destOrd="0" parTransId="{49D0FB49-64D3-40C3-A68F-98BBF2B9A461}" sibTransId="{37FDEA3A-854B-4D8F-B3E0-654B3DA94474}"/>
    <dgm:cxn modelId="{4051CEFA-6B18-4B60-8219-F012921E0564}" srcId="{23C9F9C5-3061-4CA9-B6F7-F4455CA696F2}" destId="{08DD05E8-069B-462C-B727-ED7389914B85}" srcOrd="1" destOrd="0" parTransId="{EABA3363-828D-43A6-AE0E-D4A0C0079261}" sibTransId="{7431A918-2A3D-492C-A303-1FF0E84A592C}"/>
    <dgm:cxn modelId="{CEB8BA62-D38F-499B-AC35-4D2F6AE032C1}" type="presOf" srcId="{9186CFAE-47C3-4FDA-BDE9-BC76D74932F8}" destId="{301BDD11-65AC-40DE-A191-21DDBBF3C3F8}" srcOrd="0" destOrd="0" presId="urn:microsoft.com/office/officeart/2005/8/layout/hierarchy3"/>
    <dgm:cxn modelId="{38380DE1-3586-438E-8F04-1E3BB5244B41}" type="presOf" srcId="{06BAB4DC-3D5B-4585-AB1D-1C04089B8C0F}" destId="{4415A6FA-0F85-4AD5-B767-81D9D9A2AF98}" srcOrd="0" destOrd="0" presId="urn:microsoft.com/office/officeart/2005/8/layout/hierarchy3"/>
    <dgm:cxn modelId="{B22BAE10-B531-4CAE-93D6-7C20CBFB44EB}" type="presOf" srcId="{D9333291-7733-4F26-9AEC-D0D8915F8D3B}" destId="{1679AB86-3FEC-416A-848F-FC42EE117A75}" srcOrd="0" destOrd="0" presId="urn:microsoft.com/office/officeart/2005/8/layout/hierarchy3"/>
    <dgm:cxn modelId="{31FFD3DE-0A04-4A22-9657-081DA6FC9011}" type="presOf" srcId="{D9333291-7733-4F26-9AEC-D0D8915F8D3B}" destId="{2923585E-813C-4FC9-812E-E191E7C3DAF6}" srcOrd="1" destOrd="0" presId="urn:microsoft.com/office/officeart/2005/8/layout/hierarchy3"/>
    <dgm:cxn modelId="{B26F36AE-383F-48A4-A81B-ACAFF479E5E5}" type="presOf" srcId="{F3FCF168-B8E0-4794-B2E1-7B3A4F524CC1}" destId="{4A078C7F-61FC-433E-88B9-3F9E81834E78}" srcOrd="1" destOrd="0" presId="urn:microsoft.com/office/officeart/2005/8/layout/hierarchy3"/>
    <dgm:cxn modelId="{55255844-0549-4560-8E25-9E4B81F0A679}" srcId="{46000004-3704-41F6-89C4-C98DEA7D72D3}" destId="{EA6821D3-F397-47C4-910C-6D91DC88BBD5}" srcOrd="1" destOrd="0" parTransId="{B60F1DAA-F6A2-4E0B-AC5D-1E877A45764B}" sibTransId="{D739EE0F-D0FA-4080-910C-3A0D3412FAC4}"/>
    <dgm:cxn modelId="{9DD99462-C202-43FB-8C22-7392794C713D}" type="presOf" srcId="{49DF561F-5B86-4A23-8490-0EED4B0825A3}" destId="{517B2120-AC57-4C79-9BEC-AA23D0FBC5F6}" srcOrd="0" destOrd="0" presId="urn:microsoft.com/office/officeart/2005/8/layout/hierarchy3"/>
    <dgm:cxn modelId="{89CDB531-52AC-4379-906C-4765B9704DC5}" type="presOf" srcId="{97BC54E9-B49E-422D-AAC7-C103EC78B9A6}" destId="{2D06EC3E-515F-4BBA-A2D8-EC4F70D6AF04}" srcOrd="0" destOrd="0" presId="urn:microsoft.com/office/officeart/2005/8/layout/hierarchy3"/>
    <dgm:cxn modelId="{846DD26F-6F6E-484C-89A6-7DA2F0434686}" type="presOf" srcId="{94B3BE5F-55B4-445C-9E31-12BF271999E8}" destId="{17309F04-ED54-4D55-9070-C9D3394D351D}" srcOrd="0" destOrd="0" presId="urn:microsoft.com/office/officeart/2005/8/layout/hierarchy3"/>
    <dgm:cxn modelId="{746DC523-BE3D-4D9D-A780-5FB6CA2D77E3}" type="presParOf" srcId="{9E676031-B20F-4929-A41D-FE956F81620B}" destId="{5A75EF3D-4CE3-46A2-AF04-2726F9574045}" srcOrd="0" destOrd="0" presId="urn:microsoft.com/office/officeart/2005/8/layout/hierarchy3"/>
    <dgm:cxn modelId="{D88E6528-D919-448B-AE56-64001326DA48}" type="presParOf" srcId="{5A75EF3D-4CE3-46A2-AF04-2726F9574045}" destId="{4B551A57-96FF-4999-BABF-31201C6A077F}" srcOrd="0" destOrd="0" presId="urn:microsoft.com/office/officeart/2005/8/layout/hierarchy3"/>
    <dgm:cxn modelId="{D6667578-652A-4A84-83AE-DE9CFBE8BBE0}" type="presParOf" srcId="{4B551A57-96FF-4999-BABF-31201C6A077F}" destId="{2A422C46-2A52-4023-8E15-7C60503ECCB1}" srcOrd="0" destOrd="0" presId="urn:microsoft.com/office/officeart/2005/8/layout/hierarchy3"/>
    <dgm:cxn modelId="{CE406E67-4152-42E9-A60A-1EF3B2CE2182}" type="presParOf" srcId="{4B551A57-96FF-4999-BABF-31201C6A077F}" destId="{2EE51C94-5961-4022-A4F0-3CED64925057}" srcOrd="1" destOrd="0" presId="urn:microsoft.com/office/officeart/2005/8/layout/hierarchy3"/>
    <dgm:cxn modelId="{8671BC14-4B71-4B02-9BC9-9EC80D9818A8}" type="presParOf" srcId="{5A75EF3D-4CE3-46A2-AF04-2726F9574045}" destId="{44F4CCBB-9472-4223-BD54-892698DA430F}" srcOrd="1" destOrd="0" presId="urn:microsoft.com/office/officeart/2005/8/layout/hierarchy3"/>
    <dgm:cxn modelId="{4FC2DBC7-4178-4FAE-BBC0-FEE249DFDD08}" type="presParOf" srcId="{44F4CCBB-9472-4223-BD54-892698DA430F}" destId="{3754FF40-6620-48A3-9E89-746DDAB23980}" srcOrd="0" destOrd="0" presId="urn:microsoft.com/office/officeart/2005/8/layout/hierarchy3"/>
    <dgm:cxn modelId="{1815D487-4BD6-42F2-8D93-6404BAC43C58}" type="presParOf" srcId="{44F4CCBB-9472-4223-BD54-892698DA430F}" destId="{F5422EF7-B002-4DF1-9B2D-772439DCB0FB}" srcOrd="1" destOrd="0" presId="urn:microsoft.com/office/officeart/2005/8/layout/hierarchy3"/>
    <dgm:cxn modelId="{EBB0FFC0-64C8-4645-9C5B-BD8AAE955F9C}" type="presParOf" srcId="{44F4CCBB-9472-4223-BD54-892698DA430F}" destId="{C727EACB-FF33-4D62-91CB-723975F7432A}" srcOrd="2" destOrd="0" presId="urn:microsoft.com/office/officeart/2005/8/layout/hierarchy3"/>
    <dgm:cxn modelId="{8F2687EF-D891-44CB-B43A-D0C0B14396FE}" type="presParOf" srcId="{44F4CCBB-9472-4223-BD54-892698DA430F}" destId="{E35E6D4D-8D40-4952-A3EB-3FDDC009F6D4}" srcOrd="3" destOrd="0" presId="urn:microsoft.com/office/officeart/2005/8/layout/hierarchy3"/>
    <dgm:cxn modelId="{4F31A687-C433-406A-9C27-BE069FCAB35D}" type="presParOf" srcId="{44F4CCBB-9472-4223-BD54-892698DA430F}" destId="{9DD27CA9-0662-4508-9788-30C9D94285C7}" srcOrd="4" destOrd="0" presId="urn:microsoft.com/office/officeart/2005/8/layout/hierarchy3"/>
    <dgm:cxn modelId="{A8A7C205-289D-4B83-9E8E-C13CD55B222C}" type="presParOf" srcId="{44F4CCBB-9472-4223-BD54-892698DA430F}" destId="{17309F04-ED54-4D55-9070-C9D3394D351D}" srcOrd="5" destOrd="0" presId="urn:microsoft.com/office/officeart/2005/8/layout/hierarchy3"/>
    <dgm:cxn modelId="{E89687A3-C159-42C5-B2BD-32B4A08D8FD1}" type="presParOf" srcId="{9E676031-B20F-4929-A41D-FE956F81620B}" destId="{05F05F76-282D-4128-9429-83DBA8CCF8C7}" srcOrd="1" destOrd="0" presId="urn:microsoft.com/office/officeart/2005/8/layout/hierarchy3"/>
    <dgm:cxn modelId="{9B8DE2A5-67B8-408B-86D8-82861F45FDF8}" type="presParOf" srcId="{05F05F76-282D-4128-9429-83DBA8CCF8C7}" destId="{AD7F8D81-5C5A-4BE4-8BC9-62891F7F8A68}" srcOrd="0" destOrd="0" presId="urn:microsoft.com/office/officeart/2005/8/layout/hierarchy3"/>
    <dgm:cxn modelId="{25BB73FD-1ED9-44E1-90EF-B284F1A4A58F}" type="presParOf" srcId="{AD7F8D81-5C5A-4BE4-8BC9-62891F7F8A68}" destId="{C25CD61E-54CB-4B60-8290-FEC2C065B05F}" srcOrd="0" destOrd="0" presId="urn:microsoft.com/office/officeart/2005/8/layout/hierarchy3"/>
    <dgm:cxn modelId="{6A1E78A7-36FD-4752-B3F9-617F325BBAA7}" type="presParOf" srcId="{AD7F8D81-5C5A-4BE4-8BC9-62891F7F8A68}" destId="{0E2070BE-2882-43EE-9B07-D63354075016}" srcOrd="1" destOrd="0" presId="urn:microsoft.com/office/officeart/2005/8/layout/hierarchy3"/>
    <dgm:cxn modelId="{95F4384F-68FF-4253-B217-C540B2B69FB1}" type="presParOf" srcId="{05F05F76-282D-4128-9429-83DBA8CCF8C7}" destId="{5EFCD180-2ECF-4AF1-A2BE-9D9002F3F38C}" srcOrd="1" destOrd="0" presId="urn:microsoft.com/office/officeart/2005/8/layout/hierarchy3"/>
    <dgm:cxn modelId="{E8B6BF53-58A8-4884-83AC-65099152F703}" type="presParOf" srcId="{5EFCD180-2ECF-4AF1-A2BE-9D9002F3F38C}" destId="{BCE8C9CB-11EB-405C-BCFC-E57A609DCDE6}" srcOrd="0" destOrd="0" presId="urn:microsoft.com/office/officeart/2005/8/layout/hierarchy3"/>
    <dgm:cxn modelId="{7DDC8916-0471-4B2D-B053-FD6DA8998036}" type="presParOf" srcId="{5EFCD180-2ECF-4AF1-A2BE-9D9002F3F38C}" destId="{4415A6FA-0F85-4AD5-B767-81D9D9A2AF98}" srcOrd="1" destOrd="0" presId="urn:microsoft.com/office/officeart/2005/8/layout/hierarchy3"/>
    <dgm:cxn modelId="{2FD3663D-3CFD-437C-A742-D67F85BBA2CC}" type="presParOf" srcId="{5EFCD180-2ECF-4AF1-A2BE-9D9002F3F38C}" destId="{E083C23B-B799-4963-A6F7-9813C0E67092}" srcOrd="2" destOrd="0" presId="urn:microsoft.com/office/officeart/2005/8/layout/hierarchy3"/>
    <dgm:cxn modelId="{87B0F1D2-DE3B-4F5D-9DC9-66A3329B6076}" type="presParOf" srcId="{5EFCD180-2ECF-4AF1-A2BE-9D9002F3F38C}" destId="{46DBD858-D3F1-42CC-83DF-40E5F9C81B64}" srcOrd="3" destOrd="0" presId="urn:microsoft.com/office/officeart/2005/8/layout/hierarchy3"/>
    <dgm:cxn modelId="{B2A4DE9C-5EB5-4EEF-856D-BA07E969C445}" type="presParOf" srcId="{5EFCD180-2ECF-4AF1-A2BE-9D9002F3F38C}" destId="{301BDD11-65AC-40DE-A191-21DDBBF3C3F8}" srcOrd="4" destOrd="0" presId="urn:microsoft.com/office/officeart/2005/8/layout/hierarchy3"/>
    <dgm:cxn modelId="{F87E453B-5A98-4593-A97F-DB1085D4686F}" type="presParOf" srcId="{5EFCD180-2ECF-4AF1-A2BE-9D9002F3F38C}" destId="{2D06EC3E-515F-4BBA-A2D8-EC4F70D6AF04}" srcOrd="5" destOrd="0" presId="urn:microsoft.com/office/officeart/2005/8/layout/hierarchy3"/>
    <dgm:cxn modelId="{1ABF646F-FE1A-4D3B-A1B5-A56DECE22783}" type="presParOf" srcId="{5EFCD180-2ECF-4AF1-A2BE-9D9002F3F38C}" destId="{078854F0-6458-4596-A470-E4DBEA043717}" srcOrd="6" destOrd="0" presId="urn:microsoft.com/office/officeart/2005/8/layout/hierarchy3"/>
    <dgm:cxn modelId="{A840B473-3217-4285-9D5E-FE03ABE9E821}" type="presParOf" srcId="{5EFCD180-2ECF-4AF1-A2BE-9D9002F3F38C}" destId="{2479D888-1609-4DCE-B77E-FB20847C31C6}" srcOrd="7" destOrd="0" presId="urn:microsoft.com/office/officeart/2005/8/layout/hierarchy3"/>
    <dgm:cxn modelId="{60DF29B4-C02E-44C3-B3AC-EB1F688D12EC}" type="presParOf" srcId="{5EFCD180-2ECF-4AF1-A2BE-9D9002F3F38C}" destId="{EF46CFB5-85C3-4966-864D-39FB18A77A55}" srcOrd="8" destOrd="0" presId="urn:microsoft.com/office/officeart/2005/8/layout/hierarchy3"/>
    <dgm:cxn modelId="{ADC5755B-E846-4EAA-A7EF-4D8570A73775}" type="presParOf" srcId="{5EFCD180-2ECF-4AF1-A2BE-9D9002F3F38C}" destId="{8BDE0B59-7E8E-4C9B-9004-22244B2E4206}" srcOrd="9" destOrd="0" presId="urn:microsoft.com/office/officeart/2005/8/layout/hierarchy3"/>
    <dgm:cxn modelId="{B6BE7258-6587-473C-9799-090CCC7C65F7}" type="presParOf" srcId="{9E676031-B20F-4929-A41D-FE956F81620B}" destId="{330860E2-0947-49C4-9A59-0E1AE8113764}" srcOrd="2" destOrd="0" presId="urn:microsoft.com/office/officeart/2005/8/layout/hierarchy3"/>
    <dgm:cxn modelId="{08AD70E5-4171-4CEE-8F21-5143C6EC0F23}" type="presParOf" srcId="{330860E2-0947-49C4-9A59-0E1AE8113764}" destId="{60E9F913-65F9-4902-AE97-0030B4A38042}" srcOrd="0" destOrd="0" presId="urn:microsoft.com/office/officeart/2005/8/layout/hierarchy3"/>
    <dgm:cxn modelId="{281B464C-3EE6-431B-8BA8-14CE52C012EF}" type="presParOf" srcId="{60E9F913-65F9-4902-AE97-0030B4A38042}" destId="{97136B99-46EE-4FEA-8393-088333A90203}" srcOrd="0" destOrd="0" presId="urn:microsoft.com/office/officeart/2005/8/layout/hierarchy3"/>
    <dgm:cxn modelId="{6CD04E5F-9CEC-4D1F-9861-17972F03C5CE}" type="presParOf" srcId="{60E9F913-65F9-4902-AE97-0030B4A38042}" destId="{4A078C7F-61FC-433E-88B9-3F9E81834E78}" srcOrd="1" destOrd="0" presId="urn:microsoft.com/office/officeart/2005/8/layout/hierarchy3"/>
    <dgm:cxn modelId="{6A10022A-B283-4B23-9820-52F8DF6B31D2}" type="presParOf" srcId="{330860E2-0947-49C4-9A59-0E1AE8113764}" destId="{E4F7DFE9-A459-4766-B8E5-20A2F5442C36}" srcOrd="1" destOrd="0" presId="urn:microsoft.com/office/officeart/2005/8/layout/hierarchy3"/>
    <dgm:cxn modelId="{F13B9E90-CFF6-47D0-8597-E530FB5467C1}" type="presParOf" srcId="{E4F7DFE9-A459-4766-B8E5-20A2F5442C36}" destId="{533EF2A9-251C-4CC0-99F0-AEE77A09B9FB}" srcOrd="0" destOrd="0" presId="urn:microsoft.com/office/officeart/2005/8/layout/hierarchy3"/>
    <dgm:cxn modelId="{50378921-8560-4476-BF49-4DC35244E0D0}" type="presParOf" srcId="{E4F7DFE9-A459-4766-B8E5-20A2F5442C36}" destId="{FA61A432-1491-41C2-8228-A1C6454AEB77}" srcOrd="1" destOrd="0" presId="urn:microsoft.com/office/officeart/2005/8/layout/hierarchy3"/>
    <dgm:cxn modelId="{579FE8C0-38F5-4B9D-83BB-EF9270DFA87A}" type="presParOf" srcId="{E4F7DFE9-A459-4766-B8E5-20A2F5442C36}" destId="{D5ED7BB3-F44A-4724-9F65-62B2F114767E}" srcOrd="2" destOrd="0" presId="urn:microsoft.com/office/officeart/2005/8/layout/hierarchy3"/>
    <dgm:cxn modelId="{A7B38749-DAB7-4C92-B2C3-E5FE950759BE}" type="presParOf" srcId="{E4F7DFE9-A459-4766-B8E5-20A2F5442C36}" destId="{C80E2FD1-D6DB-4179-B18F-6792F7109009}" srcOrd="3" destOrd="0" presId="urn:microsoft.com/office/officeart/2005/8/layout/hierarchy3"/>
    <dgm:cxn modelId="{708B09BF-C42B-4E2F-8A7F-7871DC7DDB6A}" type="presParOf" srcId="{E4F7DFE9-A459-4766-B8E5-20A2F5442C36}" destId="{BA9D8C35-6F75-4569-9403-EEEFAEB10DBA}" srcOrd="4" destOrd="0" presId="urn:microsoft.com/office/officeart/2005/8/layout/hierarchy3"/>
    <dgm:cxn modelId="{AB93BD62-2766-47A5-AA35-39D1535D3B9A}" type="presParOf" srcId="{E4F7DFE9-A459-4766-B8E5-20A2F5442C36}" destId="{20F538E7-7F4C-4005-B8E7-139825EAE3DF}" srcOrd="5" destOrd="0" presId="urn:microsoft.com/office/officeart/2005/8/layout/hierarchy3"/>
    <dgm:cxn modelId="{2791FD8A-EF9C-4F7C-9137-49EC95F536EE}" type="presParOf" srcId="{9E676031-B20F-4929-A41D-FE956F81620B}" destId="{D706F9D7-8F6A-4AED-96C0-38DC601FE631}" srcOrd="3" destOrd="0" presId="urn:microsoft.com/office/officeart/2005/8/layout/hierarchy3"/>
    <dgm:cxn modelId="{CC1BDB59-B514-4DCC-8572-022ACB82658B}" type="presParOf" srcId="{D706F9D7-8F6A-4AED-96C0-38DC601FE631}" destId="{1953563F-C0F5-4384-BE26-8E966E0A4867}" srcOrd="0" destOrd="0" presId="urn:microsoft.com/office/officeart/2005/8/layout/hierarchy3"/>
    <dgm:cxn modelId="{6DCC8432-6B45-4A79-A300-0DFFA0FFCB38}" type="presParOf" srcId="{1953563F-C0F5-4384-BE26-8E966E0A4867}" destId="{4AC1A611-B258-4A9A-AC6E-4D1A6CD154FB}" srcOrd="0" destOrd="0" presId="urn:microsoft.com/office/officeart/2005/8/layout/hierarchy3"/>
    <dgm:cxn modelId="{E8348A1E-D40E-4C36-A539-8B0BD2A65055}" type="presParOf" srcId="{1953563F-C0F5-4384-BE26-8E966E0A4867}" destId="{DF5A1797-8F5A-49A0-AE06-E3626E58E88B}" srcOrd="1" destOrd="0" presId="urn:microsoft.com/office/officeart/2005/8/layout/hierarchy3"/>
    <dgm:cxn modelId="{16901768-B9D4-4735-9F04-11C22FA793A4}" type="presParOf" srcId="{D706F9D7-8F6A-4AED-96C0-38DC601FE631}" destId="{4C84E173-853F-468C-9E7C-80A5B2E92EF7}" srcOrd="1" destOrd="0" presId="urn:microsoft.com/office/officeart/2005/8/layout/hierarchy3"/>
    <dgm:cxn modelId="{DB570E26-06D7-4E12-9BE4-7468CE028BA8}" type="presParOf" srcId="{4C84E173-853F-468C-9E7C-80A5B2E92EF7}" destId="{B3C5C03A-76EF-4768-9E70-1B42072D1F00}" srcOrd="0" destOrd="0" presId="urn:microsoft.com/office/officeart/2005/8/layout/hierarchy3"/>
    <dgm:cxn modelId="{D24C4426-4B9D-4BC7-942C-985747EAB060}" type="presParOf" srcId="{4C84E173-853F-468C-9E7C-80A5B2E92EF7}" destId="{517B2120-AC57-4C79-9BEC-AA23D0FBC5F6}" srcOrd="1" destOrd="0" presId="urn:microsoft.com/office/officeart/2005/8/layout/hierarchy3"/>
    <dgm:cxn modelId="{5C29FD90-74E8-4C7F-9A89-9382DD702F64}" type="presParOf" srcId="{4C84E173-853F-468C-9E7C-80A5B2E92EF7}" destId="{75AD7F57-6EBD-4F0B-B14C-5047D5453BFB}" srcOrd="2" destOrd="0" presId="urn:microsoft.com/office/officeart/2005/8/layout/hierarchy3"/>
    <dgm:cxn modelId="{5328667E-670A-4374-B698-B0EEAA44B2BC}" type="presParOf" srcId="{4C84E173-853F-468C-9E7C-80A5B2E92EF7}" destId="{306401B2-34FE-47DB-94C2-DA53963188AC}" srcOrd="3" destOrd="0" presId="urn:microsoft.com/office/officeart/2005/8/layout/hierarchy3"/>
    <dgm:cxn modelId="{3011D9A1-5587-41D2-AA86-ABFB2C7D52CF}" type="presParOf" srcId="{9E676031-B20F-4929-A41D-FE956F81620B}" destId="{053DB1B2-AC79-4421-BCB3-A99B5EB5C371}" srcOrd="4" destOrd="0" presId="urn:microsoft.com/office/officeart/2005/8/layout/hierarchy3"/>
    <dgm:cxn modelId="{3EE37426-F9A0-43B6-9C20-476A1B1945CE}" type="presParOf" srcId="{053DB1B2-AC79-4421-BCB3-A99B5EB5C371}" destId="{3A332F17-7771-4325-82FF-F1572B22E144}" srcOrd="0" destOrd="0" presId="urn:microsoft.com/office/officeart/2005/8/layout/hierarchy3"/>
    <dgm:cxn modelId="{0DB0DB58-B501-45E1-BED4-7575F2C97274}" type="presParOf" srcId="{3A332F17-7771-4325-82FF-F1572B22E144}" destId="{0B8CA9E3-B0C7-453D-9079-CFF664F9EBD0}" srcOrd="0" destOrd="0" presId="urn:microsoft.com/office/officeart/2005/8/layout/hierarchy3"/>
    <dgm:cxn modelId="{D5C1D60B-CBF6-491A-BFB2-FAF0C12B046F}" type="presParOf" srcId="{3A332F17-7771-4325-82FF-F1572B22E144}" destId="{5A2DCCAF-F6F6-45E4-B994-9E0A349FB666}" srcOrd="1" destOrd="0" presId="urn:microsoft.com/office/officeart/2005/8/layout/hierarchy3"/>
    <dgm:cxn modelId="{87516233-47CB-475F-9A81-B2CBDFBA98A8}" type="presParOf" srcId="{053DB1B2-AC79-4421-BCB3-A99B5EB5C371}" destId="{FFC632A4-E50B-44A8-BCDF-B450DB5590A6}" srcOrd="1" destOrd="0" presId="urn:microsoft.com/office/officeart/2005/8/layout/hierarchy3"/>
    <dgm:cxn modelId="{0E6B437A-3D17-49B2-B9DA-5E5EF936CF7D}" type="presParOf" srcId="{FFC632A4-E50B-44A8-BCDF-B450DB5590A6}" destId="{071107B9-3F79-4FD4-987E-FEAEE2D4188B}" srcOrd="0" destOrd="0" presId="urn:microsoft.com/office/officeart/2005/8/layout/hierarchy3"/>
    <dgm:cxn modelId="{03D3A755-2AB2-4355-A685-00B793885032}" type="presParOf" srcId="{FFC632A4-E50B-44A8-BCDF-B450DB5590A6}" destId="{451633BA-C2B5-4717-9F69-0CD5F5D683E0}" srcOrd="1" destOrd="0" presId="urn:microsoft.com/office/officeart/2005/8/layout/hierarchy3"/>
    <dgm:cxn modelId="{E2D178AD-C164-4E15-91CC-587A37E1EC75}" type="presParOf" srcId="{FFC632A4-E50B-44A8-BCDF-B450DB5590A6}" destId="{CA6E788D-95C6-4FB9-9D4B-BB0C24DC8B6F}" srcOrd="2" destOrd="0" presId="urn:microsoft.com/office/officeart/2005/8/layout/hierarchy3"/>
    <dgm:cxn modelId="{359346F3-9493-4EDD-B357-DD7AC9B51209}" type="presParOf" srcId="{FFC632A4-E50B-44A8-BCDF-B450DB5590A6}" destId="{E352D0C6-C031-4A62-B5CD-AD069908CBD1}" srcOrd="3" destOrd="0" presId="urn:microsoft.com/office/officeart/2005/8/layout/hierarchy3"/>
    <dgm:cxn modelId="{E3E3763F-E4D9-4738-AF93-8A3FFB630A46}" type="presParOf" srcId="{9E676031-B20F-4929-A41D-FE956F81620B}" destId="{08B3BD80-1582-45D5-98C6-F2EC9DDEB0E1}" srcOrd="5" destOrd="0" presId="urn:microsoft.com/office/officeart/2005/8/layout/hierarchy3"/>
    <dgm:cxn modelId="{B93168F7-CB96-43DB-B52D-CC1B59D15DA1}" type="presParOf" srcId="{08B3BD80-1582-45D5-98C6-F2EC9DDEB0E1}" destId="{D9EEF1CD-2B2F-4732-8BE9-A3528FEFEE6E}" srcOrd="0" destOrd="0" presId="urn:microsoft.com/office/officeart/2005/8/layout/hierarchy3"/>
    <dgm:cxn modelId="{BF3A29F1-C834-4B93-9D0A-B68555267190}" type="presParOf" srcId="{D9EEF1CD-2B2F-4732-8BE9-A3528FEFEE6E}" destId="{0171F81A-58F8-4659-9AB5-175926E00971}" srcOrd="0" destOrd="0" presId="urn:microsoft.com/office/officeart/2005/8/layout/hierarchy3"/>
    <dgm:cxn modelId="{C438B80C-CCA3-4A2F-8EA6-C4F20B022EAB}" type="presParOf" srcId="{D9EEF1CD-2B2F-4732-8BE9-A3528FEFEE6E}" destId="{F55544B6-B2C0-447A-810D-33D03EAC4934}" srcOrd="1" destOrd="0" presId="urn:microsoft.com/office/officeart/2005/8/layout/hierarchy3"/>
    <dgm:cxn modelId="{013A594B-DFF9-402E-833F-BB4DC9B9C482}" type="presParOf" srcId="{08B3BD80-1582-45D5-98C6-F2EC9DDEB0E1}" destId="{9DA2E2DE-7D42-4366-BF8A-3D8C7C4FB7E1}" srcOrd="1" destOrd="0" presId="urn:microsoft.com/office/officeart/2005/8/layout/hierarchy3"/>
    <dgm:cxn modelId="{3F9485EC-63DD-4584-BC2C-03A98E2A3D48}" type="presParOf" srcId="{9DA2E2DE-7D42-4366-BF8A-3D8C7C4FB7E1}" destId="{9B65B4A8-DF32-471B-AB6F-6D2EDBB81E0C}" srcOrd="0" destOrd="0" presId="urn:microsoft.com/office/officeart/2005/8/layout/hierarchy3"/>
    <dgm:cxn modelId="{C2A297A4-19A0-4BB6-A52A-BC5232249EC9}" type="presParOf" srcId="{9DA2E2DE-7D42-4366-BF8A-3D8C7C4FB7E1}" destId="{B0C716E6-17C4-4ABB-A90E-413BB3D9F3AD}" srcOrd="1" destOrd="0" presId="urn:microsoft.com/office/officeart/2005/8/layout/hierarchy3"/>
    <dgm:cxn modelId="{2AFB773F-ABD1-4CC9-8996-E484E6DF05C4}" type="presParOf" srcId="{9DA2E2DE-7D42-4366-BF8A-3D8C7C4FB7E1}" destId="{3105C489-DCD5-492A-96FA-146A735D2BED}" srcOrd="2" destOrd="0" presId="urn:microsoft.com/office/officeart/2005/8/layout/hierarchy3"/>
    <dgm:cxn modelId="{D84B6AC0-76BF-4661-A462-62226163A840}" type="presParOf" srcId="{9DA2E2DE-7D42-4366-BF8A-3D8C7C4FB7E1}" destId="{26FFCE9B-3786-4C02-867C-CD01128187E6}" srcOrd="3" destOrd="0" presId="urn:microsoft.com/office/officeart/2005/8/layout/hierarchy3"/>
    <dgm:cxn modelId="{2EB420A6-1EA2-45CA-A4B7-6D9E71D36D9D}" type="presParOf" srcId="{9E676031-B20F-4929-A41D-FE956F81620B}" destId="{A8BE6964-9E33-42DE-B0CE-142A25C056AB}" srcOrd="6" destOrd="0" presId="urn:microsoft.com/office/officeart/2005/8/layout/hierarchy3"/>
    <dgm:cxn modelId="{C1A70E9A-1EC7-4741-9FBA-3480A440EB0F}" type="presParOf" srcId="{A8BE6964-9E33-42DE-B0CE-142A25C056AB}" destId="{8F78B395-6731-41F5-B6DF-5B683386D54D}" srcOrd="0" destOrd="0" presId="urn:microsoft.com/office/officeart/2005/8/layout/hierarchy3"/>
    <dgm:cxn modelId="{7FFB22B5-05FA-42B7-8A1D-66262AB78F66}" type="presParOf" srcId="{8F78B395-6731-41F5-B6DF-5B683386D54D}" destId="{55BC1B7E-9DDA-4800-B979-7A242FD33732}" srcOrd="0" destOrd="0" presId="urn:microsoft.com/office/officeart/2005/8/layout/hierarchy3"/>
    <dgm:cxn modelId="{32A851B1-9EC1-49B5-94D0-42A8E845D8D9}" type="presParOf" srcId="{8F78B395-6731-41F5-B6DF-5B683386D54D}" destId="{816F4E4A-1DC6-4E72-8A60-FABAF38EDCA6}" srcOrd="1" destOrd="0" presId="urn:microsoft.com/office/officeart/2005/8/layout/hierarchy3"/>
    <dgm:cxn modelId="{268313A3-565E-4F2B-BBAD-BC9E918B007C}" type="presParOf" srcId="{A8BE6964-9E33-42DE-B0CE-142A25C056AB}" destId="{8CE30789-CE68-449F-A6EA-6609C380B824}" srcOrd="1" destOrd="0" presId="urn:microsoft.com/office/officeart/2005/8/layout/hierarchy3"/>
    <dgm:cxn modelId="{563F7DD6-508B-4622-8E4D-03F6FBA5DA2D}" type="presParOf" srcId="{9E676031-B20F-4929-A41D-FE956F81620B}" destId="{7EE0463E-0134-4C2F-BF48-976BDC809645}" srcOrd="7" destOrd="0" presId="urn:microsoft.com/office/officeart/2005/8/layout/hierarchy3"/>
    <dgm:cxn modelId="{29624407-BF27-4C0E-91C7-B34388A761D8}" type="presParOf" srcId="{7EE0463E-0134-4C2F-BF48-976BDC809645}" destId="{C71C0FF3-96F3-438C-8681-8139B04BFBC6}" srcOrd="0" destOrd="0" presId="urn:microsoft.com/office/officeart/2005/8/layout/hierarchy3"/>
    <dgm:cxn modelId="{4481E03A-71B7-48B5-BC2A-8C82953F816F}" type="presParOf" srcId="{C71C0FF3-96F3-438C-8681-8139B04BFBC6}" destId="{1679AB86-3FEC-416A-848F-FC42EE117A75}" srcOrd="0" destOrd="0" presId="urn:microsoft.com/office/officeart/2005/8/layout/hierarchy3"/>
    <dgm:cxn modelId="{BBF0EBB0-C512-4CF6-9CE7-67D6625F99ED}" type="presParOf" srcId="{C71C0FF3-96F3-438C-8681-8139B04BFBC6}" destId="{2923585E-813C-4FC9-812E-E191E7C3DAF6}" srcOrd="1" destOrd="0" presId="urn:microsoft.com/office/officeart/2005/8/layout/hierarchy3"/>
    <dgm:cxn modelId="{5B22DBE8-CA4F-4899-AA36-9E57A4EBFF6F}" type="presParOf" srcId="{7EE0463E-0134-4C2F-BF48-976BDC809645}" destId="{B1158692-2879-415C-9BE6-DDCA489E871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B8C9E-CF66-4F3E-9E2A-0BAD085A87EF}">
      <dsp:nvSpPr>
        <dsp:cNvPr id="0" name=""/>
        <dsp:cNvSpPr/>
      </dsp:nvSpPr>
      <dsp:spPr>
        <a:xfrm>
          <a:off x="2585919" y="0"/>
          <a:ext cx="4858247" cy="4858247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9C081-0907-489D-A019-4FA582A22D9D}">
      <dsp:nvSpPr>
        <dsp:cNvPr id="0" name=""/>
        <dsp:cNvSpPr/>
      </dsp:nvSpPr>
      <dsp:spPr>
        <a:xfrm>
          <a:off x="2810302" y="315786"/>
          <a:ext cx="2126104" cy="19432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Αρχές </a:t>
          </a:r>
          <a:r>
            <a:rPr lang="el-GR" sz="2400" kern="1200" dirty="0" err="1" smtClean="0"/>
            <a:t>Πολυμεσικής</a:t>
          </a:r>
          <a:r>
            <a:rPr lang="el-GR" sz="2400" kern="1200" dirty="0" smtClean="0"/>
            <a:t> Μάθησης</a:t>
          </a:r>
          <a:endParaRPr lang="el-GR" sz="2400" kern="1200" dirty="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700" kern="1200" dirty="0"/>
        </a:p>
      </dsp:txBody>
      <dsp:txXfrm>
        <a:off x="2905166" y="410650"/>
        <a:ext cx="1936376" cy="1753570"/>
      </dsp:txXfrm>
    </dsp:sp>
    <dsp:sp modelId="{331F39EA-FD23-4D4B-A65F-990E2B61B870}">
      <dsp:nvSpPr>
        <dsp:cNvPr id="0" name=""/>
        <dsp:cNvSpPr/>
      </dsp:nvSpPr>
      <dsp:spPr>
        <a:xfrm>
          <a:off x="5185081" y="315786"/>
          <a:ext cx="1943298" cy="19432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Αρχές ΕξΑΕ</a:t>
          </a:r>
          <a:endParaRPr lang="el-GR" sz="2300" kern="1200" dirty="0"/>
        </a:p>
      </dsp:txBody>
      <dsp:txXfrm>
        <a:off x="5279945" y="410650"/>
        <a:ext cx="1753570" cy="1753570"/>
      </dsp:txXfrm>
    </dsp:sp>
    <dsp:sp modelId="{20470986-DFC3-44CA-BE65-139092965D51}">
      <dsp:nvSpPr>
        <dsp:cNvPr id="0" name=""/>
        <dsp:cNvSpPr/>
      </dsp:nvSpPr>
      <dsp:spPr>
        <a:xfrm>
          <a:off x="2901705" y="2599162"/>
          <a:ext cx="1943298" cy="19432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Διδακτικές Αρχές του μαθήματος της Ιστορίας</a:t>
          </a:r>
          <a:endParaRPr lang="el-GR" sz="2300" kern="1200" dirty="0"/>
        </a:p>
      </dsp:txBody>
      <dsp:txXfrm>
        <a:off x="2996569" y="2694026"/>
        <a:ext cx="1753570" cy="1753570"/>
      </dsp:txXfrm>
    </dsp:sp>
    <dsp:sp modelId="{58AFB517-3B51-413C-BCFA-EE7BB0E45CC3}">
      <dsp:nvSpPr>
        <dsp:cNvPr id="0" name=""/>
        <dsp:cNvSpPr/>
      </dsp:nvSpPr>
      <dsp:spPr>
        <a:xfrm>
          <a:off x="5185081" y="2599162"/>
          <a:ext cx="1943298" cy="1943298"/>
        </a:xfrm>
        <a:prstGeom prst="round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300" kern="1200" dirty="0"/>
        </a:p>
      </dsp:txBody>
      <dsp:txXfrm>
        <a:off x="5279945" y="2694026"/>
        <a:ext cx="1753570" cy="17535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EE853-77A7-4E19-894B-2AA7FFA2B094}">
      <dsp:nvSpPr>
        <dsp:cNvPr id="0" name=""/>
        <dsp:cNvSpPr/>
      </dsp:nvSpPr>
      <dsp:spPr>
        <a:xfrm>
          <a:off x="4917904" y="1879"/>
          <a:ext cx="3311796" cy="10290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Ποιοτική έρευνα διαμορφωτικής αξιολόγησης</a:t>
          </a:r>
          <a:endParaRPr lang="el-GR" sz="2400" b="1" kern="1200" dirty="0"/>
        </a:p>
      </dsp:txBody>
      <dsp:txXfrm>
        <a:off x="4948043" y="32018"/>
        <a:ext cx="3251518" cy="968746"/>
      </dsp:txXfrm>
    </dsp:sp>
    <dsp:sp modelId="{9DB7B69C-A74A-4D1A-AA99-0C8C3E0DCD8E}">
      <dsp:nvSpPr>
        <dsp:cNvPr id="0" name=""/>
        <dsp:cNvSpPr/>
      </dsp:nvSpPr>
      <dsp:spPr>
        <a:xfrm>
          <a:off x="3384246" y="1030903"/>
          <a:ext cx="3189556" cy="411609"/>
        </a:xfrm>
        <a:custGeom>
          <a:avLst/>
          <a:gdLst/>
          <a:ahLst/>
          <a:cxnLst/>
          <a:rect l="0" t="0" r="0" b="0"/>
          <a:pathLst>
            <a:path>
              <a:moveTo>
                <a:pt x="3189556" y="0"/>
              </a:moveTo>
              <a:lnTo>
                <a:pt x="3189556" y="205804"/>
              </a:lnTo>
              <a:lnTo>
                <a:pt x="0" y="205804"/>
              </a:lnTo>
              <a:lnTo>
                <a:pt x="0" y="41160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C0BBA-4668-47B9-88EF-0CE276A898C7}">
      <dsp:nvSpPr>
        <dsp:cNvPr id="0" name=""/>
        <dsp:cNvSpPr/>
      </dsp:nvSpPr>
      <dsp:spPr>
        <a:xfrm>
          <a:off x="2612478" y="1442513"/>
          <a:ext cx="1543536" cy="10290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Δείγμα έρευνας</a:t>
          </a:r>
          <a:endParaRPr lang="el-GR" sz="2000" kern="1200" dirty="0"/>
        </a:p>
      </dsp:txBody>
      <dsp:txXfrm>
        <a:off x="2642617" y="1472652"/>
        <a:ext cx="1483258" cy="968746"/>
      </dsp:txXfrm>
    </dsp:sp>
    <dsp:sp modelId="{82FD6786-E887-4CF2-99EC-C0EE37433A82}">
      <dsp:nvSpPr>
        <dsp:cNvPr id="0" name=""/>
        <dsp:cNvSpPr/>
      </dsp:nvSpPr>
      <dsp:spPr>
        <a:xfrm>
          <a:off x="1377649" y="2471537"/>
          <a:ext cx="2006597" cy="411609"/>
        </a:xfrm>
        <a:custGeom>
          <a:avLst/>
          <a:gdLst/>
          <a:ahLst/>
          <a:cxnLst/>
          <a:rect l="0" t="0" r="0" b="0"/>
          <a:pathLst>
            <a:path>
              <a:moveTo>
                <a:pt x="2006597" y="0"/>
              </a:moveTo>
              <a:lnTo>
                <a:pt x="2006597" y="205804"/>
              </a:lnTo>
              <a:lnTo>
                <a:pt x="0" y="205804"/>
              </a:lnTo>
              <a:lnTo>
                <a:pt x="0" y="41160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C79AD-9FC0-4336-BBD5-BBEB8C36A4A2}">
      <dsp:nvSpPr>
        <dsp:cNvPr id="0" name=""/>
        <dsp:cNvSpPr/>
      </dsp:nvSpPr>
      <dsp:spPr>
        <a:xfrm>
          <a:off x="605881" y="2883147"/>
          <a:ext cx="1543536" cy="10290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Τρεις ειδικοί στην </a:t>
          </a:r>
          <a:r>
            <a:rPr lang="el-GR" sz="1600" kern="1200" dirty="0" err="1" smtClean="0"/>
            <a:t>Εξαε</a:t>
          </a:r>
          <a:endParaRPr lang="el-GR" sz="1600" kern="1200" dirty="0"/>
        </a:p>
      </dsp:txBody>
      <dsp:txXfrm>
        <a:off x="636020" y="2913286"/>
        <a:ext cx="1483258" cy="968746"/>
      </dsp:txXfrm>
    </dsp:sp>
    <dsp:sp modelId="{CC35FCBC-53E9-4EC3-8DDE-32C222E2CC72}">
      <dsp:nvSpPr>
        <dsp:cNvPr id="0" name=""/>
        <dsp:cNvSpPr/>
      </dsp:nvSpPr>
      <dsp:spPr>
        <a:xfrm>
          <a:off x="3338526" y="2471537"/>
          <a:ext cx="91440" cy="4116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160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80CFA0-BC8C-43C5-A5CB-A4FB84652B60}">
      <dsp:nvSpPr>
        <dsp:cNvPr id="0" name=""/>
        <dsp:cNvSpPr/>
      </dsp:nvSpPr>
      <dsp:spPr>
        <a:xfrm>
          <a:off x="2612478" y="2883147"/>
          <a:ext cx="1543536" cy="10290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Οχτώ εν ενεργεία εκπαιδευτικοί</a:t>
          </a:r>
          <a:endParaRPr lang="el-GR" sz="1600" kern="1200" dirty="0"/>
        </a:p>
      </dsp:txBody>
      <dsp:txXfrm>
        <a:off x="2642617" y="2913286"/>
        <a:ext cx="1483258" cy="968746"/>
      </dsp:txXfrm>
    </dsp:sp>
    <dsp:sp modelId="{9338FF74-520C-426A-A92D-6DB7C656CEBB}">
      <dsp:nvSpPr>
        <dsp:cNvPr id="0" name=""/>
        <dsp:cNvSpPr/>
      </dsp:nvSpPr>
      <dsp:spPr>
        <a:xfrm>
          <a:off x="3384246" y="2471537"/>
          <a:ext cx="2006597" cy="411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804"/>
              </a:lnTo>
              <a:lnTo>
                <a:pt x="2006597" y="205804"/>
              </a:lnTo>
              <a:lnTo>
                <a:pt x="2006597" y="41160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4E7C8B-6886-4FAF-8806-96CFBDCD06A8}">
      <dsp:nvSpPr>
        <dsp:cNvPr id="0" name=""/>
        <dsp:cNvSpPr/>
      </dsp:nvSpPr>
      <dsp:spPr>
        <a:xfrm>
          <a:off x="4619076" y="2883147"/>
          <a:ext cx="1543536" cy="10290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Οχτώ μαθητές </a:t>
          </a:r>
          <a:r>
            <a:rPr lang="el-GR" sz="1600" kern="1200" dirty="0" err="1" smtClean="0"/>
            <a:t>Γ΄Γυμνασίου</a:t>
          </a:r>
          <a:endParaRPr lang="el-GR" sz="1600" kern="1200" dirty="0"/>
        </a:p>
      </dsp:txBody>
      <dsp:txXfrm>
        <a:off x="4649215" y="2913286"/>
        <a:ext cx="1483258" cy="968746"/>
      </dsp:txXfrm>
    </dsp:sp>
    <dsp:sp modelId="{B269C673-50F0-444E-A867-369EEBE45073}">
      <dsp:nvSpPr>
        <dsp:cNvPr id="0" name=""/>
        <dsp:cNvSpPr/>
      </dsp:nvSpPr>
      <dsp:spPr>
        <a:xfrm>
          <a:off x="6573803" y="1030903"/>
          <a:ext cx="823638" cy="411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804"/>
              </a:lnTo>
              <a:lnTo>
                <a:pt x="823638" y="205804"/>
              </a:lnTo>
              <a:lnTo>
                <a:pt x="823638" y="41160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BAC57-AF7C-486B-8C2D-E23190E1E5E9}">
      <dsp:nvSpPr>
        <dsp:cNvPr id="0" name=""/>
        <dsp:cNvSpPr/>
      </dsp:nvSpPr>
      <dsp:spPr>
        <a:xfrm>
          <a:off x="6625673" y="1442513"/>
          <a:ext cx="1543536" cy="10290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Χρόνος διεξαγωγής έρευνας</a:t>
          </a:r>
          <a:endParaRPr lang="el-GR" sz="2000" kern="1200" dirty="0"/>
        </a:p>
      </dsp:txBody>
      <dsp:txXfrm>
        <a:off x="6655812" y="1472652"/>
        <a:ext cx="1483258" cy="968746"/>
      </dsp:txXfrm>
    </dsp:sp>
    <dsp:sp modelId="{8DE64362-2492-4BF9-A710-AD11DE85AD58}">
      <dsp:nvSpPr>
        <dsp:cNvPr id="0" name=""/>
        <dsp:cNvSpPr/>
      </dsp:nvSpPr>
      <dsp:spPr>
        <a:xfrm>
          <a:off x="7351721" y="2471537"/>
          <a:ext cx="91440" cy="4116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160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C46C9-275B-4D2C-B155-1DBCAEFB1CF3}">
      <dsp:nvSpPr>
        <dsp:cNvPr id="0" name=""/>
        <dsp:cNvSpPr/>
      </dsp:nvSpPr>
      <dsp:spPr>
        <a:xfrm>
          <a:off x="6625673" y="2883147"/>
          <a:ext cx="1543536" cy="102902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Μάιος-Ιούνιος 2021</a:t>
          </a:r>
          <a:endParaRPr lang="el-GR" sz="1600" kern="1200" dirty="0"/>
        </a:p>
      </dsp:txBody>
      <dsp:txXfrm>
        <a:off x="6655812" y="2913286"/>
        <a:ext cx="1483258" cy="968746"/>
      </dsp:txXfrm>
    </dsp:sp>
    <dsp:sp modelId="{C271B434-D4E6-45DA-B5B7-FE8C9E162F37}">
      <dsp:nvSpPr>
        <dsp:cNvPr id="0" name=""/>
        <dsp:cNvSpPr/>
      </dsp:nvSpPr>
      <dsp:spPr>
        <a:xfrm>
          <a:off x="6573803" y="1030903"/>
          <a:ext cx="3014634" cy="411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804"/>
              </a:lnTo>
              <a:lnTo>
                <a:pt x="3014634" y="205804"/>
              </a:lnTo>
              <a:lnTo>
                <a:pt x="3014634" y="41160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8DE056-395C-489C-8F89-EA20DB2F3C18}">
      <dsp:nvSpPr>
        <dsp:cNvPr id="0" name=""/>
        <dsp:cNvSpPr/>
      </dsp:nvSpPr>
      <dsp:spPr>
        <a:xfrm>
          <a:off x="8641748" y="1442513"/>
          <a:ext cx="1893379" cy="13064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Μέθοδος έρευνας-Μέσα συλλογής δεδομένων</a:t>
          </a:r>
          <a:endParaRPr lang="el-GR" sz="2000" kern="1200" dirty="0"/>
        </a:p>
      </dsp:txBody>
      <dsp:txXfrm>
        <a:off x="8680013" y="1480778"/>
        <a:ext cx="1816849" cy="1229919"/>
      </dsp:txXfrm>
    </dsp:sp>
    <dsp:sp modelId="{1EFDAFFF-DCCE-4373-BF04-D041F26FB36B}">
      <dsp:nvSpPr>
        <dsp:cNvPr id="0" name=""/>
        <dsp:cNvSpPr/>
      </dsp:nvSpPr>
      <dsp:spPr>
        <a:xfrm>
          <a:off x="9542717" y="2748962"/>
          <a:ext cx="91440" cy="4116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160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9B29E-F1A8-45F4-946D-894A553A5BD7}">
      <dsp:nvSpPr>
        <dsp:cNvPr id="0" name=""/>
        <dsp:cNvSpPr/>
      </dsp:nvSpPr>
      <dsp:spPr>
        <a:xfrm>
          <a:off x="8632271" y="3160572"/>
          <a:ext cx="1912333" cy="125052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Ποιοτική Ανάλυση Περιεχομένου-ερωτηματολόγια ανοιχτού τύπου </a:t>
          </a:r>
          <a:endParaRPr lang="el-GR" sz="1600" kern="1200" dirty="0"/>
        </a:p>
      </dsp:txBody>
      <dsp:txXfrm>
        <a:off x="8668898" y="3197199"/>
        <a:ext cx="1839079" cy="11772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2800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209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95045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1290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0534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423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061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D62726E-379B-B349-9EED-81ED093FA806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75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6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48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32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88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1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43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995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67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10/24/2021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42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  <p:sldLayoutId id="2147484017" r:id="rId12"/>
    <p:sldLayoutId id="2147484018" r:id="rId13"/>
    <p:sldLayoutId id="2147484019" r:id="rId14"/>
    <p:sldLayoutId id="2147484020" r:id="rId15"/>
    <p:sldLayoutId id="2147484021" r:id="rId16"/>
    <p:sldLayoutId id="2147484022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127222" y="2733709"/>
            <a:ext cx="8833898" cy="1933707"/>
          </a:xfrm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el-GR" sz="1600" dirty="0">
                <a:latin typeface="Book Antiqua" panose="02040602050305030304" pitchFamily="18" charset="0"/>
              </a:rPr>
              <a:t>	</a:t>
            </a:r>
            <a:r>
              <a:rPr lang="el-GR" sz="1600" dirty="0" smtClean="0">
                <a:latin typeface="Book Antiqua" panose="02040602050305030304" pitchFamily="18" charset="0"/>
              </a:rPr>
              <a:t>						Πρόγραμμα </a:t>
            </a:r>
            <a:r>
              <a:rPr lang="el-GR" sz="1600" dirty="0">
                <a:latin typeface="Book Antiqua" panose="02040602050305030304" pitchFamily="18" charset="0"/>
              </a:rPr>
              <a:t>Μεταπτυχιακών Σπουδών: </a:t>
            </a:r>
            <a:r>
              <a:rPr lang="en-US" sz="1600" dirty="0">
                <a:latin typeface="Book Antiqua" panose="02040602050305030304" pitchFamily="18" charset="0"/>
              </a:rPr>
              <a:t/>
            </a:r>
            <a:br>
              <a:rPr lang="en-US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>		«</a:t>
            </a:r>
            <a:r>
              <a:rPr lang="el-GR" sz="1600" dirty="0">
                <a:latin typeface="Book Antiqua" panose="02040602050305030304" pitchFamily="18" charset="0"/>
              </a:rPr>
              <a:t>Επιστήμες της Αγωγής - Εξ Αποστάσεως Εκπαίδευση  με την χρήση των ΤΠΕ (e-</a:t>
            </a:r>
            <a:r>
              <a:rPr lang="el-GR" sz="1600" dirty="0" err="1">
                <a:latin typeface="Book Antiqua" panose="02040602050305030304" pitchFamily="18" charset="0"/>
              </a:rPr>
              <a:t>Learning</a:t>
            </a:r>
            <a:r>
              <a:rPr lang="el-GR" sz="1600" dirty="0" smtClean="0">
                <a:latin typeface="Book Antiqua" panose="02040602050305030304" pitchFamily="18" charset="0"/>
              </a:rPr>
              <a:t>)»</a:t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Πρόγραμμα Μεταπτυχιακών Σπουδών: </a:t>
            </a:r>
            <a: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/>
            </a:r>
            <a:br>
              <a:rPr lang="en-US" sz="16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l-GR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«Επιστήμες της Αγωγής - Εξ Αποστάσεως Εκπαίδευση  με την χρήση των ΤΠΕ (e-</a:t>
            </a:r>
            <a:r>
              <a:rPr lang="el-GR" sz="16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Learning</a:t>
            </a:r>
            <a:r>
              <a:rPr lang="el-GR" sz="1600" dirty="0">
                <a:solidFill>
                  <a:schemeClr val="tx1"/>
                </a:solidFill>
                <a:latin typeface="Century Gothic" panose="020B0502020202020204" pitchFamily="34" charset="0"/>
              </a:rPr>
              <a:t>)»</a:t>
            </a:r>
            <a:r>
              <a:rPr lang="el-G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/>
            </a:r>
            <a:br>
              <a:rPr lang="el-GR" sz="1600" dirty="0">
                <a:solidFill>
                  <a:prstClr val="black"/>
                </a:solidFill>
                <a:latin typeface="Century Gothic" panose="020B0502020202020204" pitchFamily="34" charset="0"/>
              </a:rPr>
            </a:br>
            <a:r>
              <a:rPr lang="el-GR" sz="1600" dirty="0" smtClean="0">
                <a:latin typeface="Century Gothic" panose="020B0502020202020204" pitchFamily="34" charset="0"/>
              </a:rPr>
              <a:t/>
            </a:r>
            <a:br>
              <a:rPr lang="el-GR" sz="1600" dirty="0" smtClean="0">
                <a:latin typeface="Century Gothic" panose="020B0502020202020204" pitchFamily="34" charset="0"/>
              </a:rPr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2400" dirty="0" smtClean="0"/>
              <a:t/>
            </a:r>
            <a:br>
              <a:rPr lang="el-GR" sz="2400" dirty="0" smtClean="0"/>
            </a:br>
            <a:r>
              <a:rPr lang="el-GR" sz="2400" dirty="0" smtClean="0"/>
              <a:t> </a:t>
            </a:r>
            <a:br>
              <a:rPr lang="el-GR" sz="2400" dirty="0" smtClean="0"/>
            </a:br>
            <a:r>
              <a:rPr lang="el-GR" sz="2700" dirty="0">
                <a:solidFill>
                  <a:prstClr val="white"/>
                </a:solidFill>
              </a:rPr>
              <a:t>Η Γ΄ Ελληνική  Δημοκρατία: Σχεδιασμός, Υλοποίηση και Αποτίμηση Εκπαιδευτικού Υλικού με τη μεθοδολογία της </a:t>
            </a:r>
            <a:r>
              <a:rPr lang="el-GR" sz="2700" dirty="0" err="1">
                <a:solidFill>
                  <a:prstClr val="white"/>
                </a:solidFill>
              </a:rPr>
              <a:t>Εξαε</a:t>
            </a:r>
            <a:r>
              <a:rPr lang="el-GR" sz="2700" dirty="0">
                <a:solidFill>
                  <a:prstClr val="white"/>
                </a:solidFill>
              </a:rPr>
              <a:t> για τη διδασκαλία της Ιστορίας στη Δευτεροβάθμια Εκπαίδευση</a:t>
            </a:r>
            <a:r>
              <a:rPr lang="el-GR" sz="2700" dirty="0" smtClean="0"/>
              <a:t/>
            </a:r>
            <a:br>
              <a:rPr lang="el-GR" sz="2700" dirty="0" smtClean="0"/>
            </a:br>
            <a:r>
              <a:rPr lang="el-GR" sz="2400" dirty="0"/>
              <a:t/>
            </a:r>
            <a:br>
              <a:rPr lang="el-GR" sz="2400" dirty="0"/>
            </a:br>
            <a:r>
              <a:rPr lang="el-GR" sz="1600" dirty="0">
                <a:latin typeface="Book Antiqua" panose="02040602050305030304" pitchFamily="18" charset="0"/>
              </a:rPr>
              <a:t/>
            </a:r>
            <a:br>
              <a:rPr lang="el-GR" sz="1600" dirty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/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2700" dirty="0" smtClean="0">
                <a:latin typeface="Trebuchet MS" panose="020B0603020202020204" pitchFamily="34" charset="0"/>
              </a:rPr>
              <a:t>ΜΠΑΓΙΑΡΤΑΚΗ ΚΑΛΛΙΟΠΗ</a:t>
            </a:r>
            <a:endParaRPr lang="el-GR" sz="2700" dirty="0">
              <a:latin typeface="Trebuchet MS" panose="020B0603020202020204" pitchFamily="34" charset="0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720079" y="5578783"/>
            <a:ext cx="8144134" cy="1117687"/>
          </a:xfrm>
        </p:spPr>
        <p:txBody>
          <a:bodyPr>
            <a:normAutofit fontScale="77500" lnSpcReduction="20000"/>
          </a:bodyPr>
          <a:lstStyle/>
          <a:p>
            <a:pPr lvl="0" algn="ctr">
              <a:buClr>
                <a:srgbClr val="00C6BB"/>
              </a:buClr>
            </a:pPr>
            <a:r>
              <a:rPr lang="el-GR" sz="1600" dirty="0">
                <a:solidFill>
                  <a:prstClr val="white"/>
                </a:solidFill>
              </a:rPr>
              <a:t>Επιτροπή Κρίσης </a:t>
            </a:r>
            <a:r>
              <a:rPr lang="el-GR" sz="1600" dirty="0" smtClean="0">
                <a:solidFill>
                  <a:prstClr val="white"/>
                </a:solidFill>
              </a:rPr>
              <a:t>ΔΕ</a:t>
            </a:r>
            <a:endParaRPr lang="el-GR" sz="1600" dirty="0">
              <a:solidFill>
                <a:prstClr val="white"/>
              </a:solidFill>
            </a:endParaRPr>
          </a:p>
          <a:p>
            <a:pPr lvl="0" algn="ctr">
              <a:buClr>
                <a:srgbClr val="00C6BB"/>
              </a:buClr>
            </a:pPr>
            <a:endParaRPr lang="el-GR" sz="1600" dirty="0">
              <a:solidFill>
                <a:prstClr val="white"/>
              </a:solidFill>
            </a:endParaRPr>
          </a:p>
          <a:p>
            <a:pPr lvl="0" algn="ctr">
              <a:buClr>
                <a:srgbClr val="00C6BB"/>
              </a:buClr>
            </a:pPr>
            <a:r>
              <a:rPr lang="el-GR" dirty="0">
                <a:solidFill>
                  <a:prstClr val="white"/>
                </a:solidFill>
              </a:rPr>
              <a:t>Αναστασιάδης Π.       </a:t>
            </a:r>
            <a:r>
              <a:rPr lang="el-GR" dirty="0" err="1">
                <a:solidFill>
                  <a:prstClr val="white"/>
                </a:solidFill>
              </a:rPr>
              <a:t>Χουρδάκης</a:t>
            </a:r>
            <a:r>
              <a:rPr lang="el-GR" dirty="0">
                <a:solidFill>
                  <a:prstClr val="white"/>
                </a:solidFill>
              </a:rPr>
              <a:t> Α.      Χρηστίδης Κ.</a:t>
            </a:r>
          </a:p>
          <a:p>
            <a:pPr lvl="0" algn="ctr">
              <a:buClr>
                <a:srgbClr val="00C6BB"/>
              </a:buClr>
            </a:pPr>
            <a:r>
              <a:rPr lang="el-GR" dirty="0">
                <a:solidFill>
                  <a:prstClr val="white"/>
                </a:solidFill>
              </a:rPr>
              <a:t>Ρέθυμνο</a:t>
            </a:r>
            <a:r>
              <a:rPr lang="el-GR" dirty="0" smtClean="0">
                <a:solidFill>
                  <a:prstClr val="white"/>
                </a:solidFill>
              </a:rPr>
              <a:t>, 2021</a:t>
            </a:r>
            <a:endParaRPr lang="el-GR" dirty="0">
              <a:solidFill>
                <a:prstClr val="white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32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5.Εκπαιδευτικό Υλικό 1/4 </a:t>
            </a:r>
            <a:br>
              <a:rPr lang="el-GR" dirty="0" smtClean="0"/>
            </a:br>
            <a:r>
              <a:rPr lang="el-GR" dirty="0" smtClean="0"/>
              <a:t>Σκοπός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r>
              <a:rPr lang="el-GR" dirty="0"/>
              <a:t>Σκοπός του ΕΥ είναι να παρουσιάσει </a:t>
            </a:r>
            <a:r>
              <a:rPr lang="el-GR" dirty="0" smtClean="0"/>
              <a:t>την ιστορική περίοδο της </a:t>
            </a:r>
            <a:r>
              <a:rPr lang="el-GR" dirty="0" err="1" smtClean="0"/>
              <a:t>Γ΄Ελληνικής</a:t>
            </a:r>
            <a:r>
              <a:rPr lang="el-GR" dirty="0" smtClean="0"/>
              <a:t> Δημοκρατίας.</a:t>
            </a:r>
            <a:endParaRPr lang="el-GR" dirty="0"/>
          </a:p>
          <a:p>
            <a:r>
              <a:rPr lang="el-GR" dirty="0"/>
              <a:t>Να φέρει σε επαφή μαθητές και εκπαιδευτικούς με τις αρχές της Εξ Αποστάσεως Εκπαίδευσης.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5.Εκπαιδευτικό Υλικό 2/4 </a:t>
            </a:r>
            <a:br>
              <a:rPr lang="el-GR" dirty="0" smtClean="0"/>
            </a:br>
            <a:r>
              <a:rPr lang="el-GR" dirty="0" smtClean="0"/>
              <a:t>Περιεχόμενα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r>
              <a:rPr lang="el-GR" sz="2800" dirty="0"/>
              <a:t>Ιστορική Επισκόπηση  της Ελληνικής Δημοκρατίας</a:t>
            </a:r>
          </a:p>
          <a:p>
            <a:r>
              <a:rPr lang="el-GR" sz="2800" dirty="0"/>
              <a:t>Η Ελλάδα από τη Μεταπολίτευση έως τις αρχές της δεκαετίας του ΄</a:t>
            </a:r>
            <a:r>
              <a:rPr lang="el-GR" sz="2800" dirty="0" smtClean="0"/>
              <a:t>80</a:t>
            </a:r>
          </a:p>
          <a:p>
            <a:r>
              <a:rPr lang="el-GR" sz="2800" dirty="0"/>
              <a:t>Η Ελλάδα κατά τη δεκαετία του '80 (1981-1989)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382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5.Εκπαιδευτικό Υλικό 3/4 </a:t>
            </a:r>
            <a:br>
              <a:rPr lang="el-GR" dirty="0" smtClean="0"/>
            </a:br>
            <a:r>
              <a:rPr lang="el-GR" dirty="0" smtClean="0"/>
              <a:t>Αρχές Ανάπτυξης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3424468671"/>
              </p:ext>
            </p:extLst>
          </p:nvPr>
        </p:nvGraphicFramePr>
        <p:xfrm>
          <a:off x="751884" y="1999753"/>
          <a:ext cx="10030086" cy="4858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69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5.Εκπαιδευτικό Υλικό 4/4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endParaRPr lang="el-GR" dirty="0"/>
          </a:p>
        </p:txBody>
      </p:sp>
      <p:pic>
        <p:nvPicPr>
          <p:cNvPr id="5" name="ΠΑΡΟΥΣΙΑΣΗ ΕΚΠΑΙΔΕΥΤΙΚΟΥ ΥΛΙΚΟΥ ii - Αντιγραφή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1757" y="2097156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6.Μεθοδολογία έρευνας (1/2) </a:t>
            </a:r>
            <a:endParaRPr lang="el-GR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481586"/>
              </p:ext>
            </p:extLst>
          </p:nvPr>
        </p:nvGraphicFramePr>
        <p:xfrm>
          <a:off x="426613" y="2067338"/>
          <a:ext cx="11150486" cy="4412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396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6.Μεθοδολογία έρευνας (2/2)</a:t>
            </a:r>
            <a:br>
              <a:rPr lang="el-GR" dirty="0" smtClean="0"/>
            </a:br>
            <a:r>
              <a:rPr lang="el-GR" sz="2800" dirty="0" smtClean="0"/>
              <a:t>Εγκυρότητα- Αξιοπιστία έρευνας 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66979" y="2313020"/>
            <a:ext cx="11298804" cy="3599316"/>
          </a:xfrm>
        </p:spPr>
        <p:txBody>
          <a:bodyPr/>
          <a:lstStyle/>
          <a:p>
            <a:r>
              <a:rPr lang="el-GR" dirty="0"/>
              <a:t>η αξιοπιστία διασφαλίστηκε με τη μεθοδολογία της </a:t>
            </a:r>
            <a:r>
              <a:rPr lang="el-GR" b="1" dirty="0">
                <a:solidFill>
                  <a:srgbClr val="FFC000"/>
                </a:solidFill>
              </a:rPr>
              <a:t>« </a:t>
            </a:r>
            <a:r>
              <a:rPr lang="el-GR" b="1" dirty="0" err="1">
                <a:solidFill>
                  <a:srgbClr val="FFC000"/>
                </a:solidFill>
              </a:rPr>
              <a:t>τριγωνοποίησης</a:t>
            </a:r>
            <a:r>
              <a:rPr lang="el-GR" b="1" dirty="0" smtClean="0">
                <a:solidFill>
                  <a:srgbClr val="FFC000"/>
                </a:solidFill>
              </a:rPr>
              <a:t>». </a:t>
            </a:r>
            <a:r>
              <a:rPr lang="el-GR" dirty="0" smtClean="0"/>
              <a:t>Γίνεται </a:t>
            </a:r>
            <a:r>
              <a:rPr lang="el-GR" dirty="0"/>
              <a:t>χρήση του ίδιου μέσου </a:t>
            </a:r>
            <a:r>
              <a:rPr lang="el-GR" dirty="0" smtClean="0"/>
              <a:t>συλλογής Δεδομένων </a:t>
            </a:r>
            <a:r>
              <a:rPr lang="el-GR" dirty="0"/>
              <a:t>(ερωτηματολόγιο ανοιχτού τύπου) σε διαφορετικά δείγματα (ειδικοί στην </a:t>
            </a:r>
            <a:r>
              <a:rPr lang="el-GR" dirty="0" err="1" smtClean="0"/>
              <a:t>Εξαε</a:t>
            </a:r>
            <a:r>
              <a:rPr lang="el-GR" dirty="0" smtClean="0"/>
              <a:t>, εκπαιδευτικοί </a:t>
            </a:r>
            <a:r>
              <a:rPr lang="el-GR" dirty="0"/>
              <a:t>δευτεροβάθμιας εκπαίδευσης και μαθητές</a:t>
            </a:r>
            <a:r>
              <a:rPr lang="el-GR" dirty="0" smtClean="0"/>
              <a:t>)</a:t>
            </a:r>
          </a:p>
          <a:p>
            <a:r>
              <a:rPr lang="el-GR" dirty="0"/>
              <a:t>όλα τα δεδομένα-ερωτηματολόγια της παρούσας έρευνας φυλάσσονται για </a:t>
            </a:r>
            <a:r>
              <a:rPr lang="el-GR" dirty="0" smtClean="0"/>
              <a:t>πιθανό επανέλεγχο</a:t>
            </a:r>
          </a:p>
          <a:p>
            <a:r>
              <a:rPr lang="el-GR" dirty="0"/>
              <a:t>στην παρούσα ερευνητική εργασία υπήρχε ένας εξωτερικός </a:t>
            </a:r>
            <a:r>
              <a:rPr lang="el-GR" dirty="0" err="1"/>
              <a:t>αξιολογητής</a:t>
            </a:r>
            <a:r>
              <a:rPr lang="el-GR" dirty="0"/>
              <a:t>, ο οποίος έλεγχε την ερευνητική πορεία και εγγυάται τη βασιμότητα </a:t>
            </a:r>
            <a:r>
              <a:rPr lang="el-GR" dirty="0" smtClean="0"/>
              <a:t>της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70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Αποτελέσματα της έρευνας (1/3</a:t>
            </a:r>
            <a:r>
              <a:rPr lang="el-GR" dirty="0" smtClean="0"/>
              <a:t>)</a:t>
            </a:r>
            <a:r>
              <a:rPr lang="el-GR" dirty="0"/>
              <a:t/>
            </a:r>
            <a:br>
              <a:rPr lang="el-GR" dirty="0"/>
            </a:br>
            <a:r>
              <a:rPr lang="el-GR" sz="2000" dirty="0"/>
              <a:t>(</a:t>
            </a:r>
            <a:r>
              <a:rPr lang="el-GR" sz="2000" dirty="0" smtClean="0"/>
              <a:t>αποτελέσματα </a:t>
            </a:r>
            <a:r>
              <a:rPr lang="el-GR" sz="2200" dirty="0"/>
              <a:t>έρευνας από ειδικούς στην </a:t>
            </a:r>
            <a:r>
              <a:rPr lang="el-GR" sz="2200" dirty="0" err="1" smtClean="0"/>
              <a:t>Εξαε</a:t>
            </a:r>
            <a:r>
              <a:rPr lang="el-GR" sz="2200" dirty="0" smtClean="0"/>
              <a:t>)</a:t>
            </a:r>
            <a:endParaRPr lang="el-GR" sz="2200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4405491"/>
              </p:ext>
            </p:extLst>
          </p:nvPr>
        </p:nvGraphicFramePr>
        <p:xfrm>
          <a:off x="151075" y="2138901"/>
          <a:ext cx="11791784" cy="4476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608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Αποτελέσματα της έρευνας </a:t>
            </a:r>
            <a:r>
              <a:rPr lang="el-GR" dirty="0" smtClean="0"/>
              <a:t>(2/3)</a:t>
            </a:r>
            <a:r>
              <a:rPr lang="el-GR" dirty="0"/>
              <a:t/>
            </a:r>
            <a:br>
              <a:rPr lang="el-GR" dirty="0"/>
            </a:br>
            <a:r>
              <a:rPr lang="el-GR" sz="2000" dirty="0"/>
              <a:t>(</a:t>
            </a:r>
            <a:r>
              <a:rPr lang="el-GR" sz="2000" dirty="0" smtClean="0"/>
              <a:t>αποτελέσματα </a:t>
            </a:r>
            <a:r>
              <a:rPr lang="el-GR" sz="2200" dirty="0"/>
              <a:t>έρευνας από </a:t>
            </a:r>
            <a:r>
              <a:rPr lang="el-GR" sz="2200" dirty="0" smtClean="0"/>
              <a:t>εκπαιδευτικούς)</a:t>
            </a:r>
            <a:endParaRPr lang="el-GR" sz="2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072934"/>
              </p:ext>
            </p:extLst>
          </p:nvPr>
        </p:nvGraphicFramePr>
        <p:xfrm>
          <a:off x="681037" y="2202512"/>
          <a:ext cx="11301579" cy="4671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79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Αποτελέσματα της έρευνας </a:t>
            </a:r>
            <a:r>
              <a:rPr lang="el-GR" dirty="0" smtClean="0"/>
              <a:t>(3/3)</a:t>
            </a:r>
            <a:r>
              <a:rPr lang="el-GR" dirty="0"/>
              <a:t/>
            </a:r>
            <a:br>
              <a:rPr lang="el-GR" dirty="0"/>
            </a:br>
            <a:r>
              <a:rPr lang="el-GR" sz="2000" dirty="0"/>
              <a:t>(</a:t>
            </a:r>
            <a:r>
              <a:rPr lang="el-GR" sz="2000" dirty="0" smtClean="0"/>
              <a:t>αποτελέσματα </a:t>
            </a:r>
            <a:r>
              <a:rPr lang="el-GR" sz="2200" dirty="0"/>
              <a:t>έρευνας από </a:t>
            </a:r>
            <a:r>
              <a:rPr lang="el-GR" sz="2200" dirty="0" smtClean="0"/>
              <a:t>μαθητές)</a:t>
            </a:r>
            <a:endParaRPr lang="el-GR" sz="2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5286202"/>
              </p:ext>
            </p:extLst>
          </p:nvPr>
        </p:nvGraphicFramePr>
        <p:xfrm>
          <a:off x="681037" y="2170706"/>
          <a:ext cx="11301579" cy="4671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826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έρευνας (1/3)</a:t>
            </a:r>
            <a:endParaRPr lang="el-GR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499285"/>
              </p:ext>
            </p:extLst>
          </p:nvPr>
        </p:nvGraphicFramePr>
        <p:xfrm>
          <a:off x="681037" y="2067339"/>
          <a:ext cx="11381092" cy="4492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31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1.Σκοπός της Διπλωματικής εργασίας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Βασικός σκοπός </a:t>
            </a:r>
            <a:r>
              <a:rPr lang="el-GR" dirty="0" smtClean="0">
                <a:solidFill>
                  <a:schemeClr val="bg1"/>
                </a:solidFill>
              </a:rPr>
              <a:t>της διπλωματικής </a:t>
            </a:r>
            <a:r>
              <a:rPr lang="el-GR" dirty="0">
                <a:solidFill>
                  <a:schemeClr val="bg1"/>
                </a:solidFill>
              </a:rPr>
              <a:t>εργασίας ήταν ο </a:t>
            </a:r>
            <a:r>
              <a:rPr lang="el-GR" dirty="0"/>
              <a:t>σχεδιασμός </a:t>
            </a:r>
            <a:r>
              <a:rPr lang="el-GR" dirty="0">
                <a:solidFill>
                  <a:schemeClr val="bg1"/>
                </a:solidFill>
              </a:rPr>
              <a:t>και η </a:t>
            </a:r>
            <a:r>
              <a:rPr lang="el-GR" dirty="0"/>
              <a:t>ανάπτυξη</a:t>
            </a:r>
            <a:r>
              <a:rPr lang="el-GR" dirty="0">
                <a:solidFill>
                  <a:schemeClr val="bg1"/>
                </a:solidFill>
              </a:rPr>
              <a:t> συμπληρωματικού εκπαιδευτικού υλικού με τη </a:t>
            </a:r>
            <a:r>
              <a:rPr lang="el-GR" dirty="0"/>
              <a:t>μεθοδολογία της Εξ αποστάσεως Εκπαίδευσης</a:t>
            </a:r>
            <a:r>
              <a:rPr lang="el-GR" dirty="0">
                <a:solidFill>
                  <a:schemeClr val="bg1"/>
                </a:solidFill>
              </a:rPr>
              <a:t> στο μάθημα </a:t>
            </a:r>
            <a:r>
              <a:rPr lang="el-GR" b="1" dirty="0"/>
              <a:t>της </a:t>
            </a:r>
            <a:r>
              <a:rPr lang="el-GR" b="1" dirty="0" smtClean="0"/>
              <a:t>Νεότερης </a:t>
            </a:r>
            <a:r>
              <a:rPr lang="el-GR" b="1" dirty="0"/>
              <a:t>και </a:t>
            </a:r>
            <a:r>
              <a:rPr lang="el-GR" b="1" dirty="0" smtClean="0"/>
              <a:t>Σύγχρονης Ιστορίας 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και συγκεκριμένα γύρω από τα γεγονότα που αφορούν την </a:t>
            </a:r>
            <a:r>
              <a:rPr lang="el-GR" b="1" dirty="0" smtClean="0"/>
              <a:t>Γ΄ </a:t>
            </a:r>
            <a:r>
              <a:rPr lang="el-GR" b="1" dirty="0"/>
              <a:t>Ελληνική </a:t>
            </a:r>
            <a:r>
              <a:rPr lang="el-GR" b="1" dirty="0" smtClean="0"/>
              <a:t>Δημοκρατία</a:t>
            </a:r>
          </a:p>
          <a:p>
            <a:endParaRPr lang="el-GR" b="1" dirty="0" smtClean="0"/>
          </a:p>
          <a:p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η </a:t>
            </a:r>
            <a:r>
              <a:rPr lang="el-GR" dirty="0"/>
              <a:t>αποτίμηση</a:t>
            </a:r>
            <a:r>
              <a:rPr lang="el-GR" dirty="0">
                <a:solidFill>
                  <a:schemeClr val="bg1"/>
                </a:solidFill>
              </a:rPr>
              <a:t> του εν λόγω Ε.Υ. από ειδικούς στην </a:t>
            </a:r>
            <a:r>
              <a:rPr lang="el-GR" dirty="0" err="1" smtClean="0">
                <a:solidFill>
                  <a:schemeClr val="bg1"/>
                </a:solidFill>
              </a:rPr>
              <a:t>Εξαε</a:t>
            </a:r>
            <a:r>
              <a:rPr lang="el-GR" dirty="0" smtClean="0">
                <a:solidFill>
                  <a:schemeClr val="bg1"/>
                </a:solidFill>
              </a:rPr>
              <a:t>, εκπαιδευτικούς </a:t>
            </a:r>
            <a:r>
              <a:rPr lang="el-GR" dirty="0">
                <a:solidFill>
                  <a:schemeClr val="bg1"/>
                </a:solidFill>
              </a:rPr>
              <a:t>δευτεροβάθμιας εκπαίδευσης και μαθητές. </a:t>
            </a:r>
          </a:p>
          <a:p>
            <a:pPr marL="0" indent="0">
              <a:buNone/>
            </a:pPr>
            <a:endParaRPr lang="el-G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95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έρευνας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3200" b="1" dirty="0" smtClean="0"/>
              <a:t>Περιορισμοί έρευνας</a:t>
            </a:r>
            <a:endParaRPr lang="el-GR" sz="3200" b="1" dirty="0"/>
          </a:p>
        </p:txBody>
      </p: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909629576"/>
              </p:ext>
            </p:extLst>
          </p:nvPr>
        </p:nvGraphicFramePr>
        <p:xfrm>
          <a:off x="2031999" y="2234317"/>
          <a:ext cx="9704126" cy="4460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511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 έρευνας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3200" b="1" dirty="0" smtClean="0"/>
              <a:t>Προτάσεις </a:t>
            </a:r>
            <a:r>
              <a:rPr lang="el-GR" sz="3200" b="1" dirty="0"/>
              <a:t>για μελλοντική έρευνα</a:t>
            </a:r>
          </a:p>
          <a:p>
            <a:pPr marL="0" indent="0">
              <a:buNone/>
            </a:pPr>
            <a:endParaRPr lang="el-GR" sz="3200" b="1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580386467"/>
              </p:ext>
            </p:extLst>
          </p:nvPr>
        </p:nvGraphicFramePr>
        <p:xfrm>
          <a:off x="2031999" y="3013544"/>
          <a:ext cx="9934713" cy="3425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003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693628" y="3037398"/>
            <a:ext cx="80546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6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286224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2.Συνεισφορά της Διπλωματικής εργασίας</a:t>
            </a:r>
            <a:endParaRPr lang="el-GR" sz="40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Το Ε.Υ. </a:t>
            </a:r>
            <a:r>
              <a:rPr lang="el-GR" dirty="0">
                <a:solidFill>
                  <a:schemeClr val="bg1"/>
                </a:solidFill>
              </a:rPr>
              <a:t>μπορεί να χρησιμοποιηθεί ως </a:t>
            </a:r>
            <a:r>
              <a:rPr lang="el-GR" dirty="0"/>
              <a:t>συμπληρωματικό εκπαιδευτικό </a:t>
            </a:r>
            <a:r>
              <a:rPr lang="el-GR" dirty="0" smtClean="0"/>
              <a:t>υλικό </a:t>
            </a:r>
            <a:r>
              <a:rPr lang="el-GR" dirty="0" smtClean="0">
                <a:solidFill>
                  <a:schemeClr val="bg1"/>
                </a:solidFill>
              </a:rPr>
              <a:t>τόσο στο </a:t>
            </a:r>
            <a:r>
              <a:rPr lang="el-GR" dirty="0">
                <a:solidFill>
                  <a:schemeClr val="bg1"/>
                </a:solidFill>
              </a:rPr>
              <a:t>μάθημα της </a:t>
            </a:r>
            <a:r>
              <a:rPr lang="el-GR" dirty="0"/>
              <a:t>Ι</a:t>
            </a:r>
            <a:r>
              <a:rPr lang="el-GR" dirty="0" smtClean="0"/>
              <a:t>στορίας  Γ΄ Γυμνασίου </a:t>
            </a:r>
            <a:r>
              <a:rPr lang="el-GR" dirty="0" smtClean="0">
                <a:solidFill>
                  <a:schemeClr val="bg1"/>
                </a:solidFill>
              </a:rPr>
              <a:t>όσο και </a:t>
            </a:r>
            <a:r>
              <a:rPr lang="el-GR" dirty="0">
                <a:solidFill>
                  <a:schemeClr val="bg1"/>
                </a:solidFill>
              </a:rPr>
              <a:t>στη </a:t>
            </a:r>
            <a:r>
              <a:rPr lang="el-GR" dirty="0" err="1" smtClean="0"/>
              <a:t>Γ΄Λυκείου</a:t>
            </a:r>
            <a:r>
              <a:rPr lang="el-GR" dirty="0">
                <a:solidFill>
                  <a:schemeClr val="bg1"/>
                </a:solidFill>
              </a:rPr>
              <a:t>, στα πλαίσια του μαθήματος της Ιστορίας Γενικής Παιδείας. </a:t>
            </a:r>
            <a:endParaRPr lang="el-GR" dirty="0" smtClean="0">
              <a:solidFill>
                <a:schemeClr val="bg1"/>
              </a:solidFill>
            </a:endParaRPr>
          </a:p>
          <a:p>
            <a:r>
              <a:rPr lang="el-GR" dirty="0" smtClean="0">
                <a:solidFill>
                  <a:schemeClr val="bg1"/>
                </a:solidFill>
              </a:rPr>
              <a:t> Επειδή ο διδακτικός </a:t>
            </a:r>
            <a:r>
              <a:rPr lang="el-GR" dirty="0">
                <a:solidFill>
                  <a:schemeClr val="bg1"/>
                </a:solidFill>
              </a:rPr>
              <a:t>χρόνος </a:t>
            </a:r>
            <a:r>
              <a:rPr lang="el-GR" dirty="0" smtClean="0">
                <a:solidFill>
                  <a:schemeClr val="bg1"/>
                </a:solidFill>
              </a:rPr>
              <a:t>δεν </a:t>
            </a:r>
            <a:r>
              <a:rPr lang="el-GR" dirty="0">
                <a:solidFill>
                  <a:schemeClr val="bg1"/>
                </a:solidFill>
              </a:rPr>
              <a:t>επαρκεί και </a:t>
            </a:r>
            <a:r>
              <a:rPr lang="el-GR" dirty="0"/>
              <a:t>οι συγκεκριμένες ενότητες </a:t>
            </a:r>
            <a:r>
              <a:rPr lang="el-GR" dirty="0" smtClean="0"/>
              <a:t>συνηθέστερα δεν </a:t>
            </a:r>
            <a:r>
              <a:rPr lang="el-GR" dirty="0"/>
              <a:t>διδάσκονται </a:t>
            </a:r>
            <a:r>
              <a:rPr lang="el-GR" dirty="0" smtClean="0"/>
              <a:t>καθόλου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κρίθηκε σημαντική η ανάγκη δημιουργίας εκπαιδευτικού υλικού με τις αρχές και τη μεθοδολογία της </a:t>
            </a:r>
            <a:r>
              <a:rPr lang="el-GR" dirty="0" err="1">
                <a:solidFill>
                  <a:schemeClr val="bg1"/>
                </a:solidFill>
              </a:rPr>
              <a:t>Εξαε</a:t>
            </a:r>
            <a:r>
              <a:rPr lang="el-GR" dirty="0" smtClean="0">
                <a:solidFill>
                  <a:schemeClr val="bg1"/>
                </a:solidFill>
              </a:rPr>
              <a:t>.</a:t>
            </a:r>
          </a:p>
          <a:p>
            <a:r>
              <a:rPr lang="el-GR" dirty="0">
                <a:solidFill>
                  <a:schemeClr val="bg1"/>
                </a:solidFill>
              </a:rPr>
              <a:t>η </a:t>
            </a:r>
            <a:r>
              <a:rPr lang="el-GR" dirty="0"/>
              <a:t>αποτίμηση</a:t>
            </a:r>
            <a:r>
              <a:rPr lang="el-GR" dirty="0">
                <a:solidFill>
                  <a:schemeClr val="bg1"/>
                </a:solidFill>
              </a:rPr>
              <a:t> του εκπαιδευτικού υλικού τόσο από </a:t>
            </a:r>
            <a:r>
              <a:rPr lang="el-GR" dirty="0"/>
              <a:t>ειδικούς στην </a:t>
            </a:r>
            <a:r>
              <a:rPr lang="el-GR" dirty="0" err="1"/>
              <a:t>Εξαε</a:t>
            </a:r>
            <a:r>
              <a:rPr lang="el-GR" dirty="0"/>
              <a:t> </a:t>
            </a:r>
            <a:r>
              <a:rPr lang="el-GR" dirty="0">
                <a:solidFill>
                  <a:schemeClr val="bg1"/>
                </a:solidFill>
              </a:rPr>
              <a:t>όσο και από </a:t>
            </a:r>
            <a:r>
              <a:rPr lang="el-GR" dirty="0"/>
              <a:t>εκπαιδευτικούς</a:t>
            </a:r>
            <a:r>
              <a:rPr lang="el-GR" dirty="0">
                <a:solidFill>
                  <a:schemeClr val="bg1"/>
                </a:solidFill>
              </a:rPr>
              <a:t> αλλά πολύ περισσότερο από τους ίδιους τους </a:t>
            </a:r>
            <a:r>
              <a:rPr lang="el-GR" dirty="0"/>
              <a:t>μαθητές</a:t>
            </a:r>
            <a:r>
              <a:rPr lang="el-GR" dirty="0">
                <a:solidFill>
                  <a:schemeClr val="bg1"/>
                </a:solidFill>
              </a:rPr>
              <a:t> καθιστά ιδιαίτερα σημαντική την παρούσα εργασία</a:t>
            </a:r>
            <a:endParaRPr lang="el-GR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99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3.Ερευνητικά ερωτήματα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5446380"/>
              </p:ext>
            </p:extLst>
          </p:nvPr>
        </p:nvGraphicFramePr>
        <p:xfrm>
          <a:off x="1176793" y="2305878"/>
          <a:ext cx="9947082" cy="4468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5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4.Δομή της παρουσίασης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599955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483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4.Θεωρητικό Πλαίσιο (1/4)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913227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916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4.Θεωρητικό Πλαίσιο (2/4)</a:t>
            </a:r>
            <a:endParaRPr lang="el-GR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738663"/>
              </p:ext>
            </p:extLst>
          </p:nvPr>
        </p:nvGraphicFramePr>
        <p:xfrm>
          <a:off x="103367" y="2019631"/>
          <a:ext cx="11887200" cy="483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68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4.Θεωρητικό Πλαίσιο (</a:t>
            </a:r>
            <a:r>
              <a:rPr lang="en-US" dirty="0" smtClean="0"/>
              <a:t>3</a:t>
            </a:r>
            <a:r>
              <a:rPr lang="el-GR" dirty="0" smtClean="0"/>
              <a:t>/4)</a:t>
            </a:r>
            <a:endParaRPr lang="el-GR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553668"/>
              </p:ext>
            </p:extLst>
          </p:nvPr>
        </p:nvGraphicFramePr>
        <p:xfrm>
          <a:off x="681037" y="2336800"/>
          <a:ext cx="9870343" cy="3936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37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4.Θεωρητικό Πλαίσιο (4/4)</a:t>
            </a:r>
            <a:r>
              <a:rPr lang="el-GR" dirty="0"/>
              <a:t/>
            </a:r>
            <a:br>
              <a:rPr lang="el-GR" dirty="0"/>
            </a:br>
            <a:endParaRPr lang="el-GR" sz="2400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1941285"/>
              </p:ext>
            </p:extLst>
          </p:nvPr>
        </p:nvGraphicFramePr>
        <p:xfrm>
          <a:off x="333955" y="2138901"/>
          <a:ext cx="11171582" cy="4611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645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Βερολίνο">
  <a:themeElements>
    <a:clrScheme name="Βερολίνο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Βερολίνο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Βερολίνο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Βερολίνο</Template>
  <TotalTime>1209</TotalTime>
  <Words>1519</Words>
  <Application>Microsoft Office PowerPoint</Application>
  <PresentationFormat>Ευρεία οθόνη</PresentationFormat>
  <Paragraphs>165</Paragraphs>
  <Slides>22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7" baseType="lpstr">
      <vt:lpstr>Arial</vt:lpstr>
      <vt:lpstr>Book Antiqua</vt:lpstr>
      <vt:lpstr>Century Gothic</vt:lpstr>
      <vt:lpstr>Trebuchet MS</vt:lpstr>
      <vt:lpstr>Βερολίνο</vt:lpstr>
      <vt:lpstr>       Πρόγραμμα Μεταπτυχιακών Σπουδών:    «Επιστήμες της Αγωγής - Εξ Αποστάσεως Εκπαίδευση  με την χρήση των ΤΠΕ (e-Learning)»               Πρόγραμμα Μεταπτυχιακών Σπουδών:  «Επιστήμες της Αγωγής - Εξ Αποστάσεως Εκπαίδευση  με την χρήση των ΤΠΕ (e-Learning)»       Η Γ΄ Ελληνική  Δημοκρατία: Σχεδιασμός, Υλοποίηση και Αποτίμηση Εκπαιδευτικού Υλικού με τη μεθοδολογία της Εξαε για τη διδασκαλία της Ιστορίας στη Δευτεροβάθμια Εκπαίδευση    ΜΠΑΓΙΑΡΤΑΚΗ ΚΑΛΛΙΟΠΗ</vt:lpstr>
      <vt:lpstr>1.Σκοπός της Διπλωματικής εργασίας</vt:lpstr>
      <vt:lpstr>2.Συνεισφορά της Διπλωματικής εργασίας</vt:lpstr>
      <vt:lpstr>3.Ερευνητικά ερωτήματα</vt:lpstr>
      <vt:lpstr>4.Δομή της παρουσίασης</vt:lpstr>
      <vt:lpstr>4.Θεωρητικό Πλαίσιο (1/4)</vt:lpstr>
      <vt:lpstr>4.Θεωρητικό Πλαίσιο (2/4)</vt:lpstr>
      <vt:lpstr>4.Θεωρητικό Πλαίσιο (3/4)</vt:lpstr>
      <vt:lpstr>4.Θεωρητικό Πλαίσιο (4/4) </vt:lpstr>
      <vt:lpstr>5.Εκπαιδευτικό Υλικό 1/4  Σκοπός</vt:lpstr>
      <vt:lpstr>5.Εκπαιδευτικό Υλικό 2/4  Περιεχόμενα</vt:lpstr>
      <vt:lpstr>5.Εκπαιδευτικό Υλικό 3/4  Αρχές Ανάπτυξης</vt:lpstr>
      <vt:lpstr>5.Εκπαιδευτικό Υλικό 4/4</vt:lpstr>
      <vt:lpstr>6.Μεθοδολογία έρευνας (1/2) </vt:lpstr>
      <vt:lpstr>6.Μεθοδολογία έρευνας (2/2) Εγκυρότητα- Αξιοπιστία έρευνας </vt:lpstr>
      <vt:lpstr>Αποτελέσματα της έρευνας (1/3) (αποτελέσματα έρευνας από ειδικούς στην Εξαε)</vt:lpstr>
      <vt:lpstr>Αποτελέσματα της έρευνας (2/3) (αποτελέσματα έρευνας από εκπαιδευτικούς)</vt:lpstr>
      <vt:lpstr>Αποτελέσματα της έρευνας (3/3) (αποτελέσματα έρευνας από μαθητές)</vt:lpstr>
      <vt:lpstr>Συμπεράσματα έρευνας (1/3)</vt:lpstr>
      <vt:lpstr>Συμπεράσματα έρευνας (2/3)</vt:lpstr>
      <vt:lpstr>Συμπεράσματα έρευνας (3/3)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Γ΄ Ελληνική  Δημοκρατία: Σχεδιασμός, Υλοποίηση και Αποτίμηση Εκπαιδευτικού Υλικού με τη μεθοδολογία της Εξαε για τη διδασκαλία της Ιστορίας στη Δευτεροβάθμια Εκπαίδευση     Καλλιόπη Μπαγιαρτάκη</dc:title>
  <dc:creator>popino</dc:creator>
  <cp:lastModifiedBy>popino</cp:lastModifiedBy>
  <cp:revision>87</cp:revision>
  <dcterms:created xsi:type="dcterms:W3CDTF">2021-09-26T16:43:08Z</dcterms:created>
  <dcterms:modified xsi:type="dcterms:W3CDTF">2021-10-24T20:15:13Z</dcterms:modified>
</cp:coreProperties>
</file>