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30"/>
  </p:notesMasterIdLst>
  <p:sldIdLst>
    <p:sldId id="256" r:id="rId2"/>
    <p:sldId id="260" r:id="rId3"/>
    <p:sldId id="263" r:id="rId4"/>
    <p:sldId id="257" r:id="rId5"/>
    <p:sldId id="259" r:id="rId6"/>
    <p:sldId id="303" r:id="rId7"/>
    <p:sldId id="305" r:id="rId8"/>
    <p:sldId id="306" r:id="rId9"/>
    <p:sldId id="307" r:id="rId10"/>
    <p:sldId id="308" r:id="rId11"/>
    <p:sldId id="304" r:id="rId12"/>
    <p:sldId id="310" r:id="rId13"/>
    <p:sldId id="311" r:id="rId14"/>
    <p:sldId id="312" r:id="rId15"/>
    <p:sldId id="309" r:id="rId16"/>
    <p:sldId id="314" r:id="rId17"/>
    <p:sldId id="315" r:id="rId18"/>
    <p:sldId id="316" r:id="rId19"/>
    <p:sldId id="313" r:id="rId20"/>
    <p:sldId id="319" r:id="rId21"/>
    <p:sldId id="320" r:id="rId22"/>
    <p:sldId id="321" r:id="rId23"/>
    <p:sldId id="322" r:id="rId24"/>
    <p:sldId id="318" r:id="rId25"/>
    <p:sldId id="323" r:id="rId26"/>
    <p:sldId id="324" r:id="rId27"/>
    <p:sldId id="325" r:id="rId28"/>
    <p:sldId id="267" r:id="rId29"/>
  </p:sldIdLst>
  <p:sldSz cx="9144000" cy="5143500" type="screen16x9"/>
  <p:notesSz cx="6858000" cy="9144000"/>
  <p:embeddedFontLst>
    <p:embeddedFont>
      <p:font typeface="GFS Neohellenic" pitchFamily="2" charset="-95"/>
      <p:regular r:id="rId31"/>
      <p:bold r:id="rId32"/>
      <p:italic r:id="rId33"/>
      <p:boldItalic r:id="rId34"/>
    </p:embeddedFont>
    <p:embeddedFont>
      <p:font typeface="Dosis" pitchFamily="2" charset="0"/>
      <p:regular r:id="rId35"/>
      <p:bold r:id="rId36"/>
    </p:embeddedFont>
    <p:embeddedFont>
      <p:font typeface="Asap" charset="0"/>
      <p:regular r:id="rId37"/>
      <p:bold r:id="rId38"/>
      <p:italic r:id="rId39"/>
      <p:boldItalic r:id="rId40"/>
    </p:embeddedFont>
    <p:embeddedFont>
      <p:font typeface="Century Gothic" pitchFamily="34" charset="0"/>
      <p:regular r:id="rId41"/>
      <p:bold r:id="rId42"/>
      <p:italic r:id="rId43"/>
      <p:boldItalic r:id="rId44"/>
    </p:embeddedFont>
    <p:embeddedFont>
      <p:font typeface="Bebas Neue" charset="0"/>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7D04"/>
    <a:srgbClr val="ACAC00"/>
    <a:srgbClr val="FF0000"/>
    <a:srgbClr val="FDFD8D"/>
    <a:srgbClr val="C68502"/>
    <a:srgbClr val="3D59A9"/>
    <a:srgbClr val="3E3046"/>
  </p:clrMru>
</p:presentationPr>
</file>

<file path=ppt/tableStyles.xml><?xml version="1.0" encoding="utf-8"?>
<a:tblStyleLst xmlns:a="http://schemas.openxmlformats.org/drawingml/2006/main" def="{A9835604-BE09-4AA6-B910-CAF633441DDB}">
  <a:tblStyle styleId="{A9835604-BE09-4AA6-B910-CAF633441DD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14" autoAdjust="0"/>
  </p:normalViewPr>
  <p:slideViewPr>
    <p:cSldViewPr>
      <p:cViewPr>
        <p:scale>
          <a:sx n="75" d="100"/>
          <a:sy n="75" d="100"/>
        </p:scale>
        <p:origin x="-552" y="-378"/>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6"/>
        <p:cNvGrpSpPr/>
        <p:nvPr/>
      </p:nvGrpSpPr>
      <p:grpSpPr>
        <a:xfrm>
          <a:off x="0" y="0"/>
          <a:ext cx="0" cy="0"/>
          <a:chOff x="0" y="0"/>
          <a:chExt cx="0" cy="0"/>
        </a:xfrm>
      </p:grpSpPr>
      <p:sp>
        <p:nvSpPr>
          <p:cNvPr id="1277" name="Google Shape;127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8" name="Google Shape;12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2"/>
        <p:cNvGrpSpPr/>
        <p:nvPr/>
      </p:nvGrpSpPr>
      <p:grpSpPr>
        <a:xfrm>
          <a:off x="0" y="0"/>
          <a:ext cx="0" cy="0"/>
          <a:chOff x="0" y="0"/>
          <a:chExt cx="0" cy="0"/>
        </a:xfrm>
      </p:grpSpPr>
      <p:sp>
        <p:nvSpPr>
          <p:cNvPr id="1633" name="Google Shape;1633;gccd9f60aad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4" name="Google Shape;1634;gccd9f60aad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3"/>
        <p:cNvGrpSpPr/>
        <p:nvPr/>
      </p:nvGrpSpPr>
      <p:grpSpPr>
        <a:xfrm>
          <a:off x="0" y="0"/>
          <a:ext cx="0" cy="0"/>
          <a:chOff x="0" y="0"/>
          <a:chExt cx="0" cy="0"/>
        </a:xfrm>
      </p:grpSpPr>
      <p:sp>
        <p:nvSpPr>
          <p:cNvPr id="2414" name="Google Shape;2414;gccd9f60aad_0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15" name="Google Shape;2415;gccd9f60aad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2"/>
        <p:cNvGrpSpPr/>
        <p:nvPr/>
      </p:nvGrpSpPr>
      <p:grpSpPr>
        <a:xfrm>
          <a:off x="0" y="0"/>
          <a:ext cx="0" cy="0"/>
          <a:chOff x="0" y="0"/>
          <a:chExt cx="0" cy="0"/>
        </a:xfrm>
      </p:grpSpPr>
      <p:sp>
        <p:nvSpPr>
          <p:cNvPr id="1923" name="Google Shape;1923;gccd9f60aad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4" name="Google Shape;1924;gccd9f60aad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6"/>
        <p:cNvGrpSpPr/>
        <p:nvPr/>
      </p:nvGrpSpPr>
      <p:grpSpPr>
        <a:xfrm>
          <a:off x="0" y="0"/>
          <a:ext cx="0" cy="0"/>
          <a:chOff x="0" y="0"/>
          <a:chExt cx="0" cy="0"/>
        </a:xfrm>
      </p:grpSpPr>
      <p:sp>
        <p:nvSpPr>
          <p:cNvPr id="1417" name="Google Shape;1417;gcb98e8afbe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8" name="Google Shape;1418;gcb98e8afbe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d35f51efdc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d35f51efdc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rot="-3291861">
            <a:off x="-1221586" y="3134078"/>
            <a:ext cx="1794222" cy="1794222"/>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 name="Google Shape;10;p2"/>
          <p:cNvGrpSpPr/>
          <p:nvPr/>
        </p:nvGrpSpPr>
        <p:grpSpPr>
          <a:xfrm rot="-9459614">
            <a:off x="7112725" y="-2182927"/>
            <a:ext cx="2790199" cy="2789989"/>
            <a:chOff x="720000" y="-477775"/>
            <a:chExt cx="1017900" cy="1017900"/>
          </a:xfrm>
        </p:grpSpPr>
        <p:sp>
          <p:nvSpPr>
            <p:cNvPr id="11" name="Google Shape;11;p2"/>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Google Shape;13;p2"/>
          <p:cNvSpPr txBox="1">
            <a:spLocks noGrp="1"/>
          </p:cNvSpPr>
          <p:nvPr>
            <p:ph type="ctrTitle"/>
          </p:nvPr>
        </p:nvSpPr>
        <p:spPr>
          <a:xfrm>
            <a:off x="992374" y="1326525"/>
            <a:ext cx="3674700" cy="1602000"/>
          </a:xfrm>
          <a:prstGeom prst="rect">
            <a:avLst/>
          </a:prstGeom>
        </p:spPr>
        <p:txBody>
          <a:bodyPr spcFirstLastPara="1" wrap="square" lIns="90000" tIns="90000" rIns="90000" bIns="90000" anchor="b" anchorCtr="0">
            <a:noAutofit/>
          </a:bodyPr>
          <a:lstStyle>
            <a:lvl1pPr lvl="0" algn="r">
              <a:spcBef>
                <a:spcPts val="0"/>
              </a:spcBef>
              <a:spcAft>
                <a:spcPts val="0"/>
              </a:spcAft>
              <a:buClr>
                <a:schemeClr val="lt2"/>
              </a:buClr>
              <a:buSzPts val="4600"/>
              <a:buNone/>
              <a:defRPr sz="4400">
                <a:solidFill>
                  <a:schemeClr val="accent6"/>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4" name="Google Shape;14;p2"/>
          <p:cNvSpPr txBox="1">
            <a:spLocks noGrp="1"/>
          </p:cNvSpPr>
          <p:nvPr>
            <p:ph type="subTitle" idx="1"/>
          </p:nvPr>
        </p:nvSpPr>
        <p:spPr>
          <a:xfrm>
            <a:off x="1498206" y="3080800"/>
            <a:ext cx="3168900" cy="736200"/>
          </a:xfrm>
          <a:prstGeom prst="rect">
            <a:avLst/>
          </a:prstGeom>
        </p:spPr>
        <p:txBody>
          <a:bodyPr spcFirstLastPara="1" wrap="square" lIns="90000" tIns="90000" rIns="90000" bIns="90000" anchor="t" anchorCtr="0">
            <a:noAutofit/>
          </a:bodyPr>
          <a:lstStyle>
            <a:lvl1pPr marL="0" marR="0" lvl="0" indent="0" algn="r" rtl="0">
              <a:spcBef>
                <a:spcPts val="0"/>
              </a:spcBef>
              <a:spcAft>
                <a:spcPts val="0"/>
              </a:spcAft>
              <a:buSzPts val="2000"/>
              <a:buFont typeface="Dosis"/>
              <a:buNone/>
              <a:defRPr sz="20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5" name="Google Shape;15;p2"/>
          <p:cNvGrpSpPr/>
          <p:nvPr/>
        </p:nvGrpSpPr>
        <p:grpSpPr>
          <a:xfrm rot="10800000">
            <a:off x="8670133" y="2672329"/>
            <a:ext cx="206057" cy="206027"/>
            <a:chOff x="241700" y="2278977"/>
            <a:chExt cx="292777" cy="292777"/>
          </a:xfrm>
        </p:grpSpPr>
        <p:sp>
          <p:nvSpPr>
            <p:cNvPr id="16" name="Google Shape;16;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rot="10800000">
            <a:off x="8512607" y="1871528"/>
            <a:ext cx="157514" cy="157514"/>
            <a:chOff x="241700" y="2278977"/>
            <a:chExt cx="292777" cy="292777"/>
          </a:xfrm>
        </p:grpSpPr>
        <p:sp>
          <p:nvSpPr>
            <p:cNvPr id="19" name="Google Shape;19;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21;p2"/>
          <p:cNvGrpSpPr/>
          <p:nvPr/>
        </p:nvGrpSpPr>
        <p:grpSpPr>
          <a:xfrm rot="10800000">
            <a:off x="8809885" y="1634755"/>
            <a:ext cx="105868" cy="105927"/>
            <a:chOff x="241700" y="2278977"/>
            <a:chExt cx="292777" cy="292777"/>
          </a:xfrm>
        </p:grpSpPr>
        <p:sp>
          <p:nvSpPr>
            <p:cNvPr id="22" name="Google Shape;22;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24;p2"/>
          <p:cNvSpPr/>
          <p:nvPr/>
        </p:nvSpPr>
        <p:spPr>
          <a:xfrm rot="3801578">
            <a:off x="8669787" y="345863"/>
            <a:ext cx="918622" cy="918622"/>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2"/>
          <p:cNvGrpSpPr/>
          <p:nvPr/>
        </p:nvGrpSpPr>
        <p:grpSpPr>
          <a:xfrm rot="10800000">
            <a:off x="8538435" y="1147455"/>
            <a:ext cx="105868" cy="105927"/>
            <a:chOff x="241700" y="2278977"/>
            <a:chExt cx="292777" cy="292777"/>
          </a:xfrm>
        </p:grpSpPr>
        <p:sp>
          <p:nvSpPr>
            <p:cNvPr id="26" name="Google Shape;26;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rot="10800000">
            <a:off x="8809885" y="752217"/>
            <a:ext cx="105868" cy="105927"/>
            <a:chOff x="241700" y="2278977"/>
            <a:chExt cx="292777" cy="292777"/>
          </a:xfrm>
        </p:grpSpPr>
        <p:sp>
          <p:nvSpPr>
            <p:cNvPr id="29" name="Google Shape;29;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rot="5551272">
            <a:off x="-770371" y="4188158"/>
            <a:ext cx="2337121" cy="2337015"/>
            <a:chOff x="720000" y="-477775"/>
            <a:chExt cx="1017900" cy="1017900"/>
          </a:xfrm>
        </p:grpSpPr>
        <p:sp>
          <p:nvSpPr>
            <p:cNvPr id="32" name="Google Shape;32;p2"/>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34;p2"/>
          <p:cNvGrpSpPr/>
          <p:nvPr/>
        </p:nvGrpSpPr>
        <p:grpSpPr>
          <a:xfrm>
            <a:off x="402052" y="2347556"/>
            <a:ext cx="157514" cy="157514"/>
            <a:chOff x="241700" y="2278977"/>
            <a:chExt cx="292777" cy="292777"/>
          </a:xfrm>
        </p:grpSpPr>
        <p:sp>
          <p:nvSpPr>
            <p:cNvPr id="35" name="Google Shape;35;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130607" y="2781242"/>
            <a:ext cx="105868" cy="105927"/>
            <a:chOff x="241700" y="2278977"/>
            <a:chExt cx="292777" cy="292777"/>
          </a:xfrm>
        </p:grpSpPr>
        <p:sp>
          <p:nvSpPr>
            <p:cNvPr id="38" name="Google Shape;38;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2"/>
          <p:cNvGrpSpPr/>
          <p:nvPr/>
        </p:nvGrpSpPr>
        <p:grpSpPr>
          <a:xfrm>
            <a:off x="427882" y="3222767"/>
            <a:ext cx="105868" cy="105927"/>
            <a:chOff x="241700" y="2278977"/>
            <a:chExt cx="292777" cy="292777"/>
          </a:xfrm>
        </p:grpSpPr>
        <p:sp>
          <p:nvSpPr>
            <p:cNvPr id="41" name="Google Shape;41;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130607" y="3566679"/>
            <a:ext cx="105868" cy="105927"/>
            <a:chOff x="241700" y="2278977"/>
            <a:chExt cx="292777" cy="292777"/>
          </a:xfrm>
        </p:grpSpPr>
        <p:sp>
          <p:nvSpPr>
            <p:cNvPr id="44" name="Google Shape;44;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 name="Google Shape;46;p2"/>
          <p:cNvGrpSpPr/>
          <p:nvPr/>
        </p:nvGrpSpPr>
        <p:grpSpPr>
          <a:xfrm>
            <a:off x="218702" y="1944231"/>
            <a:ext cx="157514" cy="157514"/>
            <a:chOff x="241700" y="2278977"/>
            <a:chExt cx="292777" cy="292777"/>
          </a:xfrm>
        </p:grpSpPr>
        <p:sp>
          <p:nvSpPr>
            <p:cNvPr id="47" name="Google Shape;47;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BLANK_1_1_1_1_1_1_1_1_1_1">
    <p:spTree>
      <p:nvGrpSpPr>
        <p:cNvPr id="1" name="Shape 1217"/>
        <p:cNvGrpSpPr/>
        <p:nvPr/>
      </p:nvGrpSpPr>
      <p:grpSpPr>
        <a:xfrm>
          <a:off x="0" y="0"/>
          <a:ext cx="0" cy="0"/>
          <a:chOff x="0" y="0"/>
          <a:chExt cx="0" cy="0"/>
        </a:xfrm>
      </p:grpSpPr>
      <p:grpSp>
        <p:nvGrpSpPr>
          <p:cNvPr id="1218" name="Google Shape;1218;p37"/>
          <p:cNvGrpSpPr/>
          <p:nvPr/>
        </p:nvGrpSpPr>
        <p:grpSpPr>
          <a:xfrm rot="10800000">
            <a:off x="8135167" y="3411678"/>
            <a:ext cx="2727565" cy="2727463"/>
            <a:chOff x="720000" y="-477775"/>
            <a:chExt cx="1017900" cy="1017900"/>
          </a:xfrm>
        </p:grpSpPr>
        <p:sp>
          <p:nvSpPr>
            <p:cNvPr id="1219" name="Google Shape;1219;p37"/>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7"/>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21" name="Google Shape;1221;p37"/>
          <p:cNvSpPr/>
          <p:nvPr/>
        </p:nvSpPr>
        <p:spPr>
          <a:xfrm rot="-10531768">
            <a:off x="6516707" y="4625226"/>
            <a:ext cx="1982131" cy="1982131"/>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2" name="Google Shape;1222;p37"/>
          <p:cNvGrpSpPr/>
          <p:nvPr/>
        </p:nvGrpSpPr>
        <p:grpSpPr>
          <a:xfrm rot="10800000">
            <a:off x="8716498" y="3983130"/>
            <a:ext cx="222862" cy="222891"/>
            <a:chOff x="241700" y="2278977"/>
            <a:chExt cx="292777" cy="292777"/>
          </a:xfrm>
        </p:grpSpPr>
        <p:sp>
          <p:nvSpPr>
            <p:cNvPr id="1223" name="Google Shape;1223;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5" name="Google Shape;1225;p37"/>
          <p:cNvGrpSpPr/>
          <p:nvPr/>
        </p:nvGrpSpPr>
        <p:grpSpPr>
          <a:xfrm rot="10800000">
            <a:off x="8509443" y="3502489"/>
            <a:ext cx="170396" cy="170396"/>
            <a:chOff x="241700" y="2278977"/>
            <a:chExt cx="292777" cy="292777"/>
          </a:xfrm>
        </p:grpSpPr>
        <p:sp>
          <p:nvSpPr>
            <p:cNvPr id="1226" name="Google Shape;1226;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8" name="Google Shape;1228;p37"/>
          <p:cNvGrpSpPr/>
          <p:nvPr/>
        </p:nvGrpSpPr>
        <p:grpSpPr>
          <a:xfrm rot="10800000">
            <a:off x="8716475" y="3062715"/>
            <a:ext cx="114534" cy="114564"/>
            <a:chOff x="241700" y="2278977"/>
            <a:chExt cx="292777" cy="292777"/>
          </a:xfrm>
        </p:grpSpPr>
        <p:sp>
          <p:nvSpPr>
            <p:cNvPr id="1229" name="Google Shape;1229;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37"/>
          <p:cNvGrpSpPr/>
          <p:nvPr/>
        </p:nvGrpSpPr>
        <p:grpSpPr>
          <a:xfrm rot="10800000">
            <a:off x="8565334" y="2519299"/>
            <a:ext cx="114534" cy="114564"/>
            <a:chOff x="241700" y="2278977"/>
            <a:chExt cx="292777" cy="292777"/>
          </a:xfrm>
        </p:grpSpPr>
        <p:sp>
          <p:nvSpPr>
            <p:cNvPr id="1232" name="Google Shape;1232;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7"/>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LANK_1_1_1_1_1_1_1_1_1_1_1">
    <p:spTree>
      <p:nvGrpSpPr>
        <p:cNvPr id="1" name="Shape 1234"/>
        <p:cNvGrpSpPr/>
        <p:nvPr/>
      </p:nvGrpSpPr>
      <p:grpSpPr>
        <a:xfrm>
          <a:off x="0" y="0"/>
          <a:ext cx="0" cy="0"/>
          <a:chOff x="0" y="0"/>
          <a:chExt cx="0" cy="0"/>
        </a:xfrm>
      </p:grpSpPr>
      <p:sp>
        <p:nvSpPr>
          <p:cNvPr id="1235" name="Google Shape;1235;p38"/>
          <p:cNvSpPr/>
          <p:nvPr/>
        </p:nvSpPr>
        <p:spPr>
          <a:xfrm rot="-9747487" flipH="1">
            <a:off x="4646012" y="2395250"/>
            <a:ext cx="5922306" cy="5922306"/>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36" name="Google Shape;1236;p38"/>
          <p:cNvGrpSpPr/>
          <p:nvPr/>
        </p:nvGrpSpPr>
        <p:grpSpPr>
          <a:xfrm rot="5400000">
            <a:off x="8424001" y="413809"/>
            <a:ext cx="167439" cy="167439"/>
            <a:chOff x="241700" y="2278977"/>
            <a:chExt cx="292777" cy="292777"/>
          </a:xfrm>
        </p:grpSpPr>
        <p:sp>
          <p:nvSpPr>
            <p:cNvPr id="1237" name="Google Shape;1237;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9" name="Google Shape;1239;p38"/>
          <p:cNvGrpSpPr/>
          <p:nvPr/>
        </p:nvGrpSpPr>
        <p:grpSpPr>
          <a:xfrm rot="5400000">
            <a:off x="7993559" y="232167"/>
            <a:ext cx="128032" cy="128032"/>
            <a:chOff x="241700" y="2278977"/>
            <a:chExt cx="292777" cy="292777"/>
          </a:xfrm>
        </p:grpSpPr>
        <p:sp>
          <p:nvSpPr>
            <p:cNvPr id="1240" name="Google Shape;1240;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2" name="Google Shape;1242;p38"/>
          <p:cNvGrpSpPr/>
          <p:nvPr/>
        </p:nvGrpSpPr>
        <p:grpSpPr>
          <a:xfrm rot="5400000">
            <a:off x="7564146" y="360173"/>
            <a:ext cx="86047" cy="86077"/>
            <a:chOff x="241700" y="2278977"/>
            <a:chExt cx="292777" cy="292777"/>
          </a:xfrm>
        </p:grpSpPr>
        <p:sp>
          <p:nvSpPr>
            <p:cNvPr id="1243" name="Google Shape;1243;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5" name="Google Shape;1245;p38"/>
          <p:cNvGrpSpPr/>
          <p:nvPr/>
        </p:nvGrpSpPr>
        <p:grpSpPr>
          <a:xfrm rot="5400000">
            <a:off x="8681694" y="253158"/>
            <a:ext cx="86047" cy="86077"/>
            <a:chOff x="241700" y="2278977"/>
            <a:chExt cx="292777" cy="292777"/>
          </a:xfrm>
        </p:grpSpPr>
        <p:sp>
          <p:nvSpPr>
            <p:cNvPr id="1246" name="Google Shape;1246;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8" name="Google Shape;1248;p38"/>
          <p:cNvGrpSpPr/>
          <p:nvPr/>
        </p:nvGrpSpPr>
        <p:grpSpPr>
          <a:xfrm rot="5400000">
            <a:off x="7225965" y="199677"/>
            <a:ext cx="86047" cy="86077"/>
            <a:chOff x="241700" y="2278977"/>
            <a:chExt cx="292777" cy="292777"/>
          </a:xfrm>
        </p:grpSpPr>
        <p:sp>
          <p:nvSpPr>
            <p:cNvPr id="1249" name="Google Shape;1249;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1" name="Google Shape;1251;p38"/>
          <p:cNvGrpSpPr/>
          <p:nvPr/>
        </p:nvGrpSpPr>
        <p:grpSpPr>
          <a:xfrm rot="5400000">
            <a:off x="6853197" y="319497"/>
            <a:ext cx="167439" cy="167439"/>
            <a:chOff x="241700" y="2278977"/>
            <a:chExt cx="292777" cy="292777"/>
          </a:xfrm>
        </p:grpSpPr>
        <p:sp>
          <p:nvSpPr>
            <p:cNvPr id="1252" name="Google Shape;1252;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4" name="Google Shape;1254;p38"/>
          <p:cNvGrpSpPr/>
          <p:nvPr/>
        </p:nvGrpSpPr>
        <p:grpSpPr>
          <a:xfrm rot="5400000">
            <a:off x="6424561" y="339192"/>
            <a:ext cx="128032" cy="128032"/>
            <a:chOff x="241700" y="2278977"/>
            <a:chExt cx="292777" cy="292777"/>
          </a:xfrm>
        </p:grpSpPr>
        <p:sp>
          <p:nvSpPr>
            <p:cNvPr id="1255" name="Google Shape;1255;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7" name="Google Shape;1257;p38"/>
          <p:cNvGrpSpPr/>
          <p:nvPr/>
        </p:nvGrpSpPr>
        <p:grpSpPr>
          <a:xfrm rot="-10023147" flipH="1">
            <a:off x="-3325313" y="3537400"/>
            <a:ext cx="9722933" cy="9722437"/>
            <a:chOff x="720000" y="-477775"/>
            <a:chExt cx="1017900" cy="1017900"/>
          </a:xfrm>
        </p:grpSpPr>
        <p:sp>
          <p:nvSpPr>
            <p:cNvPr id="1258" name="Google Shape;1258;p38"/>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8"/>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0" name="Google Shape;1260;p38"/>
          <p:cNvGrpSpPr/>
          <p:nvPr/>
        </p:nvGrpSpPr>
        <p:grpSpPr>
          <a:xfrm rot="10800000">
            <a:off x="210817" y="3632149"/>
            <a:ext cx="145510" cy="145510"/>
            <a:chOff x="241700" y="2278977"/>
            <a:chExt cx="292777" cy="292777"/>
          </a:xfrm>
        </p:grpSpPr>
        <p:sp>
          <p:nvSpPr>
            <p:cNvPr id="1261" name="Google Shape;1261;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3" name="Google Shape;1263;p38"/>
          <p:cNvGrpSpPr/>
          <p:nvPr/>
        </p:nvGrpSpPr>
        <p:grpSpPr>
          <a:xfrm rot="10800000">
            <a:off x="402927" y="3258199"/>
            <a:ext cx="111255" cy="111255"/>
            <a:chOff x="241700" y="2278977"/>
            <a:chExt cx="292777" cy="292777"/>
          </a:xfrm>
        </p:grpSpPr>
        <p:sp>
          <p:nvSpPr>
            <p:cNvPr id="1264" name="Google Shape;1264;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6" name="Google Shape;1266;p38"/>
          <p:cNvGrpSpPr/>
          <p:nvPr/>
        </p:nvGrpSpPr>
        <p:grpSpPr>
          <a:xfrm rot="10800000">
            <a:off x="328153" y="2884975"/>
            <a:ext cx="74775" cy="74805"/>
            <a:chOff x="241700" y="2278977"/>
            <a:chExt cx="292777" cy="292777"/>
          </a:xfrm>
        </p:grpSpPr>
        <p:sp>
          <p:nvSpPr>
            <p:cNvPr id="1267" name="Google Shape;1267;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9" name="Google Shape;1269;p38"/>
          <p:cNvGrpSpPr/>
          <p:nvPr/>
        </p:nvGrpSpPr>
        <p:grpSpPr>
          <a:xfrm rot="10800000">
            <a:off x="421150" y="3856096"/>
            <a:ext cx="74775" cy="74805"/>
            <a:chOff x="241700" y="2278977"/>
            <a:chExt cx="292777" cy="292777"/>
          </a:xfrm>
        </p:grpSpPr>
        <p:sp>
          <p:nvSpPr>
            <p:cNvPr id="1270" name="Google Shape;1270;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9"/>
        <p:cNvGrpSpPr/>
        <p:nvPr/>
      </p:nvGrpSpPr>
      <p:grpSpPr>
        <a:xfrm>
          <a:off x="0" y="0"/>
          <a:ext cx="0" cy="0"/>
          <a:chOff x="0" y="0"/>
          <a:chExt cx="0" cy="0"/>
        </a:xfrm>
      </p:grpSpPr>
      <p:grpSp>
        <p:nvGrpSpPr>
          <p:cNvPr id="50" name="Google Shape;50;p3"/>
          <p:cNvGrpSpPr/>
          <p:nvPr/>
        </p:nvGrpSpPr>
        <p:grpSpPr>
          <a:xfrm rot="10800000">
            <a:off x="7276843" y="4475524"/>
            <a:ext cx="1365513" cy="1365513"/>
            <a:chOff x="720000" y="-477775"/>
            <a:chExt cx="1017900" cy="1017900"/>
          </a:xfrm>
        </p:grpSpPr>
        <p:sp>
          <p:nvSpPr>
            <p:cNvPr id="51" name="Google Shape;51;p3"/>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53;p3"/>
          <p:cNvSpPr/>
          <p:nvPr/>
        </p:nvSpPr>
        <p:spPr>
          <a:xfrm rot="-2549342">
            <a:off x="8190319" y="3225788"/>
            <a:ext cx="2663117" cy="2663117"/>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txBox="1">
            <a:spLocks noGrp="1"/>
          </p:cNvSpPr>
          <p:nvPr>
            <p:ph type="title"/>
          </p:nvPr>
        </p:nvSpPr>
        <p:spPr>
          <a:xfrm>
            <a:off x="4972351" y="2179625"/>
            <a:ext cx="2823300" cy="1114200"/>
          </a:xfrm>
          <a:prstGeom prst="rect">
            <a:avLst/>
          </a:prstGeom>
        </p:spPr>
        <p:txBody>
          <a:bodyPr spcFirstLastPara="1" wrap="square" lIns="90000" tIns="90000" rIns="90000" bIns="90000" anchor="t" anchorCtr="0">
            <a:noAutofit/>
          </a:bodyPr>
          <a:lstStyle>
            <a:lvl1pPr lvl="0">
              <a:spcBef>
                <a:spcPts val="0"/>
              </a:spcBef>
              <a:spcAft>
                <a:spcPts val="0"/>
              </a:spcAft>
              <a:buClr>
                <a:schemeClr val="accent2"/>
              </a:buClr>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55" name="Google Shape;55;p3"/>
          <p:cNvSpPr txBox="1">
            <a:spLocks noGrp="1"/>
          </p:cNvSpPr>
          <p:nvPr>
            <p:ph type="title" idx="2" hasCustomPrompt="1"/>
          </p:nvPr>
        </p:nvSpPr>
        <p:spPr>
          <a:xfrm>
            <a:off x="4972342" y="1068475"/>
            <a:ext cx="2558700" cy="1397700"/>
          </a:xfrm>
          <a:prstGeom prst="rect">
            <a:avLst/>
          </a:prstGeom>
        </p:spPr>
        <p:txBody>
          <a:bodyPr spcFirstLastPara="1" wrap="square" lIns="90000" tIns="90000" rIns="90000" bIns="90000" anchor="b" anchorCtr="0">
            <a:noAutofit/>
          </a:bodyPr>
          <a:lstStyle>
            <a:lvl1pPr lvl="0" rtl="0">
              <a:spcBef>
                <a:spcPts val="0"/>
              </a:spcBef>
              <a:spcAft>
                <a:spcPts val="0"/>
              </a:spcAft>
              <a:buClr>
                <a:schemeClr val="accent6"/>
              </a:buClr>
              <a:buSzPts val="9600"/>
              <a:buNone/>
              <a:defRPr sz="9600">
                <a:solidFill>
                  <a:schemeClr val="accent2"/>
                </a:solidFill>
              </a:defRPr>
            </a:lvl1pPr>
            <a:lvl2pPr lvl="1" rtl="0">
              <a:spcBef>
                <a:spcPts val="0"/>
              </a:spcBef>
              <a:spcAft>
                <a:spcPts val="0"/>
              </a:spcAft>
              <a:buSzPts val="9600"/>
              <a:buNone/>
              <a:defRPr sz="9600"/>
            </a:lvl2pPr>
            <a:lvl3pPr lvl="2" rtl="0">
              <a:spcBef>
                <a:spcPts val="0"/>
              </a:spcBef>
              <a:spcAft>
                <a:spcPts val="0"/>
              </a:spcAft>
              <a:buSzPts val="9600"/>
              <a:buNone/>
              <a:defRPr sz="9600"/>
            </a:lvl3pPr>
            <a:lvl4pPr lvl="3" rtl="0">
              <a:spcBef>
                <a:spcPts val="0"/>
              </a:spcBef>
              <a:spcAft>
                <a:spcPts val="0"/>
              </a:spcAft>
              <a:buSzPts val="9600"/>
              <a:buNone/>
              <a:defRPr sz="9600"/>
            </a:lvl4pPr>
            <a:lvl5pPr lvl="4" rtl="0">
              <a:spcBef>
                <a:spcPts val="0"/>
              </a:spcBef>
              <a:spcAft>
                <a:spcPts val="0"/>
              </a:spcAft>
              <a:buSzPts val="9600"/>
              <a:buNone/>
              <a:defRPr sz="9600"/>
            </a:lvl5pPr>
            <a:lvl6pPr lvl="5" rtl="0">
              <a:spcBef>
                <a:spcPts val="0"/>
              </a:spcBef>
              <a:spcAft>
                <a:spcPts val="0"/>
              </a:spcAft>
              <a:buSzPts val="9600"/>
              <a:buNone/>
              <a:defRPr sz="9600"/>
            </a:lvl6pPr>
            <a:lvl7pPr lvl="6" rtl="0">
              <a:spcBef>
                <a:spcPts val="0"/>
              </a:spcBef>
              <a:spcAft>
                <a:spcPts val="0"/>
              </a:spcAft>
              <a:buSzPts val="9600"/>
              <a:buNone/>
              <a:defRPr sz="9600"/>
            </a:lvl7pPr>
            <a:lvl8pPr lvl="7" rtl="0">
              <a:spcBef>
                <a:spcPts val="0"/>
              </a:spcBef>
              <a:spcAft>
                <a:spcPts val="0"/>
              </a:spcAft>
              <a:buSzPts val="9600"/>
              <a:buNone/>
              <a:defRPr sz="9600"/>
            </a:lvl8pPr>
            <a:lvl9pPr lvl="8" rtl="0">
              <a:spcBef>
                <a:spcPts val="0"/>
              </a:spcBef>
              <a:spcAft>
                <a:spcPts val="0"/>
              </a:spcAft>
              <a:buSzPts val="9600"/>
              <a:buNone/>
              <a:defRPr sz="9600"/>
            </a:lvl9pPr>
          </a:lstStyle>
          <a:p>
            <a:r>
              <a:t>xx%</a:t>
            </a:r>
          </a:p>
        </p:txBody>
      </p:sp>
      <p:sp>
        <p:nvSpPr>
          <p:cNvPr id="56" name="Google Shape;56;p3"/>
          <p:cNvSpPr txBox="1">
            <a:spLocks noGrp="1"/>
          </p:cNvSpPr>
          <p:nvPr>
            <p:ph type="subTitle" idx="1"/>
          </p:nvPr>
        </p:nvSpPr>
        <p:spPr>
          <a:xfrm>
            <a:off x="4972342" y="3385905"/>
            <a:ext cx="2558700" cy="713400"/>
          </a:xfrm>
          <a:prstGeom prst="rect">
            <a:avLst/>
          </a:prstGeom>
        </p:spPr>
        <p:txBody>
          <a:bodyPr spcFirstLastPara="1" wrap="square" lIns="90000" tIns="90000" rIns="90000" bIns="90000"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57" name="Google Shape;57;p3"/>
          <p:cNvGrpSpPr/>
          <p:nvPr/>
        </p:nvGrpSpPr>
        <p:grpSpPr>
          <a:xfrm rot="10800000">
            <a:off x="7640567" y="4600456"/>
            <a:ext cx="227664" cy="227664"/>
            <a:chOff x="241700" y="2278977"/>
            <a:chExt cx="292777" cy="292777"/>
          </a:xfrm>
        </p:grpSpPr>
        <p:sp>
          <p:nvSpPr>
            <p:cNvPr id="58" name="Google Shape;58;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0" name="Google Shape;60;p3"/>
          <p:cNvGrpSpPr/>
          <p:nvPr/>
        </p:nvGrpSpPr>
        <p:grpSpPr>
          <a:xfrm rot="10800000">
            <a:off x="7052413" y="4783411"/>
            <a:ext cx="174056" cy="174085"/>
            <a:chOff x="241700" y="2278977"/>
            <a:chExt cx="292777" cy="292777"/>
          </a:xfrm>
        </p:grpSpPr>
        <p:sp>
          <p:nvSpPr>
            <p:cNvPr id="61" name="Google Shape;61;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63;p3"/>
          <p:cNvGrpSpPr/>
          <p:nvPr/>
        </p:nvGrpSpPr>
        <p:grpSpPr>
          <a:xfrm rot="10800000">
            <a:off x="6599209" y="4673651"/>
            <a:ext cx="117345" cy="117374"/>
            <a:chOff x="241700" y="2278977"/>
            <a:chExt cx="292777" cy="292777"/>
          </a:xfrm>
        </p:grpSpPr>
        <p:sp>
          <p:nvSpPr>
            <p:cNvPr id="64" name="Google Shape;64;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66;p3"/>
          <p:cNvGrpSpPr/>
          <p:nvPr/>
        </p:nvGrpSpPr>
        <p:grpSpPr>
          <a:xfrm rot="1321769">
            <a:off x="8734639" y="2425143"/>
            <a:ext cx="973438" cy="973438"/>
            <a:chOff x="720000" y="-477775"/>
            <a:chExt cx="1017900" cy="1017900"/>
          </a:xfrm>
        </p:grpSpPr>
        <p:sp>
          <p:nvSpPr>
            <p:cNvPr id="67" name="Google Shape;67;p3"/>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69;p3"/>
          <p:cNvGrpSpPr/>
          <p:nvPr/>
        </p:nvGrpSpPr>
        <p:grpSpPr>
          <a:xfrm rot="10800000">
            <a:off x="7822709" y="4180676"/>
            <a:ext cx="117345" cy="117374"/>
            <a:chOff x="241700" y="2278977"/>
            <a:chExt cx="292777" cy="292777"/>
          </a:xfrm>
        </p:grpSpPr>
        <p:sp>
          <p:nvSpPr>
            <p:cNvPr id="70" name="Google Shape;70;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3"/>
          <p:cNvGrpSpPr/>
          <p:nvPr/>
        </p:nvGrpSpPr>
        <p:grpSpPr>
          <a:xfrm rot="10800000">
            <a:off x="8096613" y="3948443"/>
            <a:ext cx="67544" cy="67573"/>
            <a:chOff x="241700" y="2278977"/>
            <a:chExt cx="292777" cy="292777"/>
          </a:xfrm>
        </p:grpSpPr>
        <p:sp>
          <p:nvSpPr>
            <p:cNvPr id="73" name="Google Shape;73;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5"/>
        <p:cNvGrpSpPr/>
        <p:nvPr/>
      </p:nvGrpSpPr>
      <p:grpSpPr>
        <a:xfrm>
          <a:off x="0" y="0"/>
          <a:ext cx="0" cy="0"/>
          <a:chOff x="0" y="0"/>
          <a:chExt cx="0" cy="0"/>
        </a:xfrm>
      </p:grpSpPr>
      <p:grpSp>
        <p:nvGrpSpPr>
          <p:cNvPr id="76" name="Google Shape;76;p4"/>
          <p:cNvGrpSpPr/>
          <p:nvPr/>
        </p:nvGrpSpPr>
        <p:grpSpPr>
          <a:xfrm>
            <a:off x="8912473" y="181560"/>
            <a:ext cx="1041210" cy="1041210"/>
            <a:chOff x="720000" y="-477775"/>
            <a:chExt cx="1017900" cy="1017900"/>
          </a:xfrm>
        </p:grpSpPr>
        <p:sp>
          <p:nvSpPr>
            <p:cNvPr id="77" name="Google Shape;77;p4"/>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Google Shape;79;p4"/>
          <p:cNvSpPr/>
          <p:nvPr/>
        </p:nvSpPr>
        <p:spPr>
          <a:xfrm rot="-6518220">
            <a:off x="6877267" y="-1770711"/>
            <a:ext cx="2663255" cy="2663255"/>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txBox="1">
            <a:spLocks noGrp="1"/>
          </p:cNvSpPr>
          <p:nvPr>
            <p:ph type="body" idx="1"/>
          </p:nvPr>
        </p:nvSpPr>
        <p:spPr>
          <a:xfrm>
            <a:off x="720000" y="1152475"/>
            <a:ext cx="7704000" cy="3416400"/>
          </a:xfrm>
          <a:prstGeom prst="rect">
            <a:avLst/>
          </a:prstGeom>
        </p:spPr>
        <p:txBody>
          <a:bodyPr spcFirstLastPara="1" wrap="square" lIns="90000" tIns="90000" rIns="90000" bIns="90000" anchor="t" anchorCtr="0">
            <a:noAutofit/>
          </a:bodyPr>
          <a:lstStyle>
            <a:lvl1pPr marL="457200" lvl="0" indent="-304800" rtl="0">
              <a:lnSpc>
                <a:spcPct val="115000"/>
              </a:lnSpc>
              <a:spcBef>
                <a:spcPts val="0"/>
              </a:spcBef>
              <a:spcAft>
                <a:spcPts val="0"/>
              </a:spcAft>
              <a:buSzPts val="1200"/>
              <a:buChar char="●"/>
              <a:defRPr sz="1200"/>
            </a:lvl1pPr>
            <a:lvl2pPr marL="914400" lvl="1" indent="-304800" rtl="0">
              <a:lnSpc>
                <a:spcPct val="115000"/>
              </a:lnSpc>
              <a:spcBef>
                <a:spcPts val="0"/>
              </a:spcBef>
              <a:spcAft>
                <a:spcPts val="0"/>
              </a:spcAft>
              <a:buSzPts val="1200"/>
              <a:buChar char="○"/>
              <a:defRPr sz="1200"/>
            </a:lvl2pPr>
            <a:lvl3pPr marL="1371600" lvl="2" indent="-304800" rtl="0">
              <a:lnSpc>
                <a:spcPct val="115000"/>
              </a:lnSpc>
              <a:spcBef>
                <a:spcPts val="0"/>
              </a:spcBef>
              <a:spcAft>
                <a:spcPts val="0"/>
              </a:spcAft>
              <a:buSzPts val="1200"/>
              <a:buChar char="■"/>
              <a:defRPr sz="1200"/>
            </a:lvl3pPr>
            <a:lvl4pPr marL="1828800" lvl="3" indent="-304800" rtl="0">
              <a:lnSpc>
                <a:spcPct val="115000"/>
              </a:lnSpc>
              <a:spcBef>
                <a:spcPts val="0"/>
              </a:spcBef>
              <a:spcAft>
                <a:spcPts val="0"/>
              </a:spcAft>
              <a:buSzPts val="1200"/>
              <a:buChar char="●"/>
              <a:defRPr sz="1200"/>
            </a:lvl4pPr>
            <a:lvl5pPr marL="2286000" lvl="4" indent="-304800" rtl="0">
              <a:lnSpc>
                <a:spcPct val="115000"/>
              </a:lnSpc>
              <a:spcBef>
                <a:spcPts val="0"/>
              </a:spcBef>
              <a:spcAft>
                <a:spcPts val="0"/>
              </a:spcAft>
              <a:buSzPts val="1200"/>
              <a:buChar char="○"/>
              <a:defRPr sz="1200"/>
            </a:lvl5pPr>
            <a:lvl6pPr marL="2743200" lvl="5" indent="-304800" rtl="0">
              <a:lnSpc>
                <a:spcPct val="115000"/>
              </a:lnSpc>
              <a:spcBef>
                <a:spcPts val="0"/>
              </a:spcBef>
              <a:spcAft>
                <a:spcPts val="0"/>
              </a:spcAft>
              <a:buSzPts val="1200"/>
              <a:buChar char="■"/>
              <a:defRPr sz="1200"/>
            </a:lvl6pPr>
            <a:lvl7pPr marL="3200400" lvl="6" indent="-304800" rtl="0">
              <a:lnSpc>
                <a:spcPct val="115000"/>
              </a:lnSpc>
              <a:spcBef>
                <a:spcPts val="0"/>
              </a:spcBef>
              <a:spcAft>
                <a:spcPts val="0"/>
              </a:spcAft>
              <a:buSzPts val="1200"/>
              <a:buChar char="●"/>
              <a:defRPr sz="1200"/>
            </a:lvl7pPr>
            <a:lvl8pPr marL="3657600" lvl="7" indent="-304800" rtl="0">
              <a:lnSpc>
                <a:spcPct val="115000"/>
              </a:lnSpc>
              <a:spcBef>
                <a:spcPts val="0"/>
              </a:spcBef>
              <a:spcAft>
                <a:spcPts val="0"/>
              </a:spcAft>
              <a:buSzPts val="1200"/>
              <a:buChar char="○"/>
              <a:defRPr sz="1200"/>
            </a:lvl8pPr>
            <a:lvl9pPr marL="4114800" lvl="8" indent="-304800" rtl="0">
              <a:lnSpc>
                <a:spcPct val="115000"/>
              </a:lnSpc>
              <a:spcBef>
                <a:spcPts val="0"/>
              </a:spcBef>
              <a:spcAft>
                <a:spcPts val="0"/>
              </a:spcAft>
              <a:buSzPts val="1200"/>
              <a:buChar char="■"/>
              <a:defRPr sz="1200"/>
            </a:lvl9pPr>
          </a:lstStyle>
          <a:p>
            <a:endParaRPr/>
          </a:p>
        </p:txBody>
      </p:sp>
      <p:grpSp>
        <p:nvGrpSpPr>
          <p:cNvPr id="81" name="Google Shape;81;p4"/>
          <p:cNvGrpSpPr/>
          <p:nvPr/>
        </p:nvGrpSpPr>
        <p:grpSpPr>
          <a:xfrm>
            <a:off x="8367318" y="588335"/>
            <a:ext cx="227664" cy="227664"/>
            <a:chOff x="241700" y="2278977"/>
            <a:chExt cx="292777" cy="292777"/>
          </a:xfrm>
        </p:grpSpPr>
        <p:sp>
          <p:nvSpPr>
            <p:cNvPr id="82" name="Google Shape;82;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 name="Google Shape;84;p4"/>
          <p:cNvGrpSpPr/>
          <p:nvPr/>
        </p:nvGrpSpPr>
        <p:grpSpPr>
          <a:xfrm>
            <a:off x="8738417" y="928221"/>
            <a:ext cx="174056" cy="174085"/>
            <a:chOff x="241700" y="2278977"/>
            <a:chExt cx="292777" cy="292777"/>
          </a:xfrm>
        </p:grpSpPr>
        <p:sp>
          <p:nvSpPr>
            <p:cNvPr id="85" name="Google Shape;85;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7;p4"/>
          <p:cNvGrpSpPr/>
          <p:nvPr/>
        </p:nvGrpSpPr>
        <p:grpSpPr>
          <a:xfrm>
            <a:off x="8537832" y="2294842"/>
            <a:ext cx="117345" cy="117374"/>
            <a:chOff x="241700" y="2278977"/>
            <a:chExt cx="292777" cy="292777"/>
          </a:xfrm>
        </p:grpSpPr>
        <p:sp>
          <p:nvSpPr>
            <p:cNvPr id="88" name="Google Shape;88;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4"/>
          <p:cNvGrpSpPr/>
          <p:nvPr/>
        </p:nvGrpSpPr>
        <p:grpSpPr>
          <a:xfrm>
            <a:off x="8537832" y="1520992"/>
            <a:ext cx="117345" cy="117374"/>
            <a:chOff x="241700" y="2278977"/>
            <a:chExt cx="292777" cy="292777"/>
          </a:xfrm>
        </p:grpSpPr>
        <p:sp>
          <p:nvSpPr>
            <p:cNvPr id="91" name="Google Shape;91;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 name="Google Shape;93;p4"/>
          <p:cNvGrpSpPr/>
          <p:nvPr/>
        </p:nvGrpSpPr>
        <p:grpSpPr>
          <a:xfrm>
            <a:off x="8912479" y="1945901"/>
            <a:ext cx="67544" cy="67573"/>
            <a:chOff x="241700" y="2278977"/>
            <a:chExt cx="292777" cy="292777"/>
          </a:xfrm>
        </p:grpSpPr>
        <p:sp>
          <p:nvSpPr>
            <p:cNvPr id="94" name="Google Shape;94;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96;p4"/>
          <p:cNvSpPr txBox="1">
            <a:spLocks noGrp="1"/>
          </p:cNvSpPr>
          <p:nvPr>
            <p:ph type="title"/>
          </p:nvPr>
        </p:nvSpPr>
        <p:spPr>
          <a:xfrm>
            <a:off x="720000" y="387600"/>
            <a:ext cx="7704000" cy="473400"/>
          </a:xfrm>
          <a:prstGeom prst="rect">
            <a:avLst/>
          </a:prstGeom>
        </p:spPr>
        <p:txBody>
          <a:bodyPr spcFirstLastPara="1" wrap="square" lIns="90000" tIns="90000" rIns="90000" bIns="90000" anchor="t" anchorCtr="0">
            <a:noAutofit/>
          </a:bodyPr>
          <a:lstStyle>
            <a:lvl1pPr lvl="0" rtl="0">
              <a:spcBef>
                <a:spcPts val="0"/>
              </a:spcBef>
              <a:spcAft>
                <a:spcPts val="0"/>
              </a:spcAft>
              <a:buClr>
                <a:schemeClr val="lt2"/>
              </a:buClr>
              <a:buSzPts val="2800"/>
              <a:buFont typeface="Dosis"/>
              <a:buNone/>
              <a:defRPr sz="2800" b="1">
                <a:solidFill>
                  <a:schemeClr val="accent6"/>
                </a:solidFill>
                <a:latin typeface="Dosis"/>
                <a:ea typeface="Dosis"/>
                <a:cs typeface="Dosis"/>
                <a:sym typeface="Dosis"/>
              </a:defRPr>
            </a:lvl1pPr>
            <a:lvl2pPr lvl="1"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7"/>
        <p:cNvGrpSpPr/>
        <p:nvPr/>
      </p:nvGrpSpPr>
      <p:grpSpPr>
        <a:xfrm>
          <a:off x="0" y="0"/>
          <a:ext cx="0" cy="0"/>
          <a:chOff x="0" y="0"/>
          <a:chExt cx="0" cy="0"/>
        </a:xfrm>
      </p:grpSpPr>
      <p:grpSp>
        <p:nvGrpSpPr>
          <p:cNvPr id="98" name="Google Shape;98;p5"/>
          <p:cNvGrpSpPr/>
          <p:nvPr/>
        </p:nvGrpSpPr>
        <p:grpSpPr>
          <a:xfrm rot="9042292">
            <a:off x="-2021292" y="-1372752"/>
            <a:ext cx="2826064" cy="2825976"/>
            <a:chOff x="720000" y="-477775"/>
            <a:chExt cx="1017900" cy="1017900"/>
          </a:xfrm>
        </p:grpSpPr>
        <p:sp>
          <p:nvSpPr>
            <p:cNvPr id="99" name="Google Shape;99;p5"/>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5"/>
          <p:cNvSpPr/>
          <p:nvPr/>
        </p:nvSpPr>
        <p:spPr>
          <a:xfrm rot="-717421">
            <a:off x="500568" y="-1563292"/>
            <a:ext cx="1865066" cy="1865066"/>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 name="Google Shape;102;p5"/>
          <p:cNvGrpSpPr/>
          <p:nvPr/>
        </p:nvGrpSpPr>
        <p:grpSpPr>
          <a:xfrm rot="10800000">
            <a:off x="7139631" y="4391807"/>
            <a:ext cx="2432883" cy="2432781"/>
            <a:chOff x="720000" y="-477775"/>
            <a:chExt cx="1017900" cy="1017900"/>
          </a:xfrm>
        </p:grpSpPr>
        <p:sp>
          <p:nvSpPr>
            <p:cNvPr id="103" name="Google Shape;103;p5"/>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 name="Google Shape;105;p5"/>
          <p:cNvSpPr/>
          <p:nvPr/>
        </p:nvSpPr>
        <p:spPr>
          <a:xfrm rot="-2700000">
            <a:off x="8551754" y="3765985"/>
            <a:ext cx="1653781" cy="1653781"/>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 name="Google Shape;106;p5"/>
          <p:cNvGrpSpPr/>
          <p:nvPr/>
        </p:nvGrpSpPr>
        <p:grpSpPr>
          <a:xfrm rot="10800000">
            <a:off x="8711348" y="4248925"/>
            <a:ext cx="182371" cy="182371"/>
            <a:chOff x="241700" y="2278977"/>
            <a:chExt cx="292777" cy="292777"/>
          </a:xfrm>
        </p:grpSpPr>
        <p:sp>
          <p:nvSpPr>
            <p:cNvPr id="107" name="Google Shape;107;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109;p5"/>
          <p:cNvGrpSpPr/>
          <p:nvPr/>
        </p:nvGrpSpPr>
        <p:grpSpPr>
          <a:xfrm rot="10800000">
            <a:off x="8541954" y="3809985"/>
            <a:ext cx="139421" cy="139421"/>
            <a:chOff x="241700" y="2278977"/>
            <a:chExt cx="292777" cy="292777"/>
          </a:xfrm>
        </p:grpSpPr>
        <p:sp>
          <p:nvSpPr>
            <p:cNvPr id="110" name="Google Shape;110;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5"/>
          <p:cNvGrpSpPr/>
          <p:nvPr/>
        </p:nvGrpSpPr>
        <p:grpSpPr>
          <a:xfrm rot="10800000">
            <a:off x="8711349" y="3423462"/>
            <a:ext cx="93718" cy="93747"/>
            <a:chOff x="241700" y="2278977"/>
            <a:chExt cx="292777" cy="292777"/>
          </a:xfrm>
        </p:grpSpPr>
        <p:sp>
          <p:nvSpPr>
            <p:cNvPr id="113" name="Google Shape;113;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 name="Google Shape;115;p5"/>
          <p:cNvSpPr txBox="1">
            <a:spLocks noGrp="1"/>
          </p:cNvSpPr>
          <p:nvPr>
            <p:ph type="subTitle" idx="1"/>
          </p:nvPr>
        </p:nvSpPr>
        <p:spPr>
          <a:xfrm>
            <a:off x="1325875" y="3265525"/>
            <a:ext cx="2618700" cy="436800"/>
          </a:xfrm>
          <a:prstGeom prst="rect">
            <a:avLst/>
          </a:prstGeom>
        </p:spPr>
        <p:txBody>
          <a:bodyPr spcFirstLastPara="1" wrap="square" lIns="90000" tIns="90000" rIns="90000" bIns="90000" anchor="b" anchorCtr="0">
            <a:noAutofit/>
          </a:bodyPr>
          <a:lstStyle>
            <a:lvl1pPr lvl="0" algn="ctr">
              <a:lnSpc>
                <a:spcPct val="100000"/>
              </a:lnSpc>
              <a:spcBef>
                <a:spcPts val="0"/>
              </a:spcBef>
              <a:spcAft>
                <a:spcPts val="0"/>
              </a:spcAft>
              <a:buSzPts val="2000"/>
              <a:buFont typeface="Dosis"/>
              <a:buNone/>
              <a:defRPr sz="1900" b="1">
                <a:solidFill>
                  <a:schemeClr val="accent1"/>
                </a:solidFill>
                <a:latin typeface="Dosis"/>
                <a:ea typeface="Dosis"/>
                <a:cs typeface="Dosis"/>
                <a:sym typeface="Dosis"/>
              </a:defRPr>
            </a:lvl1pPr>
            <a:lvl2pPr lvl="1"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2pPr>
            <a:lvl3pPr lvl="2" algn="ctr">
              <a:lnSpc>
                <a:spcPct val="100000"/>
              </a:lnSpc>
              <a:spcBef>
                <a:spcPts val="0"/>
              </a:spcBef>
              <a:spcAft>
                <a:spcPts val="0"/>
              </a:spcAft>
              <a:buSzPts val="2000"/>
              <a:buFont typeface="Dosis"/>
              <a:buNone/>
              <a:defRPr sz="2000" b="1">
                <a:solidFill>
                  <a:schemeClr val="accent1"/>
                </a:solidFill>
                <a:latin typeface="Dosis"/>
                <a:ea typeface="Dosis"/>
                <a:cs typeface="Dosis"/>
                <a:sym typeface="Dosis"/>
              </a:defRPr>
            </a:lvl3pPr>
            <a:lvl4pPr lvl="3"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4pPr>
            <a:lvl5pPr lvl="4"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5pPr>
            <a:lvl6pPr lvl="5"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6pPr>
            <a:lvl7pPr lvl="6"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7pPr>
            <a:lvl8pPr lvl="7"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8pPr>
            <a:lvl9pPr lvl="8" algn="ctr">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9pPr>
          </a:lstStyle>
          <a:p>
            <a:endParaRPr/>
          </a:p>
        </p:txBody>
      </p:sp>
      <p:sp>
        <p:nvSpPr>
          <p:cNvPr id="116" name="Google Shape;116;p5"/>
          <p:cNvSpPr txBox="1">
            <a:spLocks noGrp="1"/>
          </p:cNvSpPr>
          <p:nvPr>
            <p:ph type="subTitle" idx="2"/>
          </p:nvPr>
        </p:nvSpPr>
        <p:spPr>
          <a:xfrm>
            <a:off x="5188650" y="3265475"/>
            <a:ext cx="2618700" cy="436800"/>
          </a:xfrm>
          <a:prstGeom prst="rect">
            <a:avLst/>
          </a:prstGeom>
        </p:spPr>
        <p:txBody>
          <a:bodyPr spcFirstLastPara="1" wrap="square" lIns="90000" tIns="90000" rIns="90000" bIns="90000" anchor="b" anchorCtr="0">
            <a:noAutofit/>
          </a:bodyPr>
          <a:lstStyle>
            <a:lvl1pPr lvl="0" algn="ctr" rtl="0">
              <a:lnSpc>
                <a:spcPct val="100000"/>
              </a:lnSpc>
              <a:spcBef>
                <a:spcPts val="0"/>
              </a:spcBef>
              <a:spcAft>
                <a:spcPts val="0"/>
              </a:spcAft>
              <a:buSzPts val="2000"/>
              <a:buFont typeface="Dosis"/>
              <a:buNone/>
              <a:defRPr sz="1900" b="1">
                <a:solidFill>
                  <a:schemeClr val="accent1"/>
                </a:solidFill>
                <a:latin typeface="Dosis"/>
                <a:ea typeface="Dosis"/>
                <a:cs typeface="Dosis"/>
                <a:sym typeface="Dosis"/>
              </a:defRPr>
            </a:lvl1pPr>
            <a:lvl2pPr lvl="1"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2pPr>
            <a:lvl3pPr lvl="2" algn="ctr" rtl="0">
              <a:lnSpc>
                <a:spcPct val="100000"/>
              </a:lnSpc>
              <a:spcBef>
                <a:spcPts val="0"/>
              </a:spcBef>
              <a:spcAft>
                <a:spcPts val="0"/>
              </a:spcAft>
              <a:buSzPts val="2000"/>
              <a:buFont typeface="Dosis"/>
              <a:buNone/>
              <a:defRPr sz="2000" b="1">
                <a:solidFill>
                  <a:schemeClr val="accent1"/>
                </a:solidFill>
                <a:latin typeface="Dosis"/>
                <a:ea typeface="Dosis"/>
                <a:cs typeface="Dosis"/>
                <a:sym typeface="Dosis"/>
              </a:defRPr>
            </a:lvl3pPr>
            <a:lvl4pPr lvl="3"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4pPr>
            <a:lvl5pPr lvl="4"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5pPr>
            <a:lvl6pPr lvl="5"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6pPr>
            <a:lvl7pPr lvl="6"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7pPr>
            <a:lvl8pPr lvl="7"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8pPr>
            <a:lvl9pPr lvl="8" algn="ctr" rtl="0">
              <a:lnSpc>
                <a:spcPct val="100000"/>
              </a:lnSpc>
              <a:spcBef>
                <a:spcPts val="0"/>
              </a:spcBef>
              <a:spcAft>
                <a:spcPts val="0"/>
              </a:spcAft>
              <a:buClr>
                <a:schemeClr val="accent1"/>
              </a:buClr>
              <a:buSzPts val="2000"/>
              <a:buFont typeface="Dosis"/>
              <a:buNone/>
              <a:defRPr sz="2000" b="1">
                <a:solidFill>
                  <a:schemeClr val="accent1"/>
                </a:solidFill>
                <a:latin typeface="Dosis"/>
                <a:ea typeface="Dosis"/>
                <a:cs typeface="Dosis"/>
                <a:sym typeface="Dosis"/>
              </a:defRPr>
            </a:lvl9pPr>
          </a:lstStyle>
          <a:p>
            <a:endParaRPr/>
          </a:p>
        </p:txBody>
      </p:sp>
      <p:sp>
        <p:nvSpPr>
          <p:cNvPr id="117" name="Google Shape;117;p5"/>
          <p:cNvSpPr txBox="1">
            <a:spLocks noGrp="1"/>
          </p:cNvSpPr>
          <p:nvPr>
            <p:ph type="subTitle" idx="3"/>
          </p:nvPr>
        </p:nvSpPr>
        <p:spPr>
          <a:xfrm>
            <a:off x="1339800" y="3607677"/>
            <a:ext cx="2618700" cy="828600"/>
          </a:xfrm>
          <a:prstGeom prst="rect">
            <a:avLst/>
          </a:prstGeom>
        </p:spPr>
        <p:txBody>
          <a:bodyPr spcFirstLastPara="1" wrap="square" lIns="90000" tIns="90000" rIns="90000" bIns="90000"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8" name="Google Shape;118;p5"/>
          <p:cNvSpPr txBox="1">
            <a:spLocks noGrp="1"/>
          </p:cNvSpPr>
          <p:nvPr>
            <p:ph type="subTitle" idx="4"/>
          </p:nvPr>
        </p:nvSpPr>
        <p:spPr>
          <a:xfrm>
            <a:off x="5188650" y="3607677"/>
            <a:ext cx="2618700" cy="828600"/>
          </a:xfrm>
          <a:prstGeom prst="rect">
            <a:avLst/>
          </a:prstGeom>
        </p:spPr>
        <p:txBody>
          <a:bodyPr spcFirstLastPara="1" wrap="square" lIns="90000" tIns="90000" rIns="90000" bIns="90000"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19" name="Google Shape;119;p5"/>
          <p:cNvGrpSpPr/>
          <p:nvPr/>
        </p:nvGrpSpPr>
        <p:grpSpPr>
          <a:xfrm rot="10800000">
            <a:off x="8893724" y="2966262"/>
            <a:ext cx="93718" cy="93747"/>
            <a:chOff x="241700" y="2278977"/>
            <a:chExt cx="292777" cy="292777"/>
          </a:xfrm>
        </p:grpSpPr>
        <p:sp>
          <p:nvSpPr>
            <p:cNvPr id="120" name="Google Shape;120;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5"/>
          <p:cNvGrpSpPr/>
          <p:nvPr/>
        </p:nvGrpSpPr>
        <p:grpSpPr>
          <a:xfrm rot="10800000">
            <a:off x="8755674" y="2621787"/>
            <a:ext cx="93718" cy="93747"/>
            <a:chOff x="241700" y="2278977"/>
            <a:chExt cx="292777" cy="292777"/>
          </a:xfrm>
        </p:grpSpPr>
        <p:sp>
          <p:nvSpPr>
            <p:cNvPr id="123" name="Google Shape;123;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5;p5"/>
          <p:cNvGrpSpPr/>
          <p:nvPr/>
        </p:nvGrpSpPr>
        <p:grpSpPr>
          <a:xfrm>
            <a:off x="128960" y="448822"/>
            <a:ext cx="182371" cy="182371"/>
            <a:chOff x="241700" y="2278977"/>
            <a:chExt cx="292777" cy="292777"/>
          </a:xfrm>
        </p:grpSpPr>
        <p:sp>
          <p:nvSpPr>
            <p:cNvPr id="126" name="Google Shape;126;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 name="Google Shape;128;p5"/>
          <p:cNvGrpSpPr/>
          <p:nvPr/>
        </p:nvGrpSpPr>
        <p:grpSpPr>
          <a:xfrm>
            <a:off x="558179" y="1013401"/>
            <a:ext cx="139421" cy="139421"/>
            <a:chOff x="241700" y="2278977"/>
            <a:chExt cx="292777" cy="292777"/>
          </a:xfrm>
        </p:grpSpPr>
        <p:sp>
          <p:nvSpPr>
            <p:cNvPr id="129" name="Google Shape;129;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131;p5"/>
          <p:cNvGrpSpPr/>
          <p:nvPr/>
        </p:nvGrpSpPr>
        <p:grpSpPr>
          <a:xfrm>
            <a:off x="434149" y="3151372"/>
            <a:ext cx="93718" cy="93747"/>
            <a:chOff x="241700" y="2278977"/>
            <a:chExt cx="292777" cy="292777"/>
          </a:xfrm>
        </p:grpSpPr>
        <p:sp>
          <p:nvSpPr>
            <p:cNvPr id="132" name="Google Shape;132;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134;p5"/>
          <p:cNvGrpSpPr/>
          <p:nvPr/>
        </p:nvGrpSpPr>
        <p:grpSpPr>
          <a:xfrm>
            <a:off x="150429" y="1759326"/>
            <a:ext cx="139421" cy="139421"/>
            <a:chOff x="241700" y="2278977"/>
            <a:chExt cx="292777" cy="292777"/>
          </a:xfrm>
        </p:grpSpPr>
        <p:sp>
          <p:nvSpPr>
            <p:cNvPr id="135" name="Google Shape;135;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 name="Google Shape;137;p5"/>
          <p:cNvGrpSpPr/>
          <p:nvPr/>
        </p:nvGrpSpPr>
        <p:grpSpPr>
          <a:xfrm>
            <a:off x="434154" y="2279938"/>
            <a:ext cx="139421" cy="139421"/>
            <a:chOff x="241700" y="2278977"/>
            <a:chExt cx="292777" cy="292777"/>
          </a:xfrm>
        </p:grpSpPr>
        <p:sp>
          <p:nvSpPr>
            <p:cNvPr id="138" name="Google Shape;138;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 name="Google Shape;140;p5"/>
          <p:cNvSpPr txBox="1">
            <a:spLocks noGrp="1"/>
          </p:cNvSpPr>
          <p:nvPr>
            <p:ph type="title"/>
          </p:nvPr>
        </p:nvSpPr>
        <p:spPr>
          <a:xfrm>
            <a:off x="720000" y="387600"/>
            <a:ext cx="7704000" cy="473400"/>
          </a:xfrm>
          <a:prstGeom prst="rect">
            <a:avLst/>
          </a:prstGeom>
        </p:spPr>
        <p:txBody>
          <a:bodyPr spcFirstLastPara="1" wrap="square" lIns="90000" tIns="90000" rIns="90000" bIns="90000" anchor="t" anchorCtr="0">
            <a:noAutofit/>
          </a:bodyPr>
          <a:lstStyle>
            <a:lvl1pPr lvl="0" algn="ctr" rtl="0">
              <a:spcBef>
                <a:spcPts val="0"/>
              </a:spcBef>
              <a:spcAft>
                <a:spcPts val="0"/>
              </a:spcAft>
              <a:buClr>
                <a:schemeClr val="lt2"/>
              </a:buClr>
              <a:buSzPts val="2800"/>
              <a:buFont typeface="Dosis"/>
              <a:buNone/>
              <a:defRPr sz="2800" b="1">
                <a:solidFill>
                  <a:schemeClr val="accent6"/>
                </a:solidFill>
                <a:latin typeface="Dosis"/>
                <a:ea typeface="Dosis"/>
                <a:cs typeface="Dosis"/>
                <a:sym typeface="Dosis"/>
              </a:defRPr>
            </a:lvl1pPr>
            <a:lvl2pPr lvl="1"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04"/>
        <p:cNvGrpSpPr/>
        <p:nvPr/>
      </p:nvGrpSpPr>
      <p:grpSpPr>
        <a:xfrm>
          <a:off x="0" y="0"/>
          <a:ext cx="0" cy="0"/>
          <a:chOff x="0" y="0"/>
          <a:chExt cx="0" cy="0"/>
        </a:xfrm>
      </p:grpSpPr>
      <p:grpSp>
        <p:nvGrpSpPr>
          <p:cNvPr id="205" name="Google Shape;205;p8"/>
          <p:cNvGrpSpPr/>
          <p:nvPr/>
        </p:nvGrpSpPr>
        <p:grpSpPr>
          <a:xfrm rot="10136241">
            <a:off x="8165671" y="4545324"/>
            <a:ext cx="1466251" cy="1466251"/>
            <a:chOff x="720000" y="-477775"/>
            <a:chExt cx="1017900" cy="1017900"/>
          </a:xfrm>
        </p:grpSpPr>
        <p:sp>
          <p:nvSpPr>
            <p:cNvPr id="206" name="Google Shape;206;p8"/>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8"/>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8"/>
          <p:cNvSpPr/>
          <p:nvPr/>
        </p:nvSpPr>
        <p:spPr>
          <a:xfrm rot="8100304">
            <a:off x="-1518451" y="496970"/>
            <a:ext cx="2399850" cy="2399638"/>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8"/>
          <p:cNvSpPr txBox="1">
            <a:spLocks noGrp="1"/>
          </p:cNvSpPr>
          <p:nvPr>
            <p:ph type="title"/>
          </p:nvPr>
        </p:nvSpPr>
        <p:spPr>
          <a:xfrm>
            <a:off x="1173300" y="1233000"/>
            <a:ext cx="6797400" cy="2677500"/>
          </a:xfrm>
          <a:prstGeom prst="rect">
            <a:avLst/>
          </a:prstGeom>
        </p:spPr>
        <p:txBody>
          <a:bodyPr spcFirstLastPara="1" wrap="square" lIns="90000" tIns="90000" rIns="90000" bIns="90000" anchor="ctr" anchorCtr="0">
            <a:noAutofit/>
          </a:bodyPr>
          <a:lstStyle>
            <a:lvl1pPr lvl="0" algn="ctr">
              <a:spcBef>
                <a:spcPts val="0"/>
              </a:spcBef>
              <a:spcAft>
                <a:spcPts val="0"/>
              </a:spcAft>
              <a:buClr>
                <a:schemeClr val="accent6"/>
              </a:buClr>
              <a:buSzPts val="6000"/>
              <a:buNone/>
              <a:defRPr sz="9500">
                <a:solidFill>
                  <a:schemeClr val="accent6"/>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210" name="Google Shape;210;p8"/>
          <p:cNvGrpSpPr/>
          <p:nvPr/>
        </p:nvGrpSpPr>
        <p:grpSpPr>
          <a:xfrm rot="-3599880">
            <a:off x="8597520" y="2524350"/>
            <a:ext cx="1755568" cy="1755568"/>
            <a:chOff x="720000" y="-477775"/>
            <a:chExt cx="1017900" cy="1017900"/>
          </a:xfrm>
        </p:grpSpPr>
        <p:sp>
          <p:nvSpPr>
            <p:cNvPr id="211" name="Google Shape;211;p8"/>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8"/>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 name="Google Shape;213;p8"/>
          <p:cNvSpPr/>
          <p:nvPr/>
        </p:nvSpPr>
        <p:spPr>
          <a:xfrm rot="7332502">
            <a:off x="8716974" y="3537599"/>
            <a:ext cx="1193809" cy="1193649"/>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4" name="Google Shape;214;p8"/>
          <p:cNvGrpSpPr/>
          <p:nvPr/>
        </p:nvGrpSpPr>
        <p:grpSpPr>
          <a:xfrm rot="10497210">
            <a:off x="-668470" y="-91812"/>
            <a:ext cx="1263633" cy="1263633"/>
            <a:chOff x="720000" y="-477775"/>
            <a:chExt cx="1017900" cy="1017900"/>
          </a:xfrm>
        </p:grpSpPr>
        <p:sp>
          <p:nvSpPr>
            <p:cNvPr id="215" name="Google Shape;215;p8"/>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8"/>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7" name="Google Shape;217;p8"/>
          <p:cNvSpPr/>
          <p:nvPr/>
        </p:nvSpPr>
        <p:spPr>
          <a:xfrm rot="2573188">
            <a:off x="57909" y="-1184334"/>
            <a:ext cx="1783122" cy="1782918"/>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8" name="Google Shape;218;p8"/>
          <p:cNvGrpSpPr/>
          <p:nvPr/>
        </p:nvGrpSpPr>
        <p:grpSpPr>
          <a:xfrm>
            <a:off x="940467" y="120598"/>
            <a:ext cx="227664" cy="227664"/>
            <a:chOff x="241700" y="2278977"/>
            <a:chExt cx="292777" cy="292777"/>
          </a:xfrm>
        </p:grpSpPr>
        <p:sp>
          <p:nvSpPr>
            <p:cNvPr id="219" name="Google Shape;219;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 name="Google Shape;221;p8"/>
          <p:cNvGrpSpPr/>
          <p:nvPr/>
        </p:nvGrpSpPr>
        <p:grpSpPr>
          <a:xfrm>
            <a:off x="1568728" y="94883"/>
            <a:ext cx="174056" cy="174085"/>
            <a:chOff x="241700" y="2278977"/>
            <a:chExt cx="292777" cy="292777"/>
          </a:xfrm>
        </p:grpSpPr>
        <p:sp>
          <p:nvSpPr>
            <p:cNvPr id="222" name="Google Shape;222;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8"/>
          <p:cNvGrpSpPr/>
          <p:nvPr/>
        </p:nvGrpSpPr>
        <p:grpSpPr>
          <a:xfrm>
            <a:off x="2156946" y="311025"/>
            <a:ext cx="174056" cy="174056"/>
            <a:chOff x="241700" y="2278977"/>
            <a:chExt cx="292777" cy="292777"/>
          </a:xfrm>
        </p:grpSpPr>
        <p:sp>
          <p:nvSpPr>
            <p:cNvPr id="225" name="Google Shape;225;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8"/>
          <p:cNvGrpSpPr/>
          <p:nvPr/>
        </p:nvGrpSpPr>
        <p:grpSpPr>
          <a:xfrm>
            <a:off x="7307917" y="4600448"/>
            <a:ext cx="227664" cy="227664"/>
            <a:chOff x="241700" y="2278977"/>
            <a:chExt cx="292777" cy="292777"/>
          </a:xfrm>
        </p:grpSpPr>
        <p:sp>
          <p:nvSpPr>
            <p:cNvPr id="228" name="Google Shape;228;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8"/>
          <p:cNvGrpSpPr/>
          <p:nvPr/>
        </p:nvGrpSpPr>
        <p:grpSpPr>
          <a:xfrm>
            <a:off x="8067203" y="4475308"/>
            <a:ext cx="174056" cy="174085"/>
            <a:chOff x="241700" y="2278977"/>
            <a:chExt cx="292777" cy="292777"/>
          </a:xfrm>
        </p:grpSpPr>
        <p:sp>
          <p:nvSpPr>
            <p:cNvPr id="231" name="Google Shape;231;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8"/>
          <p:cNvGrpSpPr/>
          <p:nvPr/>
        </p:nvGrpSpPr>
        <p:grpSpPr>
          <a:xfrm>
            <a:off x="8552971" y="4847750"/>
            <a:ext cx="174056" cy="174056"/>
            <a:chOff x="241700" y="2278977"/>
            <a:chExt cx="292777" cy="292777"/>
          </a:xfrm>
        </p:grpSpPr>
        <p:sp>
          <p:nvSpPr>
            <p:cNvPr id="234" name="Google Shape;234;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8"/>
          <p:cNvGrpSpPr/>
          <p:nvPr/>
        </p:nvGrpSpPr>
        <p:grpSpPr>
          <a:xfrm>
            <a:off x="2729884" y="120593"/>
            <a:ext cx="71408" cy="71408"/>
            <a:chOff x="241700" y="2278977"/>
            <a:chExt cx="292777" cy="292777"/>
          </a:xfrm>
        </p:grpSpPr>
        <p:sp>
          <p:nvSpPr>
            <p:cNvPr id="237" name="Google Shape;237;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8"/>
          <p:cNvGrpSpPr/>
          <p:nvPr/>
        </p:nvGrpSpPr>
        <p:grpSpPr>
          <a:xfrm>
            <a:off x="3263275" y="276616"/>
            <a:ext cx="109206" cy="109177"/>
            <a:chOff x="241700" y="2278977"/>
            <a:chExt cx="292777" cy="292777"/>
          </a:xfrm>
        </p:grpSpPr>
        <p:sp>
          <p:nvSpPr>
            <p:cNvPr id="240" name="Google Shape;240;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2" name="Google Shape;242;p8"/>
          <p:cNvGrpSpPr/>
          <p:nvPr/>
        </p:nvGrpSpPr>
        <p:grpSpPr>
          <a:xfrm>
            <a:off x="1601150" y="595691"/>
            <a:ext cx="109206" cy="109177"/>
            <a:chOff x="241700" y="2278977"/>
            <a:chExt cx="292777" cy="292777"/>
          </a:xfrm>
        </p:grpSpPr>
        <p:sp>
          <p:nvSpPr>
            <p:cNvPr id="243" name="Google Shape;243;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 name="Google Shape;245;p8"/>
          <p:cNvGrpSpPr/>
          <p:nvPr/>
        </p:nvGrpSpPr>
        <p:grpSpPr>
          <a:xfrm>
            <a:off x="6765231" y="4847748"/>
            <a:ext cx="109206" cy="109206"/>
            <a:chOff x="241700" y="2278977"/>
            <a:chExt cx="292777" cy="292777"/>
          </a:xfrm>
        </p:grpSpPr>
        <p:sp>
          <p:nvSpPr>
            <p:cNvPr id="246" name="Google Shape;246;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8"/>
          <p:cNvGrpSpPr/>
          <p:nvPr/>
        </p:nvGrpSpPr>
        <p:grpSpPr>
          <a:xfrm>
            <a:off x="6408012" y="4564736"/>
            <a:ext cx="71438" cy="71438"/>
            <a:chOff x="241700" y="2278977"/>
            <a:chExt cx="292777" cy="292777"/>
          </a:xfrm>
        </p:grpSpPr>
        <p:sp>
          <p:nvSpPr>
            <p:cNvPr id="249" name="Google Shape;249;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251;p8"/>
          <p:cNvGrpSpPr/>
          <p:nvPr/>
        </p:nvGrpSpPr>
        <p:grpSpPr>
          <a:xfrm>
            <a:off x="5836512" y="4746048"/>
            <a:ext cx="71438" cy="71438"/>
            <a:chOff x="241700" y="2278977"/>
            <a:chExt cx="292777" cy="292777"/>
          </a:xfrm>
        </p:grpSpPr>
        <p:sp>
          <p:nvSpPr>
            <p:cNvPr id="252" name="Google Shape;252;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8"/>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47"/>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348"/>
        <p:cNvGrpSpPr/>
        <p:nvPr/>
      </p:nvGrpSpPr>
      <p:grpSpPr>
        <a:xfrm>
          <a:off x="0" y="0"/>
          <a:ext cx="0" cy="0"/>
          <a:chOff x="0" y="0"/>
          <a:chExt cx="0" cy="0"/>
        </a:xfrm>
      </p:grpSpPr>
      <p:sp>
        <p:nvSpPr>
          <p:cNvPr id="349" name="Google Shape;349;p13"/>
          <p:cNvSpPr/>
          <p:nvPr/>
        </p:nvSpPr>
        <p:spPr>
          <a:xfrm rot="6536415">
            <a:off x="-1649056" y="2912998"/>
            <a:ext cx="2560216" cy="2560216"/>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0" name="Google Shape;350;p13"/>
          <p:cNvGrpSpPr/>
          <p:nvPr/>
        </p:nvGrpSpPr>
        <p:grpSpPr>
          <a:xfrm rot="3789275">
            <a:off x="463270" y="4629393"/>
            <a:ext cx="921010" cy="950559"/>
            <a:chOff x="720000" y="-477775"/>
            <a:chExt cx="1017900" cy="1017900"/>
          </a:xfrm>
        </p:grpSpPr>
        <p:sp>
          <p:nvSpPr>
            <p:cNvPr id="351" name="Google Shape;351;p13"/>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3"/>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3" name="Google Shape;353;p13"/>
          <p:cNvSpPr/>
          <p:nvPr/>
        </p:nvSpPr>
        <p:spPr>
          <a:xfrm rot="-9341104">
            <a:off x="7798691" y="-1139221"/>
            <a:ext cx="1995619" cy="1995619"/>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4" name="Google Shape;354;p13"/>
          <p:cNvGrpSpPr/>
          <p:nvPr/>
        </p:nvGrpSpPr>
        <p:grpSpPr>
          <a:xfrm rot="3789487">
            <a:off x="8679218" y="175581"/>
            <a:ext cx="1234249" cy="1273832"/>
            <a:chOff x="720000" y="-477775"/>
            <a:chExt cx="1017900" cy="1017900"/>
          </a:xfrm>
        </p:grpSpPr>
        <p:sp>
          <p:nvSpPr>
            <p:cNvPr id="355" name="Google Shape;355;p13"/>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3"/>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7" name="Google Shape;357;p13"/>
          <p:cNvSpPr txBox="1">
            <a:spLocks noGrp="1"/>
          </p:cNvSpPr>
          <p:nvPr>
            <p:ph type="title"/>
          </p:nvPr>
        </p:nvSpPr>
        <p:spPr>
          <a:xfrm>
            <a:off x="1356475" y="1520225"/>
            <a:ext cx="1772400" cy="527700"/>
          </a:xfrm>
          <a:prstGeom prst="rect">
            <a:avLst/>
          </a:prstGeom>
        </p:spPr>
        <p:txBody>
          <a:bodyPr spcFirstLastPara="1" wrap="square" lIns="90000" tIns="90000" rIns="90000" bIns="90000" anchor="b" anchorCtr="0">
            <a:noAutofit/>
          </a:bodyPr>
          <a:lstStyle>
            <a:lvl1pPr lvl="0" rtl="0">
              <a:spcBef>
                <a:spcPts val="0"/>
              </a:spcBef>
              <a:spcAft>
                <a:spcPts val="0"/>
              </a:spcAft>
              <a:buSzPts val="2000"/>
              <a:buNone/>
              <a:defRPr sz="1900">
                <a:solidFill>
                  <a:schemeClr val="accen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58" name="Google Shape;358;p13"/>
          <p:cNvSpPr txBox="1">
            <a:spLocks noGrp="1"/>
          </p:cNvSpPr>
          <p:nvPr>
            <p:ph type="title" idx="2" hasCustomPrompt="1"/>
          </p:nvPr>
        </p:nvSpPr>
        <p:spPr>
          <a:xfrm>
            <a:off x="848275" y="1525475"/>
            <a:ext cx="584400" cy="593400"/>
          </a:xfrm>
          <a:prstGeom prst="rect">
            <a:avLst/>
          </a:prstGeom>
        </p:spPr>
        <p:txBody>
          <a:bodyPr spcFirstLastPara="1" wrap="square" lIns="90000" tIns="90000" rIns="90000" bIns="90000" anchor="b" anchorCtr="0">
            <a:noAutofit/>
          </a:bodyPr>
          <a:lstStyle>
            <a:lvl1pPr lvl="0" algn="r" rtl="0">
              <a:spcBef>
                <a:spcPts val="0"/>
              </a:spcBef>
              <a:spcAft>
                <a:spcPts val="0"/>
              </a:spcAft>
              <a:buClr>
                <a:schemeClr val="accent6"/>
              </a:buClr>
              <a:buSzPts val="3000"/>
              <a:buNone/>
              <a:defRPr sz="3000"/>
            </a:lvl1pPr>
            <a:lvl2pPr lvl="1" algn="r" rtl="0">
              <a:spcBef>
                <a:spcPts val="0"/>
              </a:spcBef>
              <a:spcAft>
                <a:spcPts val="0"/>
              </a:spcAft>
              <a:buClr>
                <a:schemeClr val="accent6"/>
              </a:buClr>
              <a:buSzPts val="3000"/>
              <a:buNone/>
              <a:defRPr sz="3000">
                <a:solidFill>
                  <a:schemeClr val="accent6"/>
                </a:solidFill>
              </a:defRPr>
            </a:lvl2pPr>
            <a:lvl3pPr lvl="2" algn="r" rtl="0">
              <a:spcBef>
                <a:spcPts val="0"/>
              </a:spcBef>
              <a:spcAft>
                <a:spcPts val="0"/>
              </a:spcAft>
              <a:buClr>
                <a:schemeClr val="accent6"/>
              </a:buClr>
              <a:buSzPts val="3000"/>
              <a:buNone/>
              <a:defRPr sz="3000">
                <a:solidFill>
                  <a:schemeClr val="accent6"/>
                </a:solidFill>
              </a:defRPr>
            </a:lvl3pPr>
            <a:lvl4pPr lvl="3" algn="r" rtl="0">
              <a:spcBef>
                <a:spcPts val="0"/>
              </a:spcBef>
              <a:spcAft>
                <a:spcPts val="0"/>
              </a:spcAft>
              <a:buClr>
                <a:schemeClr val="accent6"/>
              </a:buClr>
              <a:buSzPts val="3000"/>
              <a:buNone/>
              <a:defRPr sz="3000">
                <a:solidFill>
                  <a:schemeClr val="accent6"/>
                </a:solidFill>
              </a:defRPr>
            </a:lvl4pPr>
            <a:lvl5pPr lvl="4" algn="r" rtl="0">
              <a:spcBef>
                <a:spcPts val="0"/>
              </a:spcBef>
              <a:spcAft>
                <a:spcPts val="0"/>
              </a:spcAft>
              <a:buClr>
                <a:schemeClr val="accent6"/>
              </a:buClr>
              <a:buSzPts val="3000"/>
              <a:buNone/>
              <a:defRPr sz="3000">
                <a:solidFill>
                  <a:schemeClr val="accent6"/>
                </a:solidFill>
              </a:defRPr>
            </a:lvl5pPr>
            <a:lvl6pPr lvl="5" algn="r" rtl="0">
              <a:spcBef>
                <a:spcPts val="0"/>
              </a:spcBef>
              <a:spcAft>
                <a:spcPts val="0"/>
              </a:spcAft>
              <a:buClr>
                <a:schemeClr val="accent6"/>
              </a:buClr>
              <a:buSzPts val="3000"/>
              <a:buNone/>
              <a:defRPr sz="3000">
                <a:solidFill>
                  <a:schemeClr val="accent6"/>
                </a:solidFill>
              </a:defRPr>
            </a:lvl6pPr>
            <a:lvl7pPr lvl="6" algn="r" rtl="0">
              <a:spcBef>
                <a:spcPts val="0"/>
              </a:spcBef>
              <a:spcAft>
                <a:spcPts val="0"/>
              </a:spcAft>
              <a:buClr>
                <a:schemeClr val="accent6"/>
              </a:buClr>
              <a:buSzPts val="3000"/>
              <a:buNone/>
              <a:defRPr sz="3000">
                <a:solidFill>
                  <a:schemeClr val="accent6"/>
                </a:solidFill>
              </a:defRPr>
            </a:lvl7pPr>
            <a:lvl8pPr lvl="7" algn="r" rtl="0">
              <a:spcBef>
                <a:spcPts val="0"/>
              </a:spcBef>
              <a:spcAft>
                <a:spcPts val="0"/>
              </a:spcAft>
              <a:buClr>
                <a:schemeClr val="accent6"/>
              </a:buClr>
              <a:buSzPts val="3000"/>
              <a:buNone/>
              <a:defRPr sz="3000">
                <a:solidFill>
                  <a:schemeClr val="accent6"/>
                </a:solidFill>
              </a:defRPr>
            </a:lvl8pPr>
            <a:lvl9pPr lvl="8" algn="r" rtl="0">
              <a:spcBef>
                <a:spcPts val="0"/>
              </a:spcBef>
              <a:spcAft>
                <a:spcPts val="0"/>
              </a:spcAft>
              <a:buClr>
                <a:schemeClr val="accent6"/>
              </a:buClr>
              <a:buSzPts val="3000"/>
              <a:buNone/>
              <a:defRPr sz="3000">
                <a:solidFill>
                  <a:schemeClr val="accent6"/>
                </a:solidFill>
              </a:defRPr>
            </a:lvl9pPr>
          </a:lstStyle>
          <a:p>
            <a:r>
              <a:t>xx%</a:t>
            </a:r>
          </a:p>
        </p:txBody>
      </p:sp>
      <p:sp>
        <p:nvSpPr>
          <p:cNvPr id="359" name="Google Shape;359;p13"/>
          <p:cNvSpPr txBox="1">
            <a:spLocks noGrp="1"/>
          </p:cNvSpPr>
          <p:nvPr>
            <p:ph type="subTitle" idx="1"/>
          </p:nvPr>
        </p:nvSpPr>
        <p:spPr>
          <a:xfrm>
            <a:off x="1356489" y="1945424"/>
            <a:ext cx="1772400" cy="813300"/>
          </a:xfrm>
          <a:prstGeom prst="rect">
            <a:avLst/>
          </a:prstGeom>
        </p:spPr>
        <p:txBody>
          <a:bodyPr spcFirstLastPara="1" wrap="square" lIns="90000" tIns="90000" rIns="90000" bIns="90000" anchor="ctr"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360" name="Google Shape;360;p13"/>
          <p:cNvSpPr txBox="1">
            <a:spLocks noGrp="1"/>
          </p:cNvSpPr>
          <p:nvPr>
            <p:ph type="title" idx="3"/>
          </p:nvPr>
        </p:nvSpPr>
        <p:spPr>
          <a:xfrm>
            <a:off x="3939902" y="1520225"/>
            <a:ext cx="1772400" cy="527700"/>
          </a:xfrm>
          <a:prstGeom prst="rect">
            <a:avLst/>
          </a:prstGeom>
        </p:spPr>
        <p:txBody>
          <a:bodyPr spcFirstLastPara="1" wrap="square" lIns="90000" tIns="90000" rIns="90000" bIns="90000" anchor="b" anchorCtr="0">
            <a:noAutofit/>
          </a:bodyPr>
          <a:lstStyle>
            <a:lvl1pPr marL="0" marR="0" lvl="0" indent="0" algn="l" rtl="0">
              <a:lnSpc>
                <a:spcPct val="100000"/>
              </a:lnSpc>
              <a:spcBef>
                <a:spcPts val="0"/>
              </a:spcBef>
              <a:spcAft>
                <a:spcPts val="0"/>
              </a:spcAft>
              <a:buSzPts val="2000"/>
              <a:buNone/>
              <a:defRPr sz="1900">
                <a:solidFill>
                  <a:schemeClr val="accen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61" name="Google Shape;361;p13"/>
          <p:cNvSpPr txBox="1">
            <a:spLocks noGrp="1"/>
          </p:cNvSpPr>
          <p:nvPr>
            <p:ph type="title" idx="4" hasCustomPrompt="1"/>
          </p:nvPr>
        </p:nvSpPr>
        <p:spPr>
          <a:xfrm>
            <a:off x="3431700" y="1525475"/>
            <a:ext cx="584400" cy="593400"/>
          </a:xfrm>
          <a:prstGeom prst="rect">
            <a:avLst/>
          </a:prstGeom>
        </p:spPr>
        <p:txBody>
          <a:bodyPr spcFirstLastPara="1" wrap="square" lIns="90000" tIns="90000" rIns="90000" bIns="90000" anchor="b" anchorCtr="0">
            <a:noAutofit/>
          </a:bodyPr>
          <a:lstStyle>
            <a:lvl1pPr lvl="0" algn="r" rtl="0">
              <a:spcBef>
                <a:spcPts val="0"/>
              </a:spcBef>
              <a:spcAft>
                <a:spcPts val="0"/>
              </a:spcAft>
              <a:buClr>
                <a:schemeClr val="accent6"/>
              </a:buClr>
              <a:buSzPts val="3000"/>
              <a:buNone/>
              <a:defRPr sz="3000"/>
            </a:lvl1pPr>
            <a:lvl2pPr lvl="1" algn="r" rtl="0">
              <a:spcBef>
                <a:spcPts val="0"/>
              </a:spcBef>
              <a:spcAft>
                <a:spcPts val="0"/>
              </a:spcAft>
              <a:buClr>
                <a:schemeClr val="accent6"/>
              </a:buClr>
              <a:buSzPts val="3000"/>
              <a:buNone/>
              <a:defRPr sz="3000">
                <a:solidFill>
                  <a:schemeClr val="accent6"/>
                </a:solidFill>
              </a:defRPr>
            </a:lvl2pPr>
            <a:lvl3pPr lvl="2" algn="r" rtl="0">
              <a:spcBef>
                <a:spcPts val="0"/>
              </a:spcBef>
              <a:spcAft>
                <a:spcPts val="0"/>
              </a:spcAft>
              <a:buClr>
                <a:schemeClr val="accent6"/>
              </a:buClr>
              <a:buSzPts val="3000"/>
              <a:buNone/>
              <a:defRPr sz="3000">
                <a:solidFill>
                  <a:schemeClr val="accent6"/>
                </a:solidFill>
              </a:defRPr>
            </a:lvl3pPr>
            <a:lvl4pPr lvl="3" algn="r" rtl="0">
              <a:spcBef>
                <a:spcPts val="0"/>
              </a:spcBef>
              <a:spcAft>
                <a:spcPts val="0"/>
              </a:spcAft>
              <a:buClr>
                <a:schemeClr val="accent6"/>
              </a:buClr>
              <a:buSzPts val="3000"/>
              <a:buNone/>
              <a:defRPr sz="3000">
                <a:solidFill>
                  <a:schemeClr val="accent6"/>
                </a:solidFill>
              </a:defRPr>
            </a:lvl4pPr>
            <a:lvl5pPr lvl="4" algn="r" rtl="0">
              <a:spcBef>
                <a:spcPts val="0"/>
              </a:spcBef>
              <a:spcAft>
                <a:spcPts val="0"/>
              </a:spcAft>
              <a:buClr>
                <a:schemeClr val="accent6"/>
              </a:buClr>
              <a:buSzPts val="3000"/>
              <a:buNone/>
              <a:defRPr sz="3000">
                <a:solidFill>
                  <a:schemeClr val="accent6"/>
                </a:solidFill>
              </a:defRPr>
            </a:lvl5pPr>
            <a:lvl6pPr lvl="5" algn="r" rtl="0">
              <a:spcBef>
                <a:spcPts val="0"/>
              </a:spcBef>
              <a:spcAft>
                <a:spcPts val="0"/>
              </a:spcAft>
              <a:buClr>
                <a:schemeClr val="accent6"/>
              </a:buClr>
              <a:buSzPts val="3000"/>
              <a:buNone/>
              <a:defRPr sz="3000">
                <a:solidFill>
                  <a:schemeClr val="accent6"/>
                </a:solidFill>
              </a:defRPr>
            </a:lvl6pPr>
            <a:lvl7pPr lvl="6" algn="r" rtl="0">
              <a:spcBef>
                <a:spcPts val="0"/>
              </a:spcBef>
              <a:spcAft>
                <a:spcPts val="0"/>
              </a:spcAft>
              <a:buClr>
                <a:schemeClr val="accent6"/>
              </a:buClr>
              <a:buSzPts val="3000"/>
              <a:buNone/>
              <a:defRPr sz="3000">
                <a:solidFill>
                  <a:schemeClr val="accent6"/>
                </a:solidFill>
              </a:defRPr>
            </a:lvl7pPr>
            <a:lvl8pPr lvl="7" algn="r" rtl="0">
              <a:spcBef>
                <a:spcPts val="0"/>
              </a:spcBef>
              <a:spcAft>
                <a:spcPts val="0"/>
              </a:spcAft>
              <a:buClr>
                <a:schemeClr val="accent6"/>
              </a:buClr>
              <a:buSzPts val="3000"/>
              <a:buNone/>
              <a:defRPr sz="3000">
                <a:solidFill>
                  <a:schemeClr val="accent6"/>
                </a:solidFill>
              </a:defRPr>
            </a:lvl8pPr>
            <a:lvl9pPr lvl="8" algn="r" rtl="0">
              <a:spcBef>
                <a:spcPts val="0"/>
              </a:spcBef>
              <a:spcAft>
                <a:spcPts val="0"/>
              </a:spcAft>
              <a:buClr>
                <a:schemeClr val="accent6"/>
              </a:buClr>
              <a:buSzPts val="3000"/>
              <a:buNone/>
              <a:defRPr sz="3000">
                <a:solidFill>
                  <a:schemeClr val="accent6"/>
                </a:solidFill>
              </a:defRPr>
            </a:lvl9pPr>
          </a:lstStyle>
          <a:p>
            <a:r>
              <a:t>xx%</a:t>
            </a:r>
          </a:p>
        </p:txBody>
      </p:sp>
      <p:sp>
        <p:nvSpPr>
          <p:cNvPr id="362" name="Google Shape;362;p13"/>
          <p:cNvSpPr txBox="1">
            <a:spLocks noGrp="1"/>
          </p:cNvSpPr>
          <p:nvPr>
            <p:ph type="subTitle" idx="5"/>
          </p:nvPr>
        </p:nvSpPr>
        <p:spPr>
          <a:xfrm>
            <a:off x="3939900" y="1945424"/>
            <a:ext cx="1772400" cy="813300"/>
          </a:xfrm>
          <a:prstGeom prst="rect">
            <a:avLst/>
          </a:prstGeom>
        </p:spPr>
        <p:txBody>
          <a:bodyPr spcFirstLastPara="1" wrap="square" lIns="90000" tIns="90000" rIns="90000" bIns="90000" anchor="ctr"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363" name="Google Shape;363;p13"/>
          <p:cNvSpPr txBox="1">
            <a:spLocks noGrp="1"/>
          </p:cNvSpPr>
          <p:nvPr>
            <p:ph type="title" idx="6"/>
          </p:nvPr>
        </p:nvSpPr>
        <p:spPr>
          <a:xfrm>
            <a:off x="6523331" y="1520225"/>
            <a:ext cx="1772400" cy="527700"/>
          </a:xfrm>
          <a:prstGeom prst="rect">
            <a:avLst/>
          </a:prstGeom>
        </p:spPr>
        <p:txBody>
          <a:bodyPr spcFirstLastPara="1" wrap="square" lIns="90000" tIns="90000" rIns="90000" bIns="90000" anchor="b" anchorCtr="0">
            <a:noAutofit/>
          </a:bodyPr>
          <a:lstStyle>
            <a:lvl1pPr marL="0" marR="0" lvl="0" indent="0" algn="l" rtl="0">
              <a:lnSpc>
                <a:spcPct val="100000"/>
              </a:lnSpc>
              <a:spcBef>
                <a:spcPts val="0"/>
              </a:spcBef>
              <a:spcAft>
                <a:spcPts val="0"/>
              </a:spcAft>
              <a:buSzPts val="2000"/>
              <a:buNone/>
              <a:defRPr sz="1900">
                <a:solidFill>
                  <a:schemeClr val="accen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64" name="Google Shape;364;p13"/>
          <p:cNvSpPr txBox="1">
            <a:spLocks noGrp="1"/>
          </p:cNvSpPr>
          <p:nvPr>
            <p:ph type="title" idx="7" hasCustomPrompt="1"/>
          </p:nvPr>
        </p:nvSpPr>
        <p:spPr>
          <a:xfrm>
            <a:off x="6015075" y="1525475"/>
            <a:ext cx="584400" cy="593400"/>
          </a:xfrm>
          <a:prstGeom prst="rect">
            <a:avLst/>
          </a:prstGeom>
        </p:spPr>
        <p:txBody>
          <a:bodyPr spcFirstLastPara="1" wrap="square" lIns="90000" tIns="90000" rIns="90000" bIns="90000" anchor="b" anchorCtr="0">
            <a:noAutofit/>
          </a:bodyPr>
          <a:lstStyle>
            <a:lvl1pPr lvl="0" algn="r" rtl="0">
              <a:spcBef>
                <a:spcPts val="0"/>
              </a:spcBef>
              <a:spcAft>
                <a:spcPts val="0"/>
              </a:spcAft>
              <a:buClr>
                <a:schemeClr val="accent6"/>
              </a:buClr>
              <a:buSzPts val="3000"/>
              <a:buNone/>
              <a:defRPr sz="3000"/>
            </a:lvl1pPr>
            <a:lvl2pPr lvl="1" algn="r" rtl="0">
              <a:spcBef>
                <a:spcPts val="0"/>
              </a:spcBef>
              <a:spcAft>
                <a:spcPts val="0"/>
              </a:spcAft>
              <a:buClr>
                <a:schemeClr val="accent6"/>
              </a:buClr>
              <a:buSzPts val="3000"/>
              <a:buNone/>
              <a:defRPr sz="3000">
                <a:solidFill>
                  <a:schemeClr val="accent6"/>
                </a:solidFill>
              </a:defRPr>
            </a:lvl2pPr>
            <a:lvl3pPr lvl="2" algn="r" rtl="0">
              <a:spcBef>
                <a:spcPts val="0"/>
              </a:spcBef>
              <a:spcAft>
                <a:spcPts val="0"/>
              </a:spcAft>
              <a:buClr>
                <a:schemeClr val="accent6"/>
              </a:buClr>
              <a:buSzPts val="3000"/>
              <a:buNone/>
              <a:defRPr sz="3000">
                <a:solidFill>
                  <a:schemeClr val="accent6"/>
                </a:solidFill>
              </a:defRPr>
            </a:lvl3pPr>
            <a:lvl4pPr lvl="3" algn="r" rtl="0">
              <a:spcBef>
                <a:spcPts val="0"/>
              </a:spcBef>
              <a:spcAft>
                <a:spcPts val="0"/>
              </a:spcAft>
              <a:buClr>
                <a:schemeClr val="accent6"/>
              </a:buClr>
              <a:buSzPts val="3000"/>
              <a:buNone/>
              <a:defRPr sz="3000">
                <a:solidFill>
                  <a:schemeClr val="accent6"/>
                </a:solidFill>
              </a:defRPr>
            </a:lvl4pPr>
            <a:lvl5pPr lvl="4" algn="r" rtl="0">
              <a:spcBef>
                <a:spcPts val="0"/>
              </a:spcBef>
              <a:spcAft>
                <a:spcPts val="0"/>
              </a:spcAft>
              <a:buClr>
                <a:schemeClr val="accent6"/>
              </a:buClr>
              <a:buSzPts val="3000"/>
              <a:buNone/>
              <a:defRPr sz="3000">
                <a:solidFill>
                  <a:schemeClr val="accent6"/>
                </a:solidFill>
              </a:defRPr>
            </a:lvl5pPr>
            <a:lvl6pPr lvl="5" algn="r" rtl="0">
              <a:spcBef>
                <a:spcPts val="0"/>
              </a:spcBef>
              <a:spcAft>
                <a:spcPts val="0"/>
              </a:spcAft>
              <a:buClr>
                <a:schemeClr val="accent6"/>
              </a:buClr>
              <a:buSzPts val="3000"/>
              <a:buNone/>
              <a:defRPr sz="3000">
                <a:solidFill>
                  <a:schemeClr val="accent6"/>
                </a:solidFill>
              </a:defRPr>
            </a:lvl6pPr>
            <a:lvl7pPr lvl="6" algn="r" rtl="0">
              <a:spcBef>
                <a:spcPts val="0"/>
              </a:spcBef>
              <a:spcAft>
                <a:spcPts val="0"/>
              </a:spcAft>
              <a:buClr>
                <a:schemeClr val="accent6"/>
              </a:buClr>
              <a:buSzPts val="3000"/>
              <a:buNone/>
              <a:defRPr sz="3000">
                <a:solidFill>
                  <a:schemeClr val="accent6"/>
                </a:solidFill>
              </a:defRPr>
            </a:lvl7pPr>
            <a:lvl8pPr lvl="7" algn="r" rtl="0">
              <a:spcBef>
                <a:spcPts val="0"/>
              </a:spcBef>
              <a:spcAft>
                <a:spcPts val="0"/>
              </a:spcAft>
              <a:buClr>
                <a:schemeClr val="accent6"/>
              </a:buClr>
              <a:buSzPts val="3000"/>
              <a:buNone/>
              <a:defRPr sz="3000">
                <a:solidFill>
                  <a:schemeClr val="accent6"/>
                </a:solidFill>
              </a:defRPr>
            </a:lvl8pPr>
            <a:lvl9pPr lvl="8" algn="r" rtl="0">
              <a:spcBef>
                <a:spcPts val="0"/>
              </a:spcBef>
              <a:spcAft>
                <a:spcPts val="0"/>
              </a:spcAft>
              <a:buClr>
                <a:schemeClr val="accent6"/>
              </a:buClr>
              <a:buSzPts val="3000"/>
              <a:buNone/>
              <a:defRPr sz="3000">
                <a:solidFill>
                  <a:schemeClr val="accent6"/>
                </a:solidFill>
              </a:defRPr>
            </a:lvl9pPr>
          </a:lstStyle>
          <a:p>
            <a:r>
              <a:t>xx%</a:t>
            </a:r>
          </a:p>
        </p:txBody>
      </p:sp>
      <p:sp>
        <p:nvSpPr>
          <p:cNvPr id="365" name="Google Shape;365;p13"/>
          <p:cNvSpPr txBox="1">
            <a:spLocks noGrp="1"/>
          </p:cNvSpPr>
          <p:nvPr>
            <p:ph type="subTitle" idx="8"/>
          </p:nvPr>
        </p:nvSpPr>
        <p:spPr>
          <a:xfrm>
            <a:off x="6523325" y="1945424"/>
            <a:ext cx="1772400" cy="813300"/>
          </a:xfrm>
          <a:prstGeom prst="rect">
            <a:avLst/>
          </a:prstGeom>
        </p:spPr>
        <p:txBody>
          <a:bodyPr spcFirstLastPara="1" wrap="square" lIns="90000" tIns="90000" rIns="90000" bIns="90000" anchor="ctr"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366" name="Google Shape;366;p13"/>
          <p:cNvSpPr txBox="1">
            <a:spLocks noGrp="1"/>
          </p:cNvSpPr>
          <p:nvPr>
            <p:ph type="title" idx="9"/>
          </p:nvPr>
        </p:nvSpPr>
        <p:spPr>
          <a:xfrm>
            <a:off x="1356475" y="3016898"/>
            <a:ext cx="1772400" cy="527700"/>
          </a:xfrm>
          <a:prstGeom prst="rect">
            <a:avLst/>
          </a:prstGeom>
        </p:spPr>
        <p:txBody>
          <a:bodyPr spcFirstLastPara="1" wrap="square" lIns="90000" tIns="90000" rIns="90000" bIns="90000" anchor="b" anchorCtr="0">
            <a:noAutofit/>
          </a:bodyPr>
          <a:lstStyle>
            <a:lvl1pPr marL="0" marR="0" lvl="0" indent="0" algn="l" rtl="0">
              <a:lnSpc>
                <a:spcPct val="100000"/>
              </a:lnSpc>
              <a:spcBef>
                <a:spcPts val="0"/>
              </a:spcBef>
              <a:spcAft>
                <a:spcPts val="0"/>
              </a:spcAft>
              <a:buSzPts val="2000"/>
              <a:buNone/>
              <a:defRPr sz="1900">
                <a:solidFill>
                  <a:schemeClr val="accen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67" name="Google Shape;367;p13"/>
          <p:cNvSpPr txBox="1">
            <a:spLocks noGrp="1"/>
          </p:cNvSpPr>
          <p:nvPr>
            <p:ph type="title" idx="13" hasCustomPrompt="1"/>
          </p:nvPr>
        </p:nvSpPr>
        <p:spPr>
          <a:xfrm>
            <a:off x="848275" y="3022152"/>
            <a:ext cx="584400" cy="593400"/>
          </a:xfrm>
          <a:prstGeom prst="rect">
            <a:avLst/>
          </a:prstGeom>
        </p:spPr>
        <p:txBody>
          <a:bodyPr spcFirstLastPara="1" wrap="square" lIns="90000" tIns="90000" rIns="90000" bIns="90000" anchor="b" anchorCtr="0">
            <a:noAutofit/>
          </a:bodyPr>
          <a:lstStyle>
            <a:lvl1pPr lvl="0" algn="r" rtl="0">
              <a:spcBef>
                <a:spcPts val="0"/>
              </a:spcBef>
              <a:spcAft>
                <a:spcPts val="0"/>
              </a:spcAft>
              <a:buClr>
                <a:schemeClr val="accent6"/>
              </a:buClr>
              <a:buSzPts val="3000"/>
              <a:buNone/>
              <a:defRPr sz="3000"/>
            </a:lvl1pPr>
            <a:lvl2pPr lvl="1" algn="r" rtl="0">
              <a:spcBef>
                <a:spcPts val="0"/>
              </a:spcBef>
              <a:spcAft>
                <a:spcPts val="0"/>
              </a:spcAft>
              <a:buClr>
                <a:schemeClr val="accent6"/>
              </a:buClr>
              <a:buSzPts val="3000"/>
              <a:buNone/>
              <a:defRPr sz="3000">
                <a:solidFill>
                  <a:schemeClr val="accent6"/>
                </a:solidFill>
              </a:defRPr>
            </a:lvl2pPr>
            <a:lvl3pPr lvl="2" algn="r" rtl="0">
              <a:spcBef>
                <a:spcPts val="0"/>
              </a:spcBef>
              <a:spcAft>
                <a:spcPts val="0"/>
              </a:spcAft>
              <a:buClr>
                <a:schemeClr val="accent6"/>
              </a:buClr>
              <a:buSzPts val="3000"/>
              <a:buNone/>
              <a:defRPr sz="3000">
                <a:solidFill>
                  <a:schemeClr val="accent6"/>
                </a:solidFill>
              </a:defRPr>
            </a:lvl3pPr>
            <a:lvl4pPr lvl="3" algn="r" rtl="0">
              <a:spcBef>
                <a:spcPts val="0"/>
              </a:spcBef>
              <a:spcAft>
                <a:spcPts val="0"/>
              </a:spcAft>
              <a:buClr>
                <a:schemeClr val="accent6"/>
              </a:buClr>
              <a:buSzPts val="3000"/>
              <a:buNone/>
              <a:defRPr sz="3000">
                <a:solidFill>
                  <a:schemeClr val="accent6"/>
                </a:solidFill>
              </a:defRPr>
            </a:lvl4pPr>
            <a:lvl5pPr lvl="4" algn="r" rtl="0">
              <a:spcBef>
                <a:spcPts val="0"/>
              </a:spcBef>
              <a:spcAft>
                <a:spcPts val="0"/>
              </a:spcAft>
              <a:buClr>
                <a:schemeClr val="accent6"/>
              </a:buClr>
              <a:buSzPts val="3000"/>
              <a:buNone/>
              <a:defRPr sz="3000">
                <a:solidFill>
                  <a:schemeClr val="accent6"/>
                </a:solidFill>
              </a:defRPr>
            </a:lvl5pPr>
            <a:lvl6pPr lvl="5" algn="r" rtl="0">
              <a:spcBef>
                <a:spcPts val="0"/>
              </a:spcBef>
              <a:spcAft>
                <a:spcPts val="0"/>
              </a:spcAft>
              <a:buClr>
                <a:schemeClr val="accent6"/>
              </a:buClr>
              <a:buSzPts val="3000"/>
              <a:buNone/>
              <a:defRPr sz="3000">
                <a:solidFill>
                  <a:schemeClr val="accent6"/>
                </a:solidFill>
              </a:defRPr>
            </a:lvl6pPr>
            <a:lvl7pPr lvl="6" algn="r" rtl="0">
              <a:spcBef>
                <a:spcPts val="0"/>
              </a:spcBef>
              <a:spcAft>
                <a:spcPts val="0"/>
              </a:spcAft>
              <a:buClr>
                <a:schemeClr val="accent6"/>
              </a:buClr>
              <a:buSzPts val="3000"/>
              <a:buNone/>
              <a:defRPr sz="3000">
                <a:solidFill>
                  <a:schemeClr val="accent6"/>
                </a:solidFill>
              </a:defRPr>
            </a:lvl7pPr>
            <a:lvl8pPr lvl="7" algn="r" rtl="0">
              <a:spcBef>
                <a:spcPts val="0"/>
              </a:spcBef>
              <a:spcAft>
                <a:spcPts val="0"/>
              </a:spcAft>
              <a:buClr>
                <a:schemeClr val="accent6"/>
              </a:buClr>
              <a:buSzPts val="3000"/>
              <a:buNone/>
              <a:defRPr sz="3000">
                <a:solidFill>
                  <a:schemeClr val="accent6"/>
                </a:solidFill>
              </a:defRPr>
            </a:lvl8pPr>
            <a:lvl9pPr lvl="8" algn="r" rtl="0">
              <a:spcBef>
                <a:spcPts val="0"/>
              </a:spcBef>
              <a:spcAft>
                <a:spcPts val="0"/>
              </a:spcAft>
              <a:buClr>
                <a:schemeClr val="accent6"/>
              </a:buClr>
              <a:buSzPts val="3000"/>
              <a:buNone/>
              <a:defRPr sz="3000">
                <a:solidFill>
                  <a:schemeClr val="accent6"/>
                </a:solidFill>
              </a:defRPr>
            </a:lvl9pPr>
          </a:lstStyle>
          <a:p>
            <a:r>
              <a:t>xx%</a:t>
            </a:r>
          </a:p>
        </p:txBody>
      </p:sp>
      <p:sp>
        <p:nvSpPr>
          <p:cNvPr id="368" name="Google Shape;368;p13"/>
          <p:cNvSpPr txBox="1">
            <a:spLocks noGrp="1"/>
          </p:cNvSpPr>
          <p:nvPr>
            <p:ph type="subTitle" idx="14"/>
          </p:nvPr>
        </p:nvSpPr>
        <p:spPr>
          <a:xfrm>
            <a:off x="1356489" y="3455574"/>
            <a:ext cx="1772400" cy="802200"/>
          </a:xfrm>
          <a:prstGeom prst="rect">
            <a:avLst/>
          </a:prstGeom>
        </p:spPr>
        <p:txBody>
          <a:bodyPr spcFirstLastPara="1" wrap="square" lIns="90000" tIns="90000" rIns="90000" bIns="90000" anchor="ctr"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369" name="Google Shape;369;p13"/>
          <p:cNvSpPr txBox="1">
            <a:spLocks noGrp="1"/>
          </p:cNvSpPr>
          <p:nvPr>
            <p:ph type="title" idx="15"/>
          </p:nvPr>
        </p:nvSpPr>
        <p:spPr>
          <a:xfrm>
            <a:off x="3939902" y="3016898"/>
            <a:ext cx="1772400" cy="527700"/>
          </a:xfrm>
          <a:prstGeom prst="rect">
            <a:avLst/>
          </a:prstGeom>
        </p:spPr>
        <p:txBody>
          <a:bodyPr spcFirstLastPara="1" wrap="square" lIns="90000" tIns="90000" rIns="90000" bIns="90000" anchor="b" anchorCtr="0">
            <a:noAutofit/>
          </a:bodyPr>
          <a:lstStyle>
            <a:lvl1pPr marL="0" marR="0" lvl="0" indent="0" algn="l" rtl="0">
              <a:lnSpc>
                <a:spcPct val="100000"/>
              </a:lnSpc>
              <a:spcBef>
                <a:spcPts val="0"/>
              </a:spcBef>
              <a:spcAft>
                <a:spcPts val="0"/>
              </a:spcAft>
              <a:buSzPts val="2000"/>
              <a:buNone/>
              <a:defRPr sz="1900">
                <a:solidFill>
                  <a:schemeClr val="accen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70" name="Google Shape;370;p13"/>
          <p:cNvSpPr txBox="1">
            <a:spLocks noGrp="1"/>
          </p:cNvSpPr>
          <p:nvPr>
            <p:ph type="title" idx="16" hasCustomPrompt="1"/>
          </p:nvPr>
        </p:nvSpPr>
        <p:spPr>
          <a:xfrm>
            <a:off x="3431700" y="3022152"/>
            <a:ext cx="584400" cy="593400"/>
          </a:xfrm>
          <a:prstGeom prst="rect">
            <a:avLst/>
          </a:prstGeom>
        </p:spPr>
        <p:txBody>
          <a:bodyPr spcFirstLastPara="1" wrap="square" lIns="90000" tIns="90000" rIns="90000" bIns="90000" anchor="b" anchorCtr="0">
            <a:noAutofit/>
          </a:bodyPr>
          <a:lstStyle>
            <a:lvl1pPr lvl="0" algn="r" rtl="0">
              <a:spcBef>
                <a:spcPts val="0"/>
              </a:spcBef>
              <a:spcAft>
                <a:spcPts val="0"/>
              </a:spcAft>
              <a:buClr>
                <a:schemeClr val="accent6"/>
              </a:buClr>
              <a:buSzPts val="3000"/>
              <a:buNone/>
              <a:defRPr sz="3000"/>
            </a:lvl1pPr>
            <a:lvl2pPr lvl="1" algn="r" rtl="0">
              <a:spcBef>
                <a:spcPts val="0"/>
              </a:spcBef>
              <a:spcAft>
                <a:spcPts val="0"/>
              </a:spcAft>
              <a:buClr>
                <a:schemeClr val="accent6"/>
              </a:buClr>
              <a:buSzPts val="3000"/>
              <a:buNone/>
              <a:defRPr sz="3000">
                <a:solidFill>
                  <a:schemeClr val="accent6"/>
                </a:solidFill>
              </a:defRPr>
            </a:lvl2pPr>
            <a:lvl3pPr lvl="2" algn="r" rtl="0">
              <a:spcBef>
                <a:spcPts val="0"/>
              </a:spcBef>
              <a:spcAft>
                <a:spcPts val="0"/>
              </a:spcAft>
              <a:buClr>
                <a:schemeClr val="accent6"/>
              </a:buClr>
              <a:buSzPts val="3000"/>
              <a:buNone/>
              <a:defRPr sz="3000">
                <a:solidFill>
                  <a:schemeClr val="accent6"/>
                </a:solidFill>
              </a:defRPr>
            </a:lvl3pPr>
            <a:lvl4pPr lvl="3" algn="r" rtl="0">
              <a:spcBef>
                <a:spcPts val="0"/>
              </a:spcBef>
              <a:spcAft>
                <a:spcPts val="0"/>
              </a:spcAft>
              <a:buClr>
                <a:schemeClr val="accent6"/>
              </a:buClr>
              <a:buSzPts val="3000"/>
              <a:buNone/>
              <a:defRPr sz="3000">
                <a:solidFill>
                  <a:schemeClr val="accent6"/>
                </a:solidFill>
              </a:defRPr>
            </a:lvl4pPr>
            <a:lvl5pPr lvl="4" algn="r" rtl="0">
              <a:spcBef>
                <a:spcPts val="0"/>
              </a:spcBef>
              <a:spcAft>
                <a:spcPts val="0"/>
              </a:spcAft>
              <a:buClr>
                <a:schemeClr val="accent6"/>
              </a:buClr>
              <a:buSzPts val="3000"/>
              <a:buNone/>
              <a:defRPr sz="3000">
                <a:solidFill>
                  <a:schemeClr val="accent6"/>
                </a:solidFill>
              </a:defRPr>
            </a:lvl5pPr>
            <a:lvl6pPr lvl="5" algn="r" rtl="0">
              <a:spcBef>
                <a:spcPts val="0"/>
              </a:spcBef>
              <a:spcAft>
                <a:spcPts val="0"/>
              </a:spcAft>
              <a:buClr>
                <a:schemeClr val="accent6"/>
              </a:buClr>
              <a:buSzPts val="3000"/>
              <a:buNone/>
              <a:defRPr sz="3000">
                <a:solidFill>
                  <a:schemeClr val="accent6"/>
                </a:solidFill>
              </a:defRPr>
            </a:lvl6pPr>
            <a:lvl7pPr lvl="6" algn="r" rtl="0">
              <a:spcBef>
                <a:spcPts val="0"/>
              </a:spcBef>
              <a:spcAft>
                <a:spcPts val="0"/>
              </a:spcAft>
              <a:buClr>
                <a:schemeClr val="accent6"/>
              </a:buClr>
              <a:buSzPts val="3000"/>
              <a:buNone/>
              <a:defRPr sz="3000">
                <a:solidFill>
                  <a:schemeClr val="accent6"/>
                </a:solidFill>
              </a:defRPr>
            </a:lvl7pPr>
            <a:lvl8pPr lvl="7" algn="r" rtl="0">
              <a:spcBef>
                <a:spcPts val="0"/>
              </a:spcBef>
              <a:spcAft>
                <a:spcPts val="0"/>
              </a:spcAft>
              <a:buClr>
                <a:schemeClr val="accent6"/>
              </a:buClr>
              <a:buSzPts val="3000"/>
              <a:buNone/>
              <a:defRPr sz="3000">
                <a:solidFill>
                  <a:schemeClr val="accent6"/>
                </a:solidFill>
              </a:defRPr>
            </a:lvl8pPr>
            <a:lvl9pPr lvl="8" algn="r" rtl="0">
              <a:spcBef>
                <a:spcPts val="0"/>
              </a:spcBef>
              <a:spcAft>
                <a:spcPts val="0"/>
              </a:spcAft>
              <a:buClr>
                <a:schemeClr val="accent6"/>
              </a:buClr>
              <a:buSzPts val="3000"/>
              <a:buNone/>
              <a:defRPr sz="3000">
                <a:solidFill>
                  <a:schemeClr val="accent6"/>
                </a:solidFill>
              </a:defRPr>
            </a:lvl9pPr>
          </a:lstStyle>
          <a:p>
            <a:r>
              <a:t>xx%</a:t>
            </a:r>
          </a:p>
        </p:txBody>
      </p:sp>
      <p:sp>
        <p:nvSpPr>
          <p:cNvPr id="371" name="Google Shape;371;p13"/>
          <p:cNvSpPr txBox="1">
            <a:spLocks noGrp="1"/>
          </p:cNvSpPr>
          <p:nvPr>
            <p:ph type="subTitle" idx="17"/>
          </p:nvPr>
        </p:nvSpPr>
        <p:spPr>
          <a:xfrm>
            <a:off x="3939900" y="3455574"/>
            <a:ext cx="1772400" cy="802200"/>
          </a:xfrm>
          <a:prstGeom prst="rect">
            <a:avLst/>
          </a:prstGeom>
        </p:spPr>
        <p:txBody>
          <a:bodyPr spcFirstLastPara="1" wrap="square" lIns="90000" tIns="90000" rIns="90000" bIns="90000" anchor="ctr"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372" name="Google Shape;372;p13"/>
          <p:cNvSpPr txBox="1">
            <a:spLocks noGrp="1"/>
          </p:cNvSpPr>
          <p:nvPr>
            <p:ph type="title" idx="18"/>
          </p:nvPr>
        </p:nvSpPr>
        <p:spPr>
          <a:xfrm>
            <a:off x="6523331" y="3016898"/>
            <a:ext cx="1772400" cy="527700"/>
          </a:xfrm>
          <a:prstGeom prst="rect">
            <a:avLst/>
          </a:prstGeom>
        </p:spPr>
        <p:txBody>
          <a:bodyPr spcFirstLastPara="1" wrap="square" lIns="90000" tIns="90000" rIns="90000" bIns="90000" anchor="b" anchorCtr="0">
            <a:noAutofit/>
          </a:bodyPr>
          <a:lstStyle>
            <a:lvl1pPr marL="0" marR="0" lvl="0" indent="0" algn="l" rtl="0">
              <a:lnSpc>
                <a:spcPct val="100000"/>
              </a:lnSpc>
              <a:spcBef>
                <a:spcPts val="0"/>
              </a:spcBef>
              <a:spcAft>
                <a:spcPts val="0"/>
              </a:spcAft>
              <a:buSzPts val="2000"/>
              <a:buNone/>
              <a:defRPr sz="1900">
                <a:solidFill>
                  <a:schemeClr val="accen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373" name="Google Shape;373;p13"/>
          <p:cNvSpPr txBox="1">
            <a:spLocks noGrp="1"/>
          </p:cNvSpPr>
          <p:nvPr>
            <p:ph type="title" idx="19" hasCustomPrompt="1"/>
          </p:nvPr>
        </p:nvSpPr>
        <p:spPr>
          <a:xfrm>
            <a:off x="6015075" y="3022152"/>
            <a:ext cx="584400" cy="593400"/>
          </a:xfrm>
          <a:prstGeom prst="rect">
            <a:avLst/>
          </a:prstGeom>
        </p:spPr>
        <p:txBody>
          <a:bodyPr spcFirstLastPara="1" wrap="square" lIns="90000" tIns="90000" rIns="90000" bIns="90000" anchor="b" anchorCtr="0">
            <a:noAutofit/>
          </a:bodyPr>
          <a:lstStyle>
            <a:lvl1pPr lvl="0" algn="r" rtl="0">
              <a:spcBef>
                <a:spcPts val="0"/>
              </a:spcBef>
              <a:spcAft>
                <a:spcPts val="0"/>
              </a:spcAft>
              <a:buClr>
                <a:schemeClr val="accent6"/>
              </a:buClr>
              <a:buSzPts val="3000"/>
              <a:buNone/>
              <a:defRPr sz="3000"/>
            </a:lvl1pPr>
            <a:lvl2pPr lvl="1" algn="r" rtl="0">
              <a:spcBef>
                <a:spcPts val="0"/>
              </a:spcBef>
              <a:spcAft>
                <a:spcPts val="0"/>
              </a:spcAft>
              <a:buClr>
                <a:schemeClr val="accent6"/>
              </a:buClr>
              <a:buSzPts val="3000"/>
              <a:buNone/>
              <a:defRPr sz="3000">
                <a:solidFill>
                  <a:schemeClr val="accent6"/>
                </a:solidFill>
              </a:defRPr>
            </a:lvl2pPr>
            <a:lvl3pPr lvl="2" algn="r" rtl="0">
              <a:spcBef>
                <a:spcPts val="0"/>
              </a:spcBef>
              <a:spcAft>
                <a:spcPts val="0"/>
              </a:spcAft>
              <a:buClr>
                <a:schemeClr val="accent6"/>
              </a:buClr>
              <a:buSzPts val="3000"/>
              <a:buNone/>
              <a:defRPr sz="3000">
                <a:solidFill>
                  <a:schemeClr val="accent6"/>
                </a:solidFill>
              </a:defRPr>
            </a:lvl3pPr>
            <a:lvl4pPr lvl="3" algn="r" rtl="0">
              <a:spcBef>
                <a:spcPts val="0"/>
              </a:spcBef>
              <a:spcAft>
                <a:spcPts val="0"/>
              </a:spcAft>
              <a:buClr>
                <a:schemeClr val="accent6"/>
              </a:buClr>
              <a:buSzPts val="3000"/>
              <a:buNone/>
              <a:defRPr sz="3000">
                <a:solidFill>
                  <a:schemeClr val="accent6"/>
                </a:solidFill>
              </a:defRPr>
            </a:lvl4pPr>
            <a:lvl5pPr lvl="4" algn="r" rtl="0">
              <a:spcBef>
                <a:spcPts val="0"/>
              </a:spcBef>
              <a:spcAft>
                <a:spcPts val="0"/>
              </a:spcAft>
              <a:buClr>
                <a:schemeClr val="accent6"/>
              </a:buClr>
              <a:buSzPts val="3000"/>
              <a:buNone/>
              <a:defRPr sz="3000">
                <a:solidFill>
                  <a:schemeClr val="accent6"/>
                </a:solidFill>
              </a:defRPr>
            </a:lvl5pPr>
            <a:lvl6pPr lvl="5" algn="r" rtl="0">
              <a:spcBef>
                <a:spcPts val="0"/>
              </a:spcBef>
              <a:spcAft>
                <a:spcPts val="0"/>
              </a:spcAft>
              <a:buClr>
                <a:schemeClr val="accent6"/>
              </a:buClr>
              <a:buSzPts val="3000"/>
              <a:buNone/>
              <a:defRPr sz="3000">
                <a:solidFill>
                  <a:schemeClr val="accent6"/>
                </a:solidFill>
              </a:defRPr>
            </a:lvl6pPr>
            <a:lvl7pPr lvl="6" algn="r" rtl="0">
              <a:spcBef>
                <a:spcPts val="0"/>
              </a:spcBef>
              <a:spcAft>
                <a:spcPts val="0"/>
              </a:spcAft>
              <a:buClr>
                <a:schemeClr val="accent6"/>
              </a:buClr>
              <a:buSzPts val="3000"/>
              <a:buNone/>
              <a:defRPr sz="3000">
                <a:solidFill>
                  <a:schemeClr val="accent6"/>
                </a:solidFill>
              </a:defRPr>
            </a:lvl7pPr>
            <a:lvl8pPr lvl="7" algn="r" rtl="0">
              <a:spcBef>
                <a:spcPts val="0"/>
              </a:spcBef>
              <a:spcAft>
                <a:spcPts val="0"/>
              </a:spcAft>
              <a:buClr>
                <a:schemeClr val="accent6"/>
              </a:buClr>
              <a:buSzPts val="3000"/>
              <a:buNone/>
              <a:defRPr sz="3000">
                <a:solidFill>
                  <a:schemeClr val="accent6"/>
                </a:solidFill>
              </a:defRPr>
            </a:lvl8pPr>
            <a:lvl9pPr lvl="8" algn="r" rtl="0">
              <a:spcBef>
                <a:spcPts val="0"/>
              </a:spcBef>
              <a:spcAft>
                <a:spcPts val="0"/>
              </a:spcAft>
              <a:buClr>
                <a:schemeClr val="accent6"/>
              </a:buClr>
              <a:buSzPts val="3000"/>
              <a:buNone/>
              <a:defRPr sz="3000">
                <a:solidFill>
                  <a:schemeClr val="accent6"/>
                </a:solidFill>
              </a:defRPr>
            </a:lvl9pPr>
          </a:lstStyle>
          <a:p>
            <a:r>
              <a:t>xx%</a:t>
            </a:r>
          </a:p>
        </p:txBody>
      </p:sp>
      <p:sp>
        <p:nvSpPr>
          <p:cNvPr id="374" name="Google Shape;374;p13"/>
          <p:cNvSpPr txBox="1">
            <a:spLocks noGrp="1"/>
          </p:cNvSpPr>
          <p:nvPr>
            <p:ph type="subTitle" idx="20"/>
          </p:nvPr>
        </p:nvSpPr>
        <p:spPr>
          <a:xfrm>
            <a:off x="6523325" y="3447605"/>
            <a:ext cx="1772400" cy="802200"/>
          </a:xfrm>
          <a:prstGeom prst="rect">
            <a:avLst/>
          </a:prstGeom>
        </p:spPr>
        <p:txBody>
          <a:bodyPr spcFirstLastPara="1" wrap="square" lIns="90000" tIns="90000" rIns="90000" bIns="90000" anchor="ctr" anchorCtr="0">
            <a:noAutofit/>
          </a:bodyPr>
          <a:lstStyle>
            <a:lvl1pPr lvl="0" rtl="0">
              <a:lnSpc>
                <a:spcPct val="100000"/>
              </a:lnSpc>
              <a:spcBef>
                <a:spcPts val="0"/>
              </a:spcBef>
              <a:spcAft>
                <a:spcPts val="0"/>
              </a:spcAft>
              <a:buClr>
                <a:schemeClr val="dk2"/>
              </a:buClr>
              <a:buSzPts val="1400"/>
              <a:buNone/>
              <a:defRPr sz="1400">
                <a:solidFill>
                  <a:schemeClr val="dk2"/>
                </a:solidFill>
              </a:defRPr>
            </a:lvl1pPr>
            <a:lvl2pPr lvl="1" rtl="0">
              <a:lnSpc>
                <a:spcPct val="100000"/>
              </a:lnSpc>
              <a:spcBef>
                <a:spcPts val="0"/>
              </a:spcBef>
              <a:spcAft>
                <a:spcPts val="0"/>
              </a:spcAft>
              <a:buClr>
                <a:schemeClr val="dk2"/>
              </a:buClr>
              <a:buSzPts val="14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400"/>
              <a:buNone/>
              <a:defRPr>
                <a:solidFill>
                  <a:schemeClr val="dk2"/>
                </a:solidFill>
              </a:defRPr>
            </a:lvl5pPr>
            <a:lvl6pPr lvl="5" rtl="0">
              <a:lnSpc>
                <a:spcPct val="100000"/>
              </a:lnSpc>
              <a:spcBef>
                <a:spcPts val="0"/>
              </a:spcBef>
              <a:spcAft>
                <a:spcPts val="0"/>
              </a:spcAft>
              <a:buClr>
                <a:schemeClr val="dk2"/>
              </a:buClr>
              <a:buSzPts val="1400"/>
              <a:buNone/>
              <a:defRPr>
                <a:solidFill>
                  <a:schemeClr val="dk2"/>
                </a:solidFill>
              </a:defRPr>
            </a:lvl6pPr>
            <a:lvl7pPr lvl="6" rtl="0">
              <a:lnSpc>
                <a:spcPct val="100000"/>
              </a:lnSpc>
              <a:spcBef>
                <a:spcPts val="0"/>
              </a:spcBef>
              <a:spcAft>
                <a:spcPts val="0"/>
              </a:spcAft>
              <a:buClr>
                <a:schemeClr val="dk2"/>
              </a:buClr>
              <a:buSzPts val="1400"/>
              <a:buNone/>
              <a:defRPr>
                <a:solidFill>
                  <a:schemeClr val="dk2"/>
                </a:solidFill>
              </a:defRPr>
            </a:lvl7pPr>
            <a:lvl8pPr lvl="7" rtl="0">
              <a:lnSpc>
                <a:spcPct val="100000"/>
              </a:lnSpc>
              <a:spcBef>
                <a:spcPts val="0"/>
              </a:spcBef>
              <a:spcAft>
                <a:spcPts val="0"/>
              </a:spcAft>
              <a:buClr>
                <a:schemeClr val="dk2"/>
              </a:buClr>
              <a:buSzPts val="1400"/>
              <a:buNone/>
              <a:defRPr>
                <a:solidFill>
                  <a:schemeClr val="dk2"/>
                </a:solidFill>
              </a:defRPr>
            </a:lvl8pPr>
            <a:lvl9pPr lvl="8" rtl="0">
              <a:lnSpc>
                <a:spcPct val="100000"/>
              </a:lnSpc>
              <a:spcBef>
                <a:spcPts val="0"/>
              </a:spcBef>
              <a:spcAft>
                <a:spcPts val="0"/>
              </a:spcAft>
              <a:buClr>
                <a:schemeClr val="dk2"/>
              </a:buClr>
              <a:buSzPts val="1400"/>
              <a:buNone/>
              <a:defRPr>
                <a:solidFill>
                  <a:schemeClr val="dk2"/>
                </a:solidFill>
              </a:defRPr>
            </a:lvl9pPr>
          </a:lstStyle>
          <a:p>
            <a:endParaRPr/>
          </a:p>
        </p:txBody>
      </p:sp>
      <p:sp>
        <p:nvSpPr>
          <p:cNvPr id="375" name="Google Shape;375;p13"/>
          <p:cNvSpPr txBox="1">
            <a:spLocks noGrp="1"/>
          </p:cNvSpPr>
          <p:nvPr>
            <p:ph type="title" idx="21"/>
          </p:nvPr>
        </p:nvSpPr>
        <p:spPr>
          <a:xfrm>
            <a:off x="720000" y="387600"/>
            <a:ext cx="7704000" cy="473400"/>
          </a:xfrm>
          <a:prstGeom prst="rect">
            <a:avLst/>
          </a:prstGeom>
        </p:spPr>
        <p:txBody>
          <a:bodyPr spcFirstLastPara="1" wrap="square" lIns="90000" tIns="90000" rIns="90000" bIns="90000" anchor="t" anchorCtr="0">
            <a:noAutofit/>
          </a:bodyPr>
          <a:lstStyle>
            <a:lvl1pPr lvl="0" algn="ctr" rtl="0">
              <a:spcBef>
                <a:spcPts val="0"/>
              </a:spcBef>
              <a:spcAft>
                <a:spcPts val="0"/>
              </a:spcAft>
              <a:buClr>
                <a:schemeClr val="lt2"/>
              </a:buClr>
              <a:buSzPts val="2800"/>
              <a:buFont typeface="Dosis"/>
              <a:buNone/>
              <a:defRPr sz="2800" b="1">
                <a:solidFill>
                  <a:schemeClr val="accent6"/>
                </a:solidFill>
                <a:latin typeface="Dosis"/>
                <a:ea typeface="Dosis"/>
                <a:cs typeface="Dosis"/>
                <a:sym typeface="Dosis"/>
              </a:defRPr>
            </a:lvl1pPr>
            <a:lvl2pPr lvl="1"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2pPr>
            <a:lvl3pPr lvl="2"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3pPr>
            <a:lvl4pPr lvl="3"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4pPr>
            <a:lvl5pPr lvl="4"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5pPr>
            <a:lvl6pPr lvl="5"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6pPr>
            <a:lvl7pPr lvl="6"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7pPr>
            <a:lvl8pPr lvl="7"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8pPr>
            <a:lvl9pPr lvl="8" algn="ctr" rtl="0">
              <a:spcBef>
                <a:spcPts val="0"/>
              </a:spcBef>
              <a:spcAft>
                <a:spcPts val="0"/>
              </a:spcAft>
              <a:buClr>
                <a:schemeClr val="dk1"/>
              </a:buClr>
              <a:buSzPts val="2800"/>
              <a:buFont typeface="Bebas Neue"/>
              <a:buNone/>
              <a:defRPr sz="2800">
                <a:solidFill>
                  <a:schemeClr val="dk1"/>
                </a:solidFill>
                <a:latin typeface="Bebas Neue"/>
                <a:ea typeface="Bebas Neue"/>
                <a:cs typeface="Bebas Neue"/>
                <a:sym typeface="Bebas Neue"/>
              </a:defRPr>
            </a:lvl9pPr>
          </a:lstStyle>
          <a:p>
            <a:endParaRPr/>
          </a:p>
        </p:txBody>
      </p:sp>
      <p:grpSp>
        <p:nvGrpSpPr>
          <p:cNvPr id="376" name="Google Shape;376;p13"/>
          <p:cNvGrpSpPr/>
          <p:nvPr/>
        </p:nvGrpSpPr>
        <p:grpSpPr>
          <a:xfrm>
            <a:off x="8604687" y="571987"/>
            <a:ext cx="184069" cy="184098"/>
            <a:chOff x="241700" y="2278977"/>
            <a:chExt cx="292777" cy="292777"/>
          </a:xfrm>
        </p:grpSpPr>
        <p:sp>
          <p:nvSpPr>
            <p:cNvPr id="377" name="Google Shape;377;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9" name="Google Shape;379;p13"/>
          <p:cNvGrpSpPr/>
          <p:nvPr/>
        </p:nvGrpSpPr>
        <p:grpSpPr>
          <a:xfrm>
            <a:off x="8795941" y="1073697"/>
            <a:ext cx="140738" cy="140738"/>
            <a:chOff x="241700" y="2278977"/>
            <a:chExt cx="292777" cy="292777"/>
          </a:xfrm>
        </p:grpSpPr>
        <p:sp>
          <p:nvSpPr>
            <p:cNvPr id="380" name="Google Shape;380;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13"/>
          <p:cNvGrpSpPr/>
          <p:nvPr/>
        </p:nvGrpSpPr>
        <p:grpSpPr>
          <a:xfrm>
            <a:off x="8649432" y="1417132"/>
            <a:ext cx="94596" cy="94626"/>
            <a:chOff x="241700" y="2278977"/>
            <a:chExt cx="292777" cy="292777"/>
          </a:xfrm>
        </p:grpSpPr>
        <p:sp>
          <p:nvSpPr>
            <p:cNvPr id="383" name="Google Shape;383;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 name="Google Shape;385;p13"/>
          <p:cNvGrpSpPr/>
          <p:nvPr/>
        </p:nvGrpSpPr>
        <p:grpSpPr>
          <a:xfrm>
            <a:off x="8819009" y="1818574"/>
            <a:ext cx="94596" cy="94626"/>
            <a:chOff x="241700" y="2278977"/>
            <a:chExt cx="292777" cy="292777"/>
          </a:xfrm>
        </p:grpSpPr>
        <p:sp>
          <p:nvSpPr>
            <p:cNvPr id="386" name="Google Shape;386;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 name="Google Shape;388;p13"/>
          <p:cNvGrpSpPr/>
          <p:nvPr/>
        </p:nvGrpSpPr>
        <p:grpSpPr>
          <a:xfrm rot="10800000">
            <a:off x="303935" y="3367526"/>
            <a:ext cx="184069" cy="184098"/>
            <a:chOff x="241700" y="2278977"/>
            <a:chExt cx="292777" cy="292777"/>
          </a:xfrm>
        </p:grpSpPr>
        <p:sp>
          <p:nvSpPr>
            <p:cNvPr id="389" name="Google Shape;389;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 name="Google Shape;391;p13"/>
          <p:cNvGrpSpPr/>
          <p:nvPr/>
        </p:nvGrpSpPr>
        <p:grpSpPr>
          <a:xfrm rot="10800000">
            <a:off x="156012" y="2909177"/>
            <a:ext cx="140738" cy="140738"/>
            <a:chOff x="241700" y="2278977"/>
            <a:chExt cx="292777" cy="292777"/>
          </a:xfrm>
        </p:grpSpPr>
        <p:sp>
          <p:nvSpPr>
            <p:cNvPr id="392" name="Google Shape;392;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4" name="Google Shape;394;p13"/>
          <p:cNvGrpSpPr/>
          <p:nvPr/>
        </p:nvGrpSpPr>
        <p:grpSpPr>
          <a:xfrm rot="10800000">
            <a:off x="348663" y="2611854"/>
            <a:ext cx="94596" cy="94626"/>
            <a:chOff x="241700" y="2278977"/>
            <a:chExt cx="292777" cy="292777"/>
          </a:xfrm>
        </p:grpSpPr>
        <p:sp>
          <p:nvSpPr>
            <p:cNvPr id="395" name="Google Shape;395;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7" name="Google Shape;397;p13"/>
          <p:cNvGrpSpPr/>
          <p:nvPr/>
        </p:nvGrpSpPr>
        <p:grpSpPr>
          <a:xfrm rot="10800000">
            <a:off x="179086" y="2210412"/>
            <a:ext cx="94596" cy="94626"/>
            <a:chOff x="241700" y="2278977"/>
            <a:chExt cx="292777" cy="292777"/>
          </a:xfrm>
        </p:grpSpPr>
        <p:sp>
          <p:nvSpPr>
            <p:cNvPr id="398" name="Google Shape;398;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3"/>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_1">
    <p:spTree>
      <p:nvGrpSpPr>
        <p:cNvPr id="1" name="Shape 116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_1">
    <p:spTree>
      <p:nvGrpSpPr>
        <p:cNvPr id="1" name="Shape 1170"/>
        <p:cNvGrpSpPr/>
        <p:nvPr/>
      </p:nvGrpSpPr>
      <p:grpSpPr>
        <a:xfrm>
          <a:off x="0" y="0"/>
          <a:ext cx="0" cy="0"/>
          <a:chOff x="0" y="0"/>
          <a:chExt cx="0" cy="0"/>
        </a:xfrm>
      </p:grpSpPr>
      <p:sp>
        <p:nvSpPr>
          <p:cNvPr id="1171" name="Google Shape;1171;p36"/>
          <p:cNvSpPr/>
          <p:nvPr/>
        </p:nvSpPr>
        <p:spPr>
          <a:xfrm rot="4244834">
            <a:off x="8023971" y="-1046101"/>
            <a:ext cx="2937802" cy="2937802"/>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2" name="Google Shape;1172;p36"/>
          <p:cNvGrpSpPr/>
          <p:nvPr/>
        </p:nvGrpSpPr>
        <p:grpSpPr>
          <a:xfrm rot="-1308355" flipH="1">
            <a:off x="-830054" y="-747156"/>
            <a:ext cx="2159035" cy="2003359"/>
            <a:chOff x="720000" y="-477775"/>
            <a:chExt cx="1017900" cy="1017900"/>
          </a:xfrm>
        </p:grpSpPr>
        <p:sp>
          <p:nvSpPr>
            <p:cNvPr id="1173" name="Google Shape;1173;p36"/>
            <p:cNvSpPr/>
            <p:nvPr/>
          </p:nvSpPr>
          <p:spPr>
            <a:xfrm>
              <a:off x="720000" y="-477775"/>
              <a:ext cx="1017900" cy="1017900"/>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6"/>
            <p:cNvSpPr/>
            <p:nvPr/>
          </p:nvSpPr>
          <p:spPr>
            <a:xfrm>
              <a:off x="720000" y="-477775"/>
              <a:ext cx="1017900" cy="1017900"/>
            </a:xfrm>
            <a:prstGeom prst="teardrop">
              <a:avLst>
                <a:gd name="adj" fmla="val 100000"/>
              </a:avLst>
            </a:pr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5" name="Google Shape;1175;p36"/>
          <p:cNvGrpSpPr/>
          <p:nvPr/>
        </p:nvGrpSpPr>
        <p:grpSpPr>
          <a:xfrm rot="-5400000" flipH="1">
            <a:off x="719996" y="787772"/>
            <a:ext cx="167439" cy="167439"/>
            <a:chOff x="241700" y="2278977"/>
            <a:chExt cx="292777" cy="292777"/>
          </a:xfrm>
        </p:grpSpPr>
        <p:sp>
          <p:nvSpPr>
            <p:cNvPr id="1176" name="Google Shape;1176;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8" name="Google Shape;1178;p36"/>
          <p:cNvGrpSpPr/>
          <p:nvPr/>
        </p:nvGrpSpPr>
        <p:grpSpPr>
          <a:xfrm rot="-5400000" flipH="1">
            <a:off x="915020" y="263730"/>
            <a:ext cx="128032" cy="128032"/>
            <a:chOff x="241700" y="2278977"/>
            <a:chExt cx="292777" cy="292777"/>
          </a:xfrm>
        </p:grpSpPr>
        <p:sp>
          <p:nvSpPr>
            <p:cNvPr id="1179" name="Google Shape;1179;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1" name="Google Shape;1181;p36"/>
          <p:cNvGrpSpPr/>
          <p:nvPr/>
        </p:nvGrpSpPr>
        <p:grpSpPr>
          <a:xfrm rot="-5400000" flipH="1">
            <a:off x="1459768" y="284711"/>
            <a:ext cx="86047" cy="86077"/>
            <a:chOff x="241700" y="2278977"/>
            <a:chExt cx="292777" cy="292777"/>
          </a:xfrm>
        </p:grpSpPr>
        <p:sp>
          <p:nvSpPr>
            <p:cNvPr id="1182" name="Google Shape;1182;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4" name="Google Shape;1184;p36"/>
          <p:cNvGrpSpPr/>
          <p:nvPr/>
        </p:nvGrpSpPr>
        <p:grpSpPr>
          <a:xfrm rot="-5400000" flipH="1">
            <a:off x="1712570" y="655521"/>
            <a:ext cx="86047" cy="86077"/>
            <a:chOff x="241700" y="2278977"/>
            <a:chExt cx="292777" cy="292777"/>
          </a:xfrm>
        </p:grpSpPr>
        <p:sp>
          <p:nvSpPr>
            <p:cNvPr id="1185" name="Google Shape;1185;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7" name="Google Shape;1187;p36"/>
          <p:cNvGrpSpPr/>
          <p:nvPr/>
        </p:nvGrpSpPr>
        <p:grpSpPr>
          <a:xfrm rot="-5400000" flipH="1">
            <a:off x="2063761" y="284702"/>
            <a:ext cx="86047" cy="86077"/>
            <a:chOff x="241700" y="2278977"/>
            <a:chExt cx="292777" cy="292777"/>
          </a:xfrm>
        </p:grpSpPr>
        <p:sp>
          <p:nvSpPr>
            <p:cNvPr id="1188" name="Google Shape;1188;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0" name="Google Shape;1190;p36"/>
          <p:cNvGrpSpPr/>
          <p:nvPr/>
        </p:nvGrpSpPr>
        <p:grpSpPr>
          <a:xfrm rot="-5400000" flipH="1">
            <a:off x="2423100" y="540010"/>
            <a:ext cx="167439" cy="167439"/>
            <a:chOff x="241700" y="2278977"/>
            <a:chExt cx="292777" cy="292777"/>
          </a:xfrm>
        </p:grpSpPr>
        <p:sp>
          <p:nvSpPr>
            <p:cNvPr id="1191" name="Google Shape;1191;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3" name="Google Shape;1193;p36"/>
          <p:cNvGrpSpPr/>
          <p:nvPr/>
        </p:nvGrpSpPr>
        <p:grpSpPr>
          <a:xfrm rot="-5400000" flipH="1">
            <a:off x="2695743" y="353380"/>
            <a:ext cx="128032" cy="128032"/>
            <a:chOff x="241700" y="2278977"/>
            <a:chExt cx="292777" cy="292777"/>
          </a:xfrm>
        </p:grpSpPr>
        <p:sp>
          <p:nvSpPr>
            <p:cNvPr id="1194" name="Google Shape;1194;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 name="Google Shape;1196;p36"/>
          <p:cNvGrpSpPr/>
          <p:nvPr/>
        </p:nvGrpSpPr>
        <p:grpSpPr>
          <a:xfrm rot="-5400000" flipH="1">
            <a:off x="7578736" y="206002"/>
            <a:ext cx="86047" cy="86077"/>
            <a:chOff x="241700" y="2278977"/>
            <a:chExt cx="292777" cy="292777"/>
          </a:xfrm>
        </p:grpSpPr>
        <p:sp>
          <p:nvSpPr>
            <p:cNvPr id="1197" name="Google Shape;1197;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9" name="Google Shape;1199;p36"/>
          <p:cNvGrpSpPr/>
          <p:nvPr/>
        </p:nvGrpSpPr>
        <p:grpSpPr>
          <a:xfrm rot="-5400000" flipH="1">
            <a:off x="7938075" y="461310"/>
            <a:ext cx="167439" cy="167439"/>
            <a:chOff x="241700" y="2278977"/>
            <a:chExt cx="292777" cy="292777"/>
          </a:xfrm>
        </p:grpSpPr>
        <p:sp>
          <p:nvSpPr>
            <p:cNvPr id="1200" name="Google Shape;1200;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2" name="Google Shape;1202;p36"/>
          <p:cNvGrpSpPr/>
          <p:nvPr/>
        </p:nvGrpSpPr>
        <p:grpSpPr>
          <a:xfrm rot="-5400000" flipH="1">
            <a:off x="8210718" y="274680"/>
            <a:ext cx="128032" cy="128032"/>
            <a:chOff x="241700" y="2278977"/>
            <a:chExt cx="292777" cy="292777"/>
          </a:xfrm>
        </p:grpSpPr>
        <p:sp>
          <p:nvSpPr>
            <p:cNvPr id="1203" name="Google Shape;1203;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5" name="Google Shape;1205;p36"/>
          <p:cNvGrpSpPr/>
          <p:nvPr/>
        </p:nvGrpSpPr>
        <p:grpSpPr>
          <a:xfrm rot="-5400000" flipH="1">
            <a:off x="7128450" y="540010"/>
            <a:ext cx="167439" cy="167439"/>
            <a:chOff x="241700" y="2278977"/>
            <a:chExt cx="292777" cy="292777"/>
          </a:xfrm>
        </p:grpSpPr>
        <p:sp>
          <p:nvSpPr>
            <p:cNvPr id="1206" name="Google Shape;1206;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8" name="Google Shape;1208;p36"/>
          <p:cNvGrpSpPr/>
          <p:nvPr/>
        </p:nvGrpSpPr>
        <p:grpSpPr>
          <a:xfrm rot="-5400000" flipH="1">
            <a:off x="6804600" y="333660"/>
            <a:ext cx="167439" cy="167439"/>
            <a:chOff x="241700" y="2278977"/>
            <a:chExt cx="292777" cy="292777"/>
          </a:xfrm>
        </p:grpSpPr>
        <p:sp>
          <p:nvSpPr>
            <p:cNvPr id="1209" name="Google Shape;1209;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1" name="Google Shape;1211;p36"/>
          <p:cNvGrpSpPr/>
          <p:nvPr/>
        </p:nvGrpSpPr>
        <p:grpSpPr>
          <a:xfrm rot="-5400000" flipH="1">
            <a:off x="7852011" y="828439"/>
            <a:ext cx="86047" cy="86077"/>
            <a:chOff x="241700" y="2278977"/>
            <a:chExt cx="292777" cy="292777"/>
          </a:xfrm>
        </p:grpSpPr>
        <p:sp>
          <p:nvSpPr>
            <p:cNvPr id="1212" name="Google Shape;1212;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4" name="Google Shape;1214;p36"/>
          <p:cNvGrpSpPr/>
          <p:nvPr/>
        </p:nvGrpSpPr>
        <p:grpSpPr>
          <a:xfrm rot="-5400000" flipH="1">
            <a:off x="6188711" y="374339"/>
            <a:ext cx="86047" cy="86077"/>
            <a:chOff x="241700" y="2278977"/>
            <a:chExt cx="292777" cy="292777"/>
          </a:xfrm>
        </p:grpSpPr>
        <p:sp>
          <p:nvSpPr>
            <p:cNvPr id="1215" name="Google Shape;1215;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6"/>
            <p:cNvSpPr/>
            <p:nvPr/>
          </p:nvSpPr>
          <p:spPr>
            <a:xfrm>
              <a:off x="241700" y="2278977"/>
              <a:ext cx="292777" cy="292777"/>
            </a:xfrm>
            <a:custGeom>
              <a:avLst/>
              <a:gdLst/>
              <a:ahLst/>
              <a:cxnLst/>
              <a:rect l="l" t="t" r="r" b="b"/>
              <a:pathLst>
                <a:path w="2071" h="2071" extrusionOk="0">
                  <a:moveTo>
                    <a:pt x="786" y="1"/>
                  </a:moveTo>
                  <a:lnTo>
                    <a:pt x="786" y="81"/>
                  </a:lnTo>
                  <a:cubicBezTo>
                    <a:pt x="786" y="474"/>
                    <a:pt x="474" y="786"/>
                    <a:pt x="81" y="786"/>
                  </a:cubicBezTo>
                  <a:lnTo>
                    <a:pt x="1" y="786"/>
                  </a:lnTo>
                  <a:lnTo>
                    <a:pt x="1" y="1285"/>
                  </a:lnTo>
                  <a:lnTo>
                    <a:pt x="81" y="1285"/>
                  </a:lnTo>
                  <a:cubicBezTo>
                    <a:pt x="474" y="1285"/>
                    <a:pt x="786" y="1598"/>
                    <a:pt x="786" y="1981"/>
                  </a:cubicBezTo>
                  <a:lnTo>
                    <a:pt x="786" y="2070"/>
                  </a:lnTo>
                  <a:lnTo>
                    <a:pt x="1285" y="2070"/>
                  </a:lnTo>
                  <a:lnTo>
                    <a:pt x="1285" y="1981"/>
                  </a:lnTo>
                  <a:cubicBezTo>
                    <a:pt x="1285" y="1598"/>
                    <a:pt x="1598" y="1285"/>
                    <a:pt x="1981" y="1285"/>
                  </a:cubicBezTo>
                  <a:lnTo>
                    <a:pt x="2071" y="1285"/>
                  </a:lnTo>
                  <a:lnTo>
                    <a:pt x="2071" y="786"/>
                  </a:lnTo>
                  <a:lnTo>
                    <a:pt x="1981" y="786"/>
                  </a:lnTo>
                  <a:cubicBezTo>
                    <a:pt x="1598" y="786"/>
                    <a:pt x="1285" y="474"/>
                    <a:pt x="1285" y="81"/>
                  </a:cubicBezTo>
                  <a:lnTo>
                    <a:pt x="1285" y="1"/>
                  </a:lnTo>
                  <a:close/>
                </a:path>
              </a:pathLst>
            </a:cu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DFD8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387600"/>
            <a:ext cx="7704000" cy="473400"/>
          </a:xfrm>
          <a:prstGeom prst="rect">
            <a:avLst/>
          </a:prstGeom>
          <a:noFill/>
          <a:ln>
            <a:noFill/>
          </a:ln>
        </p:spPr>
        <p:txBody>
          <a:bodyPr spcFirstLastPara="1" wrap="square" lIns="90000" tIns="90000" rIns="90000" bIns="90000" anchor="t" anchorCtr="0">
            <a:noAutofit/>
          </a:bodyPr>
          <a:lstStyle>
            <a:lvl1pPr lvl="0" rtl="0">
              <a:spcBef>
                <a:spcPts val="0"/>
              </a:spcBef>
              <a:spcAft>
                <a:spcPts val="0"/>
              </a:spcAft>
              <a:buClr>
                <a:schemeClr val="accent6"/>
              </a:buClr>
              <a:buSzPts val="2800"/>
              <a:buFont typeface="Dosis"/>
              <a:buNone/>
              <a:defRPr sz="2800" b="1">
                <a:solidFill>
                  <a:schemeClr val="accent6"/>
                </a:solidFill>
                <a:latin typeface="Dosis"/>
                <a:ea typeface="Dosis"/>
                <a:cs typeface="Dosis"/>
                <a:sym typeface="Dosis"/>
              </a:defRPr>
            </a:lvl1pPr>
            <a:lvl2pPr lvl="1"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2pPr>
            <a:lvl3pPr lvl="2"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3pPr>
            <a:lvl4pPr lvl="3"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4pPr>
            <a:lvl5pPr lvl="4"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5pPr>
            <a:lvl6pPr lvl="5"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6pPr>
            <a:lvl7pPr lvl="6"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7pPr>
            <a:lvl8pPr lvl="7"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8pPr>
            <a:lvl9pPr lvl="8" rtl="0">
              <a:spcBef>
                <a:spcPts val="0"/>
              </a:spcBef>
              <a:spcAft>
                <a:spcPts val="0"/>
              </a:spcAft>
              <a:buClr>
                <a:schemeClr val="accent6"/>
              </a:buClr>
              <a:buSzPts val="2800"/>
              <a:buFont typeface="Bebas Neue"/>
              <a:buNone/>
              <a:defRPr sz="2800">
                <a:solidFill>
                  <a:schemeClr val="accent6"/>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20000" y="1247450"/>
            <a:ext cx="7704000" cy="3353100"/>
          </a:xfrm>
          <a:prstGeom prst="rect">
            <a:avLst/>
          </a:prstGeom>
          <a:noFill/>
          <a:ln>
            <a:noFill/>
          </a:ln>
        </p:spPr>
        <p:txBody>
          <a:bodyPr spcFirstLastPara="1" wrap="square" lIns="90000" tIns="90000" rIns="90000" bIns="90000" anchor="t" anchorCtr="0">
            <a:noAutofit/>
          </a:bodyPr>
          <a:lstStyle>
            <a:lvl1pPr marL="457200" lvl="0" indent="-317500">
              <a:lnSpc>
                <a:spcPct val="100000"/>
              </a:lnSpc>
              <a:spcBef>
                <a:spcPts val="0"/>
              </a:spcBef>
              <a:spcAft>
                <a:spcPts val="0"/>
              </a:spcAft>
              <a:buClr>
                <a:schemeClr val="accent1"/>
              </a:buClr>
              <a:buSzPts val="1400"/>
              <a:buFont typeface="Asap"/>
              <a:buChar char="●"/>
              <a:defRPr>
                <a:solidFill>
                  <a:schemeClr val="dk2"/>
                </a:solidFill>
                <a:latin typeface="Asap"/>
                <a:ea typeface="Asap"/>
                <a:cs typeface="Asap"/>
                <a:sym typeface="Asap"/>
              </a:defRPr>
            </a:lvl1pPr>
            <a:lvl2pPr marL="914400" lvl="1" indent="-317500">
              <a:lnSpc>
                <a:spcPct val="100000"/>
              </a:lnSpc>
              <a:spcBef>
                <a:spcPts val="1600"/>
              </a:spcBef>
              <a:spcAft>
                <a:spcPts val="0"/>
              </a:spcAft>
              <a:buClr>
                <a:schemeClr val="lt2"/>
              </a:buClr>
              <a:buSzPts val="1400"/>
              <a:buFont typeface="Asap"/>
              <a:buChar char="○"/>
              <a:defRPr>
                <a:solidFill>
                  <a:schemeClr val="dk2"/>
                </a:solidFill>
                <a:latin typeface="Asap"/>
                <a:ea typeface="Asap"/>
                <a:cs typeface="Asap"/>
                <a:sym typeface="Asap"/>
              </a:defRPr>
            </a:lvl2pPr>
            <a:lvl3pPr marL="1371600" lvl="2" indent="-317500">
              <a:lnSpc>
                <a:spcPct val="100000"/>
              </a:lnSpc>
              <a:spcBef>
                <a:spcPts val="1600"/>
              </a:spcBef>
              <a:spcAft>
                <a:spcPts val="0"/>
              </a:spcAft>
              <a:buClr>
                <a:schemeClr val="dk2"/>
              </a:buClr>
              <a:buSzPts val="1400"/>
              <a:buFont typeface="Asap"/>
              <a:buChar char="■"/>
              <a:defRPr>
                <a:solidFill>
                  <a:schemeClr val="dk2"/>
                </a:solidFill>
                <a:latin typeface="Asap"/>
                <a:ea typeface="Asap"/>
                <a:cs typeface="Asap"/>
                <a:sym typeface="Asap"/>
              </a:defRPr>
            </a:lvl3pPr>
            <a:lvl4pPr marL="1828800" lvl="3" indent="-317500">
              <a:lnSpc>
                <a:spcPct val="100000"/>
              </a:lnSpc>
              <a:spcBef>
                <a:spcPts val="1600"/>
              </a:spcBef>
              <a:spcAft>
                <a:spcPts val="0"/>
              </a:spcAft>
              <a:buClr>
                <a:schemeClr val="dk2"/>
              </a:buClr>
              <a:buSzPts val="1400"/>
              <a:buFont typeface="Asap"/>
              <a:buChar char="●"/>
              <a:defRPr>
                <a:solidFill>
                  <a:schemeClr val="dk2"/>
                </a:solidFill>
                <a:latin typeface="Asap"/>
                <a:ea typeface="Asap"/>
                <a:cs typeface="Asap"/>
                <a:sym typeface="Asap"/>
              </a:defRPr>
            </a:lvl4pPr>
            <a:lvl5pPr marL="2286000" lvl="4" indent="-317500">
              <a:lnSpc>
                <a:spcPct val="100000"/>
              </a:lnSpc>
              <a:spcBef>
                <a:spcPts val="1600"/>
              </a:spcBef>
              <a:spcAft>
                <a:spcPts val="0"/>
              </a:spcAft>
              <a:buClr>
                <a:schemeClr val="dk2"/>
              </a:buClr>
              <a:buSzPts val="1400"/>
              <a:buFont typeface="Asap"/>
              <a:buChar char="○"/>
              <a:defRPr>
                <a:solidFill>
                  <a:schemeClr val="dk2"/>
                </a:solidFill>
                <a:latin typeface="Asap"/>
                <a:ea typeface="Asap"/>
                <a:cs typeface="Asap"/>
                <a:sym typeface="Asap"/>
              </a:defRPr>
            </a:lvl5pPr>
            <a:lvl6pPr marL="2743200" lvl="5" indent="-317500">
              <a:lnSpc>
                <a:spcPct val="100000"/>
              </a:lnSpc>
              <a:spcBef>
                <a:spcPts val="1600"/>
              </a:spcBef>
              <a:spcAft>
                <a:spcPts val="0"/>
              </a:spcAft>
              <a:buClr>
                <a:schemeClr val="dk2"/>
              </a:buClr>
              <a:buSzPts val="1400"/>
              <a:buFont typeface="Asap"/>
              <a:buChar char="■"/>
              <a:defRPr>
                <a:solidFill>
                  <a:schemeClr val="dk2"/>
                </a:solidFill>
                <a:latin typeface="Asap"/>
                <a:ea typeface="Asap"/>
                <a:cs typeface="Asap"/>
                <a:sym typeface="Asap"/>
              </a:defRPr>
            </a:lvl6pPr>
            <a:lvl7pPr marL="3200400" lvl="6" indent="-317500">
              <a:lnSpc>
                <a:spcPct val="100000"/>
              </a:lnSpc>
              <a:spcBef>
                <a:spcPts val="1600"/>
              </a:spcBef>
              <a:spcAft>
                <a:spcPts val="0"/>
              </a:spcAft>
              <a:buClr>
                <a:schemeClr val="dk2"/>
              </a:buClr>
              <a:buSzPts val="1400"/>
              <a:buFont typeface="Asap"/>
              <a:buChar char="●"/>
              <a:defRPr>
                <a:solidFill>
                  <a:schemeClr val="dk2"/>
                </a:solidFill>
                <a:latin typeface="Asap"/>
                <a:ea typeface="Asap"/>
                <a:cs typeface="Asap"/>
                <a:sym typeface="Asap"/>
              </a:defRPr>
            </a:lvl7pPr>
            <a:lvl8pPr marL="3657600" lvl="7" indent="-317500">
              <a:lnSpc>
                <a:spcPct val="100000"/>
              </a:lnSpc>
              <a:spcBef>
                <a:spcPts val="1600"/>
              </a:spcBef>
              <a:spcAft>
                <a:spcPts val="0"/>
              </a:spcAft>
              <a:buClr>
                <a:schemeClr val="dk2"/>
              </a:buClr>
              <a:buSzPts val="1400"/>
              <a:buFont typeface="Asap"/>
              <a:buChar char="○"/>
              <a:defRPr>
                <a:solidFill>
                  <a:schemeClr val="dk2"/>
                </a:solidFill>
                <a:latin typeface="Asap"/>
                <a:ea typeface="Asap"/>
                <a:cs typeface="Asap"/>
                <a:sym typeface="Asap"/>
              </a:defRPr>
            </a:lvl8pPr>
            <a:lvl9pPr marL="4114800" lvl="8" indent="-317500">
              <a:lnSpc>
                <a:spcPct val="100000"/>
              </a:lnSpc>
              <a:spcBef>
                <a:spcPts val="1600"/>
              </a:spcBef>
              <a:spcAft>
                <a:spcPts val="1600"/>
              </a:spcAft>
              <a:buClr>
                <a:schemeClr val="dk2"/>
              </a:buClr>
              <a:buSzPts val="1400"/>
              <a:buFont typeface="Asap"/>
              <a:buChar char="■"/>
              <a:defRPr>
                <a:solidFill>
                  <a:schemeClr val="dk2"/>
                </a:solidFill>
                <a:latin typeface="Asap"/>
                <a:ea typeface="Asap"/>
                <a:cs typeface="Asap"/>
                <a:sym typeface="Asap"/>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8" r:id="rId6"/>
    <p:sldLayoutId id="2147483659" r:id="rId7"/>
    <p:sldLayoutId id="2147483681" r:id="rId8"/>
    <p:sldLayoutId id="2147483682" r:id="rId9"/>
    <p:sldLayoutId id="2147483683" r:id="rId10"/>
    <p:sldLayoutId id="2147483684"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chamilo.datacenter.uoc.gr/metchamilo/courses/HGHWSOYRANIOSWMAOIGEWGRAFIKESTHS/index.php"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cxnSp>
        <p:nvCxnSpPr>
          <p:cNvPr id="1282" name="Google Shape;1282;p41"/>
          <p:cNvCxnSpPr/>
          <p:nvPr/>
        </p:nvCxnSpPr>
        <p:spPr>
          <a:xfrm>
            <a:off x="323528" y="843558"/>
            <a:ext cx="8208912" cy="0"/>
          </a:xfrm>
          <a:prstGeom prst="straightConnector1">
            <a:avLst/>
          </a:prstGeom>
          <a:noFill/>
          <a:ln w="38100" cap="flat" cmpd="sng">
            <a:solidFill>
              <a:srgbClr val="EE7302"/>
            </a:solidFill>
            <a:prstDash val="solid"/>
            <a:round/>
            <a:headEnd type="none" w="sm" len="sm"/>
            <a:tailEnd type="oval" w="sm" len="sm"/>
          </a:ln>
        </p:spPr>
      </p:cxnSp>
      <p:grpSp>
        <p:nvGrpSpPr>
          <p:cNvPr id="1283" name="Google Shape;1283;p41"/>
          <p:cNvGrpSpPr/>
          <p:nvPr/>
        </p:nvGrpSpPr>
        <p:grpSpPr>
          <a:xfrm>
            <a:off x="251520" y="2427734"/>
            <a:ext cx="1907704" cy="2421463"/>
            <a:chOff x="5297757" y="950267"/>
            <a:chExt cx="2468081" cy="3213551"/>
          </a:xfrm>
        </p:grpSpPr>
        <p:grpSp>
          <p:nvGrpSpPr>
            <p:cNvPr id="1284" name="Google Shape;1284;p41"/>
            <p:cNvGrpSpPr/>
            <p:nvPr/>
          </p:nvGrpSpPr>
          <p:grpSpPr>
            <a:xfrm>
              <a:off x="6588346" y="1214137"/>
              <a:ext cx="535235" cy="523530"/>
              <a:chOff x="488084" y="3164562"/>
              <a:chExt cx="535235" cy="523530"/>
            </a:xfrm>
          </p:grpSpPr>
          <p:grpSp>
            <p:nvGrpSpPr>
              <p:cNvPr id="1285" name="Google Shape;1285;p41"/>
              <p:cNvGrpSpPr/>
              <p:nvPr/>
            </p:nvGrpSpPr>
            <p:grpSpPr>
              <a:xfrm>
                <a:off x="488084" y="3164562"/>
                <a:ext cx="535235" cy="523530"/>
                <a:chOff x="488084" y="3164562"/>
                <a:chExt cx="535235" cy="523530"/>
              </a:xfrm>
            </p:grpSpPr>
            <p:sp>
              <p:nvSpPr>
                <p:cNvPr id="1286" name="Google Shape;1286;p41"/>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41"/>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41"/>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41"/>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41"/>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41"/>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41"/>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41"/>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41"/>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41"/>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1"/>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7" name="Google Shape;1297;p41"/>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8" name="Google Shape;1298;p41"/>
            <p:cNvGrpSpPr/>
            <p:nvPr/>
          </p:nvGrpSpPr>
          <p:grpSpPr>
            <a:xfrm rot="1030886">
              <a:off x="7344753" y="997500"/>
              <a:ext cx="375246" cy="367040"/>
              <a:chOff x="488084" y="3164562"/>
              <a:chExt cx="535235" cy="523530"/>
            </a:xfrm>
          </p:grpSpPr>
          <p:grpSp>
            <p:nvGrpSpPr>
              <p:cNvPr id="1299" name="Google Shape;1299;p41"/>
              <p:cNvGrpSpPr/>
              <p:nvPr/>
            </p:nvGrpSpPr>
            <p:grpSpPr>
              <a:xfrm>
                <a:off x="488084" y="3164562"/>
                <a:ext cx="535235" cy="523530"/>
                <a:chOff x="488084" y="3164562"/>
                <a:chExt cx="535235" cy="523530"/>
              </a:xfrm>
            </p:grpSpPr>
            <p:sp>
              <p:nvSpPr>
                <p:cNvPr id="1300" name="Google Shape;1300;p41"/>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41"/>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1"/>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41"/>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1"/>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41"/>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41"/>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41"/>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41"/>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41"/>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41"/>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1" name="Google Shape;1311;p41"/>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2" name="Google Shape;1312;p41"/>
            <p:cNvGrpSpPr/>
            <p:nvPr/>
          </p:nvGrpSpPr>
          <p:grpSpPr>
            <a:xfrm rot="1189477">
              <a:off x="7384215" y="1729981"/>
              <a:ext cx="295913" cy="289441"/>
              <a:chOff x="488084" y="3164562"/>
              <a:chExt cx="535235" cy="523530"/>
            </a:xfrm>
          </p:grpSpPr>
          <p:grpSp>
            <p:nvGrpSpPr>
              <p:cNvPr id="1313" name="Google Shape;1313;p41"/>
              <p:cNvGrpSpPr/>
              <p:nvPr/>
            </p:nvGrpSpPr>
            <p:grpSpPr>
              <a:xfrm>
                <a:off x="488084" y="3164562"/>
                <a:ext cx="535235" cy="523530"/>
                <a:chOff x="488084" y="3164562"/>
                <a:chExt cx="535235" cy="523530"/>
              </a:xfrm>
            </p:grpSpPr>
            <p:sp>
              <p:nvSpPr>
                <p:cNvPr id="1314" name="Google Shape;1314;p41"/>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41"/>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41"/>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41"/>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41"/>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41"/>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1"/>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1"/>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1"/>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1"/>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1"/>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5" name="Google Shape;1325;p41"/>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6" name="Google Shape;1326;p41"/>
            <p:cNvSpPr/>
            <p:nvPr/>
          </p:nvSpPr>
          <p:spPr>
            <a:xfrm>
              <a:off x="5388052" y="2482772"/>
              <a:ext cx="869842" cy="1282998"/>
            </a:xfrm>
            <a:custGeom>
              <a:avLst/>
              <a:gdLst/>
              <a:ahLst/>
              <a:cxnLst/>
              <a:rect l="l" t="t" r="r" b="b"/>
              <a:pathLst>
                <a:path w="9112" h="13440" extrusionOk="0">
                  <a:moveTo>
                    <a:pt x="2706" y="0"/>
                  </a:moveTo>
                  <a:cubicBezTo>
                    <a:pt x="1437" y="0"/>
                    <a:pt x="341" y="1280"/>
                    <a:pt x="179" y="2587"/>
                  </a:cubicBezTo>
                  <a:cubicBezTo>
                    <a:pt x="0" y="4025"/>
                    <a:pt x="606" y="5424"/>
                    <a:pt x="1202" y="6740"/>
                  </a:cubicBezTo>
                  <a:cubicBezTo>
                    <a:pt x="1914" y="8321"/>
                    <a:pt x="2624" y="9902"/>
                    <a:pt x="3340" y="11488"/>
                  </a:cubicBezTo>
                  <a:cubicBezTo>
                    <a:pt x="3706" y="12305"/>
                    <a:pt x="4187" y="13218"/>
                    <a:pt x="5057" y="13424"/>
                  </a:cubicBezTo>
                  <a:cubicBezTo>
                    <a:pt x="5100" y="13435"/>
                    <a:pt x="5146" y="13440"/>
                    <a:pt x="5196" y="13440"/>
                  </a:cubicBezTo>
                  <a:cubicBezTo>
                    <a:pt x="6300" y="13440"/>
                    <a:pt x="8863" y="10968"/>
                    <a:pt x="9112" y="10834"/>
                  </a:cubicBezTo>
                  <a:cubicBezTo>
                    <a:pt x="8344" y="6726"/>
                    <a:pt x="5946" y="3361"/>
                    <a:pt x="3389" y="65"/>
                  </a:cubicBezTo>
                  <a:cubicBezTo>
                    <a:pt x="3408" y="44"/>
                    <a:pt x="3393" y="38"/>
                    <a:pt x="3360" y="38"/>
                  </a:cubicBezTo>
                  <a:cubicBezTo>
                    <a:pt x="3296" y="38"/>
                    <a:pt x="3165" y="64"/>
                    <a:pt x="3101" y="64"/>
                  </a:cubicBezTo>
                  <a:cubicBezTo>
                    <a:pt x="3068" y="64"/>
                    <a:pt x="3052" y="57"/>
                    <a:pt x="3072" y="36"/>
                  </a:cubicBezTo>
                  <a:cubicBezTo>
                    <a:pt x="2949" y="12"/>
                    <a:pt x="2826" y="0"/>
                    <a:pt x="2706"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1"/>
            <p:cNvSpPr/>
            <p:nvPr/>
          </p:nvSpPr>
          <p:spPr>
            <a:xfrm>
              <a:off x="5388052" y="2618596"/>
              <a:ext cx="658873" cy="1147252"/>
            </a:xfrm>
            <a:custGeom>
              <a:avLst/>
              <a:gdLst/>
              <a:ahLst/>
              <a:cxnLst/>
              <a:rect l="l" t="t" r="r" b="b"/>
              <a:pathLst>
                <a:path w="6902" h="12018" extrusionOk="0">
                  <a:moveTo>
                    <a:pt x="657" y="0"/>
                  </a:moveTo>
                  <a:cubicBezTo>
                    <a:pt x="629" y="0"/>
                    <a:pt x="600" y="1"/>
                    <a:pt x="572" y="2"/>
                  </a:cubicBezTo>
                  <a:cubicBezTo>
                    <a:pt x="370" y="363"/>
                    <a:pt x="226" y="761"/>
                    <a:pt x="179" y="1164"/>
                  </a:cubicBezTo>
                  <a:cubicBezTo>
                    <a:pt x="0" y="2602"/>
                    <a:pt x="606" y="4001"/>
                    <a:pt x="1202" y="5317"/>
                  </a:cubicBezTo>
                  <a:cubicBezTo>
                    <a:pt x="1914" y="6898"/>
                    <a:pt x="2624" y="8479"/>
                    <a:pt x="3340" y="10065"/>
                  </a:cubicBezTo>
                  <a:cubicBezTo>
                    <a:pt x="3706" y="10882"/>
                    <a:pt x="4187" y="11795"/>
                    <a:pt x="5057" y="12001"/>
                  </a:cubicBezTo>
                  <a:cubicBezTo>
                    <a:pt x="5100" y="12012"/>
                    <a:pt x="5146" y="12017"/>
                    <a:pt x="5196" y="12017"/>
                  </a:cubicBezTo>
                  <a:cubicBezTo>
                    <a:pt x="5438" y="12017"/>
                    <a:pt x="5751" y="11896"/>
                    <a:pt x="6095" y="11708"/>
                  </a:cubicBezTo>
                  <a:cubicBezTo>
                    <a:pt x="6902" y="8138"/>
                    <a:pt x="4350" y="4567"/>
                    <a:pt x="2404" y="1002"/>
                  </a:cubicBezTo>
                  <a:cubicBezTo>
                    <a:pt x="2076" y="345"/>
                    <a:pt x="1361" y="0"/>
                    <a:pt x="657"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1"/>
            <p:cNvSpPr/>
            <p:nvPr/>
          </p:nvSpPr>
          <p:spPr>
            <a:xfrm>
              <a:off x="5442649" y="2482868"/>
              <a:ext cx="815238" cy="1253500"/>
            </a:xfrm>
            <a:custGeom>
              <a:avLst/>
              <a:gdLst/>
              <a:ahLst/>
              <a:cxnLst/>
              <a:rect l="l" t="t" r="r" b="b"/>
              <a:pathLst>
                <a:path w="8540" h="13131" extrusionOk="0">
                  <a:moveTo>
                    <a:pt x="2138" y="0"/>
                  </a:moveTo>
                  <a:cubicBezTo>
                    <a:pt x="1260" y="0"/>
                    <a:pt x="466" y="612"/>
                    <a:pt x="0" y="1424"/>
                  </a:cubicBezTo>
                  <a:cubicBezTo>
                    <a:pt x="28" y="1423"/>
                    <a:pt x="57" y="1422"/>
                    <a:pt x="85" y="1422"/>
                  </a:cubicBezTo>
                  <a:cubicBezTo>
                    <a:pt x="789" y="1422"/>
                    <a:pt x="1504" y="1767"/>
                    <a:pt x="1832" y="2424"/>
                  </a:cubicBezTo>
                  <a:cubicBezTo>
                    <a:pt x="3778" y="5989"/>
                    <a:pt x="6330" y="9560"/>
                    <a:pt x="5523" y="13130"/>
                  </a:cubicBezTo>
                  <a:cubicBezTo>
                    <a:pt x="6743" y="12463"/>
                    <a:pt x="8348" y="10939"/>
                    <a:pt x="8540" y="10833"/>
                  </a:cubicBezTo>
                  <a:cubicBezTo>
                    <a:pt x="7772" y="6725"/>
                    <a:pt x="5374" y="3360"/>
                    <a:pt x="2817" y="64"/>
                  </a:cubicBezTo>
                  <a:cubicBezTo>
                    <a:pt x="2836" y="43"/>
                    <a:pt x="2821" y="37"/>
                    <a:pt x="2788" y="37"/>
                  </a:cubicBezTo>
                  <a:cubicBezTo>
                    <a:pt x="2724" y="37"/>
                    <a:pt x="2593" y="63"/>
                    <a:pt x="2529" y="63"/>
                  </a:cubicBezTo>
                  <a:cubicBezTo>
                    <a:pt x="2496" y="63"/>
                    <a:pt x="2480" y="56"/>
                    <a:pt x="2500" y="35"/>
                  </a:cubicBezTo>
                  <a:cubicBezTo>
                    <a:pt x="2378" y="12"/>
                    <a:pt x="2257" y="0"/>
                    <a:pt x="2138"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1"/>
            <p:cNvSpPr/>
            <p:nvPr/>
          </p:nvSpPr>
          <p:spPr>
            <a:xfrm>
              <a:off x="6263800" y="2117775"/>
              <a:ext cx="823066" cy="610092"/>
            </a:xfrm>
            <a:custGeom>
              <a:avLst/>
              <a:gdLst/>
              <a:ahLst/>
              <a:cxnLst/>
              <a:rect l="l" t="t" r="r" b="b"/>
              <a:pathLst>
                <a:path w="8622" h="6391" extrusionOk="0">
                  <a:moveTo>
                    <a:pt x="7072" y="0"/>
                  </a:moveTo>
                  <a:cubicBezTo>
                    <a:pt x="6881" y="0"/>
                    <a:pt x="6689" y="20"/>
                    <a:pt x="6502" y="59"/>
                  </a:cubicBezTo>
                  <a:cubicBezTo>
                    <a:pt x="6305" y="103"/>
                    <a:pt x="6136" y="232"/>
                    <a:pt x="6050" y="414"/>
                  </a:cubicBezTo>
                  <a:cubicBezTo>
                    <a:pt x="5612" y="1323"/>
                    <a:pt x="5040" y="2246"/>
                    <a:pt x="4637" y="3149"/>
                  </a:cubicBezTo>
                  <a:cubicBezTo>
                    <a:pt x="4216" y="2532"/>
                    <a:pt x="2309" y="1062"/>
                    <a:pt x="670" y="1062"/>
                  </a:cubicBezTo>
                  <a:cubicBezTo>
                    <a:pt x="458" y="1062"/>
                    <a:pt x="251" y="1087"/>
                    <a:pt x="52" y="1141"/>
                  </a:cubicBezTo>
                  <a:cubicBezTo>
                    <a:pt x="182" y="2231"/>
                    <a:pt x="0" y="1933"/>
                    <a:pt x="129" y="3029"/>
                  </a:cubicBezTo>
                  <a:cubicBezTo>
                    <a:pt x="1253" y="4255"/>
                    <a:pt x="3240" y="6391"/>
                    <a:pt x="4781" y="6391"/>
                  </a:cubicBezTo>
                  <a:cubicBezTo>
                    <a:pt x="5112" y="6391"/>
                    <a:pt x="5422" y="6292"/>
                    <a:pt x="5699" y="6065"/>
                  </a:cubicBezTo>
                  <a:cubicBezTo>
                    <a:pt x="7242" y="4803"/>
                    <a:pt x="8323" y="2923"/>
                    <a:pt x="8582" y="943"/>
                  </a:cubicBezTo>
                  <a:cubicBezTo>
                    <a:pt x="8622" y="660"/>
                    <a:pt x="8477" y="385"/>
                    <a:pt x="8218" y="261"/>
                  </a:cubicBezTo>
                  <a:cubicBezTo>
                    <a:pt x="7867" y="85"/>
                    <a:pt x="7471" y="0"/>
                    <a:pt x="7072"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1"/>
            <p:cNvSpPr/>
            <p:nvPr/>
          </p:nvSpPr>
          <p:spPr>
            <a:xfrm>
              <a:off x="6272867" y="2181535"/>
              <a:ext cx="811706" cy="546324"/>
            </a:xfrm>
            <a:custGeom>
              <a:avLst/>
              <a:gdLst/>
              <a:ahLst/>
              <a:cxnLst/>
              <a:rect l="l" t="t" r="r" b="b"/>
              <a:pathLst>
                <a:path w="8503" h="5723" extrusionOk="0">
                  <a:moveTo>
                    <a:pt x="8459" y="1"/>
                  </a:moveTo>
                  <a:cubicBezTo>
                    <a:pt x="7806" y="1760"/>
                    <a:pt x="6844" y="3270"/>
                    <a:pt x="4941" y="3840"/>
                  </a:cubicBezTo>
                  <a:cubicBezTo>
                    <a:pt x="4488" y="4034"/>
                    <a:pt x="4060" y="4120"/>
                    <a:pt x="3652" y="4120"/>
                  </a:cubicBezTo>
                  <a:cubicBezTo>
                    <a:pt x="2268" y="4120"/>
                    <a:pt x="1110" y="3136"/>
                    <a:pt x="1" y="2034"/>
                  </a:cubicBezTo>
                  <a:lnTo>
                    <a:pt x="1" y="2034"/>
                  </a:lnTo>
                  <a:cubicBezTo>
                    <a:pt x="10" y="2130"/>
                    <a:pt x="21" y="2236"/>
                    <a:pt x="34" y="2361"/>
                  </a:cubicBezTo>
                  <a:cubicBezTo>
                    <a:pt x="1158" y="3587"/>
                    <a:pt x="3145" y="5723"/>
                    <a:pt x="4686" y="5723"/>
                  </a:cubicBezTo>
                  <a:cubicBezTo>
                    <a:pt x="5017" y="5723"/>
                    <a:pt x="5327" y="5624"/>
                    <a:pt x="5604" y="5397"/>
                  </a:cubicBezTo>
                  <a:cubicBezTo>
                    <a:pt x="7147" y="4135"/>
                    <a:pt x="8228" y="2255"/>
                    <a:pt x="8487" y="275"/>
                  </a:cubicBezTo>
                  <a:cubicBezTo>
                    <a:pt x="8502" y="178"/>
                    <a:pt x="8487" y="87"/>
                    <a:pt x="8459"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31" name="Google Shape;1331;p41"/>
            <p:cNvSpPr/>
            <p:nvPr/>
          </p:nvSpPr>
          <p:spPr>
            <a:xfrm>
              <a:off x="5349013" y="2241668"/>
              <a:ext cx="276360" cy="365330"/>
            </a:xfrm>
            <a:custGeom>
              <a:avLst/>
              <a:gdLst/>
              <a:ahLst/>
              <a:cxnLst/>
              <a:rect l="l" t="t" r="r" b="b"/>
              <a:pathLst>
                <a:path w="2895" h="3827" extrusionOk="0">
                  <a:moveTo>
                    <a:pt x="1597" y="1"/>
                  </a:moveTo>
                  <a:cubicBezTo>
                    <a:pt x="380" y="788"/>
                    <a:pt x="1" y="2620"/>
                    <a:pt x="804" y="3826"/>
                  </a:cubicBezTo>
                  <a:cubicBezTo>
                    <a:pt x="1034" y="3653"/>
                    <a:pt x="1367" y="3470"/>
                    <a:pt x="1597" y="3297"/>
                  </a:cubicBezTo>
                  <a:cubicBezTo>
                    <a:pt x="1327" y="2798"/>
                    <a:pt x="1486" y="2081"/>
                    <a:pt x="1693" y="1558"/>
                  </a:cubicBezTo>
                  <a:cubicBezTo>
                    <a:pt x="1904" y="1029"/>
                    <a:pt x="2356" y="606"/>
                    <a:pt x="2895" y="429"/>
                  </a:cubicBezTo>
                  <a:cubicBezTo>
                    <a:pt x="2672" y="232"/>
                    <a:pt x="2486" y="216"/>
                    <a:pt x="2303" y="216"/>
                  </a:cubicBezTo>
                  <a:cubicBezTo>
                    <a:pt x="2267" y="216"/>
                    <a:pt x="2231" y="217"/>
                    <a:pt x="2196" y="217"/>
                  </a:cubicBezTo>
                  <a:cubicBezTo>
                    <a:pt x="2011" y="217"/>
                    <a:pt x="1823" y="200"/>
                    <a:pt x="1597"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32" name="Google Shape;1332;p41"/>
            <p:cNvSpPr/>
            <p:nvPr/>
          </p:nvSpPr>
          <p:spPr>
            <a:xfrm>
              <a:off x="5747228" y="3390207"/>
              <a:ext cx="215647" cy="220038"/>
            </a:xfrm>
            <a:custGeom>
              <a:avLst/>
              <a:gdLst/>
              <a:ahLst/>
              <a:cxnLst/>
              <a:rect l="l" t="t" r="r" b="b"/>
              <a:pathLst>
                <a:path w="2259" h="2305" extrusionOk="0">
                  <a:moveTo>
                    <a:pt x="1409" y="1"/>
                  </a:moveTo>
                  <a:cubicBezTo>
                    <a:pt x="914" y="260"/>
                    <a:pt x="495" y="606"/>
                    <a:pt x="1" y="871"/>
                  </a:cubicBezTo>
                  <a:cubicBezTo>
                    <a:pt x="298" y="1524"/>
                    <a:pt x="688" y="2255"/>
                    <a:pt x="1279" y="2303"/>
                  </a:cubicBezTo>
                  <a:cubicBezTo>
                    <a:pt x="1293" y="2304"/>
                    <a:pt x="1308" y="2304"/>
                    <a:pt x="1323" y="2304"/>
                  </a:cubicBezTo>
                  <a:cubicBezTo>
                    <a:pt x="1772" y="2304"/>
                    <a:pt x="2193" y="1813"/>
                    <a:pt x="2225" y="1231"/>
                  </a:cubicBezTo>
                  <a:cubicBezTo>
                    <a:pt x="2259" y="635"/>
                    <a:pt x="1870" y="54"/>
                    <a:pt x="1409"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33" name="Google Shape;1333;p41"/>
            <p:cNvSpPr/>
            <p:nvPr/>
          </p:nvSpPr>
          <p:spPr>
            <a:xfrm>
              <a:off x="5688527" y="2212938"/>
              <a:ext cx="976758" cy="1133506"/>
            </a:xfrm>
            <a:custGeom>
              <a:avLst/>
              <a:gdLst/>
              <a:ahLst/>
              <a:cxnLst/>
              <a:rect l="l" t="t" r="r" b="b"/>
              <a:pathLst>
                <a:path w="10232" h="11874" extrusionOk="0">
                  <a:moveTo>
                    <a:pt x="6078" y="0"/>
                  </a:moveTo>
                  <a:cubicBezTo>
                    <a:pt x="3734" y="0"/>
                    <a:pt x="1671" y="1089"/>
                    <a:pt x="1" y="2810"/>
                  </a:cubicBezTo>
                  <a:cubicBezTo>
                    <a:pt x="563" y="5973"/>
                    <a:pt x="1625" y="9043"/>
                    <a:pt x="3144" y="11873"/>
                  </a:cubicBezTo>
                  <a:cubicBezTo>
                    <a:pt x="4715" y="9486"/>
                    <a:pt x="7487" y="7698"/>
                    <a:pt x="10231" y="6905"/>
                  </a:cubicBezTo>
                  <a:cubicBezTo>
                    <a:pt x="9088" y="4660"/>
                    <a:pt x="7959" y="2498"/>
                    <a:pt x="6815" y="259"/>
                  </a:cubicBezTo>
                  <a:cubicBezTo>
                    <a:pt x="6742" y="115"/>
                    <a:pt x="6594" y="13"/>
                    <a:pt x="6431" y="9"/>
                  </a:cubicBezTo>
                  <a:cubicBezTo>
                    <a:pt x="6312" y="3"/>
                    <a:pt x="6195" y="0"/>
                    <a:pt x="6078"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1"/>
            <p:cNvSpPr/>
            <p:nvPr/>
          </p:nvSpPr>
          <p:spPr>
            <a:xfrm>
              <a:off x="5794475" y="2212842"/>
              <a:ext cx="870797" cy="997378"/>
            </a:xfrm>
            <a:custGeom>
              <a:avLst/>
              <a:gdLst/>
              <a:ahLst/>
              <a:cxnLst/>
              <a:rect l="l" t="t" r="r" b="b"/>
              <a:pathLst>
                <a:path w="9122" h="10448" extrusionOk="0">
                  <a:moveTo>
                    <a:pt x="4959" y="1"/>
                  </a:moveTo>
                  <a:cubicBezTo>
                    <a:pt x="3113" y="1"/>
                    <a:pt x="1444" y="684"/>
                    <a:pt x="0" y="1811"/>
                  </a:cubicBezTo>
                  <a:cubicBezTo>
                    <a:pt x="938" y="4849"/>
                    <a:pt x="1894" y="7728"/>
                    <a:pt x="3181" y="10448"/>
                  </a:cubicBezTo>
                  <a:cubicBezTo>
                    <a:pt x="4778" y="8780"/>
                    <a:pt x="6954" y="7531"/>
                    <a:pt x="9121" y="6906"/>
                  </a:cubicBezTo>
                  <a:cubicBezTo>
                    <a:pt x="7978" y="4661"/>
                    <a:pt x="6849" y="2499"/>
                    <a:pt x="5705" y="260"/>
                  </a:cubicBezTo>
                  <a:cubicBezTo>
                    <a:pt x="5632" y="116"/>
                    <a:pt x="5484" y="14"/>
                    <a:pt x="5321" y="10"/>
                  </a:cubicBezTo>
                  <a:cubicBezTo>
                    <a:pt x="5199" y="4"/>
                    <a:pt x="5079" y="1"/>
                    <a:pt x="4959"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1"/>
            <p:cNvSpPr/>
            <p:nvPr/>
          </p:nvSpPr>
          <p:spPr>
            <a:xfrm>
              <a:off x="5988524" y="2871918"/>
              <a:ext cx="742783" cy="698776"/>
            </a:xfrm>
            <a:custGeom>
              <a:avLst/>
              <a:gdLst/>
              <a:ahLst/>
              <a:cxnLst/>
              <a:rect l="l" t="t" r="r" b="b"/>
              <a:pathLst>
                <a:path w="7781" h="7320" extrusionOk="0">
                  <a:moveTo>
                    <a:pt x="7088" y="1"/>
                  </a:moveTo>
                  <a:cubicBezTo>
                    <a:pt x="4215" y="726"/>
                    <a:pt x="1159" y="2240"/>
                    <a:pt x="1" y="4969"/>
                  </a:cubicBezTo>
                  <a:cubicBezTo>
                    <a:pt x="414" y="5801"/>
                    <a:pt x="913" y="6590"/>
                    <a:pt x="1476" y="7320"/>
                  </a:cubicBezTo>
                  <a:cubicBezTo>
                    <a:pt x="2889" y="4446"/>
                    <a:pt x="5123" y="2394"/>
                    <a:pt x="7780" y="770"/>
                  </a:cubicBezTo>
                  <a:cubicBezTo>
                    <a:pt x="7531" y="491"/>
                    <a:pt x="7430" y="404"/>
                    <a:pt x="7088"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36" name="Google Shape;1336;p41"/>
            <p:cNvSpPr/>
            <p:nvPr/>
          </p:nvSpPr>
          <p:spPr>
            <a:xfrm>
              <a:off x="5988524" y="3178310"/>
              <a:ext cx="233498" cy="392345"/>
            </a:xfrm>
            <a:custGeom>
              <a:avLst/>
              <a:gdLst/>
              <a:ahLst/>
              <a:cxnLst/>
              <a:rect l="l" t="t" r="r" b="b"/>
              <a:pathLst>
                <a:path w="2446" h="4110" extrusionOk="0">
                  <a:moveTo>
                    <a:pt x="1135" y="0"/>
                  </a:moveTo>
                  <a:cubicBezTo>
                    <a:pt x="669" y="519"/>
                    <a:pt x="279" y="1106"/>
                    <a:pt x="1" y="1759"/>
                  </a:cubicBezTo>
                  <a:cubicBezTo>
                    <a:pt x="414" y="2591"/>
                    <a:pt x="913" y="3380"/>
                    <a:pt x="1476" y="4110"/>
                  </a:cubicBezTo>
                  <a:cubicBezTo>
                    <a:pt x="1764" y="3524"/>
                    <a:pt x="2095" y="2981"/>
                    <a:pt x="2446" y="2462"/>
                  </a:cubicBezTo>
                  <a:cubicBezTo>
                    <a:pt x="1975" y="1668"/>
                    <a:pt x="1552" y="842"/>
                    <a:pt x="1135"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37" name="Google Shape;1337;p41"/>
            <p:cNvSpPr/>
            <p:nvPr/>
          </p:nvSpPr>
          <p:spPr>
            <a:xfrm>
              <a:off x="6129312" y="2890435"/>
              <a:ext cx="1420462" cy="1271161"/>
            </a:xfrm>
            <a:custGeom>
              <a:avLst/>
              <a:gdLst/>
              <a:ahLst/>
              <a:cxnLst/>
              <a:rect l="l" t="t" r="r" b="b"/>
              <a:pathLst>
                <a:path w="14880" h="13316" extrusionOk="0">
                  <a:moveTo>
                    <a:pt x="9827" y="0"/>
                  </a:moveTo>
                  <a:cubicBezTo>
                    <a:pt x="9766" y="0"/>
                    <a:pt x="9706" y="1"/>
                    <a:pt x="9645" y="4"/>
                  </a:cubicBezTo>
                  <a:cubicBezTo>
                    <a:pt x="8565" y="52"/>
                    <a:pt x="7531" y="436"/>
                    <a:pt x="6517" y="816"/>
                  </a:cubicBezTo>
                  <a:cubicBezTo>
                    <a:pt x="6431" y="715"/>
                    <a:pt x="6369" y="643"/>
                    <a:pt x="6305" y="576"/>
                  </a:cubicBezTo>
                  <a:cubicBezTo>
                    <a:pt x="3648" y="2200"/>
                    <a:pt x="1414" y="4252"/>
                    <a:pt x="1" y="7126"/>
                  </a:cubicBezTo>
                  <a:cubicBezTo>
                    <a:pt x="2495" y="10364"/>
                    <a:pt x="6325" y="12580"/>
                    <a:pt x="10362" y="13316"/>
                  </a:cubicBezTo>
                  <a:cubicBezTo>
                    <a:pt x="10852" y="12897"/>
                    <a:pt x="11198" y="12191"/>
                    <a:pt x="11482" y="11615"/>
                  </a:cubicBezTo>
                  <a:cubicBezTo>
                    <a:pt x="11765" y="11032"/>
                    <a:pt x="11770" y="10269"/>
                    <a:pt x="11318" y="9812"/>
                  </a:cubicBezTo>
                  <a:cubicBezTo>
                    <a:pt x="11129" y="9619"/>
                    <a:pt x="10856" y="9525"/>
                    <a:pt x="10588" y="9525"/>
                  </a:cubicBezTo>
                  <a:cubicBezTo>
                    <a:pt x="10213" y="9525"/>
                    <a:pt x="9847" y="9709"/>
                    <a:pt x="9732" y="10067"/>
                  </a:cubicBezTo>
                  <a:cubicBezTo>
                    <a:pt x="8305" y="8674"/>
                    <a:pt x="6580" y="6972"/>
                    <a:pt x="5152" y="5578"/>
                  </a:cubicBezTo>
                  <a:lnTo>
                    <a:pt x="5152" y="5578"/>
                  </a:lnTo>
                  <a:cubicBezTo>
                    <a:pt x="5475" y="5667"/>
                    <a:pt x="5814" y="5708"/>
                    <a:pt x="6160" y="5708"/>
                  </a:cubicBezTo>
                  <a:cubicBezTo>
                    <a:pt x="7281" y="5708"/>
                    <a:pt x="8468" y="5281"/>
                    <a:pt x="9386" y="4708"/>
                  </a:cubicBezTo>
                  <a:cubicBezTo>
                    <a:pt x="9765" y="5866"/>
                    <a:pt x="10328" y="7303"/>
                    <a:pt x="10708" y="8461"/>
                  </a:cubicBezTo>
                  <a:cubicBezTo>
                    <a:pt x="11905" y="8390"/>
                    <a:pt x="13471" y="8231"/>
                    <a:pt x="14667" y="8155"/>
                  </a:cubicBezTo>
                  <a:cubicBezTo>
                    <a:pt x="14879" y="7649"/>
                    <a:pt x="14759" y="6900"/>
                    <a:pt x="14451" y="6448"/>
                  </a:cubicBezTo>
                  <a:cubicBezTo>
                    <a:pt x="14144" y="5999"/>
                    <a:pt x="13613" y="5717"/>
                    <a:pt x="13069" y="5717"/>
                  </a:cubicBezTo>
                  <a:cubicBezTo>
                    <a:pt x="13061" y="5717"/>
                    <a:pt x="13052" y="5717"/>
                    <a:pt x="13043" y="5718"/>
                  </a:cubicBezTo>
                  <a:cubicBezTo>
                    <a:pt x="13231" y="4968"/>
                    <a:pt x="13187" y="4118"/>
                    <a:pt x="13197" y="3344"/>
                  </a:cubicBezTo>
                  <a:cubicBezTo>
                    <a:pt x="13207" y="2570"/>
                    <a:pt x="13024" y="1767"/>
                    <a:pt x="12548" y="1162"/>
                  </a:cubicBezTo>
                  <a:cubicBezTo>
                    <a:pt x="11918" y="354"/>
                    <a:pt x="10854" y="0"/>
                    <a:pt x="9827"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1"/>
            <p:cNvSpPr/>
            <p:nvPr/>
          </p:nvSpPr>
          <p:spPr>
            <a:xfrm>
              <a:off x="7168277" y="3618903"/>
              <a:ext cx="349674" cy="78374"/>
            </a:xfrm>
            <a:custGeom>
              <a:avLst/>
              <a:gdLst/>
              <a:ahLst/>
              <a:cxnLst/>
              <a:rect l="l" t="t" r="r" b="b"/>
              <a:pathLst>
                <a:path w="3663" h="821" extrusionOk="0">
                  <a:moveTo>
                    <a:pt x="1771" y="0"/>
                  </a:moveTo>
                  <a:cubicBezTo>
                    <a:pt x="1075" y="0"/>
                    <a:pt x="430" y="244"/>
                    <a:pt x="0" y="820"/>
                  </a:cubicBezTo>
                  <a:cubicBezTo>
                    <a:pt x="1129" y="743"/>
                    <a:pt x="2538" y="603"/>
                    <a:pt x="3662" y="532"/>
                  </a:cubicBezTo>
                  <a:cubicBezTo>
                    <a:pt x="3070" y="199"/>
                    <a:pt x="2399" y="0"/>
                    <a:pt x="1771"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39" name="Google Shape;1339;p41"/>
            <p:cNvSpPr/>
            <p:nvPr/>
          </p:nvSpPr>
          <p:spPr>
            <a:xfrm>
              <a:off x="5540389" y="2402691"/>
              <a:ext cx="387763" cy="1082720"/>
            </a:xfrm>
            <a:custGeom>
              <a:avLst/>
              <a:gdLst/>
              <a:ahLst/>
              <a:cxnLst/>
              <a:rect l="l" t="t" r="r" b="b"/>
              <a:pathLst>
                <a:path w="4062" h="11342" extrusionOk="0">
                  <a:moveTo>
                    <a:pt x="2048" y="1"/>
                  </a:moveTo>
                  <a:cubicBezTo>
                    <a:pt x="1063" y="918"/>
                    <a:pt x="505" y="2279"/>
                    <a:pt x="347" y="3634"/>
                  </a:cubicBezTo>
                  <a:cubicBezTo>
                    <a:pt x="159" y="5243"/>
                    <a:pt x="0" y="6440"/>
                    <a:pt x="284" y="8035"/>
                  </a:cubicBezTo>
                  <a:cubicBezTo>
                    <a:pt x="451" y="8953"/>
                    <a:pt x="957" y="10237"/>
                    <a:pt x="1662" y="11020"/>
                  </a:cubicBezTo>
                  <a:cubicBezTo>
                    <a:pt x="1854" y="11231"/>
                    <a:pt x="2122" y="11342"/>
                    <a:pt x="2396" y="11342"/>
                  </a:cubicBezTo>
                  <a:cubicBezTo>
                    <a:pt x="2534" y="11342"/>
                    <a:pt x="2674" y="11314"/>
                    <a:pt x="2807" y="11255"/>
                  </a:cubicBezTo>
                  <a:cubicBezTo>
                    <a:pt x="3239" y="11058"/>
                    <a:pt x="3725" y="10832"/>
                    <a:pt x="4061" y="10703"/>
                  </a:cubicBezTo>
                  <a:cubicBezTo>
                    <a:pt x="3676" y="10078"/>
                    <a:pt x="3421" y="9366"/>
                    <a:pt x="3277" y="8617"/>
                  </a:cubicBezTo>
                  <a:cubicBezTo>
                    <a:pt x="3018" y="7267"/>
                    <a:pt x="3143" y="5806"/>
                    <a:pt x="3614" y="4551"/>
                  </a:cubicBezTo>
                  <a:cubicBezTo>
                    <a:pt x="3514" y="2836"/>
                    <a:pt x="3062" y="1192"/>
                    <a:pt x="2048"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1"/>
            <p:cNvSpPr/>
            <p:nvPr/>
          </p:nvSpPr>
          <p:spPr>
            <a:xfrm>
              <a:off x="6889374" y="1935563"/>
              <a:ext cx="202378" cy="240562"/>
            </a:xfrm>
            <a:custGeom>
              <a:avLst/>
              <a:gdLst/>
              <a:ahLst/>
              <a:cxnLst/>
              <a:rect l="l" t="t" r="r" b="b"/>
              <a:pathLst>
                <a:path w="2120" h="2520" extrusionOk="0">
                  <a:moveTo>
                    <a:pt x="1024" y="0"/>
                  </a:moveTo>
                  <a:cubicBezTo>
                    <a:pt x="990" y="0"/>
                    <a:pt x="957" y="3"/>
                    <a:pt x="923" y="7"/>
                  </a:cubicBezTo>
                  <a:cubicBezTo>
                    <a:pt x="520" y="65"/>
                    <a:pt x="216" y="426"/>
                    <a:pt x="101" y="814"/>
                  </a:cubicBezTo>
                  <a:cubicBezTo>
                    <a:pt x="1" y="1156"/>
                    <a:pt x="20" y="1516"/>
                    <a:pt x="54" y="1872"/>
                  </a:cubicBezTo>
                  <a:cubicBezTo>
                    <a:pt x="63" y="1983"/>
                    <a:pt x="112" y="2092"/>
                    <a:pt x="193" y="2170"/>
                  </a:cubicBezTo>
                  <a:cubicBezTo>
                    <a:pt x="318" y="2290"/>
                    <a:pt x="534" y="2438"/>
                    <a:pt x="870" y="2496"/>
                  </a:cubicBezTo>
                  <a:cubicBezTo>
                    <a:pt x="969" y="2513"/>
                    <a:pt x="1068" y="2519"/>
                    <a:pt x="1164" y="2519"/>
                  </a:cubicBezTo>
                  <a:cubicBezTo>
                    <a:pt x="1321" y="2519"/>
                    <a:pt x="1469" y="2501"/>
                    <a:pt x="1591" y="2478"/>
                  </a:cubicBezTo>
                  <a:cubicBezTo>
                    <a:pt x="1788" y="2444"/>
                    <a:pt x="1942" y="2290"/>
                    <a:pt x="1986" y="2092"/>
                  </a:cubicBezTo>
                  <a:cubicBezTo>
                    <a:pt x="2068" y="1689"/>
                    <a:pt x="2120" y="1280"/>
                    <a:pt x="2019" y="881"/>
                  </a:cubicBezTo>
                  <a:cubicBezTo>
                    <a:pt x="1898" y="424"/>
                    <a:pt x="1488" y="0"/>
                    <a:pt x="1024"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41" name="Google Shape;1341;p41"/>
            <p:cNvSpPr/>
            <p:nvPr/>
          </p:nvSpPr>
          <p:spPr>
            <a:xfrm>
              <a:off x="5735392" y="2660403"/>
              <a:ext cx="192736" cy="809415"/>
            </a:xfrm>
            <a:custGeom>
              <a:avLst/>
              <a:gdLst/>
              <a:ahLst/>
              <a:cxnLst/>
              <a:rect l="l" t="t" r="r" b="b"/>
              <a:pathLst>
                <a:path w="2019" h="8479" extrusionOk="0">
                  <a:moveTo>
                    <a:pt x="1302" y="1"/>
                  </a:moveTo>
                  <a:cubicBezTo>
                    <a:pt x="0" y="2722"/>
                    <a:pt x="34" y="5744"/>
                    <a:pt x="932" y="8478"/>
                  </a:cubicBezTo>
                  <a:cubicBezTo>
                    <a:pt x="1316" y="8301"/>
                    <a:pt x="1724" y="8118"/>
                    <a:pt x="2018" y="8003"/>
                  </a:cubicBezTo>
                  <a:cubicBezTo>
                    <a:pt x="1633" y="7378"/>
                    <a:pt x="1378" y="6666"/>
                    <a:pt x="1234" y="5917"/>
                  </a:cubicBezTo>
                  <a:cubicBezTo>
                    <a:pt x="975" y="4567"/>
                    <a:pt x="1100" y="3106"/>
                    <a:pt x="1571" y="1851"/>
                  </a:cubicBezTo>
                  <a:cubicBezTo>
                    <a:pt x="1533" y="1217"/>
                    <a:pt x="1446" y="593"/>
                    <a:pt x="1302"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41"/>
            <p:cNvSpPr/>
            <p:nvPr/>
          </p:nvSpPr>
          <p:spPr>
            <a:xfrm>
              <a:off x="5354549" y="1459367"/>
              <a:ext cx="1108495" cy="975040"/>
            </a:xfrm>
            <a:custGeom>
              <a:avLst/>
              <a:gdLst/>
              <a:ahLst/>
              <a:cxnLst/>
              <a:rect l="l" t="t" r="r" b="b"/>
              <a:pathLst>
                <a:path w="11612" h="10214" extrusionOk="0">
                  <a:moveTo>
                    <a:pt x="7109" y="0"/>
                  </a:moveTo>
                  <a:cubicBezTo>
                    <a:pt x="5316" y="0"/>
                    <a:pt x="2520" y="1203"/>
                    <a:pt x="1366" y="2492"/>
                  </a:cubicBezTo>
                  <a:cubicBezTo>
                    <a:pt x="178" y="3823"/>
                    <a:pt x="1" y="5155"/>
                    <a:pt x="520" y="6861"/>
                  </a:cubicBezTo>
                  <a:cubicBezTo>
                    <a:pt x="1236" y="9192"/>
                    <a:pt x="3074" y="10214"/>
                    <a:pt x="5033" y="10214"/>
                  </a:cubicBezTo>
                  <a:cubicBezTo>
                    <a:pt x="6845" y="10214"/>
                    <a:pt x="8761" y="9339"/>
                    <a:pt x="9988" y="7817"/>
                  </a:cubicBezTo>
                  <a:cubicBezTo>
                    <a:pt x="11463" y="5986"/>
                    <a:pt x="11612" y="3060"/>
                    <a:pt x="9982" y="1368"/>
                  </a:cubicBezTo>
                  <a:cubicBezTo>
                    <a:pt x="9079" y="431"/>
                    <a:pt x="8560" y="52"/>
                    <a:pt x="7262" y="3"/>
                  </a:cubicBezTo>
                  <a:cubicBezTo>
                    <a:pt x="7212" y="1"/>
                    <a:pt x="7161" y="0"/>
                    <a:pt x="7109"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1"/>
            <p:cNvSpPr/>
            <p:nvPr/>
          </p:nvSpPr>
          <p:spPr>
            <a:xfrm>
              <a:off x="5354549" y="1599964"/>
              <a:ext cx="544701" cy="834235"/>
            </a:xfrm>
            <a:custGeom>
              <a:avLst/>
              <a:gdLst/>
              <a:ahLst/>
              <a:cxnLst/>
              <a:rect l="l" t="t" r="r" b="b"/>
              <a:pathLst>
                <a:path w="5706" h="8739" extrusionOk="0">
                  <a:moveTo>
                    <a:pt x="2635" y="1"/>
                  </a:moveTo>
                  <a:lnTo>
                    <a:pt x="2635" y="1"/>
                  </a:lnTo>
                  <a:cubicBezTo>
                    <a:pt x="2125" y="318"/>
                    <a:pt x="1683" y="668"/>
                    <a:pt x="1366" y="1019"/>
                  </a:cubicBezTo>
                  <a:cubicBezTo>
                    <a:pt x="178" y="2350"/>
                    <a:pt x="1" y="3682"/>
                    <a:pt x="520" y="5388"/>
                  </a:cubicBezTo>
                  <a:cubicBezTo>
                    <a:pt x="1236" y="7718"/>
                    <a:pt x="3077" y="8738"/>
                    <a:pt x="5035" y="8738"/>
                  </a:cubicBezTo>
                  <a:cubicBezTo>
                    <a:pt x="5257" y="8738"/>
                    <a:pt x="5481" y="8725"/>
                    <a:pt x="5705" y="8699"/>
                  </a:cubicBezTo>
                  <a:cubicBezTo>
                    <a:pt x="4855" y="8353"/>
                    <a:pt x="4086" y="7766"/>
                    <a:pt x="3447" y="6810"/>
                  </a:cubicBezTo>
                  <a:cubicBezTo>
                    <a:pt x="2034" y="4922"/>
                    <a:pt x="1582" y="2072"/>
                    <a:pt x="2635"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44" name="Google Shape;1344;p41"/>
            <p:cNvSpPr/>
            <p:nvPr/>
          </p:nvSpPr>
          <p:spPr>
            <a:xfrm>
              <a:off x="5297757" y="1976988"/>
              <a:ext cx="267097" cy="274925"/>
            </a:xfrm>
            <a:custGeom>
              <a:avLst/>
              <a:gdLst/>
              <a:ahLst/>
              <a:cxnLst/>
              <a:rect l="l" t="t" r="r" b="b"/>
              <a:pathLst>
                <a:path w="2798" h="2880" extrusionOk="0">
                  <a:moveTo>
                    <a:pt x="1245" y="1"/>
                  </a:moveTo>
                  <a:cubicBezTo>
                    <a:pt x="995" y="159"/>
                    <a:pt x="731" y="294"/>
                    <a:pt x="480" y="453"/>
                  </a:cubicBezTo>
                  <a:cubicBezTo>
                    <a:pt x="0" y="751"/>
                    <a:pt x="52" y="1553"/>
                    <a:pt x="289" y="2062"/>
                  </a:cubicBezTo>
                  <a:cubicBezTo>
                    <a:pt x="529" y="2572"/>
                    <a:pt x="668" y="2798"/>
                    <a:pt x="1221" y="2880"/>
                  </a:cubicBezTo>
                  <a:cubicBezTo>
                    <a:pt x="1533" y="2851"/>
                    <a:pt x="2081" y="2610"/>
                    <a:pt x="2394" y="2576"/>
                  </a:cubicBezTo>
                  <a:cubicBezTo>
                    <a:pt x="2797" y="1606"/>
                    <a:pt x="2239" y="352"/>
                    <a:pt x="1245"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45" name="Google Shape;1345;p41"/>
            <p:cNvSpPr/>
            <p:nvPr/>
          </p:nvSpPr>
          <p:spPr>
            <a:xfrm>
              <a:off x="5617894" y="1613327"/>
              <a:ext cx="723977" cy="612097"/>
            </a:xfrm>
            <a:custGeom>
              <a:avLst/>
              <a:gdLst/>
              <a:ahLst/>
              <a:cxnLst/>
              <a:rect l="l" t="t" r="r" b="b"/>
              <a:pathLst>
                <a:path w="7584" h="6412" extrusionOk="0">
                  <a:moveTo>
                    <a:pt x="4433" y="0"/>
                  </a:moveTo>
                  <a:cubicBezTo>
                    <a:pt x="2936" y="0"/>
                    <a:pt x="1298" y="852"/>
                    <a:pt x="649" y="2152"/>
                  </a:cubicBezTo>
                  <a:cubicBezTo>
                    <a:pt x="0" y="3450"/>
                    <a:pt x="597" y="5186"/>
                    <a:pt x="1837" y="5940"/>
                  </a:cubicBezTo>
                  <a:cubicBezTo>
                    <a:pt x="2360" y="6260"/>
                    <a:pt x="2965" y="6411"/>
                    <a:pt x="3575" y="6411"/>
                  </a:cubicBezTo>
                  <a:cubicBezTo>
                    <a:pt x="4411" y="6411"/>
                    <a:pt x="5257" y="6129"/>
                    <a:pt x="5921" y="5612"/>
                  </a:cubicBezTo>
                  <a:cubicBezTo>
                    <a:pt x="6983" y="4782"/>
                    <a:pt x="7584" y="3325"/>
                    <a:pt x="7229" y="2023"/>
                  </a:cubicBezTo>
                  <a:cubicBezTo>
                    <a:pt x="6837" y="596"/>
                    <a:pt x="5684" y="0"/>
                    <a:pt x="443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1"/>
            <p:cNvSpPr/>
            <p:nvPr/>
          </p:nvSpPr>
          <p:spPr>
            <a:xfrm>
              <a:off x="5784358" y="1618767"/>
              <a:ext cx="303853" cy="606560"/>
            </a:xfrm>
            <a:custGeom>
              <a:avLst/>
              <a:gdLst/>
              <a:ahLst/>
              <a:cxnLst/>
              <a:rect l="l" t="t" r="r" b="b"/>
              <a:pathLst>
                <a:path w="3183" h="6354" extrusionOk="0">
                  <a:moveTo>
                    <a:pt x="1996" y="1"/>
                  </a:moveTo>
                  <a:lnTo>
                    <a:pt x="1996" y="1"/>
                  </a:lnTo>
                  <a:cubicBezTo>
                    <a:pt x="1308" y="116"/>
                    <a:pt x="621" y="394"/>
                    <a:pt x="53" y="798"/>
                  </a:cubicBezTo>
                  <a:cubicBezTo>
                    <a:pt x="0" y="1226"/>
                    <a:pt x="140" y="1678"/>
                    <a:pt x="443" y="1990"/>
                  </a:cubicBezTo>
                  <a:cubicBezTo>
                    <a:pt x="827" y="2399"/>
                    <a:pt x="1462" y="2601"/>
                    <a:pt x="1654" y="3129"/>
                  </a:cubicBezTo>
                  <a:cubicBezTo>
                    <a:pt x="1817" y="3576"/>
                    <a:pt x="1582" y="4062"/>
                    <a:pt x="1356" y="4484"/>
                  </a:cubicBezTo>
                  <a:cubicBezTo>
                    <a:pt x="1063" y="5018"/>
                    <a:pt x="774" y="5551"/>
                    <a:pt x="481" y="6085"/>
                  </a:cubicBezTo>
                  <a:cubicBezTo>
                    <a:pt x="894" y="6262"/>
                    <a:pt x="1342" y="6349"/>
                    <a:pt x="1798" y="6354"/>
                  </a:cubicBezTo>
                  <a:cubicBezTo>
                    <a:pt x="2524" y="5344"/>
                    <a:pt x="3182" y="4182"/>
                    <a:pt x="2850" y="3013"/>
                  </a:cubicBezTo>
                  <a:cubicBezTo>
                    <a:pt x="2721" y="2563"/>
                    <a:pt x="2451" y="2163"/>
                    <a:pt x="2221" y="1749"/>
                  </a:cubicBezTo>
                  <a:cubicBezTo>
                    <a:pt x="1996" y="1336"/>
                    <a:pt x="1808" y="875"/>
                    <a:pt x="1861" y="409"/>
                  </a:cubicBezTo>
                  <a:cubicBezTo>
                    <a:pt x="1880" y="265"/>
                    <a:pt x="1928" y="130"/>
                    <a:pt x="1996"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1"/>
            <p:cNvSpPr/>
            <p:nvPr/>
          </p:nvSpPr>
          <p:spPr>
            <a:xfrm>
              <a:off x="5955976" y="1613327"/>
              <a:ext cx="241899" cy="612001"/>
            </a:xfrm>
            <a:custGeom>
              <a:avLst/>
              <a:gdLst/>
              <a:ahLst/>
              <a:cxnLst/>
              <a:rect l="l" t="t" r="r" b="b"/>
              <a:pathLst>
                <a:path w="2534" h="6411" extrusionOk="0">
                  <a:moveTo>
                    <a:pt x="881" y="1"/>
                  </a:moveTo>
                  <a:cubicBezTo>
                    <a:pt x="655" y="1"/>
                    <a:pt x="426" y="20"/>
                    <a:pt x="198" y="58"/>
                  </a:cubicBezTo>
                  <a:cubicBezTo>
                    <a:pt x="130" y="187"/>
                    <a:pt x="82" y="322"/>
                    <a:pt x="63" y="466"/>
                  </a:cubicBezTo>
                  <a:cubicBezTo>
                    <a:pt x="10" y="932"/>
                    <a:pt x="198" y="1393"/>
                    <a:pt x="423" y="1806"/>
                  </a:cubicBezTo>
                  <a:cubicBezTo>
                    <a:pt x="653" y="2220"/>
                    <a:pt x="923" y="2620"/>
                    <a:pt x="1052" y="3070"/>
                  </a:cubicBezTo>
                  <a:cubicBezTo>
                    <a:pt x="1384" y="4239"/>
                    <a:pt x="726" y="5401"/>
                    <a:pt x="0" y="6411"/>
                  </a:cubicBezTo>
                  <a:cubicBezTo>
                    <a:pt x="307" y="6411"/>
                    <a:pt x="620" y="6377"/>
                    <a:pt x="923" y="6304"/>
                  </a:cubicBezTo>
                  <a:cubicBezTo>
                    <a:pt x="1802" y="5526"/>
                    <a:pt x="2533" y="4321"/>
                    <a:pt x="2389" y="3263"/>
                  </a:cubicBezTo>
                  <a:cubicBezTo>
                    <a:pt x="2297" y="2580"/>
                    <a:pt x="1995" y="1932"/>
                    <a:pt x="1922" y="1245"/>
                  </a:cubicBezTo>
                  <a:cubicBezTo>
                    <a:pt x="1884" y="899"/>
                    <a:pt x="1928" y="524"/>
                    <a:pt x="2061" y="202"/>
                  </a:cubicBezTo>
                  <a:cubicBezTo>
                    <a:pt x="1692" y="65"/>
                    <a:pt x="1292" y="1"/>
                    <a:pt x="881"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41"/>
            <p:cNvSpPr/>
            <p:nvPr/>
          </p:nvSpPr>
          <p:spPr>
            <a:xfrm>
              <a:off x="6017827" y="2397345"/>
              <a:ext cx="480456" cy="405901"/>
            </a:xfrm>
            <a:custGeom>
              <a:avLst/>
              <a:gdLst/>
              <a:ahLst/>
              <a:cxnLst/>
              <a:rect l="l" t="t" r="r" b="b"/>
              <a:pathLst>
                <a:path w="5033" h="4252" extrusionOk="0">
                  <a:moveTo>
                    <a:pt x="3465" y="0"/>
                  </a:moveTo>
                  <a:cubicBezTo>
                    <a:pt x="2152" y="0"/>
                    <a:pt x="847" y="597"/>
                    <a:pt x="1" y="1604"/>
                  </a:cubicBezTo>
                  <a:cubicBezTo>
                    <a:pt x="424" y="2411"/>
                    <a:pt x="919" y="3444"/>
                    <a:pt x="1347" y="4252"/>
                  </a:cubicBezTo>
                  <a:cubicBezTo>
                    <a:pt x="1993" y="3559"/>
                    <a:pt x="3012" y="2825"/>
                    <a:pt x="4429" y="2825"/>
                  </a:cubicBezTo>
                  <a:cubicBezTo>
                    <a:pt x="4623" y="2825"/>
                    <a:pt x="4824" y="2838"/>
                    <a:pt x="5033" y="2868"/>
                  </a:cubicBezTo>
                  <a:lnTo>
                    <a:pt x="3797" y="13"/>
                  </a:lnTo>
                  <a:cubicBezTo>
                    <a:pt x="3687" y="5"/>
                    <a:pt x="3576" y="0"/>
                    <a:pt x="3465"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49" name="Google Shape;1349;p41"/>
            <p:cNvSpPr/>
            <p:nvPr/>
          </p:nvSpPr>
          <p:spPr>
            <a:xfrm>
              <a:off x="5637557" y="1596814"/>
              <a:ext cx="696484" cy="645031"/>
            </a:xfrm>
            <a:custGeom>
              <a:avLst/>
              <a:gdLst/>
              <a:ahLst/>
              <a:cxnLst/>
              <a:rect l="l" t="t" r="r" b="b"/>
              <a:pathLst>
                <a:path w="7296" h="6757" extrusionOk="0">
                  <a:moveTo>
                    <a:pt x="4226" y="346"/>
                  </a:moveTo>
                  <a:cubicBezTo>
                    <a:pt x="4523" y="346"/>
                    <a:pt x="4816" y="384"/>
                    <a:pt x="5091" y="457"/>
                  </a:cubicBezTo>
                  <a:cubicBezTo>
                    <a:pt x="5297" y="509"/>
                    <a:pt x="5494" y="586"/>
                    <a:pt x="5672" y="688"/>
                  </a:cubicBezTo>
                  <a:cubicBezTo>
                    <a:pt x="5945" y="836"/>
                    <a:pt x="6186" y="1034"/>
                    <a:pt x="6388" y="1293"/>
                  </a:cubicBezTo>
                  <a:cubicBezTo>
                    <a:pt x="6590" y="1547"/>
                    <a:pt x="6748" y="1859"/>
                    <a:pt x="6854" y="2245"/>
                  </a:cubicBezTo>
                  <a:cubicBezTo>
                    <a:pt x="6921" y="2480"/>
                    <a:pt x="6950" y="2724"/>
                    <a:pt x="6950" y="2975"/>
                  </a:cubicBezTo>
                  <a:cubicBezTo>
                    <a:pt x="6950" y="3479"/>
                    <a:pt x="6821" y="3989"/>
                    <a:pt x="6584" y="4450"/>
                  </a:cubicBezTo>
                  <a:cubicBezTo>
                    <a:pt x="6349" y="4916"/>
                    <a:pt x="6013" y="5330"/>
                    <a:pt x="5604" y="5647"/>
                  </a:cubicBezTo>
                  <a:cubicBezTo>
                    <a:pt x="5293" y="5892"/>
                    <a:pt x="4932" y="6084"/>
                    <a:pt x="4547" y="6213"/>
                  </a:cubicBezTo>
                  <a:cubicBezTo>
                    <a:pt x="4168" y="6344"/>
                    <a:pt x="3764" y="6411"/>
                    <a:pt x="3365" y="6411"/>
                  </a:cubicBezTo>
                  <a:cubicBezTo>
                    <a:pt x="2784" y="6411"/>
                    <a:pt x="2212" y="6266"/>
                    <a:pt x="1717" y="5969"/>
                  </a:cubicBezTo>
                  <a:cubicBezTo>
                    <a:pt x="1298" y="5709"/>
                    <a:pt x="957" y="5335"/>
                    <a:pt x="722" y="4897"/>
                  </a:cubicBezTo>
                  <a:cubicBezTo>
                    <a:pt x="482" y="4465"/>
                    <a:pt x="352" y="3969"/>
                    <a:pt x="352" y="3489"/>
                  </a:cubicBezTo>
                  <a:cubicBezTo>
                    <a:pt x="352" y="3110"/>
                    <a:pt x="429" y="2739"/>
                    <a:pt x="597" y="2403"/>
                  </a:cubicBezTo>
                  <a:cubicBezTo>
                    <a:pt x="751" y="2095"/>
                    <a:pt x="962" y="1817"/>
                    <a:pt x="1217" y="1566"/>
                  </a:cubicBezTo>
                  <a:cubicBezTo>
                    <a:pt x="1602" y="1187"/>
                    <a:pt x="2086" y="884"/>
                    <a:pt x="2605" y="673"/>
                  </a:cubicBezTo>
                  <a:cubicBezTo>
                    <a:pt x="3130" y="462"/>
                    <a:pt x="3692" y="346"/>
                    <a:pt x="4226" y="346"/>
                  </a:cubicBezTo>
                  <a:close/>
                  <a:moveTo>
                    <a:pt x="4226" y="0"/>
                  </a:moveTo>
                  <a:cubicBezTo>
                    <a:pt x="3447" y="0"/>
                    <a:pt x="2634" y="221"/>
                    <a:pt x="1933" y="610"/>
                  </a:cubicBezTo>
                  <a:cubicBezTo>
                    <a:pt x="1582" y="803"/>
                    <a:pt x="1256" y="1043"/>
                    <a:pt x="977" y="1316"/>
                  </a:cubicBezTo>
                  <a:cubicBezTo>
                    <a:pt x="693" y="1591"/>
                    <a:pt x="458" y="1903"/>
                    <a:pt x="289" y="2249"/>
                  </a:cubicBezTo>
                  <a:cubicBezTo>
                    <a:pt x="92" y="2638"/>
                    <a:pt x="1" y="3061"/>
                    <a:pt x="1" y="3489"/>
                  </a:cubicBezTo>
                  <a:cubicBezTo>
                    <a:pt x="1" y="4032"/>
                    <a:pt x="150" y="4580"/>
                    <a:pt x="414" y="5065"/>
                  </a:cubicBezTo>
                  <a:cubicBezTo>
                    <a:pt x="679" y="5550"/>
                    <a:pt x="1063" y="5973"/>
                    <a:pt x="1538" y="6262"/>
                  </a:cubicBezTo>
                  <a:cubicBezTo>
                    <a:pt x="2092" y="6603"/>
                    <a:pt x="2726" y="6757"/>
                    <a:pt x="3365" y="6757"/>
                  </a:cubicBezTo>
                  <a:cubicBezTo>
                    <a:pt x="3802" y="6757"/>
                    <a:pt x="4244" y="6685"/>
                    <a:pt x="4663" y="6546"/>
                  </a:cubicBezTo>
                  <a:cubicBezTo>
                    <a:pt x="5076" y="6401"/>
                    <a:pt x="5475" y="6195"/>
                    <a:pt x="5821" y="5920"/>
                  </a:cubicBezTo>
                  <a:cubicBezTo>
                    <a:pt x="6267" y="5570"/>
                    <a:pt x="6637" y="5118"/>
                    <a:pt x="6892" y="4609"/>
                  </a:cubicBezTo>
                  <a:cubicBezTo>
                    <a:pt x="7152" y="4099"/>
                    <a:pt x="7296" y="3536"/>
                    <a:pt x="7296" y="2975"/>
                  </a:cubicBezTo>
                  <a:cubicBezTo>
                    <a:pt x="7296" y="2696"/>
                    <a:pt x="7262" y="2422"/>
                    <a:pt x="7190" y="2148"/>
                  </a:cubicBezTo>
                  <a:cubicBezTo>
                    <a:pt x="7085" y="1773"/>
                    <a:pt x="6930" y="1451"/>
                    <a:pt x="6739" y="1178"/>
                  </a:cubicBezTo>
                  <a:cubicBezTo>
                    <a:pt x="6446" y="764"/>
                    <a:pt x="6061" y="471"/>
                    <a:pt x="5628" y="278"/>
                  </a:cubicBezTo>
                  <a:cubicBezTo>
                    <a:pt x="5196" y="87"/>
                    <a:pt x="4716" y="0"/>
                    <a:pt x="4226"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1"/>
            <p:cNvSpPr/>
            <p:nvPr/>
          </p:nvSpPr>
          <p:spPr>
            <a:xfrm>
              <a:off x="6554920" y="3664432"/>
              <a:ext cx="250204" cy="218033"/>
            </a:xfrm>
            <a:custGeom>
              <a:avLst/>
              <a:gdLst/>
              <a:ahLst/>
              <a:cxnLst/>
              <a:rect l="l" t="t" r="r" b="b"/>
              <a:pathLst>
                <a:path w="2621" h="2284" extrusionOk="0">
                  <a:moveTo>
                    <a:pt x="1152" y="1"/>
                  </a:moveTo>
                  <a:cubicBezTo>
                    <a:pt x="739" y="1"/>
                    <a:pt x="344" y="207"/>
                    <a:pt x="140" y="694"/>
                  </a:cubicBezTo>
                  <a:cubicBezTo>
                    <a:pt x="1" y="1031"/>
                    <a:pt x="59" y="1448"/>
                    <a:pt x="309" y="1718"/>
                  </a:cubicBezTo>
                  <a:cubicBezTo>
                    <a:pt x="473" y="1900"/>
                    <a:pt x="703" y="2001"/>
                    <a:pt x="929" y="2097"/>
                  </a:cubicBezTo>
                  <a:cubicBezTo>
                    <a:pt x="1170" y="2196"/>
                    <a:pt x="1436" y="2283"/>
                    <a:pt x="1691" y="2283"/>
                  </a:cubicBezTo>
                  <a:cubicBezTo>
                    <a:pt x="1822" y="2283"/>
                    <a:pt x="1951" y="2260"/>
                    <a:pt x="2072" y="2202"/>
                  </a:cubicBezTo>
                  <a:cubicBezTo>
                    <a:pt x="2447" y="2025"/>
                    <a:pt x="2620" y="1554"/>
                    <a:pt x="2549" y="1146"/>
                  </a:cubicBezTo>
                  <a:cubicBezTo>
                    <a:pt x="2436" y="468"/>
                    <a:pt x="1773" y="1"/>
                    <a:pt x="1152"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41"/>
            <p:cNvSpPr/>
            <p:nvPr/>
          </p:nvSpPr>
          <p:spPr>
            <a:xfrm>
              <a:off x="5690514" y="2387858"/>
              <a:ext cx="409719" cy="960721"/>
            </a:xfrm>
            <a:custGeom>
              <a:avLst/>
              <a:gdLst/>
              <a:ahLst/>
              <a:cxnLst/>
              <a:rect l="l" t="t" r="r" b="b"/>
              <a:pathLst>
                <a:path w="4292" h="10064" extrusionOk="0">
                  <a:moveTo>
                    <a:pt x="1110" y="0"/>
                  </a:moveTo>
                  <a:cubicBezTo>
                    <a:pt x="722" y="304"/>
                    <a:pt x="352" y="635"/>
                    <a:pt x="1" y="1000"/>
                  </a:cubicBezTo>
                  <a:cubicBezTo>
                    <a:pt x="563" y="4163"/>
                    <a:pt x="1625" y="7233"/>
                    <a:pt x="3144" y="10063"/>
                  </a:cubicBezTo>
                  <a:cubicBezTo>
                    <a:pt x="3475" y="9559"/>
                    <a:pt x="3865" y="9083"/>
                    <a:pt x="4291" y="8637"/>
                  </a:cubicBezTo>
                  <a:cubicBezTo>
                    <a:pt x="3004" y="5917"/>
                    <a:pt x="2048" y="3038"/>
                    <a:pt x="1110"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41"/>
            <p:cNvSpPr/>
            <p:nvPr/>
          </p:nvSpPr>
          <p:spPr>
            <a:xfrm>
              <a:off x="6580975" y="3280133"/>
              <a:ext cx="579545" cy="420315"/>
            </a:xfrm>
            <a:custGeom>
              <a:avLst/>
              <a:gdLst/>
              <a:ahLst/>
              <a:cxnLst/>
              <a:rect l="l" t="t" r="r" b="b"/>
              <a:pathLst>
                <a:path w="6071" h="4403" extrusionOk="0">
                  <a:moveTo>
                    <a:pt x="3708" y="0"/>
                  </a:moveTo>
                  <a:cubicBezTo>
                    <a:pt x="2624" y="0"/>
                    <a:pt x="1224" y="1039"/>
                    <a:pt x="0" y="1039"/>
                  </a:cubicBezTo>
                  <a:lnTo>
                    <a:pt x="490" y="1529"/>
                  </a:lnTo>
                  <a:cubicBezTo>
                    <a:pt x="799" y="1611"/>
                    <a:pt x="1123" y="1649"/>
                    <a:pt x="1453" y="1649"/>
                  </a:cubicBezTo>
                  <a:cubicBezTo>
                    <a:pt x="2570" y="1649"/>
                    <a:pt x="3756" y="1221"/>
                    <a:pt x="4676" y="649"/>
                  </a:cubicBezTo>
                  <a:cubicBezTo>
                    <a:pt x="5055" y="1807"/>
                    <a:pt x="5618" y="3244"/>
                    <a:pt x="5998" y="4402"/>
                  </a:cubicBezTo>
                  <a:lnTo>
                    <a:pt x="6031" y="4402"/>
                  </a:lnTo>
                  <a:cubicBezTo>
                    <a:pt x="6070" y="2971"/>
                    <a:pt x="5680" y="1510"/>
                    <a:pt x="4864" y="693"/>
                  </a:cubicBezTo>
                  <a:cubicBezTo>
                    <a:pt x="4557" y="181"/>
                    <a:pt x="4160" y="0"/>
                    <a:pt x="3708"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41"/>
            <p:cNvSpPr/>
            <p:nvPr/>
          </p:nvSpPr>
          <p:spPr>
            <a:xfrm>
              <a:off x="6131353" y="3445377"/>
              <a:ext cx="1018570" cy="718441"/>
            </a:xfrm>
            <a:custGeom>
              <a:avLst/>
              <a:gdLst/>
              <a:ahLst/>
              <a:cxnLst/>
              <a:rect l="l" t="t" r="r" b="b"/>
              <a:pathLst>
                <a:path w="10670" h="7526" extrusionOk="0">
                  <a:moveTo>
                    <a:pt x="769" y="0"/>
                  </a:moveTo>
                  <a:cubicBezTo>
                    <a:pt x="496" y="427"/>
                    <a:pt x="232" y="865"/>
                    <a:pt x="1" y="1336"/>
                  </a:cubicBezTo>
                  <a:cubicBezTo>
                    <a:pt x="2495" y="4574"/>
                    <a:pt x="6325" y="6790"/>
                    <a:pt x="10362" y="7526"/>
                  </a:cubicBezTo>
                  <a:cubicBezTo>
                    <a:pt x="10472" y="7434"/>
                    <a:pt x="10573" y="7324"/>
                    <a:pt x="10670" y="7209"/>
                  </a:cubicBezTo>
                  <a:cubicBezTo>
                    <a:pt x="6651" y="6694"/>
                    <a:pt x="3095" y="3479"/>
                    <a:pt x="769"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41"/>
            <p:cNvSpPr/>
            <p:nvPr/>
          </p:nvSpPr>
          <p:spPr>
            <a:xfrm>
              <a:off x="7078232" y="2960720"/>
              <a:ext cx="225002" cy="186149"/>
            </a:xfrm>
            <a:custGeom>
              <a:avLst/>
              <a:gdLst/>
              <a:ahLst/>
              <a:cxnLst/>
              <a:rect l="l" t="t" r="r" b="b"/>
              <a:pathLst>
                <a:path w="2357" h="1950" extrusionOk="0">
                  <a:moveTo>
                    <a:pt x="886" y="0"/>
                  </a:moveTo>
                  <a:cubicBezTo>
                    <a:pt x="845" y="0"/>
                    <a:pt x="804" y="2"/>
                    <a:pt x="764" y="7"/>
                  </a:cubicBezTo>
                  <a:cubicBezTo>
                    <a:pt x="433" y="50"/>
                    <a:pt x="116" y="295"/>
                    <a:pt x="63" y="626"/>
                  </a:cubicBezTo>
                  <a:cubicBezTo>
                    <a:pt x="1" y="987"/>
                    <a:pt x="245" y="1329"/>
                    <a:pt x="520" y="1569"/>
                  </a:cubicBezTo>
                  <a:cubicBezTo>
                    <a:pt x="767" y="1777"/>
                    <a:pt x="1069" y="1950"/>
                    <a:pt x="1387" y="1950"/>
                  </a:cubicBezTo>
                  <a:cubicBezTo>
                    <a:pt x="1421" y="1950"/>
                    <a:pt x="1456" y="1948"/>
                    <a:pt x="1490" y="1944"/>
                  </a:cubicBezTo>
                  <a:cubicBezTo>
                    <a:pt x="1836" y="1900"/>
                    <a:pt x="2139" y="1622"/>
                    <a:pt x="2211" y="1280"/>
                  </a:cubicBezTo>
                  <a:cubicBezTo>
                    <a:pt x="2356" y="561"/>
                    <a:pt x="1539" y="0"/>
                    <a:pt x="886"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1"/>
            <p:cNvSpPr/>
            <p:nvPr/>
          </p:nvSpPr>
          <p:spPr>
            <a:xfrm>
              <a:off x="6218748" y="2933292"/>
              <a:ext cx="534487" cy="472628"/>
            </a:xfrm>
            <a:custGeom>
              <a:avLst/>
              <a:gdLst/>
              <a:ahLst/>
              <a:cxnLst/>
              <a:rect l="l" t="t" r="r" b="b"/>
              <a:pathLst>
                <a:path w="5599" h="4951" extrusionOk="0">
                  <a:moveTo>
                    <a:pt x="5406" y="1"/>
                  </a:moveTo>
                  <a:cubicBezTo>
                    <a:pt x="5382" y="1"/>
                    <a:pt x="5358" y="6"/>
                    <a:pt x="5335" y="16"/>
                  </a:cubicBezTo>
                  <a:cubicBezTo>
                    <a:pt x="3235" y="1035"/>
                    <a:pt x="1389" y="2664"/>
                    <a:pt x="49" y="4687"/>
                  </a:cubicBezTo>
                  <a:cubicBezTo>
                    <a:pt x="1" y="4769"/>
                    <a:pt x="20" y="4870"/>
                    <a:pt x="97" y="4923"/>
                  </a:cubicBezTo>
                  <a:cubicBezTo>
                    <a:pt x="125" y="4942"/>
                    <a:pt x="157" y="4951"/>
                    <a:pt x="188" y="4951"/>
                  </a:cubicBezTo>
                  <a:cubicBezTo>
                    <a:pt x="244" y="4951"/>
                    <a:pt x="299" y="4923"/>
                    <a:pt x="333" y="4874"/>
                  </a:cubicBezTo>
                  <a:cubicBezTo>
                    <a:pt x="1639" y="2900"/>
                    <a:pt x="3436" y="1309"/>
                    <a:pt x="5479" y="318"/>
                  </a:cubicBezTo>
                  <a:cubicBezTo>
                    <a:pt x="5565" y="280"/>
                    <a:pt x="5599" y="180"/>
                    <a:pt x="5561" y="93"/>
                  </a:cubicBezTo>
                  <a:cubicBezTo>
                    <a:pt x="5530" y="34"/>
                    <a:pt x="5469" y="1"/>
                    <a:pt x="5406"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41"/>
            <p:cNvSpPr/>
            <p:nvPr/>
          </p:nvSpPr>
          <p:spPr>
            <a:xfrm>
              <a:off x="6963252" y="3854280"/>
              <a:ext cx="94984" cy="148156"/>
            </a:xfrm>
            <a:custGeom>
              <a:avLst/>
              <a:gdLst/>
              <a:ahLst/>
              <a:cxnLst/>
              <a:rect l="l" t="t" r="r" b="b"/>
              <a:pathLst>
                <a:path w="995" h="1552" extrusionOk="0">
                  <a:moveTo>
                    <a:pt x="807" y="1"/>
                  </a:moveTo>
                  <a:cubicBezTo>
                    <a:pt x="745" y="1"/>
                    <a:pt x="685" y="35"/>
                    <a:pt x="653" y="93"/>
                  </a:cubicBezTo>
                  <a:cubicBezTo>
                    <a:pt x="452" y="497"/>
                    <a:pt x="245" y="901"/>
                    <a:pt x="43" y="1309"/>
                  </a:cubicBezTo>
                  <a:cubicBezTo>
                    <a:pt x="1" y="1391"/>
                    <a:pt x="34" y="1493"/>
                    <a:pt x="121" y="1535"/>
                  </a:cubicBezTo>
                  <a:cubicBezTo>
                    <a:pt x="144" y="1546"/>
                    <a:pt x="168" y="1551"/>
                    <a:pt x="192" y="1551"/>
                  </a:cubicBezTo>
                  <a:cubicBezTo>
                    <a:pt x="254" y="1551"/>
                    <a:pt x="315" y="1517"/>
                    <a:pt x="347" y="1459"/>
                  </a:cubicBezTo>
                  <a:cubicBezTo>
                    <a:pt x="549" y="1055"/>
                    <a:pt x="750" y="652"/>
                    <a:pt x="957" y="242"/>
                  </a:cubicBezTo>
                  <a:cubicBezTo>
                    <a:pt x="995" y="162"/>
                    <a:pt x="961" y="60"/>
                    <a:pt x="880" y="17"/>
                  </a:cubicBezTo>
                  <a:cubicBezTo>
                    <a:pt x="856" y="6"/>
                    <a:pt x="832" y="1"/>
                    <a:pt x="807"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1"/>
            <p:cNvSpPr/>
            <p:nvPr/>
          </p:nvSpPr>
          <p:spPr>
            <a:xfrm>
              <a:off x="5335746" y="2017744"/>
              <a:ext cx="112931" cy="226243"/>
            </a:xfrm>
            <a:custGeom>
              <a:avLst/>
              <a:gdLst/>
              <a:ahLst/>
              <a:cxnLst/>
              <a:rect l="l" t="t" r="r" b="b"/>
              <a:pathLst>
                <a:path w="1183" h="2370" extrusionOk="0">
                  <a:moveTo>
                    <a:pt x="180" y="1"/>
                  </a:moveTo>
                  <a:cubicBezTo>
                    <a:pt x="124" y="1"/>
                    <a:pt x="70" y="31"/>
                    <a:pt x="44" y="84"/>
                  </a:cubicBezTo>
                  <a:cubicBezTo>
                    <a:pt x="0" y="160"/>
                    <a:pt x="35" y="257"/>
                    <a:pt x="107" y="295"/>
                  </a:cubicBezTo>
                  <a:cubicBezTo>
                    <a:pt x="226" y="357"/>
                    <a:pt x="333" y="434"/>
                    <a:pt x="424" y="530"/>
                  </a:cubicBezTo>
                  <a:cubicBezTo>
                    <a:pt x="568" y="670"/>
                    <a:pt x="679" y="843"/>
                    <a:pt x="756" y="1029"/>
                  </a:cubicBezTo>
                  <a:cubicBezTo>
                    <a:pt x="832" y="1217"/>
                    <a:pt x="871" y="1419"/>
                    <a:pt x="871" y="1621"/>
                  </a:cubicBezTo>
                  <a:cubicBezTo>
                    <a:pt x="871" y="1803"/>
                    <a:pt x="837" y="1987"/>
                    <a:pt x="765" y="2154"/>
                  </a:cubicBezTo>
                  <a:cubicBezTo>
                    <a:pt x="732" y="2231"/>
                    <a:pt x="770" y="2322"/>
                    <a:pt x="847" y="2356"/>
                  </a:cubicBezTo>
                  <a:cubicBezTo>
                    <a:pt x="868" y="2365"/>
                    <a:pt x="890" y="2369"/>
                    <a:pt x="912" y="2369"/>
                  </a:cubicBezTo>
                  <a:cubicBezTo>
                    <a:pt x="973" y="2369"/>
                    <a:pt x="1029" y="2335"/>
                    <a:pt x="1053" y="2275"/>
                  </a:cubicBezTo>
                  <a:cubicBezTo>
                    <a:pt x="1145" y="2067"/>
                    <a:pt x="1183" y="1843"/>
                    <a:pt x="1183" y="1621"/>
                  </a:cubicBezTo>
                  <a:cubicBezTo>
                    <a:pt x="1183" y="1299"/>
                    <a:pt x="1096" y="978"/>
                    <a:pt x="938" y="694"/>
                  </a:cubicBezTo>
                  <a:cubicBezTo>
                    <a:pt x="856" y="554"/>
                    <a:pt x="760" y="424"/>
                    <a:pt x="645" y="309"/>
                  </a:cubicBezTo>
                  <a:cubicBezTo>
                    <a:pt x="530" y="193"/>
                    <a:pt x="399" y="98"/>
                    <a:pt x="255" y="20"/>
                  </a:cubicBezTo>
                  <a:cubicBezTo>
                    <a:pt x="231" y="7"/>
                    <a:pt x="205" y="1"/>
                    <a:pt x="180"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58" name="Google Shape;1358;p41"/>
            <p:cNvSpPr/>
            <p:nvPr/>
          </p:nvSpPr>
          <p:spPr>
            <a:xfrm>
              <a:off x="6826951" y="2177049"/>
              <a:ext cx="224047" cy="104148"/>
            </a:xfrm>
            <a:custGeom>
              <a:avLst/>
              <a:gdLst/>
              <a:ahLst/>
              <a:cxnLst/>
              <a:rect l="l" t="t" r="r" b="b"/>
              <a:pathLst>
                <a:path w="2347" h="1091" extrusionOk="0">
                  <a:moveTo>
                    <a:pt x="174" y="1"/>
                  </a:moveTo>
                  <a:cubicBezTo>
                    <a:pt x="138" y="1"/>
                    <a:pt x="103" y="13"/>
                    <a:pt x="73" y="39"/>
                  </a:cubicBezTo>
                  <a:cubicBezTo>
                    <a:pt x="11" y="96"/>
                    <a:pt x="1" y="192"/>
                    <a:pt x="58" y="260"/>
                  </a:cubicBezTo>
                  <a:cubicBezTo>
                    <a:pt x="285" y="524"/>
                    <a:pt x="568" y="731"/>
                    <a:pt x="885" y="870"/>
                  </a:cubicBezTo>
                  <a:cubicBezTo>
                    <a:pt x="1198" y="1014"/>
                    <a:pt x="1544" y="1091"/>
                    <a:pt x="1885" y="1091"/>
                  </a:cubicBezTo>
                  <a:cubicBezTo>
                    <a:pt x="1990" y="1091"/>
                    <a:pt x="2096" y="1081"/>
                    <a:pt x="2203" y="1067"/>
                  </a:cubicBezTo>
                  <a:cubicBezTo>
                    <a:pt x="2283" y="1057"/>
                    <a:pt x="2347" y="981"/>
                    <a:pt x="2332" y="894"/>
                  </a:cubicBezTo>
                  <a:cubicBezTo>
                    <a:pt x="2323" y="814"/>
                    <a:pt x="2252" y="759"/>
                    <a:pt x="2176" y="759"/>
                  </a:cubicBezTo>
                  <a:cubicBezTo>
                    <a:pt x="2170" y="759"/>
                    <a:pt x="2165" y="759"/>
                    <a:pt x="2159" y="759"/>
                  </a:cubicBezTo>
                  <a:cubicBezTo>
                    <a:pt x="2068" y="773"/>
                    <a:pt x="1977" y="779"/>
                    <a:pt x="1885" y="779"/>
                  </a:cubicBezTo>
                  <a:cubicBezTo>
                    <a:pt x="1587" y="779"/>
                    <a:pt x="1289" y="711"/>
                    <a:pt x="1010" y="586"/>
                  </a:cubicBezTo>
                  <a:cubicBezTo>
                    <a:pt x="737" y="462"/>
                    <a:pt x="491" y="283"/>
                    <a:pt x="294" y="58"/>
                  </a:cubicBezTo>
                  <a:cubicBezTo>
                    <a:pt x="262" y="20"/>
                    <a:pt x="218" y="1"/>
                    <a:pt x="174"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1"/>
            <p:cNvSpPr/>
            <p:nvPr/>
          </p:nvSpPr>
          <p:spPr>
            <a:xfrm>
              <a:off x="6772926" y="2306001"/>
              <a:ext cx="239607" cy="98611"/>
            </a:xfrm>
            <a:custGeom>
              <a:avLst/>
              <a:gdLst/>
              <a:ahLst/>
              <a:cxnLst/>
              <a:rect l="l" t="t" r="r" b="b"/>
              <a:pathLst>
                <a:path w="2510" h="1033" extrusionOk="0">
                  <a:moveTo>
                    <a:pt x="173" y="0"/>
                  </a:moveTo>
                  <a:cubicBezTo>
                    <a:pt x="129" y="0"/>
                    <a:pt x="84" y="20"/>
                    <a:pt x="52" y="57"/>
                  </a:cubicBezTo>
                  <a:cubicBezTo>
                    <a:pt x="1" y="125"/>
                    <a:pt x="10" y="220"/>
                    <a:pt x="77" y="278"/>
                  </a:cubicBezTo>
                  <a:cubicBezTo>
                    <a:pt x="365" y="518"/>
                    <a:pt x="702" y="711"/>
                    <a:pt x="1057" y="835"/>
                  </a:cubicBezTo>
                  <a:cubicBezTo>
                    <a:pt x="1418" y="966"/>
                    <a:pt x="1793" y="1032"/>
                    <a:pt x="2177" y="1032"/>
                  </a:cubicBezTo>
                  <a:cubicBezTo>
                    <a:pt x="2235" y="1032"/>
                    <a:pt x="2297" y="1032"/>
                    <a:pt x="2359" y="1028"/>
                  </a:cubicBezTo>
                  <a:cubicBezTo>
                    <a:pt x="2446" y="1023"/>
                    <a:pt x="2509" y="951"/>
                    <a:pt x="2503" y="864"/>
                  </a:cubicBezTo>
                  <a:cubicBezTo>
                    <a:pt x="2499" y="780"/>
                    <a:pt x="2432" y="715"/>
                    <a:pt x="2349" y="715"/>
                  </a:cubicBezTo>
                  <a:cubicBezTo>
                    <a:pt x="2346" y="715"/>
                    <a:pt x="2344" y="715"/>
                    <a:pt x="2341" y="715"/>
                  </a:cubicBezTo>
                  <a:cubicBezTo>
                    <a:pt x="2288" y="720"/>
                    <a:pt x="2230" y="720"/>
                    <a:pt x="2177" y="720"/>
                  </a:cubicBezTo>
                  <a:cubicBezTo>
                    <a:pt x="1831" y="720"/>
                    <a:pt x="1490" y="658"/>
                    <a:pt x="1163" y="542"/>
                  </a:cubicBezTo>
                  <a:cubicBezTo>
                    <a:pt x="841" y="427"/>
                    <a:pt x="538" y="254"/>
                    <a:pt x="274" y="38"/>
                  </a:cubicBezTo>
                  <a:cubicBezTo>
                    <a:pt x="244" y="13"/>
                    <a:pt x="208" y="0"/>
                    <a:pt x="17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41"/>
            <p:cNvSpPr/>
            <p:nvPr/>
          </p:nvSpPr>
          <p:spPr>
            <a:xfrm>
              <a:off x="6740378" y="2408990"/>
              <a:ext cx="227484" cy="139182"/>
            </a:xfrm>
            <a:custGeom>
              <a:avLst/>
              <a:gdLst/>
              <a:ahLst/>
              <a:cxnLst/>
              <a:rect l="l" t="t" r="r" b="b"/>
              <a:pathLst>
                <a:path w="2383" h="1458" extrusionOk="0">
                  <a:moveTo>
                    <a:pt x="168" y="0"/>
                  </a:moveTo>
                  <a:cubicBezTo>
                    <a:pt x="130" y="0"/>
                    <a:pt x="92" y="15"/>
                    <a:pt x="62" y="45"/>
                  </a:cubicBezTo>
                  <a:cubicBezTo>
                    <a:pt x="0" y="102"/>
                    <a:pt x="0" y="204"/>
                    <a:pt x="58" y="266"/>
                  </a:cubicBezTo>
                  <a:cubicBezTo>
                    <a:pt x="197" y="410"/>
                    <a:pt x="342" y="559"/>
                    <a:pt x="495" y="703"/>
                  </a:cubicBezTo>
                  <a:cubicBezTo>
                    <a:pt x="644" y="843"/>
                    <a:pt x="807" y="978"/>
                    <a:pt x="990" y="1098"/>
                  </a:cubicBezTo>
                  <a:cubicBezTo>
                    <a:pt x="1149" y="1198"/>
                    <a:pt x="1322" y="1290"/>
                    <a:pt x="1509" y="1352"/>
                  </a:cubicBezTo>
                  <a:cubicBezTo>
                    <a:pt x="1691" y="1419"/>
                    <a:pt x="1884" y="1457"/>
                    <a:pt x="2085" y="1457"/>
                  </a:cubicBezTo>
                  <a:cubicBezTo>
                    <a:pt x="2134" y="1457"/>
                    <a:pt x="2187" y="1453"/>
                    <a:pt x="2234" y="1448"/>
                  </a:cubicBezTo>
                  <a:cubicBezTo>
                    <a:pt x="2321" y="1439"/>
                    <a:pt x="2383" y="1362"/>
                    <a:pt x="2374" y="1275"/>
                  </a:cubicBezTo>
                  <a:cubicBezTo>
                    <a:pt x="2365" y="1196"/>
                    <a:pt x="2293" y="1135"/>
                    <a:pt x="2214" y="1135"/>
                  </a:cubicBezTo>
                  <a:cubicBezTo>
                    <a:pt x="2211" y="1135"/>
                    <a:pt x="2208" y="1135"/>
                    <a:pt x="2205" y="1136"/>
                  </a:cubicBezTo>
                  <a:cubicBezTo>
                    <a:pt x="2163" y="1140"/>
                    <a:pt x="2123" y="1146"/>
                    <a:pt x="2085" y="1146"/>
                  </a:cubicBezTo>
                  <a:cubicBezTo>
                    <a:pt x="1927" y="1146"/>
                    <a:pt x="1764" y="1111"/>
                    <a:pt x="1610" y="1060"/>
                  </a:cubicBezTo>
                  <a:cubicBezTo>
                    <a:pt x="1451" y="1006"/>
                    <a:pt x="1302" y="929"/>
                    <a:pt x="1158" y="833"/>
                  </a:cubicBezTo>
                  <a:cubicBezTo>
                    <a:pt x="999" y="732"/>
                    <a:pt x="850" y="607"/>
                    <a:pt x="706" y="472"/>
                  </a:cubicBezTo>
                  <a:cubicBezTo>
                    <a:pt x="562" y="339"/>
                    <a:pt x="422" y="194"/>
                    <a:pt x="284" y="50"/>
                  </a:cubicBezTo>
                  <a:cubicBezTo>
                    <a:pt x="251" y="17"/>
                    <a:pt x="209" y="0"/>
                    <a:pt x="168"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1"/>
            <p:cNvSpPr/>
            <p:nvPr/>
          </p:nvSpPr>
          <p:spPr>
            <a:xfrm>
              <a:off x="6661823" y="2450702"/>
              <a:ext cx="53840" cy="265764"/>
            </a:xfrm>
            <a:custGeom>
              <a:avLst/>
              <a:gdLst/>
              <a:ahLst/>
              <a:cxnLst/>
              <a:rect l="l" t="t" r="r" b="b"/>
              <a:pathLst>
                <a:path w="564" h="2784" extrusionOk="0">
                  <a:moveTo>
                    <a:pt x="314" y="0"/>
                  </a:moveTo>
                  <a:cubicBezTo>
                    <a:pt x="247" y="0"/>
                    <a:pt x="185" y="45"/>
                    <a:pt x="165" y="113"/>
                  </a:cubicBezTo>
                  <a:cubicBezTo>
                    <a:pt x="54" y="492"/>
                    <a:pt x="1" y="887"/>
                    <a:pt x="1" y="1275"/>
                  </a:cubicBezTo>
                  <a:cubicBezTo>
                    <a:pt x="1" y="1756"/>
                    <a:pt x="83" y="2231"/>
                    <a:pt x="242" y="2679"/>
                  </a:cubicBezTo>
                  <a:cubicBezTo>
                    <a:pt x="265" y="2743"/>
                    <a:pt x="323" y="2784"/>
                    <a:pt x="386" y="2784"/>
                  </a:cubicBezTo>
                  <a:cubicBezTo>
                    <a:pt x="403" y="2784"/>
                    <a:pt x="421" y="2781"/>
                    <a:pt x="438" y="2775"/>
                  </a:cubicBezTo>
                  <a:cubicBezTo>
                    <a:pt x="520" y="2746"/>
                    <a:pt x="564" y="2659"/>
                    <a:pt x="535" y="2577"/>
                  </a:cubicBezTo>
                  <a:cubicBezTo>
                    <a:pt x="386" y="2160"/>
                    <a:pt x="313" y="1718"/>
                    <a:pt x="313" y="1275"/>
                  </a:cubicBezTo>
                  <a:cubicBezTo>
                    <a:pt x="313" y="915"/>
                    <a:pt x="362" y="550"/>
                    <a:pt x="462" y="199"/>
                  </a:cubicBezTo>
                  <a:cubicBezTo>
                    <a:pt x="486" y="117"/>
                    <a:pt x="438" y="31"/>
                    <a:pt x="357" y="7"/>
                  </a:cubicBezTo>
                  <a:cubicBezTo>
                    <a:pt x="343" y="2"/>
                    <a:pt x="328" y="0"/>
                    <a:pt x="314"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41"/>
            <p:cNvSpPr/>
            <p:nvPr/>
          </p:nvSpPr>
          <p:spPr>
            <a:xfrm>
              <a:off x="6530771" y="2395246"/>
              <a:ext cx="125245" cy="213737"/>
            </a:xfrm>
            <a:custGeom>
              <a:avLst/>
              <a:gdLst/>
              <a:ahLst/>
              <a:cxnLst/>
              <a:rect l="l" t="t" r="r" b="b"/>
              <a:pathLst>
                <a:path w="1312" h="2239" extrusionOk="0">
                  <a:moveTo>
                    <a:pt x="1143" y="0"/>
                  </a:moveTo>
                  <a:cubicBezTo>
                    <a:pt x="1102" y="0"/>
                    <a:pt x="1060" y="17"/>
                    <a:pt x="1028" y="50"/>
                  </a:cubicBezTo>
                  <a:cubicBezTo>
                    <a:pt x="495" y="592"/>
                    <a:pt x="139" y="1304"/>
                    <a:pt x="14" y="2058"/>
                  </a:cubicBezTo>
                  <a:cubicBezTo>
                    <a:pt x="0" y="2145"/>
                    <a:pt x="58" y="2222"/>
                    <a:pt x="144" y="2236"/>
                  </a:cubicBezTo>
                  <a:cubicBezTo>
                    <a:pt x="154" y="2237"/>
                    <a:pt x="163" y="2238"/>
                    <a:pt x="172" y="2238"/>
                  </a:cubicBezTo>
                  <a:cubicBezTo>
                    <a:pt x="246" y="2238"/>
                    <a:pt x="309" y="2184"/>
                    <a:pt x="322" y="2107"/>
                  </a:cubicBezTo>
                  <a:cubicBezTo>
                    <a:pt x="433" y="1419"/>
                    <a:pt x="764" y="765"/>
                    <a:pt x="1254" y="266"/>
                  </a:cubicBezTo>
                  <a:cubicBezTo>
                    <a:pt x="1312" y="204"/>
                    <a:pt x="1312" y="102"/>
                    <a:pt x="1249" y="44"/>
                  </a:cubicBezTo>
                  <a:cubicBezTo>
                    <a:pt x="1219" y="15"/>
                    <a:pt x="1182" y="0"/>
                    <a:pt x="114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1"/>
            <p:cNvSpPr/>
            <p:nvPr/>
          </p:nvSpPr>
          <p:spPr>
            <a:xfrm>
              <a:off x="6439904" y="2300751"/>
              <a:ext cx="106057" cy="158943"/>
            </a:xfrm>
            <a:custGeom>
              <a:avLst/>
              <a:gdLst/>
              <a:ahLst/>
              <a:cxnLst/>
              <a:rect l="l" t="t" r="r" b="b"/>
              <a:pathLst>
                <a:path w="1111" h="1665" extrusionOk="0">
                  <a:moveTo>
                    <a:pt x="932" y="1"/>
                  </a:moveTo>
                  <a:cubicBezTo>
                    <a:pt x="904" y="1"/>
                    <a:pt x="876" y="9"/>
                    <a:pt x="851" y="25"/>
                  </a:cubicBezTo>
                  <a:cubicBezTo>
                    <a:pt x="596" y="180"/>
                    <a:pt x="385" y="400"/>
                    <a:pt x="241" y="655"/>
                  </a:cubicBezTo>
                  <a:cubicBezTo>
                    <a:pt x="92" y="914"/>
                    <a:pt x="5" y="1207"/>
                    <a:pt x="1" y="1506"/>
                  </a:cubicBezTo>
                  <a:cubicBezTo>
                    <a:pt x="1" y="1593"/>
                    <a:pt x="68" y="1659"/>
                    <a:pt x="154" y="1664"/>
                  </a:cubicBezTo>
                  <a:cubicBezTo>
                    <a:pt x="241" y="1664"/>
                    <a:pt x="307" y="1597"/>
                    <a:pt x="312" y="1511"/>
                  </a:cubicBezTo>
                  <a:cubicBezTo>
                    <a:pt x="318" y="1271"/>
                    <a:pt x="389" y="1025"/>
                    <a:pt x="509" y="814"/>
                  </a:cubicBezTo>
                  <a:cubicBezTo>
                    <a:pt x="629" y="602"/>
                    <a:pt x="808" y="415"/>
                    <a:pt x="1014" y="290"/>
                  </a:cubicBezTo>
                  <a:cubicBezTo>
                    <a:pt x="1086" y="247"/>
                    <a:pt x="1110" y="151"/>
                    <a:pt x="1067" y="78"/>
                  </a:cubicBezTo>
                  <a:cubicBezTo>
                    <a:pt x="1036" y="29"/>
                    <a:pt x="984" y="1"/>
                    <a:pt x="932"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41"/>
            <p:cNvSpPr/>
            <p:nvPr/>
          </p:nvSpPr>
          <p:spPr>
            <a:xfrm>
              <a:off x="5620662" y="2582803"/>
              <a:ext cx="252877" cy="237507"/>
            </a:xfrm>
            <a:custGeom>
              <a:avLst/>
              <a:gdLst/>
              <a:ahLst/>
              <a:cxnLst/>
              <a:rect l="l" t="t" r="r" b="b"/>
              <a:pathLst>
                <a:path w="2649" h="2488" extrusionOk="0">
                  <a:moveTo>
                    <a:pt x="182" y="1"/>
                  </a:moveTo>
                  <a:cubicBezTo>
                    <a:pt x="125" y="1"/>
                    <a:pt x="71" y="33"/>
                    <a:pt x="43" y="89"/>
                  </a:cubicBezTo>
                  <a:cubicBezTo>
                    <a:pt x="0" y="161"/>
                    <a:pt x="34" y="257"/>
                    <a:pt x="111" y="295"/>
                  </a:cubicBezTo>
                  <a:cubicBezTo>
                    <a:pt x="351" y="421"/>
                    <a:pt x="591" y="545"/>
                    <a:pt x="821" y="680"/>
                  </a:cubicBezTo>
                  <a:cubicBezTo>
                    <a:pt x="1052" y="814"/>
                    <a:pt x="1274" y="958"/>
                    <a:pt x="1475" y="1127"/>
                  </a:cubicBezTo>
                  <a:cubicBezTo>
                    <a:pt x="1677" y="1290"/>
                    <a:pt x="1860" y="1482"/>
                    <a:pt x="2009" y="1689"/>
                  </a:cubicBezTo>
                  <a:cubicBezTo>
                    <a:pt x="2154" y="1900"/>
                    <a:pt x="2263" y="2127"/>
                    <a:pt x="2327" y="2371"/>
                  </a:cubicBezTo>
                  <a:cubicBezTo>
                    <a:pt x="2342" y="2439"/>
                    <a:pt x="2405" y="2488"/>
                    <a:pt x="2473" y="2488"/>
                  </a:cubicBezTo>
                  <a:cubicBezTo>
                    <a:pt x="2486" y="2488"/>
                    <a:pt x="2500" y="2486"/>
                    <a:pt x="2513" y="2482"/>
                  </a:cubicBezTo>
                  <a:cubicBezTo>
                    <a:pt x="2595" y="2462"/>
                    <a:pt x="2648" y="2381"/>
                    <a:pt x="2629" y="2295"/>
                  </a:cubicBezTo>
                  <a:cubicBezTo>
                    <a:pt x="2557" y="2011"/>
                    <a:pt x="2427" y="1747"/>
                    <a:pt x="2263" y="1511"/>
                  </a:cubicBezTo>
                  <a:cubicBezTo>
                    <a:pt x="2096" y="1275"/>
                    <a:pt x="1894" y="1064"/>
                    <a:pt x="1673" y="882"/>
                  </a:cubicBezTo>
                  <a:cubicBezTo>
                    <a:pt x="1456" y="703"/>
                    <a:pt x="1221" y="550"/>
                    <a:pt x="981" y="410"/>
                  </a:cubicBezTo>
                  <a:cubicBezTo>
                    <a:pt x="741" y="271"/>
                    <a:pt x="495" y="142"/>
                    <a:pt x="251" y="17"/>
                  </a:cubicBezTo>
                  <a:cubicBezTo>
                    <a:pt x="228" y="6"/>
                    <a:pt x="205" y="1"/>
                    <a:pt x="182"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41"/>
            <p:cNvSpPr/>
            <p:nvPr/>
          </p:nvSpPr>
          <p:spPr>
            <a:xfrm>
              <a:off x="5593554" y="2787923"/>
              <a:ext cx="262518" cy="168203"/>
            </a:xfrm>
            <a:custGeom>
              <a:avLst/>
              <a:gdLst/>
              <a:ahLst/>
              <a:cxnLst/>
              <a:rect l="l" t="t" r="r" b="b"/>
              <a:pathLst>
                <a:path w="2750" h="1762" extrusionOk="0">
                  <a:moveTo>
                    <a:pt x="164" y="1"/>
                  </a:moveTo>
                  <a:cubicBezTo>
                    <a:pt x="90" y="1"/>
                    <a:pt x="19" y="56"/>
                    <a:pt x="10" y="136"/>
                  </a:cubicBezTo>
                  <a:cubicBezTo>
                    <a:pt x="1" y="222"/>
                    <a:pt x="63" y="299"/>
                    <a:pt x="149" y="309"/>
                  </a:cubicBezTo>
                  <a:cubicBezTo>
                    <a:pt x="606" y="366"/>
                    <a:pt x="1048" y="521"/>
                    <a:pt x="1442" y="761"/>
                  </a:cubicBezTo>
                  <a:cubicBezTo>
                    <a:pt x="1837" y="996"/>
                    <a:pt x="2183" y="1318"/>
                    <a:pt x="2447" y="1693"/>
                  </a:cubicBezTo>
                  <a:cubicBezTo>
                    <a:pt x="2477" y="1737"/>
                    <a:pt x="2524" y="1761"/>
                    <a:pt x="2573" y="1761"/>
                  </a:cubicBezTo>
                  <a:cubicBezTo>
                    <a:pt x="2604" y="1761"/>
                    <a:pt x="2635" y="1752"/>
                    <a:pt x="2663" y="1732"/>
                  </a:cubicBezTo>
                  <a:cubicBezTo>
                    <a:pt x="2735" y="1683"/>
                    <a:pt x="2749" y="1588"/>
                    <a:pt x="2702" y="1515"/>
                  </a:cubicBezTo>
                  <a:cubicBezTo>
                    <a:pt x="2413" y="1102"/>
                    <a:pt x="2034" y="751"/>
                    <a:pt x="1606" y="492"/>
                  </a:cubicBezTo>
                  <a:cubicBezTo>
                    <a:pt x="1174" y="232"/>
                    <a:pt x="688" y="59"/>
                    <a:pt x="183" y="2"/>
                  </a:cubicBezTo>
                  <a:cubicBezTo>
                    <a:pt x="176" y="1"/>
                    <a:pt x="170" y="1"/>
                    <a:pt x="164"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41"/>
            <p:cNvSpPr/>
            <p:nvPr/>
          </p:nvSpPr>
          <p:spPr>
            <a:xfrm>
              <a:off x="5571983" y="2991134"/>
              <a:ext cx="248772" cy="92025"/>
            </a:xfrm>
            <a:custGeom>
              <a:avLst/>
              <a:gdLst/>
              <a:ahLst/>
              <a:cxnLst/>
              <a:rect l="l" t="t" r="r" b="b"/>
              <a:pathLst>
                <a:path w="2606" h="964" extrusionOk="0">
                  <a:moveTo>
                    <a:pt x="697" y="1"/>
                  </a:moveTo>
                  <a:cubicBezTo>
                    <a:pt x="510" y="1"/>
                    <a:pt x="322" y="20"/>
                    <a:pt x="140" y="58"/>
                  </a:cubicBezTo>
                  <a:cubicBezTo>
                    <a:pt x="58" y="78"/>
                    <a:pt x="1" y="160"/>
                    <a:pt x="20" y="242"/>
                  </a:cubicBezTo>
                  <a:cubicBezTo>
                    <a:pt x="37" y="316"/>
                    <a:pt x="99" y="366"/>
                    <a:pt x="171" y="366"/>
                  </a:cubicBezTo>
                  <a:cubicBezTo>
                    <a:pt x="183" y="366"/>
                    <a:pt x="195" y="364"/>
                    <a:pt x="207" y="362"/>
                  </a:cubicBezTo>
                  <a:cubicBezTo>
                    <a:pt x="366" y="328"/>
                    <a:pt x="535" y="313"/>
                    <a:pt x="697" y="313"/>
                  </a:cubicBezTo>
                  <a:cubicBezTo>
                    <a:pt x="708" y="313"/>
                    <a:pt x="719" y="313"/>
                    <a:pt x="731" y="313"/>
                  </a:cubicBezTo>
                  <a:cubicBezTo>
                    <a:pt x="1018" y="313"/>
                    <a:pt x="1304" y="370"/>
                    <a:pt x="1573" y="468"/>
                  </a:cubicBezTo>
                  <a:cubicBezTo>
                    <a:pt x="1846" y="573"/>
                    <a:pt x="2105" y="727"/>
                    <a:pt x="2327" y="923"/>
                  </a:cubicBezTo>
                  <a:cubicBezTo>
                    <a:pt x="2356" y="950"/>
                    <a:pt x="2393" y="963"/>
                    <a:pt x="2430" y="963"/>
                  </a:cubicBezTo>
                  <a:cubicBezTo>
                    <a:pt x="2474" y="963"/>
                    <a:pt x="2517" y="945"/>
                    <a:pt x="2548" y="910"/>
                  </a:cubicBezTo>
                  <a:cubicBezTo>
                    <a:pt x="2606" y="847"/>
                    <a:pt x="2600" y="746"/>
                    <a:pt x="2533" y="688"/>
                  </a:cubicBezTo>
                  <a:cubicBezTo>
                    <a:pt x="2283" y="468"/>
                    <a:pt x="1990" y="295"/>
                    <a:pt x="1677" y="179"/>
                  </a:cubicBezTo>
                  <a:cubicBezTo>
                    <a:pt x="1366" y="58"/>
                    <a:pt x="1034" y="1"/>
                    <a:pt x="697"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41"/>
            <p:cNvSpPr/>
            <p:nvPr/>
          </p:nvSpPr>
          <p:spPr>
            <a:xfrm>
              <a:off x="5586205" y="3118750"/>
              <a:ext cx="219370" cy="51835"/>
            </a:xfrm>
            <a:custGeom>
              <a:avLst/>
              <a:gdLst/>
              <a:ahLst/>
              <a:cxnLst/>
              <a:rect l="l" t="t" r="r" b="b"/>
              <a:pathLst>
                <a:path w="2298" h="543" extrusionOk="0">
                  <a:moveTo>
                    <a:pt x="1500" y="0"/>
                  </a:moveTo>
                  <a:cubicBezTo>
                    <a:pt x="1034" y="0"/>
                    <a:pt x="563" y="77"/>
                    <a:pt x="121" y="240"/>
                  </a:cubicBezTo>
                  <a:cubicBezTo>
                    <a:pt x="40" y="269"/>
                    <a:pt x="0" y="356"/>
                    <a:pt x="29" y="438"/>
                  </a:cubicBezTo>
                  <a:cubicBezTo>
                    <a:pt x="52" y="502"/>
                    <a:pt x="110" y="542"/>
                    <a:pt x="174" y="542"/>
                  </a:cubicBezTo>
                  <a:cubicBezTo>
                    <a:pt x="191" y="542"/>
                    <a:pt x="209" y="539"/>
                    <a:pt x="226" y="533"/>
                  </a:cubicBezTo>
                  <a:cubicBezTo>
                    <a:pt x="635" y="385"/>
                    <a:pt x="1067" y="313"/>
                    <a:pt x="1500" y="313"/>
                  </a:cubicBezTo>
                  <a:cubicBezTo>
                    <a:pt x="1701" y="313"/>
                    <a:pt x="1903" y="327"/>
                    <a:pt x="2105" y="360"/>
                  </a:cubicBezTo>
                  <a:cubicBezTo>
                    <a:pt x="2114" y="362"/>
                    <a:pt x="2124" y="363"/>
                    <a:pt x="2132" y="363"/>
                  </a:cubicBezTo>
                  <a:cubicBezTo>
                    <a:pt x="2207" y="363"/>
                    <a:pt x="2271" y="308"/>
                    <a:pt x="2284" y="231"/>
                  </a:cubicBezTo>
                  <a:cubicBezTo>
                    <a:pt x="2298" y="145"/>
                    <a:pt x="2240" y="67"/>
                    <a:pt x="2158" y="53"/>
                  </a:cubicBezTo>
                  <a:cubicBezTo>
                    <a:pt x="1938" y="14"/>
                    <a:pt x="1721" y="0"/>
                    <a:pt x="1500"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41"/>
            <p:cNvSpPr/>
            <p:nvPr/>
          </p:nvSpPr>
          <p:spPr>
            <a:xfrm>
              <a:off x="5622476" y="3220594"/>
              <a:ext cx="201518" cy="80856"/>
            </a:xfrm>
            <a:custGeom>
              <a:avLst/>
              <a:gdLst/>
              <a:ahLst/>
              <a:cxnLst/>
              <a:rect l="l" t="t" r="r" b="b"/>
              <a:pathLst>
                <a:path w="2111" h="847" extrusionOk="0">
                  <a:moveTo>
                    <a:pt x="1942" y="0"/>
                  </a:moveTo>
                  <a:cubicBezTo>
                    <a:pt x="1288" y="0"/>
                    <a:pt x="640" y="198"/>
                    <a:pt x="92" y="562"/>
                  </a:cubicBezTo>
                  <a:cubicBezTo>
                    <a:pt x="19" y="606"/>
                    <a:pt x="1" y="706"/>
                    <a:pt x="48" y="779"/>
                  </a:cubicBezTo>
                  <a:cubicBezTo>
                    <a:pt x="79" y="822"/>
                    <a:pt x="130" y="847"/>
                    <a:pt x="181" y="847"/>
                  </a:cubicBezTo>
                  <a:cubicBezTo>
                    <a:pt x="210" y="847"/>
                    <a:pt x="239" y="839"/>
                    <a:pt x="265" y="821"/>
                  </a:cubicBezTo>
                  <a:cubicBezTo>
                    <a:pt x="760" y="490"/>
                    <a:pt x="1350" y="313"/>
                    <a:pt x="1942" y="313"/>
                  </a:cubicBezTo>
                  <a:lnTo>
                    <a:pt x="1951" y="313"/>
                  </a:lnTo>
                  <a:cubicBezTo>
                    <a:pt x="2038" y="313"/>
                    <a:pt x="2110" y="245"/>
                    <a:pt x="2110" y="158"/>
                  </a:cubicBezTo>
                  <a:cubicBezTo>
                    <a:pt x="2110" y="72"/>
                    <a:pt x="2042" y="0"/>
                    <a:pt x="1956"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41"/>
            <p:cNvSpPr/>
            <p:nvPr/>
          </p:nvSpPr>
          <p:spPr>
            <a:xfrm>
              <a:off x="5704085" y="3351455"/>
              <a:ext cx="174503" cy="77992"/>
            </a:xfrm>
            <a:custGeom>
              <a:avLst/>
              <a:gdLst/>
              <a:ahLst/>
              <a:cxnLst/>
              <a:rect l="l" t="t" r="r" b="b"/>
              <a:pathLst>
                <a:path w="1828" h="817" extrusionOk="0">
                  <a:moveTo>
                    <a:pt x="1579" y="0"/>
                  </a:moveTo>
                  <a:cubicBezTo>
                    <a:pt x="1570" y="0"/>
                    <a:pt x="1562" y="1"/>
                    <a:pt x="1553" y="3"/>
                  </a:cubicBezTo>
                  <a:cubicBezTo>
                    <a:pt x="1039" y="76"/>
                    <a:pt x="539" y="253"/>
                    <a:pt x="97" y="528"/>
                  </a:cubicBezTo>
                  <a:cubicBezTo>
                    <a:pt x="20" y="570"/>
                    <a:pt x="1" y="666"/>
                    <a:pt x="44" y="743"/>
                  </a:cubicBezTo>
                  <a:cubicBezTo>
                    <a:pt x="75" y="790"/>
                    <a:pt x="126" y="817"/>
                    <a:pt x="178" y="817"/>
                  </a:cubicBezTo>
                  <a:cubicBezTo>
                    <a:pt x="206" y="817"/>
                    <a:pt x="235" y="809"/>
                    <a:pt x="260" y="792"/>
                  </a:cubicBezTo>
                  <a:cubicBezTo>
                    <a:pt x="644" y="554"/>
                    <a:pt x="1079" y="394"/>
                    <a:pt x="1526" y="322"/>
                  </a:cubicBezTo>
                  <a:lnTo>
                    <a:pt x="1526" y="322"/>
                  </a:lnTo>
                  <a:cubicBezTo>
                    <a:pt x="1535" y="329"/>
                    <a:pt x="1544" y="337"/>
                    <a:pt x="1553" y="344"/>
                  </a:cubicBezTo>
                  <a:cubicBezTo>
                    <a:pt x="1581" y="368"/>
                    <a:pt x="1617" y="381"/>
                    <a:pt x="1654" y="381"/>
                  </a:cubicBezTo>
                  <a:cubicBezTo>
                    <a:pt x="1698" y="381"/>
                    <a:pt x="1743" y="363"/>
                    <a:pt x="1774" y="326"/>
                  </a:cubicBezTo>
                  <a:cubicBezTo>
                    <a:pt x="1827" y="262"/>
                    <a:pt x="1822" y="162"/>
                    <a:pt x="1755" y="104"/>
                  </a:cubicBezTo>
                  <a:cubicBezTo>
                    <a:pt x="1726" y="85"/>
                    <a:pt x="1702" y="61"/>
                    <a:pt x="1673" y="38"/>
                  </a:cubicBezTo>
                  <a:cubicBezTo>
                    <a:pt x="1646" y="14"/>
                    <a:pt x="1613" y="0"/>
                    <a:pt x="1579"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41"/>
            <p:cNvSpPr/>
            <p:nvPr/>
          </p:nvSpPr>
          <p:spPr>
            <a:xfrm>
              <a:off x="7212757" y="3430582"/>
              <a:ext cx="148728" cy="72073"/>
            </a:xfrm>
            <a:custGeom>
              <a:avLst/>
              <a:gdLst/>
              <a:ahLst/>
              <a:cxnLst/>
              <a:rect l="l" t="t" r="r" b="b"/>
              <a:pathLst>
                <a:path w="1558" h="755" extrusionOk="0">
                  <a:moveTo>
                    <a:pt x="1375" y="1"/>
                  </a:moveTo>
                  <a:cubicBezTo>
                    <a:pt x="1144" y="1"/>
                    <a:pt x="909" y="39"/>
                    <a:pt x="692" y="121"/>
                  </a:cubicBezTo>
                  <a:cubicBezTo>
                    <a:pt x="472" y="198"/>
                    <a:pt x="265" y="309"/>
                    <a:pt x="82" y="458"/>
                  </a:cubicBezTo>
                  <a:cubicBezTo>
                    <a:pt x="11" y="515"/>
                    <a:pt x="0" y="621"/>
                    <a:pt x="58" y="693"/>
                  </a:cubicBezTo>
                  <a:cubicBezTo>
                    <a:pt x="90" y="734"/>
                    <a:pt x="138" y="755"/>
                    <a:pt x="187" y="755"/>
                  </a:cubicBezTo>
                  <a:cubicBezTo>
                    <a:pt x="225" y="755"/>
                    <a:pt x="263" y="742"/>
                    <a:pt x="294" y="717"/>
                  </a:cubicBezTo>
                  <a:cubicBezTo>
                    <a:pt x="448" y="597"/>
                    <a:pt x="621" y="500"/>
                    <a:pt x="803" y="438"/>
                  </a:cubicBezTo>
                  <a:cubicBezTo>
                    <a:pt x="986" y="371"/>
                    <a:pt x="1182" y="338"/>
                    <a:pt x="1375" y="338"/>
                  </a:cubicBezTo>
                  <a:lnTo>
                    <a:pt x="1390" y="338"/>
                  </a:lnTo>
                  <a:cubicBezTo>
                    <a:pt x="1481" y="338"/>
                    <a:pt x="1557" y="265"/>
                    <a:pt x="1557" y="169"/>
                  </a:cubicBezTo>
                  <a:cubicBezTo>
                    <a:pt x="1557" y="78"/>
                    <a:pt x="1486" y="1"/>
                    <a:pt x="1390"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41"/>
            <p:cNvSpPr/>
            <p:nvPr/>
          </p:nvSpPr>
          <p:spPr>
            <a:xfrm>
              <a:off x="5388052" y="2482772"/>
              <a:ext cx="869842" cy="1282998"/>
            </a:xfrm>
            <a:custGeom>
              <a:avLst/>
              <a:gdLst/>
              <a:ahLst/>
              <a:cxnLst/>
              <a:rect l="l" t="t" r="r" b="b"/>
              <a:pathLst>
                <a:path w="9112" h="13440" extrusionOk="0">
                  <a:moveTo>
                    <a:pt x="2706" y="0"/>
                  </a:moveTo>
                  <a:cubicBezTo>
                    <a:pt x="1437" y="0"/>
                    <a:pt x="341" y="1280"/>
                    <a:pt x="179" y="2587"/>
                  </a:cubicBezTo>
                  <a:cubicBezTo>
                    <a:pt x="0" y="4025"/>
                    <a:pt x="606" y="5424"/>
                    <a:pt x="1202" y="6740"/>
                  </a:cubicBezTo>
                  <a:cubicBezTo>
                    <a:pt x="1914" y="8321"/>
                    <a:pt x="2624" y="9902"/>
                    <a:pt x="3340" y="11488"/>
                  </a:cubicBezTo>
                  <a:cubicBezTo>
                    <a:pt x="3706" y="12305"/>
                    <a:pt x="4187" y="13218"/>
                    <a:pt x="5057" y="13424"/>
                  </a:cubicBezTo>
                  <a:cubicBezTo>
                    <a:pt x="5100" y="13435"/>
                    <a:pt x="5146" y="13440"/>
                    <a:pt x="5196" y="13440"/>
                  </a:cubicBezTo>
                  <a:cubicBezTo>
                    <a:pt x="6300" y="13440"/>
                    <a:pt x="8863" y="10968"/>
                    <a:pt x="9112" y="10834"/>
                  </a:cubicBezTo>
                  <a:cubicBezTo>
                    <a:pt x="8344" y="6726"/>
                    <a:pt x="5946" y="3361"/>
                    <a:pt x="3389" y="65"/>
                  </a:cubicBezTo>
                  <a:cubicBezTo>
                    <a:pt x="3408" y="44"/>
                    <a:pt x="3393" y="38"/>
                    <a:pt x="3360" y="38"/>
                  </a:cubicBezTo>
                  <a:cubicBezTo>
                    <a:pt x="3296" y="38"/>
                    <a:pt x="3165" y="64"/>
                    <a:pt x="3101" y="64"/>
                  </a:cubicBezTo>
                  <a:cubicBezTo>
                    <a:pt x="3068" y="64"/>
                    <a:pt x="3052" y="57"/>
                    <a:pt x="3072" y="36"/>
                  </a:cubicBezTo>
                  <a:cubicBezTo>
                    <a:pt x="2949" y="12"/>
                    <a:pt x="2826" y="0"/>
                    <a:pt x="270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41"/>
            <p:cNvSpPr/>
            <p:nvPr/>
          </p:nvSpPr>
          <p:spPr>
            <a:xfrm>
              <a:off x="5388052" y="2618596"/>
              <a:ext cx="658865" cy="1147238"/>
            </a:xfrm>
            <a:custGeom>
              <a:avLst/>
              <a:gdLst/>
              <a:ahLst/>
              <a:cxnLst/>
              <a:rect l="l" t="t" r="r" b="b"/>
              <a:pathLst>
                <a:path w="6902" h="12018" extrusionOk="0">
                  <a:moveTo>
                    <a:pt x="657" y="0"/>
                  </a:moveTo>
                  <a:cubicBezTo>
                    <a:pt x="629" y="0"/>
                    <a:pt x="600" y="1"/>
                    <a:pt x="572" y="2"/>
                  </a:cubicBezTo>
                  <a:cubicBezTo>
                    <a:pt x="370" y="363"/>
                    <a:pt x="226" y="761"/>
                    <a:pt x="179" y="1164"/>
                  </a:cubicBezTo>
                  <a:cubicBezTo>
                    <a:pt x="0" y="2602"/>
                    <a:pt x="606" y="4001"/>
                    <a:pt x="1202" y="5317"/>
                  </a:cubicBezTo>
                  <a:cubicBezTo>
                    <a:pt x="1914" y="6898"/>
                    <a:pt x="2624" y="8479"/>
                    <a:pt x="3340" y="10065"/>
                  </a:cubicBezTo>
                  <a:cubicBezTo>
                    <a:pt x="3706" y="10882"/>
                    <a:pt x="4187" y="11795"/>
                    <a:pt x="5057" y="12001"/>
                  </a:cubicBezTo>
                  <a:cubicBezTo>
                    <a:pt x="5100" y="12012"/>
                    <a:pt x="5146" y="12017"/>
                    <a:pt x="5196" y="12017"/>
                  </a:cubicBezTo>
                  <a:cubicBezTo>
                    <a:pt x="5438" y="12017"/>
                    <a:pt x="5751" y="11896"/>
                    <a:pt x="6095" y="11708"/>
                  </a:cubicBezTo>
                  <a:cubicBezTo>
                    <a:pt x="6902" y="8138"/>
                    <a:pt x="4350" y="4567"/>
                    <a:pt x="2404" y="1002"/>
                  </a:cubicBezTo>
                  <a:cubicBezTo>
                    <a:pt x="2076" y="345"/>
                    <a:pt x="1361" y="0"/>
                    <a:pt x="6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41"/>
            <p:cNvSpPr/>
            <p:nvPr/>
          </p:nvSpPr>
          <p:spPr>
            <a:xfrm>
              <a:off x="5442649" y="2482868"/>
              <a:ext cx="815238" cy="1253500"/>
            </a:xfrm>
            <a:custGeom>
              <a:avLst/>
              <a:gdLst/>
              <a:ahLst/>
              <a:cxnLst/>
              <a:rect l="l" t="t" r="r" b="b"/>
              <a:pathLst>
                <a:path w="8540" h="13131" extrusionOk="0">
                  <a:moveTo>
                    <a:pt x="2138" y="0"/>
                  </a:moveTo>
                  <a:cubicBezTo>
                    <a:pt x="1260" y="0"/>
                    <a:pt x="466" y="612"/>
                    <a:pt x="0" y="1424"/>
                  </a:cubicBezTo>
                  <a:cubicBezTo>
                    <a:pt x="28" y="1423"/>
                    <a:pt x="57" y="1422"/>
                    <a:pt x="85" y="1422"/>
                  </a:cubicBezTo>
                  <a:cubicBezTo>
                    <a:pt x="789" y="1422"/>
                    <a:pt x="1504" y="1767"/>
                    <a:pt x="1832" y="2424"/>
                  </a:cubicBezTo>
                  <a:cubicBezTo>
                    <a:pt x="3778" y="5989"/>
                    <a:pt x="6330" y="9560"/>
                    <a:pt x="5523" y="13130"/>
                  </a:cubicBezTo>
                  <a:cubicBezTo>
                    <a:pt x="6743" y="12463"/>
                    <a:pt x="8348" y="10939"/>
                    <a:pt x="8540" y="10833"/>
                  </a:cubicBezTo>
                  <a:cubicBezTo>
                    <a:pt x="7772" y="6725"/>
                    <a:pt x="5374" y="3360"/>
                    <a:pt x="2817" y="64"/>
                  </a:cubicBezTo>
                  <a:cubicBezTo>
                    <a:pt x="2836" y="43"/>
                    <a:pt x="2821" y="37"/>
                    <a:pt x="2788" y="37"/>
                  </a:cubicBezTo>
                  <a:cubicBezTo>
                    <a:pt x="2724" y="37"/>
                    <a:pt x="2593" y="63"/>
                    <a:pt x="2529" y="63"/>
                  </a:cubicBezTo>
                  <a:cubicBezTo>
                    <a:pt x="2496" y="63"/>
                    <a:pt x="2480" y="56"/>
                    <a:pt x="2500" y="35"/>
                  </a:cubicBezTo>
                  <a:cubicBezTo>
                    <a:pt x="2378" y="12"/>
                    <a:pt x="2257" y="0"/>
                    <a:pt x="2138"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41"/>
            <p:cNvSpPr/>
            <p:nvPr/>
          </p:nvSpPr>
          <p:spPr>
            <a:xfrm>
              <a:off x="6263800" y="2117775"/>
              <a:ext cx="823066" cy="610092"/>
            </a:xfrm>
            <a:custGeom>
              <a:avLst/>
              <a:gdLst/>
              <a:ahLst/>
              <a:cxnLst/>
              <a:rect l="l" t="t" r="r" b="b"/>
              <a:pathLst>
                <a:path w="8622" h="6391" extrusionOk="0">
                  <a:moveTo>
                    <a:pt x="7072" y="0"/>
                  </a:moveTo>
                  <a:cubicBezTo>
                    <a:pt x="6881" y="0"/>
                    <a:pt x="6689" y="20"/>
                    <a:pt x="6502" y="59"/>
                  </a:cubicBezTo>
                  <a:cubicBezTo>
                    <a:pt x="6305" y="103"/>
                    <a:pt x="6136" y="232"/>
                    <a:pt x="6050" y="414"/>
                  </a:cubicBezTo>
                  <a:cubicBezTo>
                    <a:pt x="5612" y="1323"/>
                    <a:pt x="5040" y="2246"/>
                    <a:pt x="4637" y="3149"/>
                  </a:cubicBezTo>
                  <a:cubicBezTo>
                    <a:pt x="4216" y="2532"/>
                    <a:pt x="2309" y="1062"/>
                    <a:pt x="670" y="1062"/>
                  </a:cubicBezTo>
                  <a:cubicBezTo>
                    <a:pt x="458" y="1062"/>
                    <a:pt x="251" y="1087"/>
                    <a:pt x="52" y="1141"/>
                  </a:cubicBezTo>
                  <a:cubicBezTo>
                    <a:pt x="182" y="2231"/>
                    <a:pt x="0" y="1933"/>
                    <a:pt x="129" y="3029"/>
                  </a:cubicBezTo>
                  <a:cubicBezTo>
                    <a:pt x="1253" y="4255"/>
                    <a:pt x="3240" y="6391"/>
                    <a:pt x="4781" y="6391"/>
                  </a:cubicBezTo>
                  <a:cubicBezTo>
                    <a:pt x="5112" y="6391"/>
                    <a:pt x="5422" y="6292"/>
                    <a:pt x="5699" y="6065"/>
                  </a:cubicBezTo>
                  <a:cubicBezTo>
                    <a:pt x="7242" y="4803"/>
                    <a:pt x="8323" y="2923"/>
                    <a:pt x="8582" y="943"/>
                  </a:cubicBezTo>
                  <a:cubicBezTo>
                    <a:pt x="8622" y="660"/>
                    <a:pt x="8477" y="385"/>
                    <a:pt x="8218" y="261"/>
                  </a:cubicBezTo>
                  <a:cubicBezTo>
                    <a:pt x="7867" y="85"/>
                    <a:pt x="7471" y="0"/>
                    <a:pt x="70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41"/>
            <p:cNvSpPr/>
            <p:nvPr/>
          </p:nvSpPr>
          <p:spPr>
            <a:xfrm>
              <a:off x="6272867" y="2181535"/>
              <a:ext cx="811706" cy="546324"/>
            </a:xfrm>
            <a:custGeom>
              <a:avLst/>
              <a:gdLst/>
              <a:ahLst/>
              <a:cxnLst/>
              <a:rect l="l" t="t" r="r" b="b"/>
              <a:pathLst>
                <a:path w="8503" h="5723" extrusionOk="0">
                  <a:moveTo>
                    <a:pt x="8459" y="1"/>
                  </a:moveTo>
                  <a:cubicBezTo>
                    <a:pt x="7806" y="1760"/>
                    <a:pt x="6844" y="3270"/>
                    <a:pt x="4941" y="3840"/>
                  </a:cubicBezTo>
                  <a:cubicBezTo>
                    <a:pt x="4488" y="4034"/>
                    <a:pt x="4060" y="4120"/>
                    <a:pt x="3652" y="4120"/>
                  </a:cubicBezTo>
                  <a:cubicBezTo>
                    <a:pt x="2268" y="4120"/>
                    <a:pt x="1110" y="3136"/>
                    <a:pt x="1" y="2034"/>
                  </a:cubicBezTo>
                  <a:lnTo>
                    <a:pt x="1" y="2034"/>
                  </a:lnTo>
                  <a:cubicBezTo>
                    <a:pt x="10" y="2130"/>
                    <a:pt x="21" y="2236"/>
                    <a:pt x="34" y="2361"/>
                  </a:cubicBezTo>
                  <a:cubicBezTo>
                    <a:pt x="1158" y="3587"/>
                    <a:pt x="3145" y="5723"/>
                    <a:pt x="4686" y="5723"/>
                  </a:cubicBezTo>
                  <a:cubicBezTo>
                    <a:pt x="5017" y="5723"/>
                    <a:pt x="5327" y="5624"/>
                    <a:pt x="5604" y="5397"/>
                  </a:cubicBezTo>
                  <a:cubicBezTo>
                    <a:pt x="7147" y="4135"/>
                    <a:pt x="8228" y="2255"/>
                    <a:pt x="8487" y="275"/>
                  </a:cubicBezTo>
                  <a:cubicBezTo>
                    <a:pt x="8502" y="178"/>
                    <a:pt x="8487" y="87"/>
                    <a:pt x="8459" y="1"/>
                  </a:cubicBezTo>
                  <a:close/>
                </a:path>
              </a:pathLst>
            </a:custGeom>
            <a:solidFill>
              <a:srgbClr val="1F2E56">
                <a:alpha val="1508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76" name="Google Shape;1376;p41"/>
            <p:cNvSpPr/>
            <p:nvPr/>
          </p:nvSpPr>
          <p:spPr>
            <a:xfrm>
              <a:off x="5349013" y="2241668"/>
              <a:ext cx="276360" cy="365330"/>
            </a:xfrm>
            <a:custGeom>
              <a:avLst/>
              <a:gdLst/>
              <a:ahLst/>
              <a:cxnLst/>
              <a:rect l="l" t="t" r="r" b="b"/>
              <a:pathLst>
                <a:path w="2895" h="3827" extrusionOk="0">
                  <a:moveTo>
                    <a:pt x="1597" y="1"/>
                  </a:moveTo>
                  <a:cubicBezTo>
                    <a:pt x="380" y="788"/>
                    <a:pt x="1" y="2620"/>
                    <a:pt x="804" y="3826"/>
                  </a:cubicBezTo>
                  <a:cubicBezTo>
                    <a:pt x="1034" y="3653"/>
                    <a:pt x="1367" y="3470"/>
                    <a:pt x="1597" y="3297"/>
                  </a:cubicBezTo>
                  <a:cubicBezTo>
                    <a:pt x="1327" y="2798"/>
                    <a:pt x="1486" y="2081"/>
                    <a:pt x="1693" y="1558"/>
                  </a:cubicBezTo>
                  <a:cubicBezTo>
                    <a:pt x="1904" y="1029"/>
                    <a:pt x="2356" y="606"/>
                    <a:pt x="2895" y="429"/>
                  </a:cubicBezTo>
                  <a:cubicBezTo>
                    <a:pt x="2672" y="232"/>
                    <a:pt x="2486" y="216"/>
                    <a:pt x="2303" y="216"/>
                  </a:cubicBezTo>
                  <a:cubicBezTo>
                    <a:pt x="2267" y="216"/>
                    <a:pt x="2231" y="217"/>
                    <a:pt x="2196" y="217"/>
                  </a:cubicBezTo>
                  <a:cubicBezTo>
                    <a:pt x="2011" y="217"/>
                    <a:pt x="1823" y="200"/>
                    <a:pt x="1597" y="1"/>
                  </a:cubicBezTo>
                  <a:close/>
                </a:path>
              </a:pathLst>
            </a:custGeom>
            <a:solidFill>
              <a:srgbClr val="5133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77" name="Google Shape;1377;p41"/>
            <p:cNvSpPr/>
            <p:nvPr/>
          </p:nvSpPr>
          <p:spPr>
            <a:xfrm>
              <a:off x="5747228" y="3390207"/>
              <a:ext cx="215647" cy="220038"/>
            </a:xfrm>
            <a:custGeom>
              <a:avLst/>
              <a:gdLst/>
              <a:ahLst/>
              <a:cxnLst/>
              <a:rect l="l" t="t" r="r" b="b"/>
              <a:pathLst>
                <a:path w="2259" h="2305" extrusionOk="0">
                  <a:moveTo>
                    <a:pt x="1409" y="1"/>
                  </a:moveTo>
                  <a:cubicBezTo>
                    <a:pt x="914" y="260"/>
                    <a:pt x="495" y="606"/>
                    <a:pt x="1" y="871"/>
                  </a:cubicBezTo>
                  <a:cubicBezTo>
                    <a:pt x="298" y="1524"/>
                    <a:pt x="688" y="2255"/>
                    <a:pt x="1279" y="2303"/>
                  </a:cubicBezTo>
                  <a:cubicBezTo>
                    <a:pt x="1293" y="2304"/>
                    <a:pt x="1308" y="2304"/>
                    <a:pt x="1323" y="2304"/>
                  </a:cubicBezTo>
                  <a:cubicBezTo>
                    <a:pt x="1772" y="2304"/>
                    <a:pt x="2193" y="1813"/>
                    <a:pt x="2225" y="1231"/>
                  </a:cubicBezTo>
                  <a:cubicBezTo>
                    <a:pt x="2259" y="635"/>
                    <a:pt x="1870" y="54"/>
                    <a:pt x="1409" y="1"/>
                  </a:cubicBezTo>
                  <a:close/>
                </a:path>
              </a:pathLst>
            </a:custGeom>
            <a:solidFill>
              <a:srgbClr val="00CA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78" name="Google Shape;1378;p41"/>
            <p:cNvSpPr/>
            <p:nvPr/>
          </p:nvSpPr>
          <p:spPr>
            <a:xfrm>
              <a:off x="5688527" y="2212938"/>
              <a:ext cx="976758" cy="1133506"/>
            </a:xfrm>
            <a:custGeom>
              <a:avLst/>
              <a:gdLst/>
              <a:ahLst/>
              <a:cxnLst/>
              <a:rect l="l" t="t" r="r" b="b"/>
              <a:pathLst>
                <a:path w="10232" h="11874" extrusionOk="0">
                  <a:moveTo>
                    <a:pt x="6078" y="0"/>
                  </a:moveTo>
                  <a:cubicBezTo>
                    <a:pt x="3734" y="0"/>
                    <a:pt x="1671" y="1089"/>
                    <a:pt x="1" y="2810"/>
                  </a:cubicBezTo>
                  <a:cubicBezTo>
                    <a:pt x="563" y="5973"/>
                    <a:pt x="1625" y="9043"/>
                    <a:pt x="3144" y="11873"/>
                  </a:cubicBezTo>
                  <a:cubicBezTo>
                    <a:pt x="4715" y="9486"/>
                    <a:pt x="7487" y="7698"/>
                    <a:pt x="10231" y="6905"/>
                  </a:cubicBezTo>
                  <a:cubicBezTo>
                    <a:pt x="9088" y="4660"/>
                    <a:pt x="7959" y="2498"/>
                    <a:pt x="6815" y="259"/>
                  </a:cubicBezTo>
                  <a:cubicBezTo>
                    <a:pt x="6742" y="115"/>
                    <a:pt x="6594" y="13"/>
                    <a:pt x="6431" y="9"/>
                  </a:cubicBezTo>
                  <a:cubicBezTo>
                    <a:pt x="6312" y="3"/>
                    <a:pt x="6195" y="0"/>
                    <a:pt x="6078"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41"/>
            <p:cNvSpPr/>
            <p:nvPr/>
          </p:nvSpPr>
          <p:spPr>
            <a:xfrm>
              <a:off x="5794475" y="2212842"/>
              <a:ext cx="870797" cy="997378"/>
            </a:xfrm>
            <a:custGeom>
              <a:avLst/>
              <a:gdLst/>
              <a:ahLst/>
              <a:cxnLst/>
              <a:rect l="l" t="t" r="r" b="b"/>
              <a:pathLst>
                <a:path w="9122" h="10448" extrusionOk="0">
                  <a:moveTo>
                    <a:pt x="4959" y="1"/>
                  </a:moveTo>
                  <a:cubicBezTo>
                    <a:pt x="3113" y="1"/>
                    <a:pt x="1444" y="684"/>
                    <a:pt x="0" y="1811"/>
                  </a:cubicBezTo>
                  <a:cubicBezTo>
                    <a:pt x="938" y="4849"/>
                    <a:pt x="1894" y="7728"/>
                    <a:pt x="3181" y="10448"/>
                  </a:cubicBezTo>
                  <a:cubicBezTo>
                    <a:pt x="4778" y="8780"/>
                    <a:pt x="6954" y="7531"/>
                    <a:pt x="9121" y="6906"/>
                  </a:cubicBezTo>
                  <a:cubicBezTo>
                    <a:pt x="7978" y="4661"/>
                    <a:pt x="6849" y="2499"/>
                    <a:pt x="5705" y="260"/>
                  </a:cubicBezTo>
                  <a:cubicBezTo>
                    <a:pt x="5632" y="116"/>
                    <a:pt x="5484" y="14"/>
                    <a:pt x="5321" y="10"/>
                  </a:cubicBezTo>
                  <a:cubicBezTo>
                    <a:pt x="5199" y="4"/>
                    <a:pt x="5079" y="1"/>
                    <a:pt x="49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41"/>
            <p:cNvSpPr/>
            <p:nvPr/>
          </p:nvSpPr>
          <p:spPr>
            <a:xfrm>
              <a:off x="5988524" y="2871918"/>
              <a:ext cx="742783" cy="698776"/>
            </a:xfrm>
            <a:custGeom>
              <a:avLst/>
              <a:gdLst/>
              <a:ahLst/>
              <a:cxnLst/>
              <a:rect l="l" t="t" r="r" b="b"/>
              <a:pathLst>
                <a:path w="7781" h="7320" extrusionOk="0">
                  <a:moveTo>
                    <a:pt x="7088" y="1"/>
                  </a:moveTo>
                  <a:cubicBezTo>
                    <a:pt x="4215" y="726"/>
                    <a:pt x="1159" y="2240"/>
                    <a:pt x="1" y="4969"/>
                  </a:cubicBezTo>
                  <a:cubicBezTo>
                    <a:pt x="414" y="5801"/>
                    <a:pt x="913" y="6590"/>
                    <a:pt x="1476" y="7320"/>
                  </a:cubicBezTo>
                  <a:cubicBezTo>
                    <a:pt x="2889" y="4446"/>
                    <a:pt x="5123" y="2394"/>
                    <a:pt x="7780" y="770"/>
                  </a:cubicBezTo>
                  <a:cubicBezTo>
                    <a:pt x="7531" y="491"/>
                    <a:pt x="7430" y="404"/>
                    <a:pt x="7088" y="1"/>
                  </a:cubicBezTo>
                  <a:close/>
                </a:path>
              </a:pathLst>
            </a:custGeom>
            <a:solidFill>
              <a:srgbClr val="1F2E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81" name="Google Shape;1381;p41"/>
            <p:cNvSpPr/>
            <p:nvPr/>
          </p:nvSpPr>
          <p:spPr>
            <a:xfrm>
              <a:off x="5988524" y="3178310"/>
              <a:ext cx="233498" cy="392345"/>
            </a:xfrm>
            <a:custGeom>
              <a:avLst/>
              <a:gdLst/>
              <a:ahLst/>
              <a:cxnLst/>
              <a:rect l="l" t="t" r="r" b="b"/>
              <a:pathLst>
                <a:path w="2446" h="4110" extrusionOk="0">
                  <a:moveTo>
                    <a:pt x="1135" y="0"/>
                  </a:moveTo>
                  <a:cubicBezTo>
                    <a:pt x="669" y="519"/>
                    <a:pt x="279" y="1106"/>
                    <a:pt x="1" y="1759"/>
                  </a:cubicBezTo>
                  <a:cubicBezTo>
                    <a:pt x="414" y="2591"/>
                    <a:pt x="913" y="3380"/>
                    <a:pt x="1476" y="4110"/>
                  </a:cubicBezTo>
                  <a:cubicBezTo>
                    <a:pt x="1764" y="3524"/>
                    <a:pt x="2095" y="2981"/>
                    <a:pt x="2446" y="2462"/>
                  </a:cubicBezTo>
                  <a:cubicBezTo>
                    <a:pt x="1975" y="1668"/>
                    <a:pt x="1552" y="842"/>
                    <a:pt x="1135" y="0"/>
                  </a:cubicBezTo>
                  <a:close/>
                </a:path>
              </a:pathLst>
            </a:custGeom>
            <a:solidFill>
              <a:srgbClr val="1F2E5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82" name="Google Shape;1382;p41"/>
            <p:cNvSpPr/>
            <p:nvPr/>
          </p:nvSpPr>
          <p:spPr>
            <a:xfrm>
              <a:off x="6129312" y="2890435"/>
              <a:ext cx="1420445" cy="1271145"/>
            </a:xfrm>
            <a:custGeom>
              <a:avLst/>
              <a:gdLst/>
              <a:ahLst/>
              <a:cxnLst/>
              <a:rect l="l" t="t" r="r" b="b"/>
              <a:pathLst>
                <a:path w="14880" h="13316" extrusionOk="0">
                  <a:moveTo>
                    <a:pt x="9827" y="0"/>
                  </a:moveTo>
                  <a:cubicBezTo>
                    <a:pt x="9766" y="0"/>
                    <a:pt x="9706" y="1"/>
                    <a:pt x="9645" y="4"/>
                  </a:cubicBezTo>
                  <a:cubicBezTo>
                    <a:pt x="8565" y="52"/>
                    <a:pt x="7531" y="436"/>
                    <a:pt x="6517" y="816"/>
                  </a:cubicBezTo>
                  <a:cubicBezTo>
                    <a:pt x="6431" y="715"/>
                    <a:pt x="6369" y="643"/>
                    <a:pt x="6305" y="576"/>
                  </a:cubicBezTo>
                  <a:cubicBezTo>
                    <a:pt x="3648" y="2200"/>
                    <a:pt x="1414" y="4252"/>
                    <a:pt x="1" y="7126"/>
                  </a:cubicBezTo>
                  <a:cubicBezTo>
                    <a:pt x="2495" y="10364"/>
                    <a:pt x="6325" y="12580"/>
                    <a:pt x="10362" y="13316"/>
                  </a:cubicBezTo>
                  <a:cubicBezTo>
                    <a:pt x="10852" y="12897"/>
                    <a:pt x="11198" y="12191"/>
                    <a:pt x="11482" y="11615"/>
                  </a:cubicBezTo>
                  <a:cubicBezTo>
                    <a:pt x="11765" y="11032"/>
                    <a:pt x="11770" y="10269"/>
                    <a:pt x="11318" y="9812"/>
                  </a:cubicBezTo>
                  <a:cubicBezTo>
                    <a:pt x="11129" y="9619"/>
                    <a:pt x="10856" y="9525"/>
                    <a:pt x="10588" y="9525"/>
                  </a:cubicBezTo>
                  <a:cubicBezTo>
                    <a:pt x="10213" y="9525"/>
                    <a:pt x="9847" y="9709"/>
                    <a:pt x="9732" y="10067"/>
                  </a:cubicBezTo>
                  <a:cubicBezTo>
                    <a:pt x="8305" y="8674"/>
                    <a:pt x="6580" y="6972"/>
                    <a:pt x="5152" y="5578"/>
                  </a:cubicBezTo>
                  <a:lnTo>
                    <a:pt x="5152" y="5578"/>
                  </a:lnTo>
                  <a:cubicBezTo>
                    <a:pt x="5475" y="5667"/>
                    <a:pt x="5814" y="5708"/>
                    <a:pt x="6160" y="5708"/>
                  </a:cubicBezTo>
                  <a:cubicBezTo>
                    <a:pt x="7281" y="5708"/>
                    <a:pt x="8468" y="5281"/>
                    <a:pt x="9386" y="4708"/>
                  </a:cubicBezTo>
                  <a:cubicBezTo>
                    <a:pt x="9765" y="5866"/>
                    <a:pt x="10328" y="7303"/>
                    <a:pt x="10708" y="8461"/>
                  </a:cubicBezTo>
                  <a:cubicBezTo>
                    <a:pt x="11905" y="8390"/>
                    <a:pt x="13471" y="8231"/>
                    <a:pt x="14667" y="8155"/>
                  </a:cubicBezTo>
                  <a:cubicBezTo>
                    <a:pt x="14879" y="7649"/>
                    <a:pt x="14759" y="6900"/>
                    <a:pt x="14451" y="6448"/>
                  </a:cubicBezTo>
                  <a:cubicBezTo>
                    <a:pt x="14144" y="5999"/>
                    <a:pt x="13613" y="5717"/>
                    <a:pt x="13069" y="5717"/>
                  </a:cubicBezTo>
                  <a:cubicBezTo>
                    <a:pt x="13061" y="5717"/>
                    <a:pt x="13052" y="5717"/>
                    <a:pt x="13043" y="5718"/>
                  </a:cubicBezTo>
                  <a:cubicBezTo>
                    <a:pt x="13231" y="4968"/>
                    <a:pt x="13187" y="4118"/>
                    <a:pt x="13197" y="3344"/>
                  </a:cubicBezTo>
                  <a:cubicBezTo>
                    <a:pt x="13207" y="2570"/>
                    <a:pt x="13024" y="1767"/>
                    <a:pt x="12548" y="1162"/>
                  </a:cubicBezTo>
                  <a:cubicBezTo>
                    <a:pt x="11918" y="354"/>
                    <a:pt x="10854" y="0"/>
                    <a:pt x="98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41"/>
            <p:cNvSpPr/>
            <p:nvPr/>
          </p:nvSpPr>
          <p:spPr>
            <a:xfrm>
              <a:off x="7168277" y="3618903"/>
              <a:ext cx="349674" cy="78374"/>
            </a:xfrm>
            <a:custGeom>
              <a:avLst/>
              <a:gdLst/>
              <a:ahLst/>
              <a:cxnLst/>
              <a:rect l="l" t="t" r="r" b="b"/>
              <a:pathLst>
                <a:path w="3663" h="821" extrusionOk="0">
                  <a:moveTo>
                    <a:pt x="1771" y="0"/>
                  </a:moveTo>
                  <a:cubicBezTo>
                    <a:pt x="1075" y="0"/>
                    <a:pt x="430" y="244"/>
                    <a:pt x="0" y="820"/>
                  </a:cubicBezTo>
                  <a:cubicBezTo>
                    <a:pt x="1129" y="743"/>
                    <a:pt x="2538" y="603"/>
                    <a:pt x="3662" y="532"/>
                  </a:cubicBezTo>
                  <a:cubicBezTo>
                    <a:pt x="3070" y="199"/>
                    <a:pt x="2399" y="0"/>
                    <a:pt x="1771" y="0"/>
                  </a:cubicBezTo>
                  <a:close/>
                </a:path>
              </a:pathLst>
            </a:custGeom>
            <a:solidFill>
              <a:srgbClr val="1F2E56">
                <a:alpha val="268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84" name="Google Shape;1384;p41"/>
            <p:cNvSpPr/>
            <p:nvPr/>
          </p:nvSpPr>
          <p:spPr>
            <a:xfrm>
              <a:off x="5540389" y="2402691"/>
              <a:ext cx="387763" cy="1082720"/>
            </a:xfrm>
            <a:custGeom>
              <a:avLst/>
              <a:gdLst/>
              <a:ahLst/>
              <a:cxnLst/>
              <a:rect l="l" t="t" r="r" b="b"/>
              <a:pathLst>
                <a:path w="4062" h="11342" extrusionOk="0">
                  <a:moveTo>
                    <a:pt x="2048" y="1"/>
                  </a:moveTo>
                  <a:cubicBezTo>
                    <a:pt x="1063" y="918"/>
                    <a:pt x="505" y="2279"/>
                    <a:pt x="347" y="3634"/>
                  </a:cubicBezTo>
                  <a:cubicBezTo>
                    <a:pt x="159" y="5243"/>
                    <a:pt x="0" y="6440"/>
                    <a:pt x="284" y="8035"/>
                  </a:cubicBezTo>
                  <a:cubicBezTo>
                    <a:pt x="451" y="8953"/>
                    <a:pt x="957" y="10237"/>
                    <a:pt x="1662" y="11020"/>
                  </a:cubicBezTo>
                  <a:cubicBezTo>
                    <a:pt x="1854" y="11231"/>
                    <a:pt x="2122" y="11342"/>
                    <a:pt x="2396" y="11342"/>
                  </a:cubicBezTo>
                  <a:cubicBezTo>
                    <a:pt x="2534" y="11342"/>
                    <a:pt x="2674" y="11314"/>
                    <a:pt x="2807" y="11255"/>
                  </a:cubicBezTo>
                  <a:cubicBezTo>
                    <a:pt x="3239" y="11058"/>
                    <a:pt x="3725" y="10832"/>
                    <a:pt x="4061" y="10703"/>
                  </a:cubicBezTo>
                  <a:cubicBezTo>
                    <a:pt x="3676" y="10078"/>
                    <a:pt x="3421" y="9366"/>
                    <a:pt x="3277" y="8617"/>
                  </a:cubicBezTo>
                  <a:cubicBezTo>
                    <a:pt x="3018" y="7267"/>
                    <a:pt x="3143" y="5806"/>
                    <a:pt x="3614" y="4551"/>
                  </a:cubicBezTo>
                  <a:cubicBezTo>
                    <a:pt x="3514" y="2836"/>
                    <a:pt x="3062" y="1192"/>
                    <a:pt x="20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41"/>
            <p:cNvSpPr/>
            <p:nvPr/>
          </p:nvSpPr>
          <p:spPr>
            <a:xfrm>
              <a:off x="6889374" y="1935563"/>
              <a:ext cx="202378" cy="240562"/>
            </a:xfrm>
            <a:custGeom>
              <a:avLst/>
              <a:gdLst/>
              <a:ahLst/>
              <a:cxnLst/>
              <a:rect l="l" t="t" r="r" b="b"/>
              <a:pathLst>
                <a:path w="2120" h="2520" extrusionOk="0">
                  <a:moveTo>
                    <a:pt x="1024" y="0"/>
                  </a:moveTo>
                  <a:cubicBezTo>
                    <a:pt x="990" y="0"/>
                    <a:pt x="957" y="3"/>
                    <a:pt x="923" y="7"/>
                  </a:cubicBezTo>
                  <a:cubicBezTo>
                    <a:pt x="520" y="65"/>
                    <a:pt x="216" y="426"/>
                    <a:pt x="101" y="814"/>
                  </a:cubicBezTo>
                  <a:cubicBezTo>
                    <a:pt x="1" y="1156"/>
                    <a:pt x="20" y="1516"/>
                    <a:pt x="54" y="1872"/>
                  </a:cubicBezTo>
                  <a:cubicBezTo>
                    <a:pt x="63" y="1983"/>
                    <a:pt x="112" y="2092"/>
                    <a:pt x="193" y="2170"/>
                  </a:cubicBezTo>
                  <a:cubicBezTo>
                    <a:pt x="318" y="2290"/>
                    <a:pt x="534" y="2438"/>
                    <a:pt x="870" y="2496"/>
                  </a:cubicBezTo>
                  <a:cubicBezTo>
                    <a:pt x="969" y="2513"/>
                    <a:pt x="1068" y="2519"/>
                    <a:pt x="1164" y="2519"/>
                  </a:cubicBezTo>
                  <a:cubicBezTo>
                    <a:pt x="1321" y="2519"/>
                    <a:pt x="1469" y="2501"/>
                    <a:pt x="1591" y="2478"/>
                  </a:cubicBezTo>
                  <a:cubicBezTo>
                    <a:pt x="1788" y="2444"/>
                    <a:pt x="1942" y="2290"/>
                    <a:pt x="1986" y="2092"/>
                  </a:cubicBezTo>
                  <a:cubicBezTo>
                    <a:pt x="2068" y="1689"/>
                    <a:pt x="2120" y="1280"/>
                    <a:pt x="2019" y="881"/>
                  </a:cubicBezTo>
                  <a:cubicBezTo>
                    <a:pt x="1898" y="424"/>
                    <a:pt x="1488" y="0"/>
                    <a:pt x="1024" y="0"/>
                  </a:cubicBezTo>
                  <a:close/>
                </a:path>
              </a:pathLst>
            </a:custGeom>
            <a:solidFill>
              <a:srgbClr val="00CA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86" name="Google Shape;1386;p41"/>
            <p:cNvSpPr/>
            <p:nvPr/>
          </p:nvSpPr>
          <p:spPr>
            <a:xfrm>
              <a:off x="5735392" y="2660403"/>
              <a:ext cx="192736" cy="809415"/>
            </a:xfrm>
            <a:custGeom>
              <a:avLst/>
              <a:gdLst/>
              <a:ahLst/>
              <a:cxnLst/>
              <a:rect l="l" t="t" r="r" b="b"/>
              <a:pathLst>
                <a:path w="2019" h="8479" extrusionOk="0">
                  <a:moveTo>
                    <a:pt x="1302" y="1"/>
                  </a:moveTo>
                  <a:cubicBezTo>
                    <a:pt x="0" y="2722"/>
                    <a:pt x="34" y="5744"/>
                    <a:pt x="932" y="8478"/>
                  </a:cubicBezTo>
                  <a:cubicBezTo>
                    <a:pt x="1316" y="8301"/>
                    <a:pt x="1724" y="8118"/>
                    <a:pt x="2018" y="8003"/>
                  </a:cubicBezTo>
                  <a:cubicBezTo>
                    <a:pt x="1633" y="7378"/>
                    <a:pt x="1378" y="6666"/>
                    <a:pt x="1234" y="5917"/>
                  </a:cubicBezTo>
                  <a:cubicBezTo>
                    <a:pt x="975" y="4567"/>
                    <a:pt x="1100" y="3106"/>
                    <a:pt x="1571" y="1851"/>
                  </a:cubicBezTo>
                  <a:cubicBezTo>
                    <a:pt x="1533" y="1217"/>
                    <a:pt x="1446" y="593"/>
                    <a:pt x="1302"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41"/>
            <p:cNvSpPr/>
            <p:nvPr/>
          </p:nvSpPr>
          <p:spPr>
            <a:xfrm>
              <a:off x="5354549" y="1459367"/>
              <a:ext cx="1108482" cy="975028"/>
            </a:xfrm>
            <a:custGeom>
              <a:avLst/>
              <a:gdLst/>
              <a:ahLst/>
              <a:cxnLst/>
              <a:rect l="l" t="t" r="r" b="b"/>
              <a:pathLst>
                <a:path w="11612" h="10214" extrusionOk="0">
                  <a:moveTo>
                    <a:pt x="7109" y="0"/>
                  </a:moveTo>
                  <a:cubicBezTo>
                    <a:pt x="5316" y="0"/>
                    <a:pt x="2520" y="1203"/>
                    <a:pt x="1366" y="2492"/>
                  </a:cubicBezTo>
                  <a:cubicBezTo>
                    <a:pt x="178" y="3823"/>
                    <a:pt x="1" y="5155"/>
                    <a:pt x="520" y="6861"/>
                  </a:cubicBezTo>
                  <a:cubicBezTo>
                    <a:pt x="1236" y="9192"/>
                    <a:pt x="3074" y="10214"/>
                    <a:pt x="5033" y="10214"/>
                  </a:cubicBezTo>
                  <a:cubicBezTo>
                    <a:pt x="6845" y="10214"/>
                    <a:pt x="8761" y="9339"/>
                    <a:pt x="9988" y="7817"/>
                  </a:cubicBezTo>
                  <a:cubicBezTo>
                    <a:pt x="11463" y="5986"/>
                    <a:pt x="11612" y="3060"/>
                    <a:pt x="9982" y="1368"/>
                  </a:cubicBezTo>
                  <a:cubicBezTo>
                    <a:pt x="9079" y="431"/>
                    <a:pt x="8560" y="52"/>
                    <a:pt x="7262" y="3"/>
                  </a:cubicBezTo>
                  <a:cubicBezTo>
                    <a:pt x="7212" y="1"/>
                    <a:pt x="7161" y="0"/>
                    <a:pt x="71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41"/>
            <p:cNvSpPr/>
            <p:nvPr/>
          </p:nvSpPr>
          <p:spPr>
            <a:xfrm>
              <a:off x="5354549" y="1599964"/>
              <a:ext cx="544695" cy="834225"/>
            </a:xfrm>
            <a:custGeom>
              <a:avLst/>
              <a:gdLst/>
              <a:ahLst/>
              <a:cxnLst/>
              <a:rect l="l" t="t" r="r" b="b"/>
              <a:pathLst>
                <a:path w="5706" h="8739" extrusionOk="0">
                  <a:moveTo>
                    <a:pt x="2635" y="1"/>
                  </a:moveTo>
                  <a:lnTo>
                    <a:pt x="2635" y="1"/>
                  </a:lnTo>
                  <a:cubicBezTo>
                    <a:pt x="2125" y="318"/>
                    <a:pt x="1683" y="668"/>
                    <a:pt x="1366" y="1019"/>
                  </a:cubicBezTo>
                  <a:cubicBezTo>
                    <a:pt x="178" y="2350"/>
                    <a:pt x="1" y="3682"/>
                    <a:pt x="520" y="5388"/>
                  </a:cubicBezTo>
                  <a:cubicBezTo>
                    <a:pt x="1236" y="7718"/>
                    <a:pt x="3077" y="8738"/>
                    <a:pt x="5035" y="8738"/>
                  </a:cubicBezTo>
                  <a:cubicBezTo>
                    <a:pt x="5257" y="8738"/>
                    <a:pt x="5481" y="8725"/>
                    <a:pt x="5705" y="8699"/>
                  </a:cubicBezTo>
                  <a:cubicBezTo>
                    <a:pt x="4855" y="8353"/>
                    <a:pt x="4086" y="7766"/>
                    <a:pt x="3447" y="6810"/>
                  </a:cubicBezTo>
                  <a:cubicBezTo>
                    <a:pt x="2034" y="4922"/>
                    <a:pt x="1582" y="2072"/>
                    <a:pt x="2635" y="1"/>
                  </a:cubicBezTo>
                  <a:close/>
                </a:path>
              </a:pathLst>
            </a:custGeom>
            <a:solidFill>
              <a:srgbClr val="1F2E56">
                <a:alpha val="262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89" name="Google Shape;1389;p41"/>
            <p:cNvSpPr/>
            <p:nvPr/>
          </p:nvSpPr>
          <p:spPr>
            <a:xfrm>
              <a:off x="5297757" y="1976988"/>
              <a:ext cx="267097" cy="274925"/>
            </a:xfrm>
            <a:custGeom>
              <a:avLst/>
              <a:gdLst/>
              <a:ahLst/>
              <a:cxnLst/>
              <a:rect l="l" t="t" r="r" b="b"/>
              <a:pathLst>
                <a:path w="2798" h="2880" extrusionOk="0">
                  <a:moveTo>
                    <a:pt x="1245" y="1"/>
                  </a:moveTo>
                  <a:cubicBezTo>
                    <a:pt x="995" y="159"/>
                    <a:pt x="731" y="294"/>
                    <a:pt x="480" y="453"/>
                  </a:cubicBezTo>
                  <a:cubicBezTo>
                    <a:pt x="0" y="751"/>
                    <a:pt x="52" y="1553"/>
                    <a:pt x="289" y="2062"/>
                  </a:cubicBezTo>
                  <a:cubicBezTo>
                    <a:pt x="529" y="2572"/>
                    <a:pt x="668" y="2798"/>
                    <a:pt x="1221" y="2880"/>
                  </a:cubicBezTo>
                  <a:cubicBezTo>
                    <a:pt x="1533" y="2851"/>
                    <a:pt x="2081" y="2610"/>
                    <a:pt x="2394" y="2576"/>
                  </a:cubicBezTo>
                  <a:cubicBezTo>
                    <a:pt x="2797" y="1606"/>
                    <a:pt x="2239" y="352"/>
                    <a:pt x="1245"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90" name="Google Shape;1390;p41"/>
            <p:cNvSpPr/>
            <p:nvPr/>
          </p:nvSpPr>
          <p:spPr>
            <a:xfrm>
              <a:off x="5617894" y="1613327"/>
              <a:ext cx="723977" cy="612097"/>
            </a:xfrm>
            <a:custGeom>
              <a:avLst/>
              <a:gdLst/>
              <a:ahLst/>
              <a:cxnLst/>
              <a:rect l="l" t="t" r="r" b="b"/>
              <a:pathLst>
                <a:path w="7584" h="6412" extrusionOk="0">
                  <a:moveTo>
                    <a:pt x="4433" y="0"/>
                  </a:moveTo>
                  <a:cubicBezTo>
                    <a:pt x="2936" y="0"/>
                    <a:pt x="1298" y="852"/>
                    <a:pt x="649" y="2152"/>
                  </a:cubicBezTo>
                  <a:cubicBezTo>
                    <a:pt x="0" y="3450"/>
                    <a:pt x="597" y="5186"/>
                    <a:pt x="1837" y="5940"/>
                  </a:cubicBezTo>
                  <a:cubicBezTo>
                    <a:pt x="2360" y="6260"/>
                    <a:pt x="2965" y="6411"/>
                    <a:pt x="3575" y="6411"/>
                  </a:cubicBezTo>
                  <a:cubicBezTo>
                    <a:pt x="4411" y="6411"/>
                    <a:pt x="5257" y="6129"/>
                    <a:pt x="5921" y="5612"/>
                  </a:cubicBezTo>
                  <a:cubicBezTo>
                    <a:pt x="6983" y="4782"/>
                    <a:pt x="7584" y="3325"/>
                    <a:pt x="7229" y="2023"/>
                  </a:cubicBezTo>
                  <a:cubicBezTo>
                    <a:pt x="6837" y="596"/>
                    <a:pt x="5684" y="0"/>
                    <a:pt x="4433"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41"/>
            <p:cNvSpPr/>
            <p:nvPr/>
          </p:nvSpPr>
          <p:spPr>
            <a:xfrm>
              <a:off x="5784358" y="1618767"/>
              <a:ext cx="303853" cy="606560"/>
            </a:xfrm>
            <a:custGeom>
              <a:avLst/>
              <a:gdLst/>
              <a:ahLst/>
              <a:cxnLst/>
              <a:rect l="l" t="t" r="r" b="b"/>
              <a:pathLst>
                <a:path w="3183" h="6354" extrusionOk="0">
                  <a:moveTo>
                    <a:pt x="1996" y="1"/>
                  </a:moveTo>
                  <a:lnTo>
                    <a:pt x="1996" y="1"/>
                  </a:lnTo>
                  <a:cubicBezTo>
                    <a:pt x="1308" y="116"/>
                    <a:pt x="621" y="394"/>
                    <a:pt x="53" y="798"/>
                  </a:cubicBezTo>
                  <a:cubicBezTo>
                    <a:pt x="0" y="1226"/>
                    <a:pt x="140" y="1678"/>
                    <a:pt x="443" y="1990"/>
                  </a:cubicBezTo>
                  <a:cubicBezTo>
                    <a:pt x="827" y="2399"/>
                    <a:pt x="1462" y="2601"/>
                    <a:pt x="1654" y="3129"/>
                  </a:cubicBezTo>
                  <a:cubicBezTo>
                    <a:pt x="1817" y="3576"/>
                    <a:pt x="1582" y="4062"/>
                    <a:pt x="1356" y="4484"/>
                  </a:cubicBezTo>
                  <a:cubicBezTo>
                    <a:pt x="1063" y="5018"/>
                    <a:pt x="774" y="5551"/>
                    <a:pt x="481" y="6085"/>
                  </a:cubicBezTo>
                  <a:cubicBezTo>
                    <a:pt x="894" y="6262"/>
                    <a:pt x="1342" y="6349"/>
                    <a:pt x="1798" y="6354"/>
                  </a:cubicBezTo>
                  <a:cubicBezTo>
                    <a:pt x="2524" y="5344"/>
                    <a:pt x="3182" y="4182"/>
                    <a:pt x="2850" y="3013"/>
                  </a:cubicBezTo>
                  <a:cubicBezTo>
                    <a:pt x="2721" y="2563"/>
                    <a:pt x="2451" y="2163"/>
                    <a:pt x="2221" y="1749"/>
                  </a:cubicBezTo>
                  <a:cubicBezTo>
                    <a:pt x="1996" y="1336"/>
                    <a:pt x="1808" y="875"/>
                    <a:pt x="1861" y="409"/>
                  </a:cubicBezTo>
                  <a:cubicBezTo>
                    <a:pt x="1880" y="265"/>
                    <a:pt x="1928" y="130"/>
                    <a:pt x="1996" y="1"/>
                  </a:cubicBezTo>
                  <a:close/>
                </a:path>
              </a:pathLst>
            </a:custGeom>
            <a:solidFill>
              <a:srgbClr val="00C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41"/>
            <p:cNvSpPr/>
            <p:nvPr/>
          </p:nvSpPr>
          <p:spPr>
            <a:xfrm>
              <a:off x="5955976" y="1613327"/>
              <a:ext cx="241899" cy="612001"/>
            </a:xfrm>
            <a:custGeom>
              <a:avLst/>
              <a:gdLst/>
              <a:ahLst/>
              <a:cxnLst/>
              <a:rect l="l" t="t" r="r" b="b"/>
              <a:pathLst>
                <a:path w="2534" h="6411" extrusionOk="0">
                  <a:moveTo>
                    <a:pt x="881" y="1"/>
                  </a:moveTo>
                  <a:cubicBezTo>
                    <a:pt x="655" y="1"/>
                    <a:pt x="426" y="20"/>
                    <a:pt x="198" y="58"/>
                  </a:cubicBezTo>
                  <a:cubicBezTo>
                    <a:pt x="130" y="187"/>
                    <a:pt x="82" y="322"/>
                    <a:pt x="63" y="466"/>
                  </a:cubicBezTo>
                  <a:cubicBezTo>
                    <a:pt x="10" y="932"/>
                    <a:pt x="198" y="1393"/>
                    <a:pt x="423" y="1806"/>
                  </a:cubicBezTo>
                  <a:cubicBezTo>
                    <a:pt x="653" y="2220"/>
                    <a:pt x="923" y="2620"/>
                    <a:pt x="1052" y="3070"/>
                  </a:cubicBezTo>
                  <a:cubicBezTo>
                    <a:pt x="1384" y="4239"/>
                    <a:pt x="726" y="5401"/>
                    <a:pt x="0" y="6411"/>
                  </a:cubicBezTo>
                  <a:cubicBezTo>
                    <a:pt x="307" y="6411"/>
                    <a:pt x="620" y="6377"/>
                    <a:pt x="923" y="6304"/>
                  </a:cubicBezTo>
                  <a:cubicBezTo>
                    <a:pt x="1802" y="5526"/>
                    <a:pt x="2533" y="4321"/>
                    <a:pt x="2389" y="3263"/>
                  </a:cubicBezTo>
                  <a:cubicBezTo>
                    <a:pt x="2297" y="2580"/>
                    <a:pt x="1995" y="1932"/>
                    <a:pt x="1922" y="1245"/>
                  </a:cubicBezTo>
                  <a:cubicBezTo>
                    <a:pt x="1884" y="899"/>
                    <a:pt x="1928" y="524"/>
                    <a:pt x="2061" y="202"/>
                  </a:cubicBezTo>
                  <a:cubicBezTo>
                    <a:pt x="1692" y="65"/>
                    <a:pt x="1292" y="1"/>
                    <a:pt x="88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41"/>
            <p:cNvSpPr/>
            <p:nvPr/>
          </p:nvSpPr>
          <p:spPr>
            <a:xfrm>
              <a:off x="6017827" y="2397345"/>
              <a:ext cx="480456" cy="405901"/>
            </a:xfrm>
            <a:custGeom>
              <a:avLst/>
              <a:gdLst/>
              <a:ahLst/>
              <a:cxnLst/>
              <a:rect l="l" t="t" r="r" b="b"/>
              <a:pathLst>
                <a:path w="5033" h="4252" extrusionOk="0">
                  <a:moveTo>
                    <a:pt x="3465" y="0"/>
                  </a:moveTo>
                  <a:cubicBezTo>
                    <a:pt x="2152" y="0"/>
                    <a:pt x="847" y="597"/>
                    <a:pt x="1" y="1604"/>
                  </a:cubicBezTo>
                  <a:cubicBezTo>
                    <a:pt x="424" y="2411"/>
                    <a:pt x="919" y="3444"/>
                    <a:pt x="1347" y="4252"/>
                  </a:cubicBezTo>
                  <a:cubicBezTo>
                    <a:pt x="1993" y="3559"/>
                    <a:pt x="3012" y="2825"/>
                    <a:pt x="4429" y="2825"/>
                  </a:cubicBezTo>
                  <a:cubicBezTo>
                    <a:pt x="4623" y="2825"/>
                    <a:pt x="4824" y="2838"/>
                    <a:pt x="5033" y="2868"/>
                  </a:cubicBezTo>
                  <a:lnTo>
                    <a:pt x="3797" y="13"/>
                  </a:lnTo>
                  <a:cubicBezTo>
                    <a:pt x="3687" y="5"/>
                    <a:pt x="3576" y="0"/>
                    <a:pt x="3465" y="0"/>
                  </a:cubicBezTo>
                  <a:close/>
                </a:path>
              </a:pathLst>
            </a:custGeom>
            <a:solidFill>
              <a:srgbClr val="51339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94" name="Google Shape;1394;p41"/>
            <p:cNvSpPr/>
            <p:nvPr/>
          </p:nvSpPr>
          <p:spPr>
            <a:xfrm>
              <a:off x="5637557" y="1596814"/>
              <a:ext cx="696484" cy="645031"/>
            </a:xfrm>
            <a:custGeom>
              <a:avLst/>
              <a:gdLst/>
              <a:ahLst/>
              <a:cxnLst/>
              <a:rect l="l" t="t" r="r" b="b"/>
              <a:pathLst>
                <a:path w="7296" h="6757" extrusionOk="0">
                  <a:moveTo>
                    <a:pt x="4226" y="346"/>
                  </a:moveTo>
                  <a:cubicBezTo>
                    <a:pt x="4523" y="346"/>
                    <a:pt x="4816" y="384"/>
                    <a:pt x="5091" y="457"/>
                  </a:cubicBezTo>
                  <a:cubicBezTo>
                    <a:pt x="5297" y="509"/>
                    <a:pt x="5494" y="586"/>
                    <a:pt x="5672" y="688"/>
                  </a:cubicBezTo>
                  <a:cubicBezTo>
                    <a:pt x="5945" y="836"/>
                    <a:pt x="6186" y="1034"/>
                    <a:pt x="6388" y="1293"/>
                  </a:cubicBezTo>
                  <a:cubicBezTo>
                    <a:pt x="6590" y="1547"/>
                    <a:pt x="6748" y="1859"/>
                    <a:pt x="6854" y="2245"/>
                  </a:cubicBezTo>
                  <a:cubicBezTo>
                    <a:pt x="6921" y="2480"/>
                    <a:pt x="6950" y="2724"/>
                    <a:pt x="6950" y="2975"/>
                  </a:cubicBezTo>
                  <a:cubicBezTo>
                    <a:pt x="6950" y="3479"/>
                    <a:pt x="6821" y="3989"/>
                    <a:pt x="6584" y="4450"/>
                  </a:cubicBezTo>
                  <a:cubicBezTo>
                    <a:pt x="6349" y="4916"/>
                    <a:pt x="6013" y="5330"/>
                    <a:pt x="5604" y="5647"/>
                  </a:cubicBezTo>
                  <a:cubicBezTo>
                    <a:pt x="5293" y="5892"/>
                    <a:pt x="4932" y="6084"/>
                    <a:pt x="4547" y="6213"/>
                  </a:cubicBezTo>
                  <a:cubicBezTo>
                    <a:pt x="4168" y="6344"/>
                    <a:pt x="3764" y="6411"/>
                    <a:pt x="3365" y="6411"/>
                  </a:cubicBezTo>
                  <a:cubicBezTo>
                    <a:pt x="2784" y="6411"/>
                    <a:pt x="2212" y="6266"/>
                    <a:pt x="1717" y="5969"/>
                  </a:cubicBezTo>
                  <a:cubicBezTo>
                    <a:pt x="1298" y="5709"/>
                    <a:pt x="957" y="5335"/>
                    <a:pt x="722" y="4897"/>
                  </a:cubicBezTo>
                  <a:cubicBezTo>
                    <a:pt x="482" y="4465"/>
                    <a:pt x="352" y="3969"/>
                    <a:pt x="352" y="3489"/>
                  </a:cubicBezTo>
                  <a:cubicBezTo>
                    <a:pt x="352" y="3110"/>
                    <a:pt x="429" y="2739"/>
                    <a:pt x="597" y="2403"/>
                  </a:cubicBezTo>
                  <a:cubicBezTo>
                    <a:pt x="751" y="2095"/>
                    <a:pt x="962" y="1817"/>
                    <a:pt x="1217" y="1566"/>
                  </a:cubicBezTo>
                  <a:cubicBezTo>
                    <a:pt x="1602" y="1187"/>
                    <a:pt x="2086" y="884"/>
                    <a:pt x="2605" y="673"/>
                  </a:cubicBezTo>
                  <a:cubicBezTo>
                    <a:pt x="3130" y="462"/>
                    <a:pt x="3692" y="346"/>
                    <a:pt x="4226" y="346"/>
                  </a:cubicBezTo>
                  <a:close/>
                  <a:moveTo>
                    <a:pt x="4226" y="0"/>
                  </a:moveTo>
                  <a:cubicBezTo>
                    <a:pt x="3447" y="0"/>
                    <a:pt x="2634" y="221"/>
                    <a:pt x="1933" y="610"/>
                  </a:cubicBezTo>
                  <a:cubicBezTo>
                    <a:pt x="1582" y="803"/>
                    <a:pt x="1256" y="1043"/>
                    <a:pt x="977" y="1316"/>
                  </a:cubicBezTo>
                  <a:cubicBezTo>
                    <a:pt x="693" y="1591"/>
                    <a:pt x="458" y="1903"/>
                    <a:pt x="289" y="2249"/>
                  </a:cubicBezTo>
                  <a:cubicBezTo>
                    <a:pt x="92" y="2638"/>
                    <a:pt x="1" y="3061"/>
                    <a:pt x="1" y="3489"/>
                  </a:cubicBezTo>
                  <a:cubicBezTo>
                    <a:pt x="1" y="4032"/>
                    <a:pt x="150" y="4580"/>
                    <a:pt x="414" y="5065"/>
                  </a:cubicBezTo>
                  <a:cubicBezTo>
                    <a:pt x="679" y="5550"/>
                    <a:pt x="1063" y="5973"/>
                    <a:pt x="1538" y="6262"/>
                  </a:cubicBezTo>
                  <a:cubicBezTo>
                    <a:pt x="2092" y="6603"/>
                    <a:pt x="2726" y="6757"/>
                    <a:pt x="3365" y="6757"/>
                  </a:cubicBezTo>
                  <a:cubicBezTo>
                    <a:pt x="3802" y="6757"/>
                    <a:pt x="4244" y="6685"/>
                    <a:pt x="4663" y="6546"/>
                  </a:cubicBezTo>
                  <a:cubicBezTo>
                    <a:pt x="5076" y="6401"/>
                    <a:pt x="5475" y="6195"/>
                    <a:pt x="5821" y="5920"/>
                  </a:cubicBezTo>
                  <a:cubicBezTo>
                    <a:pt x="6267" y="5570"/>
                    <a:pt x="6637" y="5118"/>
                    <a:pt x="6892" y="4609"/>
                  </a:cubicBezTo>
                  <a:cubicBezTo>
                    <a:pt x="7152" y="4099"/>
                    <a:pt x="7296" y="3536"/>
                    <a:pt x="7296" y="2975"/>
                  </a:cubicBezTo>
                  <a:cubicBezTo>
                    <a:pt x="7296" y="2696"/>
                    <a:pt x="7262" y="2422"/>
                    <a:pt x="7190" y="2148"/>
                  </a:cubicBezTo>
                  <a:cubicBezTo>
                    <a:pt x="7085" y="1773"/>
                    <a:pt x="6930" y="1451"/>
                    <a:pt x="6739" y="1178"/>
                  </a:cubicBezTo>
                  <a:cubicBezTo>
                    <a:pt x="6446" y="764"/>
                    <a:pt x="6061" y="471"/>
                    <a:pt x="5628" y="278"/>
                  </a:cubicBezTo>
                  <a:cubicBezTo>
                    <a:pt x="5196" y="87"/>
                    <a:pt x="4716" y="0"/>
                    <a:pt x="422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41"/>
            <p:cNvSpPr/>
            <p:nvPr/>
          </p:nvSpPr>
          <p:spPr>
            <a:xfrm>
              <a:off x="6554920" y="3664432"/>
              <a:ext cx="250204" cy="218033"/>
            </a:xfrm>
            <a:custGeom>
              <a:avLst/>
              <a:gdLst/>
              <a:ahLst/>
              <a:cxnLst/>
              <a:rect l="l" t="t" r="r" b="b"/>
              <a:pathLst>
                <a:path w="2621" h="2284" extrusionOk="0">
                  <a:moveTo>
                    <a:pt x="1152" y="1"/>
                  </a:moveTo>
                  <a:cubicBezTo>
                    <a:pt x="739" y="1"/>
                    <a:pt x="344" y="207"/>
                    <a:pt x="140" y="694"/>
                  </a:cubicBezTo>
                  <a:cubicBezTo>
                    <a:pt x="1" y="1031"/>
                    <a:pt x="59" y="1448"/>
                    <a:pt x="309" y="1718"/>
                  </a:cubicBezTo>
                  <a:cubicBezTo>
                    <a:pt x="473" y="1900"/>
                    <a:pt x="703" y="2001"/>
                    <a:pt x="929" y="2097"/>
                  </a:cubicBezTo>
                  <a:cubicBezTo>
                    <a:pt x="1170" y="2196"/>
                    <a:pt x="1436" y="2283"/>
                    <a:pt x="1691" y="2283"/>
                  </a:cubicBezTo>
                  <a:cubicBezTo>
                    <a:pt x="1822" y="2283"/>
                    <a:pt x="1951" y="2260"/>
                    <a:pt x="2072" y="2202"/>
                  </a:cubicBezTo>
                  <a:cubicBezTo>
                    <a:pt x="2447" y="2025"/>
                    <a:pt x="2620" y="1554"/>
                    <a:pt x="2549" y="1146"/>
                  </a:cubicBezTo>
                  <a:cubicBezTo>
                    <a:pt x="2436" y="468"/>
                    <a:pt x="1773" y="1"/>
                    <a:pt x="1152" y="1"/>
                  </a:cubicBezTo>
                  <a:close/>
                </a:path>
              </a:pathLst>
            </a:custGeom>
            <a:solidFill>
              <a:srgbClr val="1F2E56">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41"/>
            <p:cNvSpPr/>
            <p:nvPr/>
          </p:nvSpPr>
          <p:spPr>
            <a:xfrm>
              <a:off x="5690514" y="2387858"/>
              <a:ext cx="409719" cy="960721"/>
            </a:xfrm>
            <a:custGeom>
              <a:avLst/>
              <a:gdLst/>
              <a:ahLst/>
              <a:cxnLst/>
              <a:rect l="l" t="t" r="r" b="b"/>
              <a:pathLst>
                <a:path w="4292" h="10064" extrusionOk="0">
                  <a:moveTo>
                    <a:pt x="1110" y="0"/>
                  </a:moveTo>
                  <a:cubicBezTo>
                    <a:pt x="722" y="304"/>
                    <a:pt x="352" y="635"/>
                    <a:pt x="1" y="1000"/>
                  </a:cubicBezTo>
                  <a:cubicBezTo>
                    <a:pt x="563" y="4163"/>
                    <a:pt x="1625" y="7233"/>
                    <a:pt x="3144" y="10063"/>
                  </a:cubicBezTo>
                  <a:cubicBezTo>
                    <a:pt x="3475" y="9559"/>
                    <a:pt x="3865" y="9083"/>
                    <a:pt x="4291" y="8637"/>
                  </a:cubicBezTo>
                  <a:cubicBezTo>
                    <a:pt x="3004" y="5917"/>
                    <a:pt x="2048" y="3038"/>
                    <a:pt x="1110" y="0"/>
                  </a:cubicBezTo>
                  <a:close/>
                </a:path>
              </a:pathLst>
            </a:custGeom>
            <a:solidFill>
              <a:srgbClr val="1F2E56">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41"/>
            <p:cNvSpPr/>
            <p:nvPr/>
          </p:nvSpPr>
          <p:spPr>
            <a:xfrm>
              <a:off x="6580975" y="3280133"/>
              <a:ext cx="579538" cy="420310"/>
            </a:xfrm>
            <a:custGeom>
              <a:avLst/>
              <a:gdLst/>
              <a:ahLst/>
              <a:cxnLst/>
              <a:rect l="l" t="t" r="r" b="b"/>
              <a:pathLst>
                <a:path w="6071" h="4403" extrusionOk="0">
                  <a:moveTo>
                    <a:pt x="3708" y="0"/>
                  </a:moveTo>
                  <a:cubicBezTo>
                    <a:pt x="2624" y="0"/>
                    <a:pt x="1224" y="1039"/>
                    <a:pt x="0" y="1039"/>
                  </a:cubicBezTo>
                  <a:lnTo>
                    <a:pt x="490" y="1529"/>
                  </a:lnTo>
                  <a:cubicBezTo>
                    <a:pt x="799" y="1611"/>
                    <a:pt x="1123" y="1649"/>
                    <a:pt x="1453" y="1649"/>
                  </a:cubicBezTo>
                  <a:cubicBezTo>
                    <a:pt x="2570" y="1649"/>
                    <a:pt x="3756" y="1221"/>
                    <a:pt x="4676" y="649"/>
                  </a:cubicBezTo>
                  <a:cubicBezTo>
                    <a:pt x="5055" y="1807"/>
                    <a:pt x="5618" y="3244"/>
                    <a:pt x="5998" y="4402"/>
                  </a:cubicBezTo>
                  <a:lnTo>
                    <a:pt x="6031" y="4402"/>
                  </a:lnTo>
                  <a:cubicBezTo>
                    <a:pt x="6070" y="2971"/>
                    <a:pt x="5680" y="1510"/>
                    <a:pt x="4864" y="693"/>
                  </a:cubicBezTo>
                  <a:cubicBezTo>
                    <a:pt x="4557" y="181"/>
                    <a:pt x="4160" y="0"/>
                    <a:pt x="3708" y="0"/>
                  </a:cubicBezTo>
                  <a:close/>
                </a:path>
              </a:pathLst>
            </a:custGeom>
            <a:solidFill>
              <a:srgbClr val="1F2E56">
                <a:alpha val="268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41"/>
            <p:cNvSpPr/>
            <p:nvPr/>
          </p:nvSpPr>
          <p:spPr>
            <a:xfrm>
              <a:off x="6131353" y="3445377"/>
              <a:ext cx="1018570" cy="718441"/>
            </a:xfrm>
            <a:custGeom>
              <a:avLst/>
              <a:gdLst/>
              <a:ahLst/>
              <a:cxnLst/>
              <a:rect l="l" t="t" r="r" b="b"/>
              <a:pathLst>
                <a:path w="10670" h="7526" extrusionOk="0">
                  <a:moveTo>
                    <a:pt x="769" y="0"/>
                  </a:moveTo>
                  <a:cubicBezTo>
                    <a:pt x="496" y="427"/>
                    <a:pt x="232" y="865"/>
                    <a:pt x="1" y="1336"/>
                  </a:cubicBezTo>
                  <a:cubicBezTo>
                    <a:pt x="2495" y="4574"/>
                    <a:pt x="6325" y="6790"/>
                    <a:pt x="10362" y="7526"/>
                  </a:cubicBezTo>
                  <a:cubicBezTo>
                    <a:pt x="10472" y="7434"/>
                    <a:pt x="10573" y="7324"/>
                    <a:pt x="10670" y="7209"/>
                  </a:cubicBezTo>
                  <a:cubicBezTo>
                    <a:pt x="6651" y="6694"/>
                    <a:pt x="3095" y="3479"/>
                    <a:pt x="769" y="0"/>
                  </a:cubicBezTo>
                  <a:close/>
                </a:path>
              </a:pathLst>
            </a:custGeom>
            <a:solidFill>
              <a:srgbClr val="1F2E56">
                <a:alpha val="245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41"/>
            <p:cNvSpPr/>
            <p:nvPr/>
          </p:nvSpPr>
          <p:spPr>
            <a:xfrm>
              <a:off x="7078232" y="2960720"/>
              <a:ext cx="225002" cy="186149"/>
            </a:xfrm>
            <a:custGeom>
              <a:avLst/>
              <a:gdLst/>
              <a:ahLst/>
              <a:cxnLst/>
              <a:rect l="l" t="t" r="r" b="b"/>
              <a:pathLst>
                <a:path w="2357" h="1950" extrusionOk="0">
                  <a:moveTo>
                    <a:pt x="886" y="0"/>
                  </a:moveTo>
                  <a:cubicBezTo>
                    <a:pt x="845" y="0"/>
                    <a:pt x="804" y="2"/>
                    <a:pt x="764" y="7"/>
                  </a:cubicBezTo>
                  <a:cubicBezTo>
                    <a:pt x="433" y="50"/>
                    <a:pt x="116" y="295"/>
                    <a:pt x="63" y="626"/>
                  </a:cubicBezTo>
                  <a:cubicBezTo>
                    <a:pt x="1" y="987"/>
                    <a:pt x="245" y="1329"/>
                    <a:pt x="520" y="1569"/>
                  </a:cubicBezTo>
                  <a:cubicBezTo>
                    <a:pt x="767" y="1777"/>
                    <a:pt x="1069" y="1950"/>
                    <a:pt x="1387" y="1950"/>
                  </a:cubicBezTo>
                  <a:cubicBezTo>
                    <a:pt x="1421" y="1950"/>
                    <a:pt x="1456" y="1948"/>
                    <a:pt x="1490" y="1944"/>
                  </a:cubicBezTo>
                  <a:cubicBezTo>
                    <a:pt x="1836" y="1900"/>
                    <a:pt x="2139" y="1622"/>
                    <a:pt x="2211" y="1280"/>
                  </a:cubicBezTo>
                  <a:cubicBezTo>
                    <a:pt x="2356" y="561"/>
                    <a:pt x="1539" y="0"/>
                    <a:pt x="886" y="0"/>
                  </a:cubicBezTo>
                  <a:close/>
                </a:path>
              </a:pathLst>
            </a:custGeom>
            <a:solidFill>
              <a:srgbClr val="1F2E56">
                <a:alpha val="290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41"/>
            <p:cNvSpPr/>
            <p:nvPr/>
          </p:nvSpPr>
          <p:spPr>
            <a:xfrm>
              <a:off x="6218748" y="2933292"/>
              <a:ext cx="534487" cy="472628"/>
            </a:xfrm>
            <a:custGeom>
              <a:avLst/>
              <a:gdLst/>
              <a:ahLst/>
              <a:cxnLst/>
              <a:rect l="l" t="t" r="r" b="b"/>
              <a:pathLst>
                <a:path w="5599" h="4951" extrusionOk="0">
                  <a:moveTo>
                    <a:pt x="5406" y="1"/>
                  </a:moveTo>
                  <a:cubicBezTo>
                    <a:pt x="5382" y="1"/>
                    <a:pt x="5358" y="6"/>
                    <a:pt x="5335" y="16"/>
                  </a:cubicBezTo>
                  <a:cubicBezTo>
                    <a:pt x="3235" y="1035"/>
                    <a:pt x="1389" y="2664"/>
                    <a:pt x="49" y="4687"/>
                  </a:cubicBezTo>
                  <a:cubicBezTo>
                    <a:pt x="1" y="4769"/>
                    <a:pt x="20" y="4870"/>
                    <a:pt x="97" y="4923"/>
                  </a:cubicBezTo>
                  <a:cubicBezTo>
                    <a:pt x="125" y="4942"/>
                    <a:pt x="157" y="4951"/>
                    <a:pt x="188" y="4951"/>
                  </a:cubicBezTo>
                  <a:cubicBezTo>
                    <a:pt x="244" y="4951"/>
                    <a:pt x="299" y="4923"/>
                    <a:pt x="333" y="4874"/>
                  </a:cubicBezTo>
                  <a:cubicBezTo>
                    <a:pt x="1639" y="2900"/>
                    <a:pt x="3436" y="1309"/>
                    <a:pt x="5479" y="318"/>
                  </a:cubicBezTo>
                  <a:cubicBezTo>
                    <a:pt x="5565" y="280"/>
                    <a:pt x="5599" y="180"/>
                    <a:pt x="5561" y="93"/>
                  </a:cubicBezTo>
                  <a:cubicBezTo>
                    <a:pt x="5530" y="34"/>
                    <a:pt x="5469" y="1"/>
                    <a:pt x="54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41"/>
            <p:cNvSpPr/>
            <p:nvPr/>
          </p:nvSpPr>
          <p:spPr>
            <a:xfrm>
              <a:off x="6963252" y="3854280"/>
              <a:ext cx="94984" cy="148156"/>
            </a:xfrm>
            <a:custGeom>
              <a:avLst/>
              <a:gdLst/>
              <a:ahLst/>
              <a:cxnLst/>
              <a:rect l="l" t="t" r="r" b="b"/>
              <a:pathLst>
                <a:path w="995" h="1552" extrusionOk="0">
                  <a:moveTo>
                    <a:pt x="807" y="1"/>
                  </a:moveTo>
                  <a:cubicBezTo>
                    <a:pt x="745" y="1"/>
                    <a:pt x="685" y="35"/>
                    <a:pt x="653" y="93"/>
                  </a:cubicBezTo>
                  <a:cubicBezTo>
                    <a:pt x="452" y="497"/>
                    <a:pt x="245" y="901"/>
                    <a:pt x="43" y="1309"/>
                  </a:cubicBezTo>
                  <a:cubicBezTo>
                    <a:pt x="1" y="1391"/>
                    <a:pt x="34" y="1493"/>
                    <a:pt x="121" y="1535"/>
                  </a:cubicBezTo>
                  <a:cubicBezTo>
                    <a:pt x="144" y="1546"/>
                    <a:pt x="168" y="1551"/>
                    <a:pt x="192" y="1551"/>
                  </a:cubicBezTo>
                  <a:cubicBezTo>
                    <a:pt x="254" y="1551"/>
                    <a:pt x="315" y="1517"/>
                    <a:pt x="347" y="1459"/>
                  </a:cubicBezTo>
                  <a:cubicBezTo>
                    <a:pt x="549" y="1055"/>
                    <a:pt x="750" y="652"/>
                    <a:pt x="957" y="242"/>
                  </a:cubicBezTo>
                  <a:cubicBezTo>
                    <a:pt x="995" y="162"/>
                    <a:pt x="961" y="60"/>
                    <a:pt x="880" y="17"/>
                  </a:cubicBezTo>
                  <a:cubicBezTo>
                    <a:pt x="856" y="6"/>
                    <a:pt x="832" y="1"/>
                    <a:pt x="807"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41"/>
            <p:cNvSpPr/>
            <p:nvPr/>
          </p:nvSpPr>
          <p:spPr>
            <a:xfrm>
              <a:off x="5335746" y="2017744"/>
              <a:ext cx="112931" cy="226243"/>
            </a:xfrm>
            <a:custGeom>
              <a:avLst/>
              <a:gdLst/>
              <a:ahLst/>
              <a:cxnLst/>
              <a:rect l="l" t="t" r="r" b="b"/>
              <a:pathLst>
                <a:path w="1183" h="2370" extrusionOk="0">
                  <a:moveTo>
                    <a:pt x="180" y="1"/>
                  </a:moveTo>
                  <a:cubicBezTo>
                    <a:pt x="124" y="1"/>
                    <a:pt x="70" y="31"/>
                    <a:pt x="44" y="84"/>
                  </a:cubicBezTo>
                  <a:cubicBezTo>
                    <a:pt x="0" y="160"/>
                    <a:pt x="35" y="257"/>
                    <a:pt x="107" y="295"/>
                  </a:cubicBezTo>
                  <a:cubicBezTo>
                    <a:pt x="226" y="357"/>
                    <a:pt x="333" y="434"/>
                    <a:pt x="424" y="530"/>
                  </a:cubicBezTo>
                  <a:cubicBezTo>
                    <a:pt x="568" y="670"/>
                    <a:pt x="679" y="843"/>
                    <a:pt x="756" y="1029"/>
                  </a:cubicBezTo>
                  <a:cubicBezTo>
                    <a:pt x="832" y="1217"/>
                    <a:pt x="871" y="1419"/>
                    <a:pt x="871" y="1621"/>
                  </a:cubicBezTo>
                  <a:cubicBezTo>
                    <a:pt x="871" y="1803"/>
                    <a:pt x="837" y="1987"/>
                    <a:pt x="765" y="2154"/>
                  </a:cubicBezTo>
                  <a:cubicBezTo>
                    <a:pt x="732" y="2231"/>
                    <a:pt x="770" y="2322"/>
                    <a:pt x="847" y="2356"/>
                  </a:cubicBezTo>
                  <a:cubicBezTo>
                    <a:pt x="868" y="2365"/>
                    <a:pt x="890" y="2369"/>
                    <a:pt x="912" y="2369"/>
                  </a:cubicBezTo>
                  <a:cubicBezTo>
                    <a:pt x="973" y="2369"/>
                    <a:pt x="1029" y="2335"/>
                    <a:pt x="1053" y="2275"/>
                  </a:cubicBezTo>
                  <a:cubicBezTo>
                    <a:pt x="1145" y="2067"/>
                    <a:pt x="1183" y="1843"/>
                    <a:pt x="1183" y="1621"/>
                  </a:cubicBezTo>
                  <a:cubicBezTo>
                    <a:pt x="1183" y="1299"/>
                    <a:pt x="1096" y="978"/>
                    <a:pt x="938" y="694"/>
                  </a:cubicBezTo>
                  <a:cubicBezTo>
                    <a:pt x="856" y="554"/>
                    <a:pt x="760" y="424"/>
                    <a:pt x="645" y="309"/>
                  </a:cubicBezTo>
                  <a:cubicBezTo>
                    <a:pt x="530" y="193"/>
                    <a:pt x="399" y="98"/>
                    <a:pt x="255" y="20"/>
                  </a:cubicBezTo>
                  <a:cubicBezTo>
                    <a:pt x="231" y="7"/>
                    <a:pt x="205" y="1"/>
                    <a:pt x="180" y="1"/>
                  </a:cubicBezTo>
                  <a:close/>
                </a:path>
              </a:pathLst>
            </a:custGeom>
            <a:solidFill>
              <a:srgbClr val="FEB12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03" name="Google Shape;1403;p41"/>
            <p:cNvSpPr/>
            <p:nvPr/>
          </p:nvSpPr>
          <p:spPr>
            <a:xfrm>
              <a:off x="6826951" y="2177049"/>
              <a:ext cx="224047" cy="104148"/>
            </a:xfrm>
            <a:custGeom>
              <a:avLst/>
              <a:gdLst/>
              <a:ahLst/>
              <a:cxnLst/>
              <a:rect l="l" t="t" r="r" b="b"/>
              <a:pathLst>
                <a:path w="2347" h="1091" extrusionOk="0">
                  <a:moveTo>
                    <a:pt x="174" y="1"/>
                  </a:moveTo>
                  <a:cubicBezTo>
                    <a:pt x="138" y="1"/>
                    <a:pt x="103" y="13"/>
                    <a:pt x="73" y="39"/>
                  </a:cubicBezTo>
                  <a:cubicBezTo>
                    <a:pt x="11" y="96"/>
                    <a:pt x="1" y="192"/>
                    <a:pt x="58" y="260"/>
                  </a:cubicBezTo>
                  <a:cubicBezTo>
                    <a:pt x="285" y="524"/>
                    <a:pt x="568" y="731"/>
                    <a:pt x="885" y="870"/>
                  </a:cubicBezTo>
                  <a:cubicBezTo>
                    <a:pt x="1198" y="1014"/>
                    <a:pt x="1544" y="1091"/>
                    <a:pt x="1885" y="1091"/>
                  </a:cubicBezTo>
                  <a:cubicBezTo>
                    <a:pt x="1990" y="1091"/>
                    <a:pt x="2096" y="1081"/>
                    <a:pt x="2203" y="1067"/>
                  </a:cubicBezTo>
                  <a:cubicBezTo>
                    <a:pt x="2283" y="1057"/>
                    <a:pt x="2347" y="981"/>
                    <a:pt x="2332" y="894"/>
                  </a:cubicBezTo>
                  <a:cubicBezTo>
                    <a:pt x="2323" y="814"/>
                    <a:pt x="2252" y="759"/>
                    <a:pt x="2176" y="759"/>
                  </a:cubicBezTo>
                  <a:cubicBezTo>
                    <a:pt x="2170" y="759"/>
                    <a:pt x="2165" y="759"/>
                    <a:pt x="2159" y="759"/>
                  </a:cubicBezTo>
                  <a:cubicBezTo>
                    <a:pt x="2068" y="773"/>
                    <a:pt x="1977" y="779"/>
                    <a:pt x="1885" y="779"/>
                  </a:cubicBezTo>
                  <a:cubicBezTo>
                    <a:pt x="1587" y="779"/>
                    <a:pt x="1289" y="711"/>
                    <a:pt x="1010" y="586"/>
                  </a:cubicBezTo>
                  <a:cubicBezTo>
                    <a:pt x="737" y="462"/>
                    <a:pt x="491" y="283"/>
                    <a:pt x="294" y="58"/>
                  </a:cubicBezTo>
                  <a:cubicBezTo>
                    <a:pt x="262" y="20"/>
                    <a:pt x="218" y="1"/>
                    <a:pt x="174"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41"/>
            <p:cNvSpPr/>
            <p:nvPr/>
          </p:nvSpPr>
          <p:spPr>
            <a:xfrm>
              <a:off x="6772926" y="2306001"/>
              <a:ext cx="239607" cy="98611"/>
            </a:xfrm>
            <a:custGeom>
              <a:avLst/>
              <a:gdLst/>
              <a:ahLst/>
              <a:cxnLst/>
              <a:rect l="l" t="t" r="r" b="b"/>
              <a:pathLst>
                <a:path w="2510" h="1033" extrusionOk="0">
                  <a:moveTo>
                    <a:pt x="173" y="0"/>
                  </a:moveTo>
                  <a:cubicBezTo>
                    <a:pt x="129" y="0"/>
                    <a:pt x="84" y="20"/>
                    <a:pt x="52" y="57"/>
                  </a:cubicBezTo>
                  <a:cubicBezTo>
                    <a:pt x="1" y="125"/>
                    <a:pt x="10" y="220"/>
                    <a:pt x="77" y="278"/>
                  </a:cubicBezTo>
                  <a:cubicBezTo>
                    <a:pt x="365" y="518"/>
                    <a:pt x="702" y="711"/>
                    <a:pt x="1057" y="835"/>
                  </a:cubicBezTo>
                  <a:cubicBezTo>
                    <a:pt x="1418" y="966"/>
                    <a:pt x="1793" y="1032"/>
                    <a:pt x="2177" y="1032"/>
                  </a:cubicBezTo>
                  <a:cubicBezTo>
                    <a:pt x="2235" y="1032"/>
                    <a:pt x="2297" y="1032"/>
                    <a:pt x="2359" y="1028"/>
                  </a:cubicBezTo>
                  <a:cubicBezTo>
                    <a:pt x="2446" y="1023"/>
                    <a:pt x="2509" y="951"/>
                    <a:pt x="2503" y="864"/>
                  </a:cubicBezTo>
                  <a:cubicBezTo>
                    <a:pt x="2499" y="780"/>
                    <a:pt x="2432" y="715"/>
                    <a:pt x="2349" y="715"/>
                  </a:cubicBezTo>
                  <a:cubicBezTo>
                    <a:pt x="2346" y="715"/>
                    <a:pt x="2344" y="715"/>
                    <a:pt x="2341" y="715"/>
                  </a:cubicBezTo>
                  <a:cubicBezTo>
                    <a:pt x="2288" y="720"/>
                    <a:pt x="2230" y="720"/>
                    <a:pt x="2177" y="720"/>
                  </a:cubicBezTo>
                  <a:cubicBezTo>
                    <a:pt x="1831" y="720"/>
                    <a:pt x="1490" y="658"/>
                    <a:pt x="1163" y="542"/>
                  </a:cubicBezTo>
                  <a:cubicBezTo>
                    <a:pt x="841" y="427"/>
                    <a:pt x="538" y="254"/>
                    <a:pt x="274" y="38"/>
                  </a:cubicBezTo>
                  <a:cubicBezTo>
                    <a:pt x="244" y="13"/>
                    <a:pt x="208" y="0"/>
                    <a:pt x="173"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41"/>
            <p:cNvSpPr/>
            <p:nvPr/>
          </p:nvSpPr>
          <p:spPr>
            <a:xfrm>
              <a:off x="6740378" y="2408990"/>
              <a:ext cx="227484" cy="139182"/>
            </a:xfrm>
            <a:custGeom>
              <a:avLst/>
              <a:gdLst/>
              <a:ahLst/>
              <a:cxnLst/>
              <a:rect l="l" t="t" r="r" b="b"/>
              <a:pathLst>
                <a:path w="2383" h="1458" extrusionOk="0">
                  <a:moveTo>
                    <a:pt x="168" y="0"/>
                  </a:moveTo>
                  <a:cubicBezTo>
                    <a:pt x="130" y="0"/>
                    <a:pt x="92" y="15"/>
                    <a:pt x="62" y="45"/>
                  </a:cubicBezTo>
                  <a:cubicBezTo>
                    <a:pt x="0" y="102"/>
                    <a:pt x="0" y="204"/>
                    <a:pt x="58" y="266"/>
                  </a:cubicBezTo>
                  <a:cubicBezTo>
                    <a:pt x="197" y="410"/>
                    <a:pt x="342" y="559"/>
                    <a:pt x="495" y="703"/>
                  </a:cubicBezTo>
                  <a:cubicBezTo>
                    <a:pt x="644" y="843"/>
                    <a:pt x="807" y="978"/>
                    <a:pt x="990" y="1098"/>
                  </a:cubicBezTo>
                  <a:cubicBezTo>
                    <a:pt x="1149" y="1198"/>
                    <a:pt x="1322" y="1290"/>
                    <a:pt x="1509" y="1352"/>
                  </a:cubicBezTo>
                  <a:cubicBezTo>
                    <a:pt x="1691" y="1419"/>
                    <a:pt x="1884" y="1457"/>
                    <a:pt x="2085" y="1457"/>
                  </a:cubicBezTo>
                  <a:cubicBezTo>
                    <a:pt x="2134" y="1457"/>
                    <a:pt x="2187" y="1453"/>
                    <a:pt x="2234" y="1448"/>
                  </a:cubicBezTo>
                  <a:cubicBezTo>
                    <a:pt x="2321" y="1439"/>
                    <a:pt x="2383" y="1362"/>
                    <a:pt x="2374" y="1275"/>
                  </a:cubicBezTo>
                  <a:cubicBezTo>
                    <a:pt x="2365" y="1196"/>
                    <a:pt x="2293" y="1135"/>
                    <a:pt x="2214" y="1135"/>
                  </a:cubicBezTo>
                  <a:cubicBezTo>
                    <a:pt x="2211" y="1135"/>
                    <a:pt x="2208" y="1135"/>
                    <a:pt x="2205" y="1136"/>
                  </a:cubicBezTo>
                  <a:cubicBezTo>
                    <a:pt x="2163" y="1140"/>
                    <a:pt x="2123" y="1146"/>
                    <a:pt x="2085" y="1146"/>
                  </a:cubicBezTo>
                  <a:cubicBezTo>
                    <a:pt x="1927" y="1146"/>
                    <a:pt x="1764" y="1111"/>
                    <a:pt x="1610" y="1060"/>
                  </a:cubicBezTo>
                  <a:cubicBezTo>
                    <a:pt x="1451" y="1006"/>
                    <a:pt x="1302" y="929"/>
                    <a:pt x="1158" y="833"/>
                  </a:cubicBezTo>
                  <a:cubicBezTo>
                    <a:pt x="999" y="732"/>
                    <a:pt x="850" y="607"/>
                    <a:pt x="706" y="472"/>
                  </a:cubicBezTo>
                  <a:cubicBezTo>
                    <a:pt x="562" y="339"/>
                    <a:pt x="422" y="194"/>
                    <a:pt x="284" y="50"/>
                  </a:cubicBezTo>
                  <a:cubicBezTo>
                    <a:pt x="251" y="17"/>
                    <a:pt x="209" y="0"/>
                    <a:pt x="168"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41"/>
            <p:cNvSpPr/>
            <p:nvPr/>
          </p:nvSpPr>
          <p:spPr>
            <a:xfrm>
              <a:off x="6661823" y="2450702"/>
              <a:ext cx="53840" cy="265764"/>
            </a:xfrm>
            <a:custGeom>
              <a:avLst/>
              <a:gdLst/>
              <a:ahLst/>
              <a:cxnLst/>
              <a:rect l="l" t="t" r="r" b="b"/>
              <a:pathLst>
                <a:path w="564" h="2784" extrusionOk="0">
                  <a:moveTo>
                    <a:pt x="314" y="0"/>
                  </a:moveTo>
                  <a:cubicBezTo>
                    <a:pt x="247" y="0"/>
                    <a:pt x="185" y="45"/>
                    <a:pt x="165" y="113"/>
                  </a:cubicBezTo>
                  <a:cubicBezTo>
                    <a:pt x="54" y="492"/>
                    <a:pt x="1" y="887"/>
                    <a:pt x="1" y="1275"/>
                  </a:cubicBezTo>
                  <a:cubicBezTo>
                    <a:pt x="1" y="1756"/>
                    <a:pt x="83" y="2231"/>
                    <a:pt x="242" y="2679"/>
                  </a:cubicBezTo>
                  <a:cubicBezTo>
                    <a:pt x="265" y="2743"/>
                    <a:pt x="323" y="2784"/>
                    <a:pt x="386" y="2784"/>
                  </a:cubicBezTo>
                  <a:cubicBezTo>
                    <a:pt x="403" y="2784"/>
                    <a:pt x="421" y="2781"/>
                    <a:pt x="438" y="2775"/>
                  </a:cubicBezTo>
                  <a:cubicBezTo>
                    <a:pt x="520" y="2746"/>
                    <a:pt x="564" y="2659"/>
                    <a:pt x="535" y="2577"/>
                  </a:cubicBezTo>
                  <a:cubicBezTo>
                    <a:pt x="386" y="2160"/>
                    <a:pt x="313" y="1718"/>
                    <a:pt x="313" y="1275"/>
                  </a:cubicBezTo>
                  <a:cubicBezTo>
                    <a:pt x="313" y="915"/>
                    <a:pt x="362" y="550"/>
                    <a:pt x="462" y="199"/>
                  </a:cubicBezTo>
                  <a:cubicBezTo>
                    <a:pt x="486" y="117"/>
                    <a:pt x="438" y="31"/>
                    <a:pt x="357" y="7"/>
                  </a:cubicBezTo>
                  <a:cubicBezTo>
                    <a:pt x="343" y="2"/>
                    <a:pt x="328" y="0"/>
                    <a:pt x="314"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41"/>
            <p:cNvSpPr/>
            <p:nvPr/>
          </p:nvSpPr>
          <p:spPr>
            <a:xfrm>
              <a:off x="6530771" y="2395246"/>
              <a:ext cx="125245" cy="213737"/>
            </a:xfrm>
            <a:custGeom>
              <a:avLst/>
              <a:gdLst/>
              <a:ahLst/>
              <a:cxnLst/>
              <a:rect l="l" t="t" r="r" b="b"/>
              <a:pathLst>
                <a:path w="1312" h="2239" extrusionOk="0">
                  <a:moveTo>
                    <a:pt x="1143" y="0"/>
                  </a:moveTo>
                  <a:cubicBezTo>
                    <a:pt x="1102" y="0"/>
                    <a:pt x="1060" y="17"/>
                    <a:pt x="1028" y="50"/>
                  </a:cubicBezTo>
                  <a:cubicBezTo>
                    <a:pt x="495" y="592"/>
                    <a:pt x="139" y="1304"/>
                    <a:pt x="14" y="2058"/>
                  </a:cubicBezTo>
                  <a:cubicBezTo>
                    <a:pt x="0" y="2145"/>
                    <a:pt x="58" y="2222"/>
                    <a:pt x="144" y="2236"/>
                  </a:cubicBezTo>
                  <a:cubicBezTo>
                    <a:pt x="154" y="2237"/>
                    <a:pt x="163" y="2238"/>
                    <a:pt x="172" y="2238"/>
                  </a:cubicBezTo>
                  <a:cubicBezTo>
                    <a:pt x="246" y="2238"/>
                    <a:pt x="309" y="2184"/>
                    <a:pt x="322" y="2107"/>
                  </a:cubicBezTo>
                  <a:cubicBezTo>
                    <a:pt x="433" y="1419"/>
                    <a:pt x="764" y="765"/>
                    <a:pt x="1254" y="266"/>
                  </a:cubicBezTo>
                  <a:cubicBezTo>
                    <a:pt x="1312" y="204"/>
                    <a:pt x="1312" y="102"/>
                    <a:pt x="1249" y="44"/>
                  </a:cubicBezTo>
                  <a:cubicBezTo>
                    <a:pt x="1219" y="15"/>
                    <a:pt x="1182" y="0"/>
                    <a:pt x="1143"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41"/>
            <p:cNvSpPr/>
            <p:nvPr/>
          </p:nvSpPr>
          <p:spPr>
            <a:xfrm>
              <a:off x="6439904" y="2300751"/>
              <a:ext cx="106057" cy="158943"/>
            </a:xfrm>
            <a:custGeom>
              <a:avLst/>
              <a:gdLst/>
              <a:ahLst/>
              <a:cxnLst/>
              <a:rect l="l" t="t" r="r" b="b"/>
              <a:pathLst>
                <a:path w="1111" h="1665" extrusionOk="0">
                  <a:moveTo>
                    <a:pt x="932" y="1"/>
                  </a:moveTo>
                  <a:cubicBezTo>
                    <a:pt x="904" y="1"/>
                    <a:pt x="876" y="9"/>
                    <a:pt x="851" y="25"/>
                  </a:cubicBezTo>
                  <a:cubicBezTo>
                    <a:pt x="596" y="180"/>
                    <a:pt x="385" y="400"/>
                    <a:pt x="241" y="655"/>
                  </a:cubicBezTo>
                  <a:cubicBezTo>
                    <a:pt x="92" y="914"/>
                    <a:pt x="5" y="1207"/>
                    <a:pt x="1" y="1506"/>
                  </a:cubicBezTo>
                  <a:cubicBezTo>
                    <a:pt x="1" y="1593"/>
                    <a:pt x="68" y="1659"/>
                    <a:pt x="154" y="1664"/>
                  </a:cubicBezTo>
                  <a:cubicBezTo>
                    <a:pt x="241" y="1664"/>
                    <a:pt x="307" y="1597"/>
                    <a:pt x="312" y="1511"/>
                  </a:cubicBezTo>
                  <a:cubicBezTo>
                    <a:pt x="318" y="1271"/>
                    <a:pt x="389" y="1025"/>
                    <a:pt x="509" y="814"/>
                  </a:cubicBezTo>
                  <a:cubicBezTo>
                    <a:pt x="629" y="602"/>
                    <a:pt x="808" y="415"/>
                    <a:pt x="1014" y="290"/>
                  </a:cubicBezTo>
                  <a:cubicBezTo>
                    <a:pt x="1086" y="247"/>
                    <a:pt x="1110" y="151"/>
                    <a:pt x="1067" y="78"/>
                  </a:cubicBezTo>
                  <a:cubicBezTo>
                    <a:pt x="1036" y="29"/>
                    <a:pt x="984" y="1"/>
                    <a:pt x="932"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41"/>
            <p:cNvSpPr/>
            <p:nvPr/>
          </p:nvSpPr>
          <p:spPr>
            <a:xfrm>
              <a:off x="5620662" y="2582803"/>
              <a:ext cx="252877" cy="237507"/>
            </a:xfrm>
            <a:custGeom>
              <a:avLst/>
              <a:gdLst/>
              <a:ahLst/>
              <a:cxnLst/>
              <a:rect l="l" t="t" r="r" b="b"/>
              <a:pathLst>
                <a:path w="2649" h="2488" extrusionOk="0">
                  <a:moveTo>
                    <a:pt x="182" y="1"/>
                  </a:moveTo>
                  <a:cubicBezTo>
                    <a:pt x="125" y="1"/>
                    <a:pt x="71" y="33"/>
                    <a:pt x="43" y="89"/>
                  </a:cubicBezTo>
                  <a:cubicBezTo>
                    <a:pt x="0" y="161"/>
                    <a:pt x="34" y="257"/>
                    <a:pt x="111" y="295"/>
                  </a:cubicBezTo>
                  <a:cubicBezTo>
                    <a:pt x="351" y="421"/>
                    <a:pt x="591" y="545"/>
                    <a:pt x="821" y="680"/>
                  </a:cubicBezTo>
                  <a:cubicBezTo>
                    <a:pt x="1052" y="814"/>
                    <a:pt x="1274" y="958"/>
                    <a:pt x="1475" y="1127"/>
                  </a:cubicBezTo>
                  <a:cubicBezTo>
                    <a:pt x="1677" y="1290"/>
                    <a:pt x="1860" y="1482"/>
                    <a:pt x="2009" y="1689"/>
                  </a:cubicBezTo>
                  <a:cubicBezTo>
                    <a:pt x="2154" y="1900"/>
                    <a:pt x="2263" y="2127"/>
                    <a:pt x="2327" y="2371"/>
                  </a:cubicBezTo>
                  <a:cubicBezTo>
                    <a:pt x="2342" y="2439"/>
                    <a:pt x="2405" y="2488"/>
                    <a:pt x="2473" y="2488"/>
                  </a:cubicBezTo>
                  <a:cubicBezTo>
                    <a:pt x="2486" y="2488"/>
                    <a:pt x="2500" y="2486"/>
                    <a:pt x="2513" y="2482"/>
                  </a:cubicBezTo>
                  <a:cubicBezTo>
                    <a:pt x="2595" y="2462"/>
                    <a:pt x="2648" y="2381"/>
                    <a:pt x="2629" y="2295"/>
                  </a:cubicBezTo>
                  <a:cubicBezTo>
                    <a:pt x="2557" y="2011"/>
                    <a:pt x="2427" y="1747"/>
                    <a:pt x="2263" y="1511"/>
                  </a:cubicBezTo>
                  <a:cubicBezTo>
                    <a:pt x="2096" y="1275"/>
                    <a:pt x="1894" y="1064"/>
                    <a:pt x="1673" y="882"/>
                  </a:cubicBezTo>
                  <a:cubicBezTo>
                    <a:pt x="1456" y="703"/>
                    <a:pt x="1221" y="550"/>
                    <a:pt x="981" y="410"/>
                  </a:cubicBezTo>
                  <a:cubicBezTo>
                    <a:pt x="741" y="271"/>
                    <a:pt x="495" y="142"/>
                    <a:pt x="251" y="17"/>
                  </a:cubicBezTo>
                  <a:cubicBezTo>
                    <a:pt x="228" y="6"/>
                    <a:pt x="205" y="1"/>
                    <a:pt x="182"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41"/>
            <p:cNvSpPr/>
            <p:nvPr/>
          </p:nvSpPr>
          <p:spPr>
            <a:xfrm>
              <a:off x="5593554" y="2787923"/>
              <a:ext cx="262518" cy="168203"/>
            </a:xfrm>
            <a:custGeom>
              <a:avLst/>
              <a:gdLst/>
              <a:ahLst/>
              <a:cxnLst/>
              <a:rect l="l" t="t" r="r" b="b"/>
              <a:pathLst>
                <a:path w="2750" h="1762" extrusionOk="0">
                  <a:moveTo>
                    <a:pt x="164" y="1"/>
                  </a:moveTo>
                  <a:cubicBezTo>
                    <a:pt x="90" y="1"/>
                    <a:pt x="19" y="56"/>
                    <a:pt x="10" y="136"/>
                  </a:cubicBezTo>
                  <a:cubicBezTo>
                    <a:pt x="1" y="222"/>
                    <a:pt x="63" y="299"/>
                    <a:pt x="149" y="309"/>
                  </a:cubicBezTo>
                  <a:cubicBezTo>
                    <a:pt x="606" y="366"/>
                    <a:pt x="1048" y="521"/>
                    <a:pt x="1442" y="761"/>
                  </a:cubicBezTo>
                  <a:cubicBezTo>
                    <a:pt x="1837" y="996"/>
                    <a:pt x="2183" y="1318"/>
                    <a:pt x="2447" y="1693"/>
                  </a:cubicBezTo>
                  <a:cubicBezTo>
                    <a:pt x="2477" y="1737"/>
                    <a:pt x="2524" y="1761"/>
                    <a:pt x="2573" y="1761"/>
                  </a:cubicBezTo>
                  <a:cubicBezTo>
                    <a:pt x="2604" y="1761"/>
                    <a:pt x="2635" y="1752"/>
                    <a:pt x="2663" y="1732"/>
                  </a:cubicBezTo>
                  <a:cubicBezTo>
                    <a:pt x="2735" y="1683"/>
                    <a:pt x="2749" y="1588"/>
                    <a:pt x="2702" y="1515"/>
                  </a:cubicBezTo>
                  <a:cubicBezTo>
                    <a:pt x="2413" y="1102"/>
                    <a:pt x="2034" y="751"/>
                    <a:pt x="1606" y="492"/>
                  </a:cubicBezTo>
                  <a:cubicBezTo>
                    <a:pt x="1174" y="232"/>
                    <a:pt x="688" y="59"/>
                    <a:pt x="183" y="2"/>
                  </a:cubicBezTo>
                  <a:cubicBezTo>
                    <a:pt x="176" y="1"/>
                    <a:pt x="170" y="1"/>
                    <a:pt x="164"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41"/>
            <p:cNvSpPr/>
            <p:nvPr/>
          </p:nvSpPr>
          <p:spPr>
            <a:xfrm>
              <a:off x="5571983" y="2991134"/>
              <a:ext cx="248772" cy="92025"/>
            </a:xfrm>
            <a:custGeom>
              <a:avLst/>
              <a:gdLst/>
              <a:ahLst/>
              <a:cxnLst/>
              <a:rect l="l" t="t" r="r" b="b"/>
              <a:pathLst>
                <a:path w="2606" h="964" extrusionOk="0">
                  <a:moveTo>
                    <a:pt x="697" y="1"/>
                  </a:moveTo>
                  <a:cubicBezTo>
                    <a:pt x="510" y="1"/>
                    <a:pt x="322" y="20"/>
                    <a:pt x="140" y="58"/>
                  </a:cubicBezTo>
                  <a:cubicBezTo>
                    <a:pt x="58" y="78"/>
                    <a:pt x="1" y="160"/>
                    <a:pt x="20" y="242"/>
                  </a:cubicBezTo>
                  <a:cubicBezTo>
                    <a:pt x="37" y="316"/>
                    <a:pt x="99" y="366"/>
                    <a:pt x="171" y="366"/>
                  </a:cubicBezTo>
                  <a:cubicBezTo>
                    <a:pt x="183" y="366"/>
                    <a:pt x="195" y="364"/>
                    <a:pt x="207" y="362"/>
                  </a:cubicBezTo>
                  <a:cubicBezTo>
                    <a:pt x="366" y="328"/>
                    <a:pt x="535" y="313"/>
                    <a:pt x="697" y="313"/>
                  </a:cubicBezTo>
                  <a:cubicBezTo>
                    <a:pt x="708" y="313"/>
                    <a:pt x="719" y="313"/>
                    <a:pt x="731" y="313"/>
                  </a:cubicBezTo>
                  <a:cubicBezTo>
                    <a:pt x="1018" y="313"/>
                    <a:pt x="1304" y="370"/>
                    <a:pt x="1573" y="468"/>
                  </a:cubicBezTo>
                  <a:cubicBezTo>
                    <a:pt x="1846" y="573"/>
                    <a:pt x="2105" y="727"/>
                    <a:pt x="2327" y="923"/>
                  </a:cubicBezTo>
                  <a:cubicBezTo>
                    <a:pt x="2356" y="950"/>
                    <a:pt x="2393" y="963"/>
                    <a:pt x="2430" y="963"/>
                  </a:cubicBezTo>
                  <a:cubicBezTo>
                    <a:pt x="2474" y="963"/>
                    <a:pt x="2517" y="945"/>
                    <a:pt x="2548" y="910"/>
                  </a:cubicBezTo>
                  <a:cubicBezTo>
                    <a:pt x="2606" y="847"/>
                    <a:pt x="2600" y="746"/>
                    <a:pt x="2533" y="688"/>
                  </a:cubicBezTo>
                  <a:cubicBezTo>
                    <a:pt x="2283" y="468"/>
                    <a:pt x="1990" y="295"/>
                    <a:pt x="1677" y="179"/>
                  </a:cubicBezTo>
                  <a:cubicBezTo>
                    <a:pt x="1366" y="58"/>
                    <a:pt x="1034" y="1"/>
                    <a:pt x="697"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41"/>
            <p:cNvSpPr/>
            <p:nvPr/>
          </p:nvSpPr>
          <p:spPr>
            <a:xfrm>
              <a:off x="5586205" y="3118750"/>
              <a:ext cx="219370" cy="51835"/>
            </a:xfrm>
            <a:custGeom>
              <a:avLst/>
              <a:gdLst/>
              <a:ahLst/>
              <a:cxnLst/>
              <a:rect l="l" t="t" r="r" b="b"/>
              <a:pathLst>
                <a:path w="2298" h="543" extrusionOk="0">
                  <a:moveTo>
                    <a:pt x="1500" y="0"/>
                  </a:moveTo>
                  <a:cubicBezTo>
                    <a:pt x="1034" y="0"/>
                    <a:pt x="563" y="77"/>
                    <a:pt x="121" y="240"/>
                  </a:cubicBezTo>
                  <a:cubicBezTo>
                    <a:pt x="40" y="269"/>
                    <a:pt x="0" y="356"/>
                    <a:pt x="29" y="438"/>
                  </a:cubicBezTo>
                  <a:cubicBezTo>
                    <a:pt x="52" y="502"/>
                    <a:pt x="110" y="542"/>
                    <a:pt x="174" y="542"/>
                  </a:cubicBezTo>
                  <a:cubicBezTo>
                    <a:pt x="191" y="542"/>
                    <a:pt x="209" y="539"/>
                    <a:pt x="226" y="533"/>
                  </a:cubicBezTo>
                  <a:cubicBezTo>
                    <a:pt x="635" y="385"/>
                    <a:pt x="1067" y="313"/>
                    <a:pt x="1500" y="313"/>
                  </a:cubicBezTo>
                  <a:cubicBezTo>
                    <a:pt x="1701" y="313"/>
                    <a:pt x="1903" y="327"/>
                    <a:pt x="2105" y="360"/>
                  </a:cubicBezTo>
                  <a:cubicBezTo>
                    <a:pt x="2114" y="362"/>
                    <a:pt x="2124" y="363"/>
                    <a:pt x="2132" y="363"/>
                  </a:cubicBezTo>
                  <a:cubicBezTo>
                    <a:pt x="2207" y="363"/>
                    <a:pt x="2271" y="308"/>
                    <a:pt x="2284" y="231"/>
                  </a:cubicBezTo>
                  <a:cubicBezTo>
                    <a:pt x="2298" y="145"/>
                    <a:pt x="2240" y="67"/>
                    <a:pt x="2158" y="53"/>
                  </a:cubicBezTo>
                  <a:cubicBezTo>
                    <a:pt x="1938" y="14"/>
                    <a:pt x="1721" y="0"/>
                    <a:pt x="1500"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41"/>
            <p:cNvSpPr/>
            <p:nvPr/>
          </p:nvSpPr>
          <p:spPr>
            <a:xfrm>
              <a:off x="5622476" y="3220594"/>
              <a:ext cx="201518" cy="80856"/>
            </a:xfrm>
            <a:custGeom>
              <a:avLst/>
              <a:gdLst/>
              <a:ahLst/>
              <a:cxnLst/>
              <a:rect l="l" t="t" r="r" b="b"/>
              <a:pathLst>
                <a:path w="2111" h="847" extrusionOk="0">
                  <a:moveTo>
                    <a:pt x="1942" y="0"/>
                  </a:moveTo>
                  <a:cubicBezTo>
                    <a:pt x="1288" y="0"/>
                    <a:pt x="640" y="198"/>
                    <a:pt x="92" y="562"/>
                  </a:cubicBezTo>
                  <a:cubicBezTo>
                    <a:pt x="19" y="606"/>
                    <a:pt x="1" y="706"/>
                    <a:pt x="48" y="779"/>
                  </a:cubicBezTo>
                  <a:cubicBezTo>
                    <a:pt x="79" y="822"/>
                    <a:pt x="130" y="847"/>
                    <a:pt x="181" y="847"/>
                  </a:cubicBezTo>
                  <a:cubicBezTo>
                    <a:pt x="210" y="847"/>
                    <a:pt x="239" y="839"/>
                    <a:pt x="265" y="821"/>
                  </a:cubicBezTo>
                  <a:cubicBezTo>
                    <a:pt x="760" y="490"/>
                    <a:pt x="1350" y="313"/>
                    <a:pt x="1942" y="313"/>
                  </a:cubicBezTo>
                  <a:lnTo>
                    <a:pt x="1951" y="313"/>
                  </a:lnTo>
                  <a:cubicBezTo>
                    <a:pt x="2038" y="313"/>
                    <a:pt x="2110" y="245"/>
                    <a:pt x="2110" y="158"/>
                  </a:cubicBezTo>
                  <a:cubicBezTo>
                    <a:pt x="2110" y="72"/>
                    <a:pt x="2042" y="0"/>
                    <a:pt x="195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41"/>
            <p:cNvSpPr/>
            <p:nvPr/>
          </p:nvSpPr>
          <p:spPr>
            <a:xfrm>
              <a:off x="5704085" y="3351455"/>
              <a:ext cx="174503" cy="77992"/>
            </a:xfrm>
            <a:custGeom>
              <a:avLst/>
              <a:gdLst/>
              <a:ahLst/>
              <a:cxnLst/>
              <a:rect l="l" t="t" r="r" b="b"/>
              <a:pathLst>
                <a:path w="1828" h="817" extrusionOk="0">
                  <a:moveTo>
                    <a:pt x="1579" y="0"/>
                  </a:moveTo>
                  <a:cubicBezTo>
                    <a:pt x="1570" y="0"/>
                    <a:pt x="1562" y="1"/>
                    <a:pt x="1553" y="3"/>
                  </a:cubicBezTo>
                  <a:cubicBezTo>
                    <a:pt x="1039" y="76"/>
                    <a:pt x="539" y="253"/>
                    <a:pt x="97" y="528"/>
                  </a:cubicBezTo>
                  <a:cubicBezTo>
                    <a:pt x="20" y="570"/>
                    <a:pt x="1" y="666"/>
                    <a:pt x="44" y="743"/>
                  </a:cubicBezTo>
                  <a:cubicBezTo>
                    <a:pt x="75" y="790"/>
                    <a:pt x="126" y="817"/>
                    <a:pt x="178" y="817"/>
                  </a:cubicBezTo>
                  <a:cubicBezTo>
                    <a:pt x="206" y="817"/>
                    <a:pt x="235" y="809"/>
                    <a:pt x="260" y="792"/>
                  </a:cubicBezTo>
                  <a:cubicBezTo>
                    <a:pt x="644" y="554"/>
                    <a:pt x="1079" y="394"/>
                    <a:pt x="1526" y="322"/>
                  </a:cubicBezTo>
                  <a:lnTo>
                    <a:pt x="1526" y="322"/>
                  </a:lnTo>
                  <a:cubicBezTo>
                    <a:pt x="1535" y="329"/>
                    <a:pt x="1544" y="337"/>
                    <a:pt x="1553" y="344"/>
                  </a:cubicBezTo>
                  <a:cubicBezTo>
                    <a:pt x="1581" y="368"/>
                    <a:pt x="1617" y="381"/>
                    <a:pt x="1654" y="381"/>
                  </a:cubicBezTo>
                  <a:cubicBezTo>
                    <a:pt x="1698" y="381"/>
                    <a:pt x="1743" y="363"/>
                    <a:pt x="1774" y="326"/>
                  </a:cubicBezTo>
                  <a:cubicBezTo>
                    <a:pt x="1827" y="262"/>
                    <a:pt x="1822" y="162"/>
                    <a:pt x="1755" y="104"/>
                  </a:cubicBezTo>
                  <a:cubicBezTo>
                    <a:pt x="1726" y="85"/>
                    <a:pt x="1702" y="61"/>
                    <a:pt x="1673" y="38"/>
                  </a:cubicBezTo>
                  <a:cubicBezTo>
                    <a:pt x="1646" y="14"/>
                    <a:pt x="1613" y="0"/>
                    <a:pt x="1579"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41"/>
            <p:cNvSpPr/>
            <p:nvPr/>
          </p:nvSpPr>
          <p:spPr>
            <a:xfrm>
              <a:off x="7212757" y="3430582"/>
              <a:ext cx="148728" cy="72073"/>
            </a:xfrm>
            <a:custGeom>
              <a:avLst/>
              <a:gdLst/>
              <a:ahLst/>
              <a:cxnLst/>
              <a:rect l="l" t="t" r="r" b="b"/>
              <a:pathLst>
                <a:path w="1558" h="755" extrusionOk="0">
                  <a:moveTo>
                    <a:pt x="1375" y="1"/>
                  </a:moveTo>
                  <a:cubicBezTo>
                    <a:pt x="1144" y="1"/>
                    <a:pt x="909" y="39"/>
                    <a:pt x="692" y="121"/>
                  </a:cubicBezTo>
                  <a:cubicBezTo>
                    <a:pt x="472" y="198"/>
                    <a:pt x="265" y="309"/>
                    <a:pt x="82" y="458"/>
                  </a:cubicBezTo>
                  <a:cubicBezTo>
                    <a:pt x="11" y="515"/>
                    <a:pt x="0" y="621"/>
                    <a:pt x="58" y="693"/>
                  </a:cubicBezTo>
                  <a:cubicBezTo>
                    <a:pt x="90" y="734"/>
                    <a:pt x="138" y="755"/>
                    <a:pt x="187" y="755"/>
                  </a:cubicBezTo>
                  <a:cubicBezTo>
                    <a:pt x="225" y="755"/>
                    <a:pt x="263" y="742"/>
                    <a:pt x="294" y="717"/>
                  </a:cubicBezTo>
                  <a:cubicBezTo>
                    <a:pt x="448" y="597"/>
                    <a:pt x="621" y="500"/>
                    <a:pt x="803" y="438"/>
                  </a:cubicBezTo>
                  <a:cubicBezTo>
                    <a:pt x="986" y="371"/>
                    <a:pt x="1182" y="338"/>
                    <a:pt x="1375" y="338"/>
                  </a:cubicBezTo>
                  <a:lnTo>
                    <a:pt x="1390" y="338"/>
                  </a:lnTo>
                  <a:cubicBezTo>
                    <a:pt x="1481" y="338"/>
                    <a:pt x="1557" y="265"/>
                    <a:pt x="1557" y="169"/>
                  </a:cubicBezTo>
                  <a:cubicBezTo>
                    <a:pt x="1557" y="78"/>
                    <a:pt x="1486" y="1"/>
                    <a:pt x="1390"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137 - TextBox"/>
          <p:cNvSpPr txBox="1"/>
          <p:nvPr/>
        </p:nvSpPr>
        <p:spPr>
          <a:xfrm>
            <a:off x="0" y="267494"/>
            <a:ext cx="8928992" cy="584775"/>
          </a:xfrm>
          <a:prstGeom prst="rect">
            <a:avLst/>
          </a:prstGeom>
          <a:noFill/>
        </p:spPr>
        <p:txBody>
          <a:bodyPr wrap="square" rtlCol="0">
            <a:spAutoFit/>
          </a:bodyPr>
          <a:lstStyle/>
          <a:p>
            <a:pPr algn="ctr"/>
            <a:r>
              <a:rPr lang="el-GR" sz="1600" b="1" dirty="0" smtClean="0">
                <a:solidFill>
                  <a:schemeClr val="accent6">
                    <a:lumMod val="50000"/>
                  </a:schemeClr>
                </a:solidFill>
                <a:latin typeface="GFS Neohellenic" pitchFamily="2" charset="-95"/>
              </a:rPr>
              <a:t>Πρόγραμμα Μεταπτυχιακών Σπουδών: </a:t>
            </a:r>
            <a:endParaRPr lang="en-US" sz="1600" b="1" dirty="0" smtClean="0">
              <a:solidFill>
                <a:schemeClr val="accent6">
                  <a:lumMod val="50000"/>
                </a:schemeClr>
              </a:solidFill>
              <a:latin typeface="GFS Neohellenic" pitchFamily="2" charset="-95"/>
            </a:endParaRPr>
          </a:p>
          <a:p>
            <a:pPr algn="ctr"/>
            <a:r>
              <a:rPr lang="el-GR" sz="1600" b="1" dirty="0" smtClean="0">
                <a:solidFill>
                  <a:schemeClr val="accent6">
                    <a:lumMod val="50000"/>
                  </a:schemeClr>
                </a:solidFill>
                <a:latin typeface="GFS Neohellenic" pitchFamily="2" charset="-95"/>
              </a:rPr>
              <a:t>«Επιστήμες της Αγωγής - Εξ Αποστάσεως Εκπαίδευση  με την χρήση των ΤΠΕ (e-Learning)»</a:t>
            </a:r>
            <a:endParaRPr lang="el-GR" sz="1600" b="1" dirty="0">
              <a:solidFill>
                <a:schemeClr val="accent6">
                  <a:lumMod val="50000"/>
                </a:schemeClr>
              </a:solidFill>
              <a:latin typeface="GFS Neohellenic" pitchFamily="2" charset="-95"/>
            </a:endParaRPr>
          </a:p>
        </p:txBody>
      </p:sp>
      <p:sp>
        <p:nvSpPr>
          <p:cNvPr id="142" name="141 - Ορθογώνιο"/>
          <p:cNvSpPr/>
          <p:nvPr/>
        </p:nvSpPr>
        <p:spPr>
          <a:xfrm>
            <a:off x="539552" y="1131590"/>
            <a:ext cx="7992888" cy="1200329"/>
          </a:xfrm>
          <a:prstGeom prst="rect">
            <a:avLst/>
          </a:prstGeom>
        </p:spPr>
        <p:txBody>
          <a:bodyPr wrap="square">
            <a:spAutoFit/>
          </a:bodyPr>
          <a:lstStyle/>
          <a:p>
            <a:pPr algn="ctr"/>
            <a:r>
              <a:rPr lang="el-GR" sz="2400" b="1" dirty="0" smtClean="0">
                <a:solidFill>
                  <a:schemeClr val="accent5">
                    <a:lumMod val="10000"/>
                  </a:schemeClr>
                </a:solidFill>
                <a:latin typeface="GFS Neohellenic" pitchFamily="2" charset="-95"/>
              </a:rPr>
              <a:t>Σχεδιασμός, ανάπτυξη και αποτίμηση εκπαιδευτικού υλικού με τη μέθοδο της ΕξΑΕ για την ενότητα της Γεωγραφίας της ΣΤ΄ τάξης με θέμα </a:t>
            </a:r>
            <a:r>
              <a:rPr lang="el-GR" sz="2400" b="1" i="1" dirty="0" smtClean="0">
                <a:solidFill>
                  <a:schemeClr val="accent5">
                    <a:lumMod val="10000"/>
                  </a:schemeClr>
                </a:solidFill>
                <a:latin typeface="GFS Neohellenic" pitchFamily="2" charset="-95"/>
              </a:rPr>
              <a:t>«Η Γη ως ουράνιο σώμα».</a:t>
            </a:r>
            <a:endParaRPr lang="el-GR" sz="2400" b="1" dirty="0">
              <a:solidFill>
                <a:schemeClr val="accent5">
                  <a:lumMod val="10000"/>
                </a:schemeClr>
              </a:solidFill>
              <a:latin typeface="GFS Neohellenic" pitchFamily="2" charset="-95"/>
            </a:endParaRPr>
          </a:p>
        </p:txBody>
      </p:sp>
      <p:sp>
        <p:nvSpPr>
          <p:cNvPr id="147" name="146 - TextBox"/>
          <p:cNvSpPr txBox="1"/>
          <p:nvPr/>
        </p:nvSpPr>
        <p:spPr>
          <a:xfrm>
            <a:off x="2411760" y="2427734"/>
            <a:ext cx="3972910" cy="307777"/>
          </a:xfrm>
          <a:prstGeom prst="rect">
            <a:avLst/>
          </a:prstGeom>
          <a:noFill/>
        </p:spPr>
        <p:txBody>
          <a:bodyPr wrap="square" rtlCol="0">
            <a:spAutoFit/>
          </a:bodyPr>
          <a:lstStyle/>
          <a:p>
            <a:pPr algn="ctr"/>
            <a:r>
              <a:rPr lang="el-GR" b="1" dirty="0" smtClean="0">
                <a:solidFill>
                  <a:schemeClr val="accent6">
                    <a:lumMod val="50000"/>
                  </a:schemeClr>
                </a:solidFill>
                <a:latin typeface="GFS Neohellenic" pitchFamily="2" charset="-95"/>
              </a:rPr>
              <a:t>ΔΟΞΑΣΤΑΚΗΣ ΙΩΑΝΝΗΣ</a:t>
            </a:r>
            <a:endParaRPr lang="el-GR" b="1" dirty="0">
              <a:solidFill>
                <a:schemeClr val="accent6">
                  <a:lumMod val="50000"/>
                </a:schemeClr>
              </a:solidFill>
              <a:latin typeface="GFS Neohellenic" pitchFamily="2" charset="-95"/>
            </a:endParaRPr>
          </a:p>
        </p:txBody>
      </p:sp>
      <p:sp>
        <p:nvSpPr>
          <p:cNvPr id="148" name="147 - TextBox"/>
          <p:cNvSpPr txBox="1"/>
          <p:nvPr/>
        </p:nvSpPr>
        <p:spPr>
          <a:xfrm>
            <a:off x="4716016" y="3219822"/>
            <a:ext cx="3972910" cy="338554"/>
          </a:xfrm>
          <a:prstGeom prst="rect">
            <a:avLst/>
          </a:prstGeom>
          <a:noFill/>
        </p:spPr>
        <p:txBody>
          <a:bodyPr wrap="square" rtlCol="0">
            <a:spAutoFit/>
          </a:bodyPr>
          <a:lstStyle/>
          <a:p>
            <a:r>
              <a:rPr lang="el-GR" sz="1600" b="1" dirty="0" smtClean="0">
                <a:solidFill>
                  <a:schemeClr val="accent5">
                    <a:lumMod val="10000"/>
                  </a:schemeClr>
                </a:solidFill>
                <a:latin typeface="GFS Neohellenic" pitchFamily="2" charset="-95"/>
              </a:rPr>
              <a:t>Επιτροπή Κρίσης ΔΕ</a:t>
            </a:r>
            <a:endParaRPr lang="el-GR" sz="1600" b="1" dirty="0">
              <a:solidFill>
                <a:schemeClr val="accent5">
                  <a:lumMod val="10000"/>
                </a:schemeClr>
              </a:solidFill>
              <a:latin typeface="GFS Neohellenic" pitchFamily="2" charset="-95"/>
            </a:endParaRPr>
          </a:p>
        </p:txBody>
      </p:sp>
      <p:sp>
        <p:nvSpPr>
          <p:cNvPr id="154" name="Google Shape;5212;p79"/>
          <p:cNvSpPr/>
          <p:nvPr/>
        </p:nvSpPr>
        <p:spPr>
          <a:xfrm>
            <a:off x="2627784" y="3579862"/>
            <a:ext cx="5832648" cy="792088"/>
          </a:xfrm>
          <a:prstGeom prst="roundRect">
            <a:avLst>
              <a:gd name="adj" fmla="val 16667"/>
            </a:avLst>
          </a:prstGeom>
          <a:solidFill>
            <a:srgbClr val="513390"/>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154 - TextBox"/>
          <p:cNvSpPr txBox="1"/>
          <p:nvPr/>
        </p:nvSpPr>
        <p:spPr>
          <a:xfrm>
            <a:off x="2699792" y="3651870"/>
            <a:ext cx="1800199" cy="954107"/>
          </a:xfrm>
          <a:prstGeom prst="rect">
            <a:avLst/>
          </a:prstGeom>
          <a:noFill/>
        </p:spPr>
        <p:txBody>
          <a:bodyPr wrap="square" rtlCol="0">
            <a:spAutoFit/>
          </a:bodyPr>
          <a:lstStyle/>
          <a:p>
            <a:pPr algn="ctr"/>
            <a:r>
              <a:rPr lang="el-GR" sz="1800" b="1" dirty="0" smtClean="0">
                <a:solidFill>
                  <a:schemeClr val="accent1"/>
                </a:solidFill>
                <a:latin typeface="GFS Neohellenic" pitchFamily="2" charset="-95"/>
              </a:rPr>
              <a:t>Λάμπρος Καρβούνης</a:t>
            </a:r>
          </a:p>
          <a:p>
            <a:pPr algn="ctr"/>
            <a:endParaRPr lang="el-GR" sz="2000" dirty="0"/>
          </a:p>
        </p:txBody>
      </p:sp>
      <p:sp>
        <p:nvSpPr>
          <p:cNvPr id="156" name="155 - TextBox"/>
          <p:cNvSpPr txBox="1"/>
          <p:nvPr/>
        </p:nvSpPr>
        <p:spPr>
          <a:xfrm>
            <a:off x="4427984" y="3651870"/>
            <a:ext cx="2242457" cy="646331"/>
          </a:xfrm>
          <a:prstGeom prst="rect">
            <a:avLst/>
          </a:prstGeom>
          <a:noFill/>
        </p:spPr>
        <p:txBody>
          <a:bodyPr wrap="square" rtlCol="0">
            <a:spAutoFit/>
          </a:bodyPr>
          <a:lstStyle/>
          <a:p>
            <a:pPr algn="ctr"/>
            <a:r>
              <a:rPr lang="el-GR" sz="1800" b="1" dirty="0" smtClean="0">
                <a:solidFill>
                  <a:schemeClr val="accent1"/>
                </a:solidFill>
                <a:latin typeface="GFS Neohellenic" pitchFamily="2" charset="-95"/>
              </a:rPr>
              <a:t>Μιχαήλ</a:t>
            </a:r>
          </a:p>
          <a:p>
            <a:pPr algn="ctr"/>
            <a:r>
              <a:rPr lang="el-GR" sz="1800" b="1" dirty="0" err="1" smtClean="0">
                <a:solidFill>
                  <a:schemeClr val="accent1"/>
                </a:solidFill>
                <a:latin typeface="GFS Neohellenic" pitchFamily="2" charset="-95"/>
              </a:rPr>
              <a:t>Κλεισαρχάκης</a:t>
            </a:r>
            <a:endParaRPr lang="el-GR" sz="1800" b="1" dirty="0" smtClean="0">
              <a:solidFill>
                <a:schemeClr val="accent1"/>
              </a:solidFill>
              <a:latin typeface="GFS Neohellenic" pitchFamily="2" charset="-95"/>
            </a:endParaRPr>
          </a:p>
        </p:txBody>
      </p:sp>
      <p:sp>
        <p:nvSpPr>
          <p:cNvPr id="157" name="156 - TextBox"/>
          <p:cNvSpPr txBox="1"/>
          <p:nvPr/>
        </p:nvSpPr>
        <p:spPr>
          <a:xfrm>
            <a:off x="6444208" y="3651870"/>
            <a:ext cx="2068286" cy="923330"/>
          </a:xfrm>
          <a:prstGeom prst="rect">
            <a:avLst/>
          </a:prstGeom>
          <a:noFill/>
        </p:spPr>
        <p:txBody>
          <a:bodyPr wrap="square" rtlCol="0">
            <a:spAutoFit/>
          </a:bodyPr>
          <a:lstStyle/>
          <a:p>
            <a:pPr algn="ctr"/>
            <a:r>
              <a:rPr lang="el-GR" sz="1800" b="1" dirty="0" smtClean="0">
                <a:solidFill>
                  <a:schemeClr val="accent1"/>
                </a:solidFill>
                <a:latin typeface="GFS Neohellenic" pitchFamily="2" charset="-95"/>
              </a:rPr>
              <a:t>Ευάγγελος</a:t>
            </a:r>
          </a:p>
          <a:p>
            <a:pPr algn="ctr"/>
            <a:r>
              <a:rPr lang="el-GR" sz="1800" b="1" dirty="0" err="1" smtClean="0">
                <a:solidFill>
                  <a:schemeClr val="accent1"/>
                </a:solidFill>
                <a:latin typeface="GFS Neohellenic" pitchFamily="2" charset="-95"/>
              </a:rPr>
              <a:t>Μανταδάκης</a:t>
            </a:r>
            <a:endParaRPr lang="el-GR" sz="1800" b="1" dirty="0" smtClean="0">
              <a:solidFill>
                <a:schemeClr val="accent1"/>
              </a:solidFill>
              <a:latin typeface="GFS Neohellenic" pitchFamily="2" charset="-95"/>
            </a:endParaRPr>
          </a:p>
          <a:p>
            <a:pPr algn="ctr"/>
            <a:endParaRPr lang="el-GR" sz="1800" dirty="0">
              <a:solidFill>
                <a:schemeClr val="accent1"/>
              </a:solidFill>
              <a:latin typeface="GFS Neohellenic" pitchFamily="2" charset="-95"/>
            </a:endParaRPr>
          </a:p>
        </p:txBody>
      </p:sp>
      <p:cxnSp>
        <p:nvCxnSpPr>
          <p:cNvPr id="158" name="157 - Ευθεία γραμμή σύνδεσης"/>
          <p:cNvCxnSpPr/>
          <p:nvPr/>
        </p:nvCxnSpPr>
        <p:spPr>
          <a:xfrm flipH="1">
            <a:off x="4499992" y="3579862"/>
            <a:ext cx="10660" cy="792088"/>
          </a:xfrm>
          <a:prstGeom prst="line">
            <a:avLst/>
          </a:prstGeom>
          <a:ln w="12700" cmpd="sng">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0" name="159 - Ευθεία γραμμή σύνδεσης"/>
          <p:cNvCxnSpPr/>
          <p:nvPr/>
        </p:nvCxnSpPr>
        <p:spPr>
          <a:xfrm flipH="1">
            <a:off x="6588224" y="3579862"/>
            <a:ext cx="10660" cy="792088"/>
          </a:xfrm>
          <a:prstGeom prst="line">
            <a:avLst/>
          </a:prstGeom>
          <a:ln w="12700" cmpd="sng">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160 - Ορθογώνιο"/>
          <p:cNvSpPr/>
          <p:nvPr/>
        </p:nvSpPr>
        <p:spPr>
          <a:xfrm>
            <a:off x="4932040" y="4443958"/>
            <a:ext cx="1261884" cy="307777"/>
          </a:xfrm>
          <a:prstGeom prst="rect">
            <a:avLst/>
          </a:prstGeom>
        </p:spPr>
        <p:txBody>
          <a:bodyPr wrap="none">
            <a:spAutoFit/>
          </a:bodyPr>
          <a:lstStyle/>
          <a:p>
            <a:r>
              <a:rPr lang="el-GR" b="1" i="1" dirty="0" smtClean="0">
                <a:solidFill>
                  <a:schemeClr val="accent5">
                    <a:lumMod val="10000"/>
                  </a:schemeClr>
                </a:solidFill>
                <a:latin typeface="GFS Neohellenic" pitchFamily="2" charset="-95"/>
              </a:rPr>
              <a:t>Ρέθυμνο</a:t>
            </a:r>
            <a:r>
              <a:rPr lang="en-US" b="1" i="1" dirty="0" smtClean="0">
                <a:solidFill>
                  <a:schemeClr val="accent5">
                    <a:lumMod val="10000"/>
                  </a:schemeClr>
                </a:solidFill>
                <a:latin typeface="GFS Neohellenic" pitchFamily="2" charset="-95"/>
              </a:rPr>
              <a:t>,</a:t>
            </a:r>
            <a:r>
              <a:rPr lang="el-GR" b="1" i="1" dirty="0" smtClean="0">
                <a:solidFill>
                  <a:schemeClr val="accent5">
                    <a:lumMod val="10000"/>
                  </a:schemeClr>
                </a:solidFill>
                <a:latin typeface="GFS Neohellenic" pitchFamily="2" charset="-95"/>
              </a:rPr>
              <a:t> 2022</a:t>
            </a:r>
            <a:endParaRPr lang="el-GR" b="1" i="1" dirty="0">
              <a:solidFill>
                <a:schemeClr val="accent5">
                  <a:lumMod val="10000"/>
                </a:schemeClr>
              </a:solidFill>
              <a:latin typeface="GFS Neohellenic" pitchFamily="2" charset="-95"/>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88" name="Google Shape;17380;p84"/>
          <p:cNvGrpSpPr/>
          <p:nvPr/>
        </p:nvGrpSpPr>
        <p:grpSpPr>
          <a:xfrm>
            <a:off x="2699792" y="195486"/>
            <a:ext cx="4248472" cy="4752528"/>
            <a:chOff x="4208970" y="3361347"/>
            <a:chExt cx="299349" cy="348188"/>
          </a:xfrm>
        </p:grpSpPr>
        <p:sp>
          <p:nvSpPr>
            <p:cNvPr id="89" name="Google Shape;17381;p84"/>
            <p:cNvSpPr/>
            <p:nvPr/>
          </p:nvSpPr>
          <p:spPr>
            <a:xfrm>
              <a:off x="4208970" y="3374979"/>
              <a:ext cx="252817" cy="334556"/>
            </a:xfrm>
            <a:custGeom>
              <a:avLst/>
              <a:gdLst/>
              <a:ahLst/>
              <a:cxnLst/>
              <a:rect l="l" t="t" r="r" b="b"/>
              <a:pathLst>
                <a:path w="9644" h="12762" extrusionOk="0">
                  <a:moveTo>
                    <a:pt x="217" y="0"/>
                  </a:moveTo>
                  <a:cubicBezTo>
                    <a:pt x="87" y="0"/>
                    <a:pt x="0" y="101"/>
                    <a:pt x="0" y="217"/>
                  </a:cubicBezTo>
                  <a:lnTo>
                    <a:pt x="0" y="12545"/>
                  </a:lnTo>
                  <a:cubicBezTo>
                    <a:pt x="0" y="12660"/>
                    <a:pt x="87" y="12761"/>
                    <a:pt x="217" y="12761"/>
                  </a:cubicBezTo>
                  <a:lnTo>
                    <a:pt x="9427" y="12761"/>
                  </a:lnTo>
                  <a:cubicBezTo>
                    <a:pt x="9542" y="12761"/>
                    <a:pt x="9643" y="12660"/>
                    <a:pt x="9643" y="12545"/>
                  </a:cubicBezTo>
                  <a:lnTo>
                    <a:pt x="9643" y="2238"/>
                  </a:lnTo>
                  <a:lnTo>
                    <a:pt x="7406" y="0"/>
                  </a:lnTo>
                  <a:close/>
                </a:path>
              </a:pathLst>
            </a:custGeom>
            <a:solidFill>
              <a:srgbClr val="F2F3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7382;p84"/>
            <p:cNvSpPr/>
            <p:nvPr/>
          </p:nvSpPr>
          <p:spPr>
            <a:xfrm>
              <a:off x="4439059" y="3410920"/>
              <a:ext cx="22728" cy="298615"/>
            </a:xfrm>
            <a:custGeom>
              <a:avLst/>
              <a:gdLst/>
              <a:ahLst/>
              <a:cxnLst/>
              <a:rect l="l" t="t" r="r" b="b"/>
              <a:pathLst>
                <a:path w="867" h="11391" extrusionOk="0">
                  <a:moveTo>
                    <a:pt x="0" y="1"/>
                  </a:moveTo>
                  <a:lnTo>
                    <a:pt x="0" y="11390"/>
                  </a:lnTo>
                  <a:lnTo>
                    <a:pt x="650" y="11390"/>
                  </a:lnTo>
                  <a:cubicBezTo>
                    <a:pt x="765" y="11390"/>
                    <a:pt x="866" y="11289"/>
                    <a:pt x="866" y="11174"/>
                  </a:cubicBezTo>
                  <a:lnTo>
                    <a:pt x="866" y="867"/>
                  </a:lnTo>
                  <a:lnTo>
                    <a:pt x="0" y="1"/>
                  </a:lnTo>
                  <a:close/>
                </a:path>
              </a:pathLst>
            </a:custGeom>
            <a:solidFill>
              <a:srgbClr val="94A5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7383;p84"/>
            <p:cNvSpPr/>
            <p:nvPr/>
          </p:nvSpPr>
          <p:spPr>
            <a:xfrm>
              <a:off x="4403092" y="3374979"/>
              <a:ext cx="58695" cy="58669"/>
            </a:xfrm>
            <a:custGeom>
              <a:avLst/>
              <a:gdLst/>
              <a:ahLst/>
              <a:cxnLst/>
              <a:rect l="l" t="t" r="r" b="b"/>
              <a:pathLst>
                <a:path w="2239" h="2238" extrusionOk="0">
                  <a:moveTo>
                    <a:pt x="1" y="0"/>
                  </a:moveTo>
                  <a:lnTo>
                    <a:pt x="15" y="2007"/>
                  </a:lnTo>
                  <a:cubicBezTo>
                    <a:pt x="15" y="2122"/>
                    <a:pt x="116" y="2223"/>
                    <a:pt x="232" y="2223"/>
                  </a:cubicBezTo>
                  <a:lnTo>
                    <a:pt x="2238" y="2238"/>
                  </a:lnTo>
                  <a:lnTo>
                    <a:pt x="1" y="0"/>
                  </a:ln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7384;p84"/>
            <p:cNvSpPr/>
            <p:nvPr/>
          </p:nvSpPr>
          <p:spPr>
            <a:xfrm>
              <a:off x="4289188" y="3457478"/>
              <a:ext cx="141194" cy="10617"/>
            </a:xfrm>
            <a:custGeom>
              <a:avLst/>
              <a:gdLst/>
              <a:ahLst/>
              <a:cxnLst/>
              <a:rect l="l" t="t" r="r" b="b"/>
              <a:pathLst>
                <a:path w="5386" h="405" extrusionOk="0">
                  <a:moveTo>
                    <a:pt x="275" y="0"/>
                  </a:moveTo>
                  <a:cubicBezTo>
                    <a:pt x="1" y="0"/>
                    <a:pt x="1" y="404"/>
                    <a:pt x="275" y="404"/>
                  </a:cubicBezTo>
                  <a:lnTo>
                    <a:pt x="5111" y="404"/>
                  </a:lnTo>
                  <a:cubicBezTo>
                    <a:pt x="5385" y="404"/>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7385;p84"/>
            <p:cNvSpPr/>
            <p:nvPr/>
          </p:nvSpPr>
          <p:spPr>
            <a:xfrm>
              <a:off x="4289188" y="3478293"/>
              <a:ext cx="141194" cy="10224"/>
            </a:xfrm>
            <a:custGeom>
              <a:avLst/>
              <a:gdLst/>
              <a:ahLst/>
              <a:cxnLst/>
              <a:rect l="l" t="t" r="r" b="b"/>
              <a:pathLst>
                <a:path w="5386" h="390" extrusionOk="0">
                  <a:moveTo>
                    <a:pt x="275" y="0"/>
                  </a:moveTo>
                  <a:cubicBezTo>
                    <a:pt x="1" y="0"/>
                    <a:pt x="1" y="390"/>
                    <a:pt x="275" y="390"/>
                  </a:cubicBezTo>
                  <a:lnTo>
                    <a:pt x="5111" y="390"/>
                  </a:lnTo>
                  <a:cubicBezTo>
                    <a:pt x="5385" y="390"/>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7386;p84"/>
            <p:cNvSpPr/>
            <p:nvPr/>
          </p:nvSpPr>
          <p:spPr>
            <a:xfrm>
              <a:off x="4240743" y="3457845"/>
              <a:ext cx="31065" cy="30672"/>
            </a:xfrm>
            <a:custGeom>
              <a:avLst/>
              <a:gdLst/>
              <a:ahLst/>
              <a:cxnLst/>
              <a:rect l="l" t="t" r="r" b="b"/>
              <a:pathLst>
                <a:path w="1185" h="1170" extrusionOk="0">
                  <a:moveTo>
                    <a:pt x="217" y="1"/>
                  </a:moveTo>
                  <a:cubicBezTo>
                    <a:pt x="102" y="1"/>
                    <a:pt x="15" y="102"/>
                    <a:pt x="15" y="217"/>
                  </a:cubicBezTo>
                  <a:lnTo>
                    <a:pt x="15" y="953"/>
                  </a:lnTo>
                  <a:cubicBezTo>
                    <a:pt x="1" y="1069"/>
                    <a:pt x="102" y="1170"/>
                    <a:pt x="217" y="1170"/>
                  </a:cubicBezTo>
                  <a:lnTo>
                    <a:pt x="954" y="1170"/>
                  </a:lnTo>
                  <a:cubicBezTo>
                    <a:pt x="1084" y="1170"/>
                    <a:pt x="1185" y="1069"/>
                    <a:pt x="1185" y="953"/>
                  </a:cubicBezTo>
                  <a:lnTo>
                    <a:pt x="1185" y="217"/>
                  </a:lnTo>
                  <a:cubicBezTo>
                    <a:pt x="1185" y="102"/>
                    <a:pt x="1084" y="1"/>
                    <a:pt x="968" y="1"/>
                  </a:cubicBezTo>
                  <a:close/>
                </a:path>
              </a:pathLst>
            </a:cu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7387;p84"/>
            <p:cNvSpPr/>
            <p:nvPr/>
          </p:nvSpPr>
          <p:spPr>
            <a:xfrm>
              <a:off x="4289188" y="3544512"/>
              <a:ext cx="141194" cy="10617"/>
            </a:xfrm>
            <a:custGeom>
              <a:avLst/>
              <a:gdLst/>
              <a:ahLst/>
              <a:cxnLst/>
              <a:rect l="l" t="t" r="r" b="b"/>
              <a:pathLst>
                <a:path w="5386" h="405" extrusionOk="0">
                  <a:moveTo>
                    <a:pt x="275" y="0"/>
                  </a:moveTo>
                  <a:cubicBezTo>
                    <a:pt x="1" y="0"/>
                    <a:pt x="1" y="404"/>
                    <a:pt x="275" y="404"/>
                  </a:cubicBezTo>
                  <a:lnTo>
                    <a:pt x="5111" y="404"/>
                  </a:lnTo>
                  <a:cubicBezTo>
                    <a:pt x="5385" y="404"/>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7388;p84"/>
            <p:cNvSpPr/>
            <p:nvPr/>
          </p:nvSpPr>
          <p:spPr>
            <a:xfrm>
              <a:off x="4289188" y="3565326"/>
              <a:ext cx="141194" cy="10224"/>
            </a:xfrm>
            <a:custGeom>
              <a:avLst/>
              <a:gdLst/>
              <a:ahLst/>
              <a:cxnLst/>
              <a:rect l="l" t="t" r="r" b="b"/>
              <a:pathLst>
                <a:path w="5386" h="390" extrusionOk="0">
                  <a:moveTo>
                    <a:pt x="275" y="0"/>
                  </a:moveTo>
                  <a:cubicBezTo>
                    <a:pt x="1" y="0"/>
                    <a:pt x="1" y="390"/>
                    <a:pt x="275" y="390"/>
                  </a:cubicBezTo>
                  <a:lnTo>
                    <a:pt x="5111" y="390"/>
                  </a:lnTo>
                  <a:cubicBezTo>
                    <a:pt x="5385" y="390"/>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389;p84"/>
            <p:cNvSpPr/>
            <p:nvPr/>
          </p:nvSpPr>
          <p:spPr>
            <a:xfrm>
              <a:off x="4240743" y="3544879"/>
              <a:ext cx="31065" cy="30672"/>
            </a:xfrm>
            <a:custGeom>
              <a:avLst/>
              <a:gdLst/>
              <a:ahLst/>
              <a:cxnLst/>
              <a:rect l="l" t="t" r="r" b="b"/>
              <a:pathLst>
                <a:path w="1185" h="1170" extrusionOk="0">
                  <a:moveTo>
                    <a:pt x="217" y="1"/>
                  </a:moveTo>
                  <a:cubicBezTo>
                    <a:pt x="102" y="1"/>
                    <a:pt x="15" y="102"/>
                    <a:pt x="15" y="217"/>
                  </a:cubicBezTo>
                  <a:lnTo>
                    <a:pt x="15" y="953"/>
                  </a:lnTo>
                  <a:cubicBezTo>
                    <a:pt x="1" y="1069"/>
                    <a:pt x="102" y="1170"/>
                    <a:pt x="217" y="1170"/>
                  </a:cubicBezTo>
                  <a:lnTo>
                    <a:pt x="954" y="1170"/>
                  </a:lnTo>
                  <a:cubicBezTo>
                    <a:pt x="1084" y="1170"/>
                    <a:pt x="1185" y="1069"/>
                    <a:pt x="1185" y="953"/>
                  </a:cubicBezTo>
                  <a:lnTo>
                    <a:pt x="1185" y="217"/>
                  </a:lnTo>
                  <a:cubicBezTo>
                    <a:pt x="1185" y="102"/>
                    <a:pt x="1084" y="1"/>
                    <a:pt x="968" y="1"/>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7390;p84"/>
            <p:cNvSpPr/>
            <p:nvPr/>
          </p:nvSpPr>
          <p:spPr>
            <a:xfrm>
              <a:off x="4289188" y="3631545"/>
              <a:ext cx="141194" cy="10617"/>
            </a:xfrm>
            <a:custGeom>
              <a:avLst/>
              <a:gdLst/>
              <a:ahLst/>
              <a:cxnLst/>
              <a:rect l="l" t="t" r="r" b="b"/>
              <a:pathLst>
                <a:path w="5386" h="405" extrusionOk="0">
                  <a:moveTo>
                    <a:pt x="275" y="0"/>
                  </a:moveTo>
                  <a:cubicBezTo>
                    <a:pt x="1" y="0"/>
                    <a:pt x="1" y="405"/>
                    <a:pt x="275" y="405"/>
                  </a:cubicBezTo>
                  <a:lnTo>
                    <a:pt x="5111" y="405"/>
                  </a:lnTo>
                  <a:cubicBezTo>
                    <a:pt x="5385" y="405"/>
                    <a:pt x="5385" y="15"/>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7391;p84"/>
            <p:cNvSpPr/>
            <p:nvPr/>
          </p:nvSpPr>
          <p:spPr>
            <a:xfrm>
              <a:off x="4289188" y="3652360"/>
              <a:ext cx="141194" cy="10250"/>
            </a:xfrm>
            <a:custGeom>
              <a:avLst/>
              <a:gdLst/>
              <a:ahLst/>
              <a:cxnLst/>
              <a:rect l="l" t="t" r="r" b="b"/>
              <a:pathLst>
                <a:path w="5386" h="391" extrusionOk="0">
                  <a:moveTo>
                    <a:pt x="275" y="0"/>
                  </a:moveTo>
                  <a:cubicBezTo>
                    <a:pt x="1" y="0"/>
                    <a:pt x="1" y="390"/>
                    <a:pt x="275" y="390"/>
                  </a:cubicBezTo>
                  <a:lnTo>
                    <a:pt x="5111" y="390"/>
                  </a:lnTo>
                  <a:cubicBezTo>
                    <a:pt x="5385" y="390"/>
                    <a:pt x="5385" y="0"/>
                    <a:pt x="5111" y="0"/>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7392;p84"/>
            <p:cNvSpPr/>
            <p:nvPr/>
          </p:nvSpPr>
          <p:spPr>
            <a:xfrm>
              <a:off x="4240743" y="3631912"/>
              <a:ext cx="31065" cy="30698"/>
            </a:xfrm>
            <a:custGeom>
              <a:avLst/>
              <a:gdLst/>
              <a:ahLst/>
              <a:cxnLst/>
              <a:rect l="l" t="t" r="r" b="b"/>
              <a:pathLst>
                <a:path w="1185" h="1171" extrusionOk="0">
                  <a:moveTo>
                    <a:pt x="217" y="1"/>
                  </a:moveTo>
                  <a:cubicBezTo>
                    <a:pt x="102" y="1"/>
                    <a:pt x="15" y="102"/>
                    <a:pt x="15" y="217"/>
                  </a:cubicBezTo>
                  <a:lnTo>
                    <a:pt x="15" y="954"/>
                  </a:lnTo>
                  <a:cubicBezTo>
                    <a:pt x="1" y="1069"/>
                    <a:pt x="102" y="1170"/>
                    <a:pt x="217" y="1170"/>
                  </a:cubicBezTo>
                  <a:lnTo>
                    <a:pt x="954" y="1170"/>
                  </a:lnTo>
                  <a:cubicBezTo>
                    <a:pt x="1084" y="1170"/>
                    <a:pt x="1185" y="1069"/>
                    <a:pt x="1185" y="954"/>
                  </a:cubicBezTo>
                  <a:lnTo>
                    <a:pt x="1185" y="217"/>
                  </a:lnTo>
                  <a:cubicBezTo>
                    <a:pt x="1185" y="102"/>
                    <a:pt x="1084" y="1"/>
                    <a:pt x="968" y="1"/>
                  </a:cubicBezTo>
                  <a:close/>
                </a:path>
              </a:pathLst>
            </a:custGeom>
            <a:solidFill>
              <a:srgbClr val="6C839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7393;p84"/>
            <p:cNvSpPr/>
            <p:nvPr/>
          </p:nvSpPr>
          <p:spPr>
            <a:xfrm>
              <a:off x="4320227" y="3361347"/>
              <a:ext cx="38248" cy="35967"/>
            </a:xfrm>
            <a:custGeom>
              <a:avLst/>
              <a:gdLst/>
              <a:ahLst/>
              <a:cxnLst/>
              <a:rect l="l" t="t" r="r" b="b"/>
              <a:pathLst>
                <a:path w="1459" h="1372" extrusionOk="0">
                  <a:moveTo>
                    <a:pt x="202" y="1"/>
                  </a:moveTo>
                  <a:cubicBezTo>
                    <a:pt x="87" y="1"/>
                    <a:pt x="0" y="102"/>
                    <a:pt x="15" y="232"/>
                  </a:cubicBezTo>
                  <a:lnTo>
                    <a:pt x="116" y="1199"/>
                  </a:lnTo>
                  <a:cubicBezTo>
                    <a:pt x="130" y="1300"/>
                    <a:pt x="217" y="1372"/>
                    <a:pt x="318" y="1372"/>
                  </a:cubicBezTo>
                  <a:lnTo>
                    <a:pt x="1141" y="1372"/>
                  </a:lnTo>
                  <a:cubicBezTo>
                    <a:pt x="1242" y="1372"/>
                    <a:pt x="1328" y="1300"/>
                    <a:pt x="1343" y="1199"/>
                  </a:cubicBezTo>
                  <a:lnTo>
                    <a:pt x="1444" y="232"/>
                  </a:lnTo>
                  <a:cubicBezTo>
                    <a:pt x="1458" y="102"/>
                    <a:pt x="1372" y="1"/>
                    <a:pt x="1256" y="1"/>
                  </a:cubicBezTo>
                  <a:close/>
                </a:path>
              </a:pathLst>
            </a:custGeom>
            <a:solidFill>
              <a:srgbClr val="6D8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7394;p84"/>
            <p:cNvSpPr/>
            <p:nvPr/>
          </p:nvSpPr>
          <p:spPr>
            <a:xfrm>
              <a:off x="4405609" y="3596653"/>
              <a:ext cx="102710" cy="101033"/>
            </a:xfrm>
            <a:custGeom>
              <a:avLst/>
              <a:gdLst/>
              <a:ahLst/>
              <a:cxnLst/>
              <a:rect l="l" t="t" r="r" b="b"/>
              <a:pathLst>
                <a:path w="3918" h="3854" extrusionOk="0">
                  <a:moveTo>
                    <a:pt x="233" y="1"/>
                  </a:moveTo>
                  <a:cubicBezTo>
                    <a:pt x="105" y="1"/>
                    <a:pt x="1" y="144"/>
                    <a:pt x="49" y="278"/>
                  </a:cubicBezTo>
                  <a:lnTo>
                    <a:pt x="1161" y="3396"/>
                  </a:lnTo>
                  <a:cubicBezTo>
                    <a:pt x="1198" y="3486"/>
                    <a:pt x="1279" y="3533"/>
                    <a:pt x="1360" y="3533"/>
                  </a:cubicBezTo>
                  <a:cubicBezTo>
                    <a:pt x="1434" y="3533"/>
                    <a:pt x="1509" y="3493"/>
                    <a:pt x="1550" y="3410"/>
                  </a:cubicBezTo>
                  <a:lnTo>
                    <a:pt x="1926" y="2616"/>
                  </a:lnTo>
                  <a:lnTo>
                    <a:pt x="3095" y="3800"/>
                  </a:lnTo>
                  <a:cubicBezTo>
                    <a:pt x="3138" y="3836"/>
                    <a:pt x="3192" y="3854"/>
                    <a:pt x="3246" y="3854"/>
                  </a:cubicBezTo>
                  <a:cubicBezTo>
                    <a:pt x="3301" y="3854"/>
                    <a:pt x="3355" y="3836"/>
                    <a:pt x="3398" y="3800"/>
                  </a:cubicBezTo>
                  <a:lnTo>
                    <a:pt x="3831" y="3352"/>
                  </a:lnTo>
                  <a:cubicBezTo>
                    <a:pt x="3918" y="3266"/>
                    <a:pt x="3918" y="3136"/>
                    <a:pt x="3831" y="3064"/>
                  </a:cubicBezTo>
                  <a:lnTo>
                    <a:pt x="2662" y="1880"/>
                  </a:lnTo>
                  <a:lnTo>
                    <a:pt x="3456" y="1519"/>
                  </a:lnTo>
                  <a:cubicBezTo>
                    <a:pt x="3615" y="1432"/>
                    <a:pt x="3600" y="1187"/>
                    <a:pt x="3427" y="1129"/>
                  </a:cubicBezTo>
                  <a:lnTo>
                    <a:pt x="309" y="18"/>
                  </a:lnTo>
                  <a:cubicBezTo>
                    <a:pt x="283" y="6"/>
                    <a:pt x="258" y="1"/>
                    <a:pt x="233" y="1"/>
                  </a:cubicBezTo>
                  <a:close/>
                </a:path>
              </a:pathLst>
            </a:custGeom>
            <a:solidFill>
              <a:srgbClr val="5C7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 name="109 - Ορθογώνιο"/>
          <p:cNvSpPr/>
          <p:nvPr/>
        </p:nvSpPr>
        <p:spPr>
          <a:xfrm>
            <a:off x="1763688" y="2787774"/>
            <a:ext cx="7128792" cy="1944216"/>
          </a:xfrm>
          <a:prstGeom prst="rect">
            <a:avLst/>
          </a:prstGeom>
          <a:solidFill>
            <a:srgbClr val="00B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7" name="106 - Ορθογώνιο"/>
          <p:cNvSpPr/>
          <p:nvPr/>
        </p:nvSpPr>
        <p:spPr>
          <a:xfrm>
            <a:off x="539552" y="1347614"/>
            <a:ext cx="8280920" cy="1224136"/>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tx1">
                    <a:lumMod val="50000"/>
                  </a:schemeClr>
                </a:solidFill>
                <a:latin typeface="GFS Neohellenic" pitchFamily="2" charset="-95"/>
              </a:rPr>
              <a:t>ΘΕΩΡΗΤΙΚΟ</a:t>
            </a:r>
            <a:br>
              <a:rPr lang="el-GR" sz="2000" dirty="0" smtClean="0">
                <a:solidFill>
                  <a:schemeClr val="tx1">
                    <a:lumMod val="50000"/>
                  </a:schemeClr>
                </a:solidFill>
                <a:latin typeface="GFS Neohellenic" pitchFamily="2" charset="-95"/>
              </a:rPr>
            </a:br>
            <a:r>
              <a:rPr lang="el-GR" sz="2000" dirty="0" smtClean="0">
                <a:solidFill>
                  <a:schemeClr val="tx1">
                    <a:lumMod val="50000"/>
                  </a:schemeClr>
                </a:solidFill>
                <a:latin typeface="GFS Neohellenic" pitchFamily="2" charset="-95"/>
              </a:rPr>
              <a:t>  ΠΛΑΙΣΙΟ</a:t>
            </a:r>
            <a:endParaRPr sz="2000" dirty="0">
              <a:solidFill>
                <a:schemeClr val="tx1">
                  <a:lumMod val="5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n-US" sz="9600" b="1" noProof="0" dirty="0" smtClean="0">
                <a:solidFill>
                  <a:schemeClr val="accent2"/>
                </a:solidFill>
                <a:latin typeface="Dosis"/>
                <a:ea typeface="Dosis"/>
                <a:cs typeface="Dosis"/>
                <a:sym typeface="Dosis"/>
              </a:rPr>
              <a:t>5</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ΘΕΩΡΗΤΙΚΟ</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ΠΛΑΙΣΙΟ (5/5)</a:t>
            </a:r>
            <a:endParaRPr sz="3600" dirty="0">
              <a:solidFill>
                <a:schemeClr val="accent6">
                  <a:lumMod val="50000"/>
                </a:schemeClr>
              </a:solidFill>
              <a:latin typeface="GFS Neohellenic" pitchFamily="2" charset="-95"/>
            </a:endParaRPr>
          </a:p>
        </p:txBody>
      </p:sp>
      <p:grpSp>
        <p:nvGrpSpPr>
          <p:cNvPr id="37" name="Group 78">
            <a:extLst>
              <a:ext uri="{FF2B5EF4-FFF2-40B4-BE49-F238E27FC236}">
                <a16:creationId xmlns:a16="http://schemas.microsoft.com/office/drawing/2014/main" xmlns="" id="{637FF8BE-A26E-4F5D-8B48-CDEADC51BDC7}"/>
              </a:ext>
            </a:extLst>
          </p:cNvPr>
          <p:cNvGrpSpPr/>
          <p:nvPr/>
        </p:nvGrpSpPr>
        <p:grpSpPr>
          <a:xfrm>
            <a:off x="4860032" y="195486"/>
            <a:ext cx="4283968" cy="781448"/>
            <a:chOff x="5413657" y="1361191"/>
            <a:chExt cx="3930345" cy="1541883"/>
          </a:xfrm>
        </p:grpSpPr>
        <p:grpSp>
          <p:nvGrpSpPr>
            <p:cNvPr id="38" name="Group 79">
              <a:extLst>
                <a:ext uri="{FF2B5EF4-FFF2-40B4-BE49-F238E27FC236}">
                  <a16:creationId xmlns:a16="http://schemas.microsoft.com/office/drawing/2014/main" xmlns="" id="{7602462C-0718-4C8B-AD8C-37935779043A}"/>
                </a:ext>
              </a:extLst>
            </p:cNvPr>
            <p:cNvGrpSpPr/>
            <p:nvPr/>
          </p:nvGrpSpPr>
          <p:grpSpPr>
            <a:xfrm>
              <a:off x="5413657" y="1361191"/>
              <a:ext cx="3914383" cy="1541883"/>
              <a:chOff x="3119459" y="2794630"/>
              <a:chExt cx="3914383" cy="1541883"/>
            </a:xfrm>
          </p:grpSpPr>
          <p:sp>
            <p:nvSpPr>
              <p:cNvPr id="40" name="Rectangle: Top Corners Rounded 83">
                <a:extLst>
                  <a:ext uri="{FF2B5EF4-FFF2-40B4-BE49-F238E27FC236}">
                    <a16:creationId xmlns:a16="http://schemas.microsoft.com/office/drawing/2014/main" xmlns="" id="{921145F7-DD54-4B8E-B47A-C55E4EFF5D3B}"/>
                  </a:ext>
                </a:extLst>
              </p:cNvPr>
              <p:cNvSpPr/>
              <p:nvPr/>
            </p:nvSpPr>
            <p:spPr>
              <a:xfrm rot="5400000">
                <a:off x="4307544" y="1610214"/>
                <a:ext cx="1538214"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84">
                <a:extLst>
                  <a:ext uri="{FF2B5EF4-FFF2-40B4-BE49-F238E27FC236}">
                    <a16:creationId xmlns:a16="http://schemas.microsoft.com/office/drawing/2014/main" xmlns="" id="{6B051CC9-FF3F-4128-922F-B844268E8483}"/>
                  </a:ext>
                </a:extLst>
              </p:cNvPr>
              <p:cNvSpPr/>
              <p:nvPr/>
            </p:nvSpPr>
            <p:spPr>
              <a:xfrm rot="5400000">
                <a:off x="5997764" y="3296766"/>
                <a:ext cx="1538213" cy="533942"/>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236">
              <a:extLst>
                <a:ext uri="{FF2B5EF4-FFF2-40B4-BE49-F238E27FC236}">
                  <a16:creationId xmlns:a16="http://schemas.microsoft.com/office/drawing/2014/main" xmlns="" id="{46D10031-27B3-4C49-98B3-5B12E260223A}"/>
                </a:ext>
              </a:extLst>
            </p:cNvPr>
            <p:cNvSpPr txBox="1"/>
            <p:nvPr/>
          </p:nvSpPr>
          <p:spPr>
            <a:xfrm>
              <a:off x="8774314" y="1503271"/>
              <a:ext cx="569688" cy="1275282"/>
            </a:xfrm>
            <a:prstGeom prst="rect">
              <a:avLst/>
            </a:prstGeom>
            <a:noFill/>
          </p:spPr>
          <p:txBody>
            <a:bodyPr wrap="square" rtlCol="0">
              <a:spAutoFit/>
            </a:bodyPr>
            <a:lstStyle/>
            <a:p>
              <a:r>
                <a:rPr lang="el-GR" sz="3600" b="1" dirty="0" smtClean="0">
                  <a:solidFill>
                    <a:schemeClr val="bg1"/>
                  </a:solidFill>
                  <a:latin typeface="GFS Neohellenic" pitchFamily="2" charset="-95"/>
                </a:rPr>
                <a:t>4</a:t>
              </a:r>
              <a:r>
                <a:rPr lang="el-GR" sz="3600" b="1" baseline="30000" dirty="0" smtClean="0">
                  <a:solidFill>
                    <a:schemeClr val="bg1"/>
                  </a:solidFill>
                  <a:latin typeface="GFS Neohellenic" pitchFamily="2" charset="-95"/>
                </a:rPr>
                <a:t>η</a:t>
              </a:r>
              <a:r>
                <a:rPr lang="el-GR" sz="3600" b="1" dirty="0" smtClean="0">
                  <a:solidFill>
                    <a:schemeClr val="bg1"/>
                  </a:solidFill>
                  <a:latin typeface="GFS Neohellenic" pitchFamily="2" charset="-95"/>
                </a:rPr>
                <a:t> </a:t>
              </a:r>
              <a:endParaRPr lang="en-US" sz="3600" b="1" dirty="0">
                <a:solidFill>
                  <a:schemeClr val="bg1"/>
                </a:solidFill>
                <a:latin typeface="GFS Neohellenic" pitchFamily="2" charset="-95"/>
              </a:endParaRPr>
            </a:p>
          </p:txBody>
        </p:sp>
      </p:grpSp>
      <p:sp>
        <p:nvSpPr>
          <p:cNvPr id="42" name="TextBox 184">
            <a:extLst>
              <a:ext uri="{FF2B5EF4-FFF2-40B4-BE49-F238E27FC236}">
                <a16:creationId xmlns:a16="http://schemas.microsoft.com/office/drawing/2014/main" xmlns="" id="{2EAA11E9-AB02-4892-BADA-1DE43E97962F}"/>
              </a:ext>
            </a:extLst>
          </p:cNvPr>
          <p:cNvSpPr txBox="1"/>
          <p:nvPr/>
        </p:nvSpPr>
        <p:spPr>
          <a:xfrm>
            <a:off x="4932040" y="339502"/>
            <a:ext cx="5516682" cy="400110"/>
          </a:xfrm>
          <a:prstGeom prst="rect">
            <a:avLst/>
          </a:prstGeom>
          <a:noFill/>
        </p:spPr>
        <p:txBody>
          <a:bodyPr wrap="square" rtlCol="0">
            <a:spAutoFit/>
          </a:bodyPr>
          <a:lstStyle/>
          <a:p>
            <a:pPr algn="just"/>
            <a:r>
              <a:rPr lang="el-GR" sz="2000" b="1" dirty="0" smtClean="0">
                <a:latin typeface="GFS Neohellenic" pitchFamily="2" charset="-95"/>
              </a:rPr>
              <a:t>Η Εκπαιδευτική Αξιολόγηση</a:t>
            </a:r>
            <a:endParaRPr lang="en-US" sz="2000" b="1" dirty="0">
              <a:latin typeface="GFS Neohellenic" pitchFamily="2" charset="-95"/>
            </a:endParaRPr>
          </a:p>
        </p:txBody>
      </p:sp>
      <p:sp>
        <p:nvSpPr>
          <p:cNvPr id="104" name="Google Shape;1740;p46"/>
          <p:cNvSpPr txBox="1">
            <a:spLocks/>
          </p:cNvSpPr>
          <p:nvPr/>
        </p:nvSpPr>
        <p:spPr>
          <a:xfrm>
            <a:off x="539552" y="1275606"/>
            <a:ext cx="7272808"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dirty="0" smtClean="0">
                <a:solidFill>
                  <a:schemeClr val="accent5">
                    <a:lumMod val="10000"/>
                  </a:schemeClr>
                </a:solidFill>
                <a:latin typeface="GFS Neohellenic" pitchFamily="2" charset="-95"/>
                <a:ea typeface="Asap"/>
                <a:cs typeface="Asap"/>
                <a:sym typeface="Asap"/>
              </a:rPr>
              <a:t>ΕΚΠΑΙΔΕΥΤΙΚΗ ΑΞΙΟΛΟΓΗΣΗ ΕΡΕΥΝΑΣ</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06" name="105 - Ορθογώνιο"/>
          <p:cNvSpPr/>
          <p:nvPr/>
        </p:nvSpPr>
        <p:spPr>
          <a:xfrm>
            <a:off x="539552" y="1635646"/>
            <a:ext cx="8208912" cy="923330"/>
          </a:xfrm>
          <a:prstGeom prst="rect">
            <a:avLst/>
          </a:prstGeom>
        </p:spPr>
        <p:txBody>
          <a:bodyPr wrap="square">
            <a:spAutoFit/>
          </a:bodyPr>
          <a:lstStyle/>
          <a:p>
            <a:pPr algn="just"/>
            <a:r>
              <a:rPr lang="el-GR" sz="1800" dirty="0" smtClean="0">
                <a:latin typeface="GFS Neohellenic" pitchFamily="2" charset="-95"/>
              </a:rPr>
              <a:t>Η συστηματική εφαρμογή ερευνητικών μεθόδων των κοινωνικών επιστημών για την αποτίμηση του εννοιολογικού περιεχομένου, του σχεδιασμού, της εφαρμογής και της συνεισφοράς εκπαιδευτικών προγραμμάτων ή παρεμβάσεων (</a:t>
            </a:r>
            <a:r>
              <a:rPr lang="en-US" sz="1800" i="1" dirty="0" smtClean="0">
                <a:latin typeface="GFS Neohellenic" pitchFamily="2" charset="-95"/>
              </a:rPr>
              <a:t>Rossi &amp; Freeman, 1993).</a:t>
            </a:r>
            <a:endParaRPr lang="el-GR" sz="1800" dirty="0">
              <a:latin typeface="GFS Neohellenic" pitchFamily="2" charset="-95"/>
            </a:endParaRPr>
          </a:p>
        </p:txBody>
      </p:sp>
      <p:sp>
        <p:nvSpPr>
          <p:cNvPr id="108" name="Google Shape;1740;p46"/>
          <p:cNvSpPr txBox="1">
            <a:spLocks/>
          </p:cNvSpPr>
          <p:nvPr/>
        </p:nvSpPr>
        <p:spPr>
          <a:xfrm>
            <a:off x="1871192" y="2787774"/>
            <a:ext cx="7272808"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ΑΞΙΟΛΟΓΗΣΗ ΨΗΦΙΑΚΟΥ ΕΚΠΑΙΔΕΥΤΙΚΟΥ ΥΛΙΚΟΥ</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09" name="108 - Ορθογώνιο"/>
          <p:cNvSpPr/>
          <p:nvPr/>
        </p:nvSpPr>
        <p:spPr>
          <a:xfrm>
            <a:off x="1835696" y="3219822"/>
            <a:ext cx="6984776" cy="1477328"/>
          </a:xfrm>
          <a:prstGeom prst="rect">
            <a:avLst/>
          </a:prstGeom>
        </p:spPr>
        <p:txBody>
          <a:bodyPr wrap="square">
            <a:spAutoFit/>
          </a:bodyPr>
          <a:lstStyle/>
          <a:p>
            <a:pPr algn="just"/>
            <a:r>
              <a:rPr lang="el-GR" sz="1800" dirty="0" smtClean="0">
                <a:latin typeface="GFS Neohellenic" pitchFamily="2" charset="-95"/>
              </a:rPr>
              <a:t>Στοχεύει στο να αναδείξει τις καλές πρακτικές και τα αδύναμα σημεία, ώστε στη συνέχεια να προτείνει βελτιώσεις και αναδιαμορφώσεις. Οφείλει να λαμβάνει υπόψη το πλαίσιο στο οποίο θα χρησιμοποιηθεί, την εκπαιδευτική διαδικασία στην οποία εντάσσεται και τις συνθήκες χρήσης </a:t>
            </a:r>
            <a:r>
              <a:rPr lang="el-GR" sz="1800" i="1" dirty="0" smtClean="0">
                <a:latin typeface="GFS Neohellenic" pitchFamily="2" charset="-95"/>
              </a:rPr>
              <a:t>(Τσιάτσος, 2015</a:t>
            </a:r>
            <a:r>
              <a:rPr lang="el-GR" sz="1800" dirty="0" smtClean="0">
                <a:latin typeface="GFS Neohellenic" pitchFamily="2" charset="-95"/>
              </a:rPr>
              <a:t>)</a:t>
            </a:r>
            <a:r>
              <a:rPr lang="el-GR" sz="1800" i="1" dirty="0" smtClean="0">
                <a:latin typeface="GFS Neohellenic" pitchFamily="2" charset="-95"/>
              </a:rPr>
              <a:t>.</a:t>
            </a:r>
            <a:endParaRPr lang="el-GR" sz="1800" i="1"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 calcmode="lin" valueType="num">
                                      <p:cBhvr additive="base">
                                        <p:cTn id="7" dur="500" fill="hold"/>
                                        <p:tgtEl>
                                          <p:spTgt spid="104"/>
                                        </p:tgtEl>
                                        <p:attrNameLst>
                                          <p:attrName>ppt_x</p:attrName>
                                        </p:attrNameLst>
                                      </p:cBhvr>
                                      <p:tavLst>
                                        <p:tav tm="0">
                                          <p:val>
                                            <p:strVal val="0-#ppt_w/2"/>
                                          </p:val>
                                        </p:tav>
                                        <p:tav tm="100000">
                                          <p:val>
                                            <p:strVal val="#ppt_x"/>
                                          </p:val>
                                        </p:tav>
                                      </p:tavLst>
                                    </p:anim>
                                    <p:anim calcmode="lin" valueType="num">
                                      <p:cBhvr additive="base">
                                        <p:cTn id="8" dur="500" fill="hold"/>
                                        <p:tgtEl>
                                          <p:spTgt spid="10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6"/>
                                        </p:tgtEl>
                                        <p:attrNameLst>
                                          <p:attrName>style.visibility</p:attrName>
                                        </p:attrNameLst>
                                      </p:cBhvr>
                                      <p:to>
                                        <p:strVal val="visible"/>
                                      </p:to>
                                    </p:set>
                                    <p:anim calcmode="lin" valueType="num">
                                      <p:cBhvr additive="base">
                                        <p:cTn id="11" dur="500" fill="hold"/>
                                        <p:tgtEl>
                                          <p:spTgt spid="106"/>
                                        </p:tgtEl>
                                        <p:attrNameLst>
                                          <p:attrName>ppt_x</p:attrName>
                                        </p:attrNameLst>
                                      </p:cBhvr>
                                      <p:tavLst>
                                        <p:tav tm="0">
                                          <p:val>
                                            <p:strVal val="0-#ppt_w/2"/>
                                          </p:val>
                                        </p:tav>
                                        <p:tav tm="100000">
                                          <p:val>
                                            <p:strVal val="#ppt_x"/>
                                          </p:val>
                                        </p:tav>
                                      </p:tavLst>
                                    </p:anim>
                                    <p:anim calcmode="lin" valueType="num">
                                      <p:cBhvr additive="base">
                                        <p:cTn id="12" dur="500" fill="hold"/>
                                        <p:tgtEl>
                                          <p:spTgt spid="10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07"/>
                                        </p:tgtEl>
                                        <p:attrNameLst>
                                          <p:attrName>style.visibility</p:attrName>
                                        </p:attrNameLst>
                                      </p:cBhvr>
                                      <p:to>
                                        <p:strVal val="visible"/>
                                      </p:to>
                                    </p:set>
                                    <p:anim calcmode="lin" valueType="num">
                                      <p:cBhvr additive="base">
                                        <p:cTn id="15" dur="500" fill="hold"/>
                                        <p:tgtEl>
                                          <p:spTgt spid="107"/>
                                        </p:tgtEl>
                                        <p:attrNameLst>
                                          <p:attrName>ppt_x</p:attrName>
                                        </p:attrNameLst>
                                      </p:cBhvr>
                                      <p:tavLst>
                                        <p:tav tm="0">
                                          <p:val>
                                            <p:strVal val="0-#ppt_w/2"/>
                                          </p:val>
                                        </p:tav>
                                        <p:tav tm="100000">
                                          <p:val>
                                            <p:strVal val="#ppt_x"/>
                                          </p:val>
                                        </p:tav>
                                      </p:tavLst>
                                    </p:anim>
                                    <p:anim calcmode="lin" valueType="num">
                                      <p:cBhvr additive="base">
                                        <p:cTn id="16" dur="500" fill="hold"/>
                                        <p:tgtEl>
                                          <p:spTgt spid="107"/>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08"/>
                                        </p:tgtEl>
                                        <p:attrNameLst>
                                          <p:attrName>style.visibility</p:attrName>
                                        </p:attrNameLst>
                                      </p:cBhvr>
                                      <p:to>
                                        <p:strVal val="visible"/>
                                      </p:to>
                                    </p:set>
                                    <p:anim calcmode="lin" valueType="num">
                                      <p:cBhvr additive="base">
                                        <p:cTn id="21" dur="500" fill="hold"/>
                                        <p:tgtEl>
                                          <p:spTgt spid="108"/>
                                        </p:tgtEl>
                                        <p:attrNameLst>
                                          <p:attrName>ppt_x</p:attrName>
                                        </p:attrNameLst>
                                      </p:cBhvr>
                                      <p:tavLst>
                                        <p:tav tm="0">
                                          <p:val>
                                            <p:strVal val="1+#ppt_w/2"/>
                                          </p:val>
                                        </p:tav>
                                        <p:tav tm="100000">
                                          <p:val>
                                            <p:strVal val="#ppt_x"/>
                                          </p:val>
                                        </p:tav>
                                      </p:tavLst>
                                    </p:anim>
                                    <p:anim calcmode="lin" valueType="num">
                                      <p:cBhvr additive="base">
                                        <p:cTn id="22" dur="500" fill="hold"/>
                                        <p:tgtEl>
                                          <p:spTgt spid="108"/>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09"/>
                                        </p:tgtEl>
                                        <p:attrNameLst>
                                          <p:attrName>style.visibility</p:attrName>
                                        </p:attrNameLst>
                                      </p:cBhvr>
                                      <p:to>
                                        <p:strVal val="visible"/>
                                      </p:to>
                                    </p:set>
                                    <p:anim calcmode="lin" valueType="num">
                                      <p:cBhvr additive="base">
                                        <p:cTn id="25" dur="500" fill="hold"/>
                                        <p:tgtEl>
                                          <p:spTgt spid="109"/>
                                        </p:tgtEl>
                                        <p:attrNameLst>
                                          <p:attrName>ppt_x</p:attrName>
                                        </p:attrNameLst>
                                      </p:cBhvr>
                                      <p:tavLst>
                                        <p:tav tm="0">
                                          <p:val>
                                            <p:strVal val="1+#ppt_w/2"/>
                                          </p:val>
                                        </p:tav>
                                        <p:tav tm="100000">
                                          <p:val>
                                            <p:strVal val="#ppt_x"/>
                                          </p:val>
                                        </p:tav>
                                      </p:tavLst>
                                    </p:anim>
                                    <p:anim calcmode="lin" valueType="num">
                                      <p:cBhvr additive="base">
                                        <p:cTn id="26" dur="500" fill="hold"/>
                                        <p:tgtEl>
                                          <p:spTgt spid="109"/>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10"/>
                                        </p:tgtEl>
                                        <p:attrNameLst>
                                          <p:attrName>style.visibility</p:attrName>
                                        </p:attrNameLst>
                                      </p:cBhvr>
                                      <p:to>
                                        <p:strVal val="visible"/>
                                      </p:to>
                                    </p:set>
                                    <p:anim calcmode="lin" valueType="num">
                                      <p:cBhvr additive="base">
                                        <p:cTn id="29" dur="500" fill="hold"/>
                                        <p:tgtEl>
                                          <p:spTgt spid="110"/>
                                        </p:tgtEl>
                                        <p:attrNameLst>
                                          <p:attrName>ppt_x</p:attrName>
                                        </p:attrNameLst>
                                      </p:cBhvr>
                                      <p:tavLst>
                                        <p:tav tm="0">
                                          <p:val>
                                            <p:strVal val="1+#ppt_w/2"/>
                                          </p:val>
                                        </p:tav>
                                        <p:tav tm="100000">
                                          <p:val>
                                            <p:strVal val="#ppt_x"/>
                                          </p:val>
                                        </p:tav>
                                      </p:tavLst>
                                    </p:anim>
                                    <p:anim calcmode="lin" valueType="num">
                                      <p:cBhvr additive="base">
                                        <p:cTn id="30" dur="500" fill="hold"/>
                                        <p:tgtEl>
                                          <p:spTgt spid="1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P spid="107" grpId="0" animBg="1"/>
      <p:bldP spid="104" grpId="0"/>
      <p:bldP spid="106" grpId="0"/>
      <p:bldP spid="108" grpId="0"/>
      <p:bldP spid="10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44" name="Google Shape;9845;p80"/>
          <p:cNvGrpSpPr/>
          <p:nvPr/>
        </p:nvGrpSpPr>
        <p:grpSpPr>
          <a:xfrm>
            <a:off x="2339752" y="0"/>
            <a:ext cx="4968552" cy="4948014"/>
            <a:chOff x="2180884" y="2888719"/>
            <a:chExt cx="376752" cy="374468"/>
          </a:xfrm>
        </p:grpSpPr>
        <p:sp>
          <p:nvSpPr>
            <p:cNvPr id="45" name="Google Shape;9846;p80"/>
            <p:cNvSpPr/>
            <p:nvPr/>
          </p:nvSpPr>
          <p:spPr>
            <a:xfrm>
              <a:off x="2180884" y="2954054"/>
              <a:ext cx="309395" cy="309133"/>
            </a:xfrm>
            <a:custGeom>
              <a:avLst/>
              <a:gdLst/>
              <a:ahLst/>
              <a:cxnLst/>
              <a:rect l="l" t="t" r="r" b="b"/>
              <a:pathLst>
                <a:path w="11782" h="11772" extrusionOk="0">
                  <a:moveTo>
                    <a:pt x="5896" y="0"/>
                  </a:moveTo>
                  <a:cubicBezTo>
                    <a:pt x="2642" y="0"/>
                    <a:pt x="1" y="2632"/>
                    <a:pt x="1" y="5886"/>
                  </a:cubicBezTo>
                  <a:cubicBezTo>
                    <a:pt x="1" y="9140"/>
                    <a:pt x="2642" y="11772"/>
                    <a:pt x="5896" y="11772"/>
                  </a:cubicBezTo>
                  <a:cubicBezTo>
                    <a:pt x="9150" y="11772"/>
                    <a:pt x="11782" y="9140"/>
                    <a:pt x="11782" y="5886"/>
                  </a:cubicBezTo>
                  <a:cubicBezTo>
                    <a:pt x="11782" y="2632"/>
                    <a:pt x="9150" y="0"/>
                    <a:pt x="5896"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847;p80"/>
            <p:cNvSpPr/>
            <p:nvPr/>
          </p:nvSpPr>
          <p:spPr>
            <a:xfrm>
              <a:off x="2335713" y="3102082"/>
              <a:ext cx="154330" cy="12579"/>
            </a:xfrm>
            <a:custGeom>
              <a:avLst/>
              <a:gdLst/>
              <a:ahLst/>
              <a:cxnLst/>
              <a:rect l="l" t="t" r="r" b="b"/>
              <a:pathLst>
                <a:path w="5877" h="479" extrusionOk="0">
                  <a:moveTo>
                    <a:pt x="0" y="0"/>
                  </a:moveTo>
                  <a:lnTo>
                    <a:pt x="0" y="479"/>
                  </a:lnTo>
                  <a:lnTo>
                    <a:pt x="5876" y="479"/>
                  </a:lnTo>
                  <a:lnTo>
                    <a:pt x="5876" y="240"/>
                  </a:lnTo>
                  <a:lnTo>
                    <a:pt x="5876" y="0"/>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848;p80"/>
            <p:cNvSpPr/>
            <p:nvPr/>
          </p:nvSpPr>
          <p:spPr>
            <a:xfrm>
              <a:off x="2465648" y="2888719"/>
              <a:ext cx="91989" cy="89993"/>
            </a:xfrm>
            <a:custGeom>
              <a:avLst/>
              <a:gdLst/>
              <a:ahLst/>
              <a:cxnLst/>
              <a:rect l="l" t="t" r="r" b="b"/>
              <a:pathLst>
                <a:path w="3503" h="3427" extrusionOk="0">
                  <a:moveTo>
                    <a:pt x="2115" y="1"/>
                  </a:moveTo>
                  <a:cubicBezTo>
                    <a:pt x="2059" y="1"/>
                    <a:pt x="2001" y="21"/>
                    <a:pt x="1952" y="67"/>
                  </a:cubicBezTo>
                  <a:lnTo>
                    <a:pt x="211" y="1809"/>
                  </a:lnTo>
                  <a:cubicBezTo>
                    <a:pt x="77" y="1943"/>
                    <a:pt x="0" y="2125"/>
                    <a:pt x="0" y="2307"/>
                  </a:cubicBezTo>
                  <a:lnTo>
                    <a:pt x="0" y="3426"/>
                  </a:lnTo>
                  <a:lnTo>
                    <a:pt x="1120" y="3426"/>
                  </a:lnTo>
                  <a:cubicBezTo>
                    <a:pt x="1311" y="3426"/>
                    <a:pt x="1483" y="3350"/>
                    <a:pt x="1617" y="3216"/>
                  </a:cubicBezTo>
                  <a:lnTo>
                    <a:pt x="3369" y="1474"/>
                  </a:lnTo>
                  <a:cubicBezTo>
                    <a:pt x="3503" y="1321"/>
                    <a:pt x="3407" y="1082"/>
                    <a:pt x="3197" y="1072"/>
                  </a:cubicBezTo>
                  <a:lnTo>
                    <a:pt x="2354" y="1072"/>
                  </a:lnTo>
                  <a:lnTo>
                    <a:pt x="2354" y="230"/>
                  </a:lnTo>
                  <a:cubicBezTo>
                    <a:pt x="2348" y="93"/>
                    <a:pt x="2235" y="1"/>
                    <a:pt x="2115"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849;p80"/>
            <p:cNvSpPr/>
            <p:nvPr/>
          </p:nvSpPr>
          <p:spPr>
            <a:xfrm>
              <a:off x="2465648" y="2888719"/>
              <a:ext cx="61842" cy="90229"/>
            </a:xfrm>
            <a:custGeom>
              <a:avLst/>
              <a:gdLst/>
              <a:ahLst/>
              <a:cxnLst/>
              <a:rect l="l" t="t" r="r" b="b"/>
              <a:pathLst>
                <a:path w="2355" h="3436" extrusionOk="0">
                  <a:moveTo>
                    <a:pt x="2115" y="1"/>
                  </a:moveTo>
                  <a:cubicBezTo>
                    <a:pt x="2059" y="1"/>
                    <a:pt x="2001" y="21"/>
                    <a:pt x="1952" y="67"/>
                  </a:cubicBezTo>
                  <a:lnTo>
                    <a:pt x="211" y="1809"/>
                  </a:lnTo>
                  <a:cubicBezTo>
                    <a:pt x="77" y="1943"/>
                    <a:pt x="0" y="2125"/>
                    <a:pt x="0" y="2307"/>
                  </a:cubicBezTo>
                  <a:lnTo>
                    <a:pt x="0" y="3436"/>
                  </a:lnTo>
                  <a:lnTo>
                    <a:pt x="2354" y="1072"/>
                  </a:lnTo>
                  <a:lnTo>
                    <a:pt x="2354" y="230"/>
                  </a:lnTo>
                  <a:cubicBezTo>
                    <a:pt x="2348" y="93"/>
                    <a:pt x="2235" y="1"/>
                    <a:pt x="2115"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850;p80"/>
            <p:cNvSpPr/>
            <p:nvPr/>
          </p:nvSpPr>
          <p:spPr>
            <a:xfrm>
              <a:off x="2218094" y="2991002"/>
              <a:ext cx="235263" cy="235263"/>
            </a:xfrm>
            <a:custGeom>
              <a:avLst/>
              <a:gdLst/>
              <a:ahLst/>
              <a:cxnLst/>
              <a:rect l="l" t="t" r="r" b="b"/>
              <a:pathLst>
                <a:path w="8959" h="8959" extrusionOk="0">
                  <a:moveTo>
                    <a:pt x="4479" y="0"/>
                  </a:moveTo>
                  <a:cubicBezTo>
                    <a:pt x="2010" y="0"/>
                    <a:pt x="0" y="2010"/>
                    <a:pt x="0" y="4479"/>
                  </a:cubicBezTo>
                  <a:cubicBezTo>
                    <a:pt x="0" y="6948"/>
                    <a:pt x="2010" y="8958"/>
                    <a:pt x="4479" y="8958"/>
                  </a:cubicBezTo>
                  <a:cubicBezTo>
                    <a:pt x="6948" y="8958"/>
                    <a:pt x="8958" y="6948"/>
                    <a:pt x="8958" y="4479"/>
                  </a:cubicBezTo>
                  <a:cubicBezTo>
                    <a:pt x="8958" y="2010"/>
                    <a:pt x="6948" y="0"/>
                    <a:pt x="447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851;p80"/>
            <p:cNvSpPr/>
            <p:nvPr/>
          </p:nvSpPr>
          <p:spPr>
            <a:xfrm>
              <a:off x="2335713" y="3102082"/>
              <a:ext cx="117382" cy="12579"/>
            </a:xfrm>
            <a:custGeom>
              <a:avLst/>
              <a:gdLst/>
              <a:ahLst/>
              <a:cxnLst/>
              <a:rect l="l" t="t" r="r" b="b"/>
              <a:pathLst>
                <a:path w="4470" h="479" extrusionOk="0">
                  <a:moveTo>
                    <a:pt x="0" y="0"/>
                  </a:moveTo>
                  <a:lnTo>
                    <a:pt x="0" y="479"/>
                  </a:lnTo>
                  <a:lnTo>
                    <a:pt x="4460" y="479"/>
                  </a:lnTo>
                  <a:cubicBezTo>
                    <a:pt x="4460" y="402"/>
                    <a:pt x="4470" y="326"/>
                    <a:pt x="4470" y="240"/>
                  </a:cubicBezTo>
                  <a:cubicBezTo>
                    <a:pt x="4470" y="153"/>
                    <a:pt x="4460" y="87"/>
                    <a:pt x="4460" y="0"/>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852;p80"/>
            <p:cNvSpPr/>
            <p:nvPr/>
          </p:nvSpPr>
          <p:spPr>
            <a:xfrm>
              <a:off x="2249003" y="3021910"/>
              <a:ext cx="173185" cy="173421"/>
            </a:xfrm>
            <a:custGeom>
              <a:avLst/>
              <a:gdLst/>
              <a:ahLst/>
              <a:cxnLst/>
              <a:rect l="l" t="t" r="r" b="b"/>
              <a:pathLst>
                <a:path w="6595" h="6604" extrusionOk="0">
                  <a:moveTo>
                    <a:pt x="3302" y="0"/>
                  </a:moveTo>
                  <a:cubicBezTo>
                    <a:pt x="1484" y="0"/>
                    <a:pt x="0" y="1484"/>
                    <a:pt x="0" y="3302"/>
                  </a:cubicBezTo>
                  <a:cubicBezTo>
                    <a:pt x="0" y="5121"/>
                    <a:pt x="1484" y="6604"/>
                    <a:pt x="3302" y="6604"/>
                  </a:cubicBezTo>
                  <a:cubicBezTo>
                    <a:pt x="5121" y="6604"/>
                    <a:pt x="6594" y="5121"/>
                    <a:pt x="6594" y="3302"/>
                  </a:cubicBezTo>
                  <a:cubicBezTo>
                    <a:pt x="6594" y="1484"/>
                    <a:pt x="5121" y="0"/>
                    <a:pt x="3302"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853;p80"/>
            <p:cNvSpPr/>
            <p:nvPr/>
          </p:nvSpPr>
          <p:spPr>
            <a:xfrm>
              <a:off x="2335713" y="3102082"/>
              <a:ext cx="86711" cy="12579"/>
            </a:xfrm>
            <a:custGeom>
              <a:avLst/>
              <a:gdLst/>
              <a:ahLst/>
              <a:cxnLst/>
              <a:rect l="l" t="t" r="r" b="b"/>
              <a:pathLst>
                <a:path w="3302" h="479" extrusionOk="0">
                  <a:moveTo>
                    <a:pt x="0" y="0"/>
                  </a:moveTo>
                  <a:lnTo>
                    <a:pt x="0" y="479"/>
                  </a:lnTo>
                  <a:lnTo>
                    <a:pt x="3283" y="479"/>
                  </a:lnTo>
                  <a:cubicBezTo>
                    <a:pt x="3283" y="402"/>
                    <a:pt x="3302" y="326"/>
                    <a:pt x="3302" y="240"/>
                  </a:cubicBezTo>
                  <a:cubicBezTo>
                    <a:pt x="3302" y="153"/>
                    <a:pt x="3292" y="87"/>
                    <a:pt x="3283"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854;p80"/>
            <p:cNvSpPr/>
            <p:nvPr/>
          </p:nvSpPr>
          <p:spPr>
            <a:xfrm>
              <a:off x="2286187" y="3059094"/>
              <a:ext cx="99053" cy="99053"/>
            </a:xfrm>
            <a:custGeom>
              <a:avLst/>
              <a:gdLst/>
              <a:ahLst/>
              <a:cxnLst/>
              <a:rect l="l" t="t" r="r" b="b"/>
              <a:pathLst>
                <a:path w="3772" h="3772" extrusionOk="0">
                  <a:moveTo>
                    <a:pt x="1886" y="1"/>
                  </a:moveTo>
                  <a:cubicBezTo>
                    <a:pt x="843" y="1"/>
                    <a:pt x="1" y="843"/>
                    <a:pt x="1" y="1886"/>
                  </a:cubicBezTo>
                  <a:cubicBezTo>
                    <a:pt x="1" y="2929"/>
                    <a:pt x="843" y="3772"/>
                    <a:pt x="1886" y="3772"/>
                  </a:cubicBezTo>
                  <a:cubicBezTo>
                    <a:pt x="2929" y="3772"/>
                    <a:pt x="3772" y="2929"/>
                    <a:pt x="3772" y="1886"/>
                  </a:cubicBezTo>
                  <a:cubicBezTo>
                    <a:pt x="3772" y="843"/>
                    <a:pt x="2929" y="1"/>
                    <a:pt x="18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855;p80"/>
            <p:cNvSpPr/>
            <p:nvPr/>
          </p:nvSpPr>
          <p:spPr>
            <a:xfrm>
              <a:off x="2335713" y="3102318"/>
              <a:ext cx="49526" cy="12342"/>
            </a:xfrm>
            <a:custGeom>
              <a:avLst/>
              <a:gdLst/>
              <a:ahLst/>
              <a:cxnLst/>
              <a:rect l="l" t="t" r="r" b="b"/>
              <a:pathLst>
                <a:path w="1886" h="470" extrusionOk="0">
                  <a:moveTo>
                    <a:pt x="0" y="1"/>
                  </a:moveTo>
                  <a:lnTo>
                    <a:pt x="0" y="470"/>
                  </a:lnTo>
                  <a:lnTo>
                    <a:pt x="1866" y="470"/>
                  </a:lnTo>
                  <a:cubicBezTo>
                    <a:pt x="1886" y="317"/>
                    <a:pt x="1886" y="154"/>
                    <a:pt x="1866" y="1"/>
                  </a:cubicBezTo>
                  <a:close/>
                </a:path>
              </a:pathLst>
            </a:custGeom>
            <a:solidFill>
              <a:srgbClr val="E2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856;p80"/>
            <p:cNvSpPr/>
            <p:nvPr/>
          </p:nvSpPr>
          <p:spPr>
            <a:xfrm>
              <a:off x="2317095" y="3090002"/>
              <a:ext cx="37237" cy="37237"/>
            </a:xfrm>
            <a:custGeom>
              <a:avLst/>
              <a:gdLst/>
              <a:ahLst/>
              <a:cxnLst/>
              <a:rect l="l" t="t" r="r" b="b"/>
              <a:pathLst>
                <a:path w="1418" h="1418" extrusionOk="0">
                  <a:moveTo>
                    <a:pt x="709" y="1"/>
                  </a:moveTo>
                  <a:cubicBezTo>
                    <a:pt x="317" y="1"/>
                    <a:pt x="1" y="317"/>
                    <a:pt x="1" y="709"/>
                  </a:cubicBezTo>
                  <a:cubicBezTo>
                    <a:pt x="1" y="1102"/>
                    <a:pt x="317" y="1417"/>
                    <a:pt x="709" y="1417"/>
                  </a:cubicBezTo>
                  <a:cubicBezTo>
                    <a:pt x="1102" y="1417"/>
                    <a:pt x="1417" y="1102"/>
                    <a:pt x="1417" y="709"/>
                  </a:cubicBezTo>
                  <a:cubicBezTo>
                    <a:pt x="1417" y="317"/>
                    <a:pt x="1102" y="1"/>
                    <a:pt x="709"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857;p80"/>
            <p:cNvSpPr/>
            <p:nvPr/>
          </p:nvSpPr>
          <p:spPr>
            <a:xfrm>
              <a:off x="2335713" y="3102318"/>
              <a:ext cx="18855" cy="12342"/>
            </a:xfrm>
            <a:custGeom>
              <a:avLst/>
              <a:gdLst/>
              <a:ahLst/>
              <a:cxnLst/>
              <a:rect l="l" t="t" r="r" b="b"/>
              <a:pathLst>
                <a:path w="718" h="470" extrusionOk="0">
                  <a:moveTo>
                    <a:pt x="0" y="1"/>
                  </a:moveTo>
                  <a:lnTo>
                    <a:pt x="0" y="470"/>
                  </a:lnTo>
                  <a:lnTo>
                    <a:pt x="661" y="470"/>
                  </a:lnTo>
                  <a:cubicBezTo>
                    <a:pt x="718" y="317"/>
                    <a:pt x="718" y="154"/>
                    <a:pt x="661"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858;p80"/>
            <p:cNvSpPr/>
            <p:nvPr/>
          </p:nvSpPr>
          <p:spPr>
            <a:xfrm>
              <a:off x="2326496" y="3073169"/>
              <a:ext cx="44668" cy="41570"/>
            </a:xfrm>
            <a:custGeom>
              <a:avLst/>
              <a:gdLst/>
              <a:ahLst/>
              <a:cxnLst/>
              <a:rect l="l" t="t" r="r" b="b"/>
              <a:pathLst>
                <a:path w="1701" h="1583" extrusionOk="0">
                  <a:moveTo>
                    <a:pt x="1366" y="1"/>
                  </a:moveTo>
                  <a:lnTo>
                    <a:pt x="188" y="1178"/>
                  </a:lnTo>
                  <a:cubicBezTo>
                    <a:pt x="0" y="1306"/>
                    <a:pt x="215" y="1582"/>
                    <a:pt x="390" y="1582"/>
                  </a:cubicBezTo>
                  <a:cubicBezTo>
                    <a:pt x="437" y="1582"/>
                    <a:pt x="481" y="1562"/>
                    <a:pt x="514" y="1513"/>
                  </a:cubicBezTo>
                  <a:lnTo>
                    <a:pt x="1701" y="336"/>
                  </a:lnTo>
                  <a:lnTo>
                    <a:pt x="1366" y="1"/>
                  </a:lnTo>
                  <a:close/>
                </a:path>
              </a:pathLst>
            </a:custGeom>
            <a:solidFill>
              <a:srgbClr val="8E9E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859;p80"/>
            <p:cNvSpPr/>
            <p:nvPr/>
          </p:nvSpPr>
          <p:spPr>
            <a:xfrm>
              <a:off x="2355566" y="2901954"/>
              <a:ext cx="188704" cy="185080"/>
            </a:xfrm>
            <a:custGeom>
              <a:avLst/>
              <a:gdLst/>
              <a:ahLst/>
              <a:cxnLst/>
              <a:rect l="l" t="t" r="r" b="b"/>
              <a:pathLst>
                <a:path w="7186" h="7048" extrusionOk="0">
                  <a:moveTo>
                    <a:pt x="6868" y="0"/>
                  </a:moveTo>
                  <a:cubicBezTo>
                    <a:pt x="6825" y="0"/>
                    <a:pt x="6780" y="13"/>
                    <a:pt x="6738" y="42"/>
                  </a:cubicBezTo>
                  <a:lnTo>
                    <a:pt x="134" y="6645"/>
                  </a:lnTo>
                  <a:cubicBezTo>
                    <a:pt x="0" y="6789"/>
                    <a:pt x="96" y="7038"/>
                    <a:pt x="306" y="7047"/>
                  </a:cubicBezTo>
                  <a:cubicBezTo>
                    <a:pt x="364" y="7047"/>
                    <a:pt x="421" y="7018"/>
                    <a:pt x="469" y="6980"/>
                  </a:cubicBezTo>
                  <a:lnTo>
                    <a:pt x="7063" y="377"/>
                  </a:lnTo>
                  <a:cubicBezTo>
                    <a:pt x="7186" y="201"/>
                    <a:pt x="7039" y="0"/>
                    <a:pt x="6868" y="0"/>
                  </a:cubicBezTo>
                  <a:close/>
                </a:path>
              </a:pathLst>
            </a:custGeom>
            <a:solidFill>
              <a:srgbClr val="4760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20435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ΘΕΩΡΗΤΙΚΟ</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ΠΛΑΙΣΙΟ</a:t>
            </a:r>
            <a:endParaRPr sz="2000" dirty="0">
              <a:solidFill>
                <a:schemeClr val="accent5">
                  <a:lumMod val="10000"/>
                </a:schemeClr>
              </a:solidFill>
              <a:latin typeface="GFS Neohellenic" pitchFamily="2" charset="-95"/>
            </a:endParaRPr>
          </a:p>
        </p:txBody>
      </p:sp>
      <p:sp>
        <p:nvSpPr>
          <p:cNvPr id="107" name="Google Shape;1577;p44"/>
          <p:cNvSpPr txBox="1">
            <a:spLocks noGrp="1"/>
          </p:cNvSpPr>
          <p:nvPr>
            <p:ph type="title"/>
          </p:nvPr>
        </p:nvSpPr>
        <p:spPr>
          <a:xfrm>
            <a:off x="1763688" y="4443958"/>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6</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ΣΧΕΔΙΑΣΜΟΣ</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Ε.Υ. (1/4)</a:t>
            </a:r>
            <a:endParaRPr sz="3600" dirty="0">
              <a:solidFill>
                <a:schemeClr val="accent6">
                  <a:lumMod val="50000"/>
                </a:schemeClr>
              </a:solidFill>
              <a:latin typeface="GFS Neohellenic" pitchFamily="2" charset="-95"/>
            </a:endParaRPr>
          </a:p>
        </p:txBody>
      </p:sp>
      <p:sp>
        <p:nvSpPr>
          <p:cNvPr id="60" name="59 - Ορθογώνιο"/>
          <p:cNvSpPr/>
          <p:nvPr/>
        </p:nvSpPr>
        <p:spPr>
          <a:xfrm>
            <a:off x="539552" y="1203598"/>
            <a:ext cx="8280920" cy="2664296"/>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9" name="Google Shape;1740;p46"/>
          <p:cNvSpPr txBox="1">
            <a:spLocks/>
          </p:cNvSpPr>
          <p:nvPr/>
        </p:nvSpPr>
        <p:spPr>
          <a:xfrm>
            <a:off x="611560" y="1131590"/>
            <a:ext cx="7272808"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dirty="0" smtClean="0">
                <a:solidFill>
                  <a:schemeClr val="accent5">
                    <a:lumMod val="10000"/>
                  </a:schemeClr>
                </a:solidFill>
                <a:latin typeface="GFS Neohellenic" pitchFamily="2" charset="-95"/>
                <a:ea typeface="Asap"/>
                <a:cs typeface="Asap"/>
                <a:sym typeface="Asap"/>
              </a:rPr>
              <a:t>ΣΤΟΧΟΙ ΜΑΘΗΜΑΤΟΣ</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61" name="60 - Ορθογώνιο"/>
          <p:cNvSpPr/>
          <p:nvPr/>
        </p:nvSpPr>
        <p:spPr>
          <a:xfrm>
            <a:off x="539552" y="1563638"/>
            <a:ext cx="8208912" cy="369332"/>
          </a:xfrm>
          <a:prstGeom prst="rect">
            <a:avLst/>
          </a:prstGeom>
        </p:spPr>
        <p:txBody>
          <a:bodyPr wrap="square">
            <a:spAutoFit/>
          </a:bodyPr>
          <a:lstStyle/>
          <a:p>
            <a:pPr algn="just"/>
            <a:r>
              <a:rPr lang="el-GR" sz="1800" dirty="0" smtClean="0">
                <a:latin typeface="GFS Neohellenic" pitchFamily="2" charset="-95"/>
              </a:rPr>
              <a:t>Ο μαθητής:</a:t>
            </a:r>
            <a:endParaRPr lang="el-GR" sz="1800" dirty="0">
              <a:latin typeface="GFS Neohellenic" pitchFamily="2" charset="-95"/>
            </a:endParaRPr>
          </a:p>
        </p:txBody>
      </p:sp>
      <p:sp>
        <p:nvSpPr>
          <p:cNvPr id="62" name="61 - Ορθογώνιο"/>
          <p:cNvSpPr/>
          <p:nvPr/>
        </p:nvSpPr>
        <p:spPr>
          <a:xfrm>
            <a:off x="611560" y="1995686"/>
            <a:ext cx="8208912" cy="2031325"/>
          </a:xfrm>
          <a:prstGeom prst="rect">
            <a:avLst/>
          </a:prstGeom>
        </p:spPr>
        <p:txBody>
          <a:bodyPr wrap="square">
            <a:spAutoFit/>
          </a:bodyPr>
          <a:lstStyle/>
          <a:p>
            <a:pPr>
              <a:buFont typeface="Wingdings" pitchFamily="2" charset="2"/>
              <a:buChar char="ü"/>
            </a:pPr>
            <a:r>
              <a:rPr lang="el-GR" sz="1800" dirty="0" smtClean="0">
                <a:latin typeface="GFS Neohellenic" pitchFamily="2" charset="-95"/>
              </a:rPr>
              <a:t>να αναγνωρίζει τη Γη ως ένα ουράνιο σώμα και να την εντάσσει στο ηλιακό μας σύστημα</a:t>
            </a:r>
          </a:p>
          <a:p>
            <a:pPr>
              <a:buFont typeface="Wingdings" pitchFamily="2" charset="2"/>
              <a:buChar char="ü"/>
            </a:pPr>
            <a:r>
              <a:rPr lang="el-GR" sz="1800" dirty="0" smtClean="0">
                <a:latin typeface="GFS Neohellenic" pitchFamily="2" charset="-95"/>
              </a:rPr>
              <a:t>να διακρίνει τα ουράνια σώματα που ανήκουν στο ηλιακό μας σύστημα, πλανήτες, δορυφόρους και αστεροειδείς και να ονομάζει τα σημαντικότερα από αυτά</a:t>
            </a:r>
          </a:p>
          <a:p>
            <a:pPr>
              <a:buFont typeface="Wingdings" pitchFamily="2" charset="2"/>
              <a:buChar char="ü"/>
            </a:pPr>
            <a:r>
              <a:rPr lang="el-GR" sz="1800" dirty="0" smtClean="0">
                <a:latin typeface="GFS Neohellenic" pitchFamily="2" charset="-95"/>
              </a:rPr>
              <a:t>να ταξινομεί τους πλανήτες, ανάλογα με το μέγεθος και την απόστασή τους από τον Ήλιο</a:t>
            </a:r>
          </a:p>
          <a:p>
            <a:pPr algn="just"/>
            <a:endParaRPr lang="el-GR" sz="1800" dirty="0">
              <a:latin typeface="GFS Neohellenic" pitchFamily="2" charset="-95"/>
            </a:endParaRPr>
          </a:p>
        </p:txBody>
      </p:sp>
      <p:sp>
        <p:nvSpPr>
          <p:cNvPr id="63" name="62 - Ορθογώνιο"/>
          <p:cNvSpPr/>
          <p:nvPr/>
        </p:nvSpPr>
        <p:spPr>
          <a:xfrm>
            <a:off x="611560" y="1851670"/>
            <a:ext cx="8208912" cy="2308324"/>
          </a:xfrm>
          <a:prstGeom prst="rect">
            <a:avLst/>
          </a:prstGeom>
        </p:spPr>
        <p:txBody>
          <a:bodyPr wrap="square">
            <a:spAutoFit/>
          </a:bodyPr>
          <a:lstStyle/>
          <a:p>
            <a:pPr>
              <a:buFont typeface="Wingdings" pitchFamily="2" charset="2"/>
              <a:buChar char="ü"/>
            </a:pPr>
            <a:r>
              <a:rPr lang="el-GR" sz="1800" dirty="0" smtClean="0">
                <a:latin typeface="GFS Neohellenic" pitchFamily="2" charset="-95"/>
              </a:rPr>
              <a:t>να αναγνωρίζει το σχήμα της Γης και να το προσομοιάζει με το σχήμα της υδρογείου σφαίρας</a:t>
            </a:r>
          </a:p>
          <a:p>
            <a:pPr>
              <a:buFont typeface="Wingdings" pitchFamily="2" charset="2"/>
              <a:buChar char="ü"/>
            </a:pPr>
            <a:r>
              <a:rPr lang="el-GR" sz="1800" dirty="0" smtClean="0">
                <a:latin typeface="GFS Neohellenic" pitchFamily="2" charset="-95"/>
              </a:rPr>
              <a:t>να ορίζει τις βασικές έννοιες που σχετίζονται με το ιδεατό σύστημα γραμμών και σημείων (παράλληλοι, μεσημβρινοί και πόλοι) στην επιφάνεια της Γης</a:t>
            </a:r>
          </a:p>
          <a:p>
            <a:pPr>
              <a:buFont typeface="Wingdings" pitchFamily="2" charset="2"/>
              <a:buChar char="ü"/>
            </a:pPr>
            <a:r>
              <a:rPr lang="el-GR" sz="1800" dirty="0" smtClean="0">
                <a:latin typeface="GFS Neohellenic" pitchFamily="2" charset="-95"/>
              </a:rPr>
              <a:t>να διακρίνει τις κινήσεις της Γης γύρω από τον εαυτό της (περιστροφή) και γύρω από τον Ήλιο (περιφορά) και να τις συσχετίζει με φαινόμενα που συνδέονται με αυτές (ημέρα, νύχτα και εποχές)</a:t>
            </a:r>
          </a:p>
          <a:p>
            <a:pPr algn="just"/>
            <a:endParaRPr lang="el-GR" sz="1800"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anim calcmode="lin" valueType="num">
                                      <p:cBhvr additive="base">
                                        <p:cTn id="7" dur="500" fill="hold"/>
                                        <p:tgtEl>
                                          <p:spTgt spid="81"/>
                                        </p:tgtEl>
                                        <p:attrNameLst>
                                          <p:attrName>ppt_x</p:attrName>
                                        </p:attrNameLst>
                                      </p:cBhvr>
                                      <p:tavLst>
                                        <p:tav tm="0">
                                          <p:val>
                                            <p:strVal val="#ppt_x"/>
                                          </p:val>
                                        </p:tav>
                                        <p:tav tm="100000">
                                          <p:val>
                                            <p:strVal val="#ppt_x"/>
                                          </p:val>
                                        </p:tav>
                                      </p:tavLst>
                                    </p:anim>
                                    <p:anim calcmode="lin" valueType="num">
                                      <p:cBhvr additive="base">
                                        <p:cTn id="8" dur="500" fill="hold"/>
                                        <p:tgtEl>
                                          <p:spTgt spid="8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7"/>
                                        </p:tgtEl>
                                        <p:attrNameLst>
                                          <p:attrName>style.visibility</p:attrName>
                                        </p:attrNameLst>
                                      </p:cBhvr>
                                      <p:to>
                                        <p:strVal val="visible"/>
                                      </p:to>
                                    </p:set>
                                    <p:anim calcmode="lin" valueType="num">
                                      <p:cBhvr additive="base">
                                        <p:cTn id="11" dur="500" fill="hold"/>
                                        <p:tgtEl>
                                          <p:spTgt spid="107"/>
                                        </p:tgtEl>
                                        <p:attrNameLst>
                                          <p:attrName>ppt_x</p:attrName>
                                        </p:attrNameLst>
                                      </p:cBhvr>
                                      <p:tavLst>
                                        <p:tav tm="0">
                                          <p:val>
                                            <p:strVal val="#ppt_x"/>
                                          </p:val>
                                        </p:tav>
                                        <p:tav tm="100000">
                                          <p:val>
                                            <p:strVal val="#ppt_x"/>
                                          </p:val>
                                        </p:tav>
                                      </p:tavLst>
                                    </p:anim>
                                    <p:anim calcmode="lin" valueType="num">
                                      <p:cBhvr additive="base">
                                        <p:cTn id="12" dur="500" fill="hold"/>
                                        <p:tgtEl>
                                          <p:spTgt spid="10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5" presetClass="path" presetSubtype="0" accel="50000" decel="50000" fill="hold" grpId="0" nodeType="afterEffect">
                                  <p:stCondLst>
                                    <p:cond delay="0"/>
                                  </p:stCondLst>
                                  <p:childTnLst>
                                    <p:animMotion origin="layout" path="M 0 0  L -0.25 0  E" pathEditMode="relative" ptsTypes="">
                                      <p:cBhvr>
                                        <p:cTn id="15" dur="2000" fill="hold"/>
                                        <p:tgtEl>
                                          <p:spTgt spid="105"/>
                                        </p:tgtEl>
                                        <p:attrNameLst>
                                          <p:attrName>ppt_x</p:attrName>
                                          <p:attrName>ppt_y</p:attrName>
                                        </p:attrNameLst>
                                      </p:cBhvr>
                                    </p:animMotion>
                                  </p:childTnLst>
                                </p:cTn>
                              </p:par>
                              <p:par>
                                <p:cTn id="16" presetID="35" presetClass="path" presetSubtype="0" accel="50000" decel="50000" fill="hold" grpId="0" nodeType="withEffect">
                                  <p:stCondLst>
                                    <p:cond delay="0"/>
                                  </p:stCondLst>
                                  <p:childTnLst>
                                    <p:animMotion origin="layout" path="M 0 0  L -0.25 0  E" pathEditMode="relative" ptsTypes="">
                                      <p:cBhvr>
                                        <p:cTn id="17" dur="2000" fill="hold"/>
                                        <p:tgtEl>
                                          <p:spTgt spid="80"/>
                                        </p:tgtEl>
                                        <p:attrNameLst>
                                          <p:attrName>ppt_x</p:attrName>
                                          <p:attrName>ppt_y</p:attrName>
                                        </p:attrNameLst>
                                      </p:cBhvr>
                                    </p:animMotion>
                                  </p:childTnLst>
                                </p:cTn>
                              </p:par>
                              <p:par>
                                <p:cTn id="18" presetID="35" presetClass="path" presetSubtype="0" accel="50000" decel="50000" fill="hold" grpId="1" nodeType="withEffect">
                                  <p:stCondLst>
                                    <p:cond delay="0"/>
                                  </p:stCondLst>
                                  <p:childTnLst>
                                    <p:animMotion origin="layout" path="M 5E-6 -6.17284E-7 L -0.17327 -6.17284E-7 " pathEditMode="relative" rAng="0" ptsTypes="AA">
                                      <p:cBhvr>
                                        <p:cTn id="19" dur="2000" fill="hold"/>
                                        <p:tgtEl>
                                          <p:spTgt spid="107"/>
                                        </p:tgtEl>
                                        <p:attrNameLst>
                                          <p:attrName>ppt_x</p:attrName>
                                          <p:attrName>ppt_y</p:attrName>
                                        </p:attrNameLst>
                                      </p:cBhvr>
                                      <p:rCtr x="-87" y="0"/>
                                    </p:animMotion>
                                  </p:childTnLst>
                                </p:cTn>
                              </p:par>
                              <p:par>
                                <p:cTn id="20" presetID="35" presetClass="path" presetSubtype="0" accel="50000" decel="50000" fill="hold" grpId="1" nodeType="withEffect">
                                  <p:stCondLst>
                                    <p:cond delay="0"/>
                                  </p:stCondLst>
                                  <p:childTnLst>
                                    <p:animMotion origin="layout" path="M 0.00173 -0.01235 L -0.18108 -0.01574 " pathEditMode="relative" rAng="0" ptsTypes="AA">
                                      <p:cBhvr>
                                        <p:cTn id="21" dur="2000" fill="hold"/>
                                        <p:tgtEl>
                                          <p:spTgt spid="81"/>
                                        </p:tgtEl>
                                        <p:attrNameLst>
                                          <p:attrName>ppt_x</p:attrName>
                                          <p:attrName>ppt_y</p:attrName>
                                        </p:attrNameLst>
                                      </p:cBhvr>
                                      <p:rCtr x="-91" y="-2"/>
                                    </p:animMotion>
                                  </p:childTnLst>
                                </p:cTn>
                              </p:par>
                            </p:childTnLst>
                          </p:cTn>
                        </p:par>
                      </p:childTnLst>
                    </p:cTn>
                  </p:par>
                  <p:par>
                    <p:cTn id="22" fill="hold">
                      <p:stCondLst>
                        <p:cond delay="indefinite"/>
                      </p:stCondLst>
                      <p:childTnLst>
                        <p:par>
                          <p:cTn id="23" fill="hold">
                            <p:stCondLst>
                              <p:cond delay="0"/>
                            </p:stCondLst>
                            <p:childTnLst>
                              <p:par>
                                <p:cTn id="24" presetID="2" presetClass="entr" presetSubtype="1" fill="hold" grpId="0" nodeType="clickEffect">
                                  <p:stCondLst>
                                    <p:cond delay="0"/>
                                  </p:stCondLst>
                                  <p:childTnLst>
                                    <p:set>
                                      <p:cBhvr>
                                        <p:cTn id="25" dur="1" fill="hold">
                                          <p:stCondLst>
                                            <p:cond delay="0"/>
                                          </p:stCondLst>
                                        </p:cTn>
                                        <p:tgtEl>
                                          <p:spTgt spid="61"/>
                                        </p:tgtEl>
                                        <p:attrNameLst>
                                          <p:attrName>style.visibility</p:attrName>
                                        </p:attrNameLst>
                                      </p:cBhvr>
                                      <p:to>
                                        <p:strVal val="visible"/>
                                      </p:to>
                                    </p:set>
                                    <p:anim calcmode="lin" valueType="num">
                                      <p:cBhvr additive="base">
                                        <p:cTn id="26" dur="500" fill="hold"/>
                                        <p:tgtEl>
                                          <p:spTgt spid="61"/>
                                        </p:tgtEl>
                                        <p:attrNameLst>
                                          <p:attrName>ppt_x</p:attrName>
                                        </p:attrNameLst>
                                      </p:cBhvr>
                                      <p:tavLst>
                                        <p:tav tm="0">
                                          <p:val>
                                            <p:strVal val="#ppt_x"/>
                                          </p:val>
                                        </p:tav>
                                        <p:tav tm="100000">
                                          <p:val>
                                            <p:strVal val="#ppt_x"/>
                                          </p:val>
                                        </p:tav>
                                      </p:tavLst>
                                    </p:anim>
                                    <p:anim calcmode="lin" valueType="num">
                                      <p:cBhvr additive="base">
                                        <p:cTn id="27" dur="500" fill="hold"/>
                                        <p:tgtEl>
                                          <p:spTgt spid="61"/>
                                        </p:tgtEl>
                                        <p:attrNameLst>
                                          <p:attrName>ppt_y</p:attrName>
                                        </p:attrNameLst>
                                      </p:cBhvr>
                                      <p:tavLst>
                                        <p:tav tm="0">
                                          <p:val>
                                            <p:strVal val="0-#ppt_h/2"/>
                                          </p:val>
                                        </p:tav>
                                        <p:tav tm="100000">
                                          <p:val>
                                            <p:strVal val="#ppt_y"/>
                                          </p:val>
                                        </p:tav>
                                      </p:tavLst>
                                    </p:anim>
                                  </p:childTnLst>
                                </p:cTn>
                              </p:par>
                              <p:par>
                                <p:cTn id="28" presetID="2" presetClass="entr" presetSubtype="1" fill="hold" grpId="0" nodeType="withEffect">
                                  <p:stCondLst>
                                    <p:cond delay="0"/>
                                  </p:stCondLst>
                                  <p:childTnLst>
                                    <p:set>
                                      <p:cBhvr>
                                        <p:cTn id="29" dur="1" fill="hold">
                                          <p:stCondLst>
                                            <p:cond delay="0"/>
                                          </p:stCondLst>
                                        </p:cTn>
                                        <p:tgtEl>
                                          <p:spTgt spid="59"/>
                                        </p:tgtEl>
                                        <p:attrNameLst>
                                          <p:attrName>style.visibility</p:attrName>
                                        </p:attrNameLst>
                                      </p:cBhvr>
                                      <p:to>
                                        <p:strVal val="visible"/>
                                      </p:to>
                                    </p:set>
                                    <p:anim calcmode="lin" valueType="num">
                                      <p:cBhvr additive="base">
                                        <p:cTn id="30" dur="500" fill="hold"/>
                                        <p:tgtEl>
                                          <p:spTgt spid="59"/>
                                        </p:tgtEl>
                                        <p:attrNameLst>
                                          <p:attrName>ppt_x</p:attrName>
                                        </p:attrNameLst>
                                      </p:cBhvr>
                                      <p:tavLst>
                                        <p:tav tm="0">
                                          <p:val>
                                            <p:strVal val="#ppt_x"/>
                                          </p:val>
                                        </p:tav>
                                        <p:tav tm="100000">
                                          <p:val>
                                            <p:strVal val="#ppt_x"/>
                                          </p:val>
                                        </p:tav>
                                      </p:tavLst>
                                    </p:anim>
                                    <p:anim calcmode="lin" valueType="num">
                                      <p:cBhvr additive="base">
                                        <p:cTn id="31" dur="500" fill="hold"/>
                                        <p:tgtEl>
                                          <p:spTgt spid="59"/>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60"/>
                                        </p:tgtEl>
                                        <p:attrNameLst>
                                          <p:attrName>style.visibility</p:attrName>
                                        </p:attrNameLst>
                                      </p:cBhvr>
                                      <p:to>
                                        <p:strVal val="visible"/>
                                      </p:to>
                                    </p:set>
                                    <p:anim calcmode="lin" valueType="num">
                                      <p:cBhvr additive="base">
                                        <p:cTn id="34" dur="500" fill="hold"/>
                                        <p:tgtEl>
                                          <p:spTgt spid="60"/>
                                        </p:tgtEl>
                                        <p:attrNameLst>
                                          <p:attrName>ppt_x</p:attrName>
                                        </p:attrNameLst>
                                      </p:cBhvr>
                                      <p:tavLst>
                                        <p:tav tm="0">
                                          <p:val>
                                            <p:strVal val="#ppt_x"/>
                                          </p:val>
                                        </p:tav>
                                        <p:tav tm="100000">
                                          <p:val>
                                            <p:strVal val="#ppt_x"/>
                                          </p:val>
                                        </p:tav>
                                      </p:tavLst>
                                    </p:anim>
                                    <p:anim calcmode="lin" valueType="num">
                                      <p:cBhvr additive="base">
                                        <p:cTn id="35" dur="500" fill="hold"/>
                                        <p:tgtEl>
                                          <p:spTgt spid="60"/>
                                        </p:tgtEl>
                                        <p:attrNameLst>
                                          <p:attrName>ppt_y</p:attrName>
                                        </p:attrNameLst>
                                      </p:cBhvr>
                                      <p:tavLst>
                                        <p:tav tm="0">
                                          <p:val>
                                            <p:strVal val="0-#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62"/>
                                        </p:tgtEl>
                                        <p:attrNameLst>
                                          <p:attrName>style.visibility</p:attrName>
                                        </p:attrNameLst>
                                      </p:cBhvr>
                                      <p:to>
                                        <p:strVal val="visible"/>
                                      </p:to>
                                    </p:set>
                                    <p:anim calcmode="lin" valueType="num">
                                      <p:cBhvr additive="base">
                                        <p:cTn id="40" dur="500" fill="hold"/>
                                        <p:tgtEl>
                                          <p:spTgt spid="62"/>
                                        </p:tgtEl>
                                        <p:attrNameLst>
                                          <p:attrName>ppt_x</p:attrName>
                                        </p:attrNameLst>
                                      </p:cBhvr>
                                      <p:tavLst>
                                        <p:tav tm="0">
                                          <p:val>
                                            <p:strVal val="0-#ppt_w/2"/>
                                          </p:val>
                                        </p:tav>
                                        <p:tav tm="100000">
                                          <p:val>
                                            <p:strVal val="#ppt_x"/>
                                          </p:val>
                                        </p:tav>
                                      </p:tavLst>
                                    </p:anim>
                                    <p:anim calcmode="lin" valueType="num">
                                      <p:cBhvr additive="base">
                                        <p:cTn id="41"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xit" presetSubtype="2" fill="hold" grpId="1" nodeType="clickEffect">
                                  <p:stCondLst>
                                    <p:cond delay="0"/>
                                  </p:stCondLst>
                                  <p:childTnLst>
                                    <p:anim calcmode="lin" valueType="num">
                                      <p:cBhvr additive="base">
                                        <p:cTn id="45" dur="500"/>
                                        <p:tgtEl>
                                          <p:spTgt spid="62"/>
                                        </p:tgtEl>
                                        <p:attrNameLst>
                                          <p:attrName>ppt_x</p:attrName>
                                        </p:attrNameLst>
                                      </p:cBhvr>
                                      <p:tavLst>
                                        <p:tav tm="0">
                                          <p:val>
                                            <p:strVal val="ppt_x"/>
                                          </p:val>
                                        </p:tav>
                                        <p:tav tm="100000">
                                          <p:val>
                                            <p:strVal val="1+ppt_w/2"/>
                                          </p:val>
                                        </p:tav>
                                      </p:tavLst>
                                    </p:anim>
                                    <p:anim calcmode="lin" valueType="num">
                                      <p:cBhvr additive="base">
                                        <p:cTn id="46" dur="500"/>
                                        <p:tgtEl>
                                          <p:spTgt spid="62"/>
                                        </p:tgtEl>
                                        <p:attrNameLst>
                                          <p:attrName>ppt_y</p:attrName>
                                        </p:attrNameLst>
                                      </p:cBhvr>
                                      <p:tavLst>
                                        <p:tav tm="0">
                                          <p:val>
                                            <p:strVal val="ppt_y"/>
                                          </p:val>
                                        </p:tav>
                                        <p:tav tm="100000">
                                          <p:val>
                                            <p:strVal val="ppt_y"/>
                                          </p:val>
                                        </p:tav>
                                      </p:tavLst>
                                    </p:anim>
                                    <p:set>
                                      <p:cBhvr>
                                        <p:cTn id="47" dur="1" fill="hold">
                                          <p:stCondLst>
                                            <p:cond delay="499"/>
                                          </p:stCondLst>
                                        </p:cTn>
                                        <p:tgtEl>
                                          <p:spTgt spid="62"/>
                                        </p:tgtEl>
                                        <p:attrNameLst>
                                          <p:attrName>style.visibility</p:attrName>
                                        </p:attrNameLst>
                                      </p:cBhvr>
                                      <p:to>
                                        <p:strVal val="hidden"/>
                                      </p:to>
                                    </p:set>
                                  </p:childTnLst>
                                </p:cTn>
                              </p:par>
                            </p:childTnLst>
                          </p:cTn>
                        </p:par>
                        <p:par>
                          <p:cTn id="48" fill="hold">
                            <p:stCondLst>
                              <p:cond delay="500"/>
                            </p:stCondLst>
                            <p:childTnLst>
                              <p:par>
                                <p:cTn id="49" presetID="2" presetClass="entr" presetSubtype="8" fill="hold" grpId="0" nodeType="afterEffect">
                                  <p:stCondLst>
                                    <p:cond delay="0"/>
                                  </p:stCondLst>
                                  <p:childTnLst>
                                    <p:set>
                                      <p:cBhvr>
                                        <p:cTn id="50" dur="1" fill="hold">
                                          <p:stCondLst>
                                            <p:cond delay="0"/>
                                          </p:stCondLst>
                                        </p:cTn>
                                        <p:tgtEl>
                                          <p:spTgt spid="63"/>
                                        </p:tgtEl>
                                        <p:attrNameLst>
                                          <p:attrName>style.visibility</p:attrName>
                                        </p:attrNameLst>
                                      </p:cBhvr>
                                      <p:to>
                                        <p:strVal val="visible"/>
                                      </p:to>
                                    </p:set>
                                    <p:anim calcmode="lin" valueType="num">
                                      <p:cBhvr additive="base">
                                        <p:cTn id="51" dur="500" fill="hold"/>
                                        <p:tgtEl>
                                          <p:spTgt spid="63"/>
                                        </p:tgtEl>
                                        <p:attrNameLst>
                                          <p:attrName>ppt_x</p:attrName>
                                        </p:attrNameLst>
                                      </p:cBhvr>
                                      <p:tavLst>
                                        <p:tav tm="0">
                                          <p:val>
                                            <p:strVal val="0-#ppt_w/2"/>
                                          </p:val>
                                        </p:tav>
                                        <p:tav tm="100000">
                                          <p:val>
                                            <p:strVal val="#ppt_x"/>
                                          </p:val>
                                        </p:tav>
                                      </p:tavLst>
                                    </p:anim>
                                    <p:anim calcmode="lin" valueType="num">
                                      <p:cBhvr additive="base">
                                        <p:cTn id="52" dur="500" fill="hold"/>
                                        <p:tgtEl>
                                          <p:spTgt spid="6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1" grpId="1" animBg="1"/>
      <p:bldP spid="105" grpId="0"/>
      <p:bldP spid="107" grpId="0"/>
      <p:bldP spid="107" grpId="1"/>
      <p:bldP spid="60" grpId="0" animBg="1"/>
      <p:bldP spid="59" grpId="0"/>
      <p:bldP spid="61" grpId="0"/>
      <p:bldP spid="62" grpId="0"/>
      <p:bldP spid="62" grpId="1"/>
      <p:bldP spid="6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38" name="Google Shape;8594;p79"/>
          <p:cNvGrpSpPr/>
          <p:nvPr/>
        </p:nvGrpSpPr>
        <p:grpSpPr>
          <a:xfrm>
            <a:off x="3491880" y="524449"/>
            <a:ext cx="4281552" cy="4619051"/>
            <a:chOff x="2810729" y="4267107"/>
            <a:chExt cx="342496" cy="351944"/>
          </a:xfrm>
        </p:grpSpPr>
        <p:sp>
          <p:nvSpPr>
            <p:cNvPr id="39" name="Google Shape;8595;p79"/>
            <p:cNvSpPr/>
            <p:nvPr/>
          </p:nvSpPr>
          <p:spPr>
            <a:xfrm>
              <a:off x="2890682" y="4267422"/>
              <a:ext cx="35575" cy="23627"/>
            </a:xfrm>
            <a:custGeom>
              <a:avLst/>
              <a:gdLst/>
              <a:ahLst/>
              <a:cxnLst/>
              <a:rect l="l" t="t" r="r" b="b"/>
              <a:pathLst>
                <a:path w="2376" h="1578" extrusionOk="0">
                  <a:moveTo>
                    <a:pt x="484" y="0"/>
                  </a:moveTo>
                  <a:cubicBezTo>
                    <a:pt x="210" y="0"/>
                    <a:pt x="0" y="231"/>
                    <a:pt x="0" y="505"/>
                  </a:cubicBezTo>
                  <a:lnTo>
                    <a:pt x="0" y="1577"/>
                  </a:lnTo>
                  <a:lnTo>
                    <a:pt x="2376" y="1577"/>
                  </a:lnTo>
                  <a:lnTo>
                    <a:pt x="2376" y="505"/>
                  </a:lnTo>
                  <a:cubicBezTo>
                    <a:pt x="2376" y="231"/>
                    <a:pt x="2166" y="0"/>
                    <a:pt x="1871" y="0"/>
                  </a:cubicBez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596;p79"/>
            <p:cNvSpPr/>
            <p:nvPr/>
          </p:nvSpPr>
          <p:spPr>
            <a:xfrm>
              <a:off x="2890996" y="4390181"/>
              <a:ext cx="34946" cy="36533"/>
            </a:xfrm>
            <a:custGeom>
              <a:avLst/>
              <a:gdLst/>
              <a:ahLst/>
              <a:cxnLst/>
              <a:rect l="l" t="t" r="r" b="b"/>
              <a:pathLst>
                <a:path w="2334" h="2440" extrusionOk="0">
                  <a:moveTo>
                    <a:pt x="0" y="1"/>
                  </a:moveTo>
                  <a:lnTo>
                    <a:pt x="883" y="2250"/>
                  </a:lnTo>
                  <a:cubicBezTo>
                    <a:pt x="936" y="2376"/>
                    <a:pt x="1051" y="2440"/>
                    <a:pt x="1167" y="2440"/>
                  </a:cubicBezTo>
                  <a:cubicBezTo>
                    <a:pt x="1283" y="2440"/>
                    <a:pt x="1398" y="2376"/>
                    <a:pt x="1451" y="2250"/>
                  </a:cubicBezTo>
                  <a:lnTo>
                    <a:pt x="2334" y="1"/>
                  </a:lnTo>
                  <a:close/>
                </a:path>
              </a:pathLst>
            </a:custGeom>
            <a:solidFill>
              <a:srgbClr val="C4D0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597;p79"/>
            <p:cNvSpPr/>
            <p:nvPr/>
          </p:nvSpPr>
          <p:spPr>
            <a:xfrm>
              <a:off x="2886579" y="4287245"/>
              <a:ext cx="43780" cy="105466"/>
            </a:xfrm>
            <a:custGeom>
              <a:avLst/>
              <a:gdLst/>
              <a:ahLst/>
              <a:cxnLst/>
              <a:rect l="l" t="t" r="r" b="b"/>
              <a:pathLst>
                <a:path w="2924" h="7044" extrusionOk="0">
                  <a:moveTo>
                    <a:pt x="506" y="1"/>
                  </a:moveTo>
                  <a:cubicBezTo>
                    <a:pt x="232" y="1"/>
                    <a:pt x="22" y="211"/>
                    <a:pt x="22" y="505"/>
                  </a:cubicBezTo>
                  <a:lnTo>
                    <a:pt x="22" y="6539"/>
                  </a:lnTo>
                  <a:cubicBezTo>
                    <a:pt x="1" y="6813"/>
                    <a:pt x="232" y="7044"/>
                    <a:pt x="527" y="7044"/>
                  </a:cubicBezTo>
                  <a:lnTo>
                    <a:pt x="2419" y="7044"/>
                  </a:lnTo>
                  <a:cubicBezTo>
                    <a:pt x="2692" y="7044"/>
                    <a:pt x="2923" y="6813"/>
                    <a:pt x="2902" y="6539"/>
                  </a:cubicBezTo>
                  <a:lnTo>
                    <a:pt x="2902" y="505"/>
                  </a:lnTo>
                  <a:cubicBezTo>
                    <a:pt x="2902" y="211"/>
                    <a:pt x="2692" y="1"/>
                    <a:pt x="241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598;p79"/>
            <p:cNvSpPr/>
            <p:nvPr/>
          </p:nvSpPr>
          <p:spPr>
            <a:xfrm>
              <a:off x="2909248" y="4287245"/>
              <a:ext cx="20797" cy="105466"/>
            </a:xfrm>
            <a:custGeom>
              <a:avLst/>
              <a:gdLst/>
              <a:ahLst/>
              <a:cxnLst/>
              <a:rect l="l" t="t" r="r" b="b"/>
              <a:pathLst>
                <a:path w="1389" h="7044" extrusionOk="0">
                  <a:moveTo>
                    <a:pt x="1" y="1"/>
                  </a:moveTo>
                  <a:cubicBezTo>
                    <a:pt x="274" y="1"/>
                    <a:pt x="505" y="211"/>
                    <a:pt x="505" y="505"/>
                  </a:cubicBezTo>
                  <a:lnTo>
                    <a:pt x="505" y="6539"/>
                  </a:lnTo>
                  <a:cubicBezTo>
                    <a:pt x="505" y="6813"/>
                    <a:pt x="274" y="7044"/>
                    <a:pt x="1" y="7044"/>
                  </a:cubicBezTo>
                  <a:lnTo>
                    <a:pt x="905" y="7044"/>
                  </a:lnTo>
                  <a:cubicBezTo>
                    <a:pt x="1178" y="7044"/>
                    <a:pt x="1388" y="6813"/>
                    <a:pt x="1388" y="6539"/>
                  </a:cubicBezTo>
                  <a:lnTo>
                    <a:pt x="1388" y="505"/>
                  </a:lnTo>
                  <a:cubicBezTo>
                    <a:pt x="1388" y="211"/>
                    <a:pt x="1178" y="1"/>
                    <a:pt x="905" y="1"/>
                  </a:cubicBezTo>
                  <a:close/>
                </a:path>
              </a:pathLst>
            </a:custGeom>
            <a:solidFill>
              <a:srgbClr val="D1DB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8599;p79"/>
            <p:cNvSpPr/>
            <p:nvPr/>
          </p:nvSpPr>
          <p:spPr>
            <a:xfrm>
              <a:off x="2819532" y="4267496"/>
              <a:ext cx="38419" cy="39917"/>
            </a:xfrm>
            <a:custGeom>
              <a:avLst/>
              <a:gdLst/>
              <a:ahLst/>
              <a:cxnLst/>
              <a:rect l="l" t="t" r="r" b="b"/>
              <a:pathLst>
                <a:path w="2566" h="2666" extrusionOk="0">
                  <a:moveTo>
                    <a:pt x="1273" y="0"/>
                  </a:moveTo>
                  <a:cubicBezTo>
                    <a:pt x="1147" y="0"/>
                    <a:pt x="1020" y="69"/>
                    <a:pt x="968" y="205"/>
                  </a:cubicBezTo>
                  <a:lnTo>
                    <a:pt x="1" y="2665"/>
                  </a:lnTo>
                  <a:lnTo>
                    <a:pt x="2566" y="2665"/>
                  </a:lnTo>
                  <a:lnTo>
                    <a:pt x="1578" y="205"/>
                  </a:lnTo>
                  <a:cubicBezTo>
                    <a:pt x="1525" y="69"/>
                    <a:pt x="1399" y="0"/>
                    <a:pt x="1273"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8600;p79"/>
            <p:cNvSpPr/>
            <p:nvPr/>
          </p:nvSpPr>
          <p:spPr>
            <a:xfrm>
              <a:off x="2815130" y="4306140"/>
              <a:ext cx="46924" cy="230442"/>
            </a:xfrm>
            <a:custGeom>
              <a:avLst/>
              <a:gdLst/>
              <a:ahLst/>
              <a:cxnLst/>
              <a:rect l="l" t="t" r="r" b="b"/>
              <a:pathLst>
                <a:path w="3134" h="15391" extrusionOk="0">
                  <a:moveTo>
                    <a:pt x="547" y="0"/>
                  </a:moveTo>
                  <a:cubicBezTo>
                    <a:pt x="253" y="0"/>
                    <a:pt x="0" y="252"/>
                    <a:pt x="0" y="547"/>
                  </a:cubicBezTo>
                  <a:lnTo>
                    <a:pt x="0" y="14843"/>
                  </a:lnTo>
                  <a:cubicBezTo>
                    <a:pt x="0" y="15138"/>
                    <a:pt x="253" y="15390"/>
                    <a:pt x="547" y="15390"/>
                  </a:cubicBezTo>
                  <a:lnTo>
                    <a:pt x="2586" y="15390"/>
                  </a:lnTo>
                  <a:cubicBezTo>
                    <a:pt x="2902" y="15390"/>
                    <a:pt x="3133" y="15138"/>
                    <a:pt x="3133" y="14843"/>
                  </a:cubicBezTo>
                  <a:lnTo>
                    <a:pt x="3133" y="547"/>
                  </a:lnTo>
                  <a:cubicBezTo>
                    <a:pt x="3133" y="252"/>
                    <a:pt x="2902" y="0"/>
                    <a:pt x="2586" y="0"/>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8601;p79"/>
            <p:cNvSpPr/>
            <p:nvPr/>
          </p:nvSpPr>
          <p:spPr>
            <a:xfrm>
              <a:off x="2838742" y="4306140"/>
              <a:ext cx="23312" cy="230442"/>
            </a:xfrm>
            <a:custGeom>
              <a:avLst/>
              <a:gdLst/>
              <a:ahLst/>
              <a:cxnLst/>
              <a:rect l="l" t="t" r="r" b="b"/>
              <a:pathLst>
                <a:path w="1557" h="15391" extrusionOk="0">
                  <a:moveTo>
                    <a:pt x="0" y="0"/>
                  </a:moveTo>
                  <a:lnTo>
                    <a:pt x="0" y="15390"/>
                  </a:lnTo>
                  <a:lnTo>
                    <a:pt x="1009" y="15390"/>
                  </a:lnTo>
                  <a:cubicBezTo>
                    <a:pt x="1325" y="15390"/>
                    <a:pt x="1556" y="15138"/>
                    <a:pt x="1556" y="14843"/>
                  </a:cubicBezTo>
                  <a:lnTo>
                    <a:pt x="1556" y="547"/>
                  </a:lnTo>
                  <a:cubicBezTo>
                    <a:pt x="1556" y="231"/>
                    <a:pt x="1325" y="0"/>
                    <a:pt x="1009" y="0"/>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8602;p79"/>
            <p:cNvSpPr/>
            <p:nvPr/>
          </p:nvSpPr>
          <p:spPr>
            <a:xfrm>
              <a:off x="2815130" y="4505080"/>
              <a:ext cx="46924" cy="31502"/>
            </a:xfrm>
            <a:custGeom>
              <a:avLst/>
              <a:gdLst/>
              <a:ahLst/>
              <a:cxnLst/>
              <a:rect l="l" t="t" r="r" b="b"/>
              <a:pathLst>
                <a:path w="3134" h="2104" extrusionOk="0">
                  <a:moveTo>
                    <a:pt x="0" y="1"/>
                  </a:moveTo>
                  <a:lnTo>
                    <a:pt x="0" y="1556"/>
                  </a:lnTo>
                  <a:cubicBezTo>
                    <a:pt x="0" y="1851"/>
                    <a:pt x="253" y="2103"/>
                    <a:pt x="547" y="2103"/>
                  </a:cubicBezTo>
                  <a:lnTo>
                    <a:pt x="2586" y="2103"/>
                  </a:lnTo>
                  <a:cubicBezTo>
                    <a:pt x="2902" y="2103"/>
                    <a:pt x="3133" y="1851"/>
                    <a:pt x="3133" y="1556"/>
                  </a:cubicBezTo>
                  <a:lnTo>
                    <a:pt x="3133" y="1"/>
                  </a:ln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8603;p79"/>
            <p:cNvSpPr/>
            <p:nvPr/>
          </p:nvSpPr>
          <p:spPr>
            <a:xfrm>
              <a:off x="2888795" y="4455970"/>
              <a:ext cx="39677" cy="54799"/>
            </a:xfrm>
            <a:custGeom>
              <a:avLst/>
              <a:gdLst/>
              <a:ahLst/>
              <a:cxnLst/>
              <a:rect l="l" t="t" r="r" b="b"/>
              <a:pathLst>
                <a:path w="2650" h="3660" extrusionOk="0">
                  <a:moveTo>
                    <a:pt x="547" y="1"/>
                  </a:moveTo>
                  <a:cubicBezTo>
                    <a:pt x="252" y="1"/>
                    <a:pt x="0" y="232"/>
                    <a:pt x="0" y="547"/>
                  </a:cubicBezTo>
                  <a:lnTo>
                    <a:pt x="0" y="3659"/>
                  </a:lnTo>
                  <a:lnTo>
                    <a:pt x="2649" y="3659"/>
                  </a:lnTo>
                  <a:lnTo>
                    <a:pt x="2649" y="547"/>
                  </a:lnTo>
                  <a:cubicBezTo>
                    <a:pt x="2649" y="232"/>
                    <a:pt x="2397" y="1"/>
                    <a:pt x="2103" y="1"/>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8604;p79"/>
            <p:cNvSpPr/>
            <p:nvPr/>
          </p:nvSpPr>
          <p:spPr>
            <a:xfrm>
              <a:off x="2883435" y="4475180"/>
              <a:ext cx="50068" cy="61402"/>
            </a:xfrm>
            <a:custGeom>
              <a:avLst/>
              <a:gdLst/>
              <a:ahLst/>
              <a:cxnLst/>
              <a:rect l="l" t="t" r="r" b="b"/>
              <a:pathLst>
                <a:path w="3344" h="4101" extrusionOk="0">
                  <a:moveTo>
                    <a:pt x="547" y="0"/>
                  </a:moveTo>
                  <a:cubicBezTo>
                    <a:pt x="253" y="0"/>
                    <a:pt x="1" y="232"/>
                    <a:pt x="1" y="547"/>
                  </a:cubicBezTo>
                  <a:lnTo>
                    <a:pt x="1" y="3553"/>
                  </a:lnTo>
                  <a:cubicBezTo>
                    <a:pt x="1" y="3848"/>
                    <a:pt x="253" y="4100"/>
                    <a:pt x="547" y="4100"/>
                  </a:cubicBezTo>
                  <a:lnTo>
                    <a:pt x="2797" y="4100"/>
                  </a:lnTo>
                  <a:cubicBezTo>
                    <a:pt x="3091" y="4100"/>
                    <a:pt x="3344" y="3848"/>
                    <a:pt x="3344" y="3553"/>
                  </a:cubicBezTo>
                  <a:lnTo>
                    <a:pt x="3344" y="547"/>
                  </a:lnTo>
                  <a:cubicBezTo>
                    <a:pt x="3344" y="232"/>
                    <a:pt x="3091" y="0"/>
                    <a:pt x="2797"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8605;p79"/>
            <p:cNvSpPr/>
            <p:nvPr/>
          </p:nvSpPr>
          <p:spPr>
            <a:xfrm>
              <a:off x="2912077" y="4475180"/>
              <a:ext cx="21426" cy="61402"/>
            </a:xfrm>
            <a:custGeom>
              <a:avLst/>
              <a:gdLst/>
              <a:ahLst/>
              <a:cxnLst/>
              <a:rect l="l" t="t" r="r" b="b"/>
              <a:pathLst>
                <a:path w="1431" h="4101" extrusionOk="0">
                  <a:moveTo>
                    <a:pt x="1" y="0"/>
                  </a:moveTo>
                  <a:cubicBezTo>
                    <a:pt x="295" y="0"/>
                    <a:pt x="548" y="232"/>
                    <a:pt x="548" y="547"/>
                  </a:cubicBezTo>
                  <a:lnTo>
                    <a:pt x="548" y="3553"/>
                  </a:lnTo>
                  <a:cubicBezTo>
                    <a:pt x="548" y="3848"/>
                    <a:pt x="295" y="4100"/>
                    <a:pt x="1" y="4100"/>
                  </a:cubicBezTo>
                  <a:lnTo>
                    <a:pt x="884" y="4100"/>
                  </a:lnTo>
                  <a:cubicBezTo>
                    <a:pt x="1178" y="4100"/>
                    <a:pt x="1431" y="3848"/>
                    <a:pt x="1431" y="3553"/>
                  </a:cubicBezTo>
                  <a:lnTo>
                    <a:pt x="1431" y="547"/>
                  </a:lnTo>
                  <a:cubicBezTo>
                    <a:pt x="1431" y="232"/>
                    <a:pt x="1178" y="0"/>
                    <a:pt x="884" y="0"/>
                  </a:cubicBez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8606;p79"/>
            <p:cNvSpPr/>
            <p:nvPr/>
          </p:nvSpPr>
          <p:spPr>
            <a:xfrm>
              <a:off x="2955842" y="4272767"/>
              <a:ext cx="192666" cy="259399"/>
            </a:xfrm>
            <a:custGeom>
              <a:avLst/>
              <a:gdLst/>
              <a:ahLst/>
              <a:cxnLst/>
              <a:rect l="l" t="t" r="r" b="b"/>
              <a:pathLst>
                <a:path w="12868" h="17325" extrusionOk="0">
                  <a:moveTo>
                    <a:pt x="547" y="1"/>
                  </a:moveTo>
                  <a:cubicBezTo>
                    <a:pt x="253" y="1"/>
                    <a:pt x="0" y="253"/>
                    <a:pt x="0" y="568"/>
                  </a:cubicBezTo>
                  <a:lnTo>
                    <a:pt x="0" y="16778"/>
                  </a:lnTo>
                  <a:cubicBezTo>
                    <a:pt x="0" y="17072"/>
                    <a:pt x="253" y="17325"/>
                    <a:pt x="547" y="17325"/>
                  </a:cubicBezTo>
                  <a:lnTo>
                    <a:pt x="11774" y="17325"/>
                  </a:lnTo>
                  <a:cubicBezTo>
                    <a:pt x="12384" y="17325"/>
                    <a:pt x="12867" y="16820"/>
                    <a:pt x="12867" y="16231"/>
                  </a:cubicBezTo>
                  <a:lnTo>
                    <a:pt x="12867" y="1094"/>
                  </a:lnTo>
                  <a:cubicBezTo>
                    <a:pt x="12867" y="505"/>
                    <a:pt x="12384" y="22"/>
                    <a:pt x="1177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607;p79"/>
            <p:cNvSpPr/>
            <p:nvPr/>
          </p:nvSpPr>
          <p:spPr>
            <a:xfrm>
              <a:off x="3116063" y="4273081"/>
              <a:ext cx="32445" cy="259084"/>
            </a:xfrm>
            <a:custGeom>
              <a:avLst/>
              <a:gdLst/>
              <a:ahLst/>
              <a:cxnLst/>
              <a:rect l="l" t="t" r="r" b="b"/>
              <a:pathLst>
                <a:path w="2167" h="17304" extrusionOk="0">
                  <a:moveTo>
                    <a:pt x="1" y="1"/>
                  </a:moveTo>
                  <a:cubicBezTo>
                    <a:pt x="610" y="1"/>
                    <a:pt x="1094" y="484"/>
                    <a:pt x="1094" y="1094"/>
                  </a:cubicBezTo>
                  <a:lnTo>
                    <a:pt x="1094" y="16210"/>
                  </a:lnTo>
                  <a:cubicBezTo>
                    <a:pt x="1094" y="16820"/>
                    <a:pt x="610" y="17304"/>
                    <a:pt x="1" y="17304"/>
                  </a:cubicBezTo>
                  <a:lnTo>
                    <a:pt x="1073" y="17304"/>
                  </a:lnTo>
                  <a:cubicBezTo>
                    <a:pt x="1683" y="17304"/>
                    <a:pt x="2166" y="16820"/>
                    <a:pt x="2166" y="16210"/>
                  </a:cubicBezTo>
                  <a:lnTo>
                    <a:pt x="2166" y="1094"/>
                  </a:lnTo>
                  <a:cubicBezTo>
                    <a:pt x="2166" y="484"/>
                    <a:pt x="1683" y="1"/>
                    <a:pt x="1073"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608;p79"/>
            <p:cNvSpPr/>
            <p:nvPr/>
          </p:nvSpPr>
          <p:spPr>
            <a:xfrm>
              <a:off x="2984484" y="4267107"/>
              <a:ext cx="18266" cy="270733"/>
            </a:xfrm>
            <a:custGeom>
              <a:avLst/>
              <a:gdLst/>
              <a:ahLst/>
              <a:cxnLst/>
              <a:rect l="l" t="t" r="r" b="b"/>
              <a:pathLst>
                <a:path w="1220" h="18082" extrusionOk="0">
                  <a:moveTo>
                    <a:pt x="316" y="0"/>
                  </a:moveTo>
                  <a:cubicBezTo>
                    <a:pt x="127" y="0"/>
                    <a:pt x="0" y="147"/>
                    <a:pt x="0" y="337"/>
                  </a:cubicBezTo>
                  <a:lnTo>
                    <a:pt x="0" y="17745"/>
                  </a:lnTo>
                  <a:cubicBezTo>
                    <a:pt x="0" y="17934"/>
                    <a:pt x="127" y="18081"/>
                    <a:pt x="316" y="18081"/>
                  </a:cubicBezTo>
                  <a:lnTo>
                    <a:pt x="884" y="18081"/>
                  </a:lnTo>
                  <a:cubicBezTo>
                    <a:pt x="1073" y="18081"/>
                    <a:pt x="1220" y="17934"/>
                    <a:pt x="1220" y="17745"/>
                  </a:cubicBezTo>
                  <a:lnTo>
                    <a:pt x="1220" y="337"/>
                  </a:lnTo>
                  <a:cubicBezTo>
                    <a:pt x="1220" y="147"/>
                    <a:pt x="1073" y="0"/>
                    <a:pt x="884"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8609;p79"/>
            <p:cNvSpPr/>
            <p:nvPr/>
          </p:nvSpPr>
          <p:spPr>
            <a:xfrm>
              <a:off x="3091193" y="4499106"/>
              <a:ext cx="32445" cy="10705"/>
            </a:xfrm>
            <a:custGeom>
              <a:avLst/>
              <a:gdLst/>
              <a:ahLst/>
              <a:cxnLst/>
              <a:rect l="l" t="t" r="r" b="b"/>
              <a:pathLst>
                <a:path w="2167" h="715" extrusionOk="0">
                  <a:moveTo>
                    <a:pt x="484" y="0"/>
                  </a:moveTo>
                  <a:cubicBezTo>
                    <a:pt x="1" y="0"/>
                    <a:pt x="1" y="715"/>
                    <a:pt x="484" y="715"/>
                  </a:cubicBezTo>
                  <a:lnTo>
                    <a:pt x="1704" y="715"/>
                  </a:lnTo>
                  <a:cubicBezTo>
                    <a:pt x="2166" y="715"/>
                    <a:pt x="2166" y="0"/>
                    <a:pt x="1704"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8610;p79"/>
            <p:cNvSpPr/>
            <p:nvPr/>
          </p:nvSpPr>
          <p:spPr>
            <a:xfrm>
              <a:off x="3110718" y="4485571"/>
              <a:ext cx="12292" cy="10705"/>
            </a:xfrm>
            <a:custGeom>
              <a:avLst/>
              <a:gdLst/>
              <a:ahLst/>
              <a:cxnLst/>
              <a:rect l="l" t="t" r="r" b="b"/>
              <a:pathLst>
                <a:path w="821" h="715" extrusionOk="0">
                  <a:moveTo>
                    <a:pt x="358" y="0"/>
                  </a:moveTo>
                  <a:cubicBezTo>
                    <a:pt x="147" y="0"/>
                    <a:pt x="0" y="168"/>
                    <a:pt x="0" y="357"/>
                  </a:cubicBezTo>
                  <a:cubicBezTo>
                    <a:pt x="0" y="547"/>
                    <a:pt x="168" y="715"/>
                    <a:pt x="358" y="715"/>
                  </a:cubicBezTo>
                  <a:cubicBezTo>
                    <a:pt x="820" y="715"/>
                    <a:pt x="820" y="0"/>
                    <a:pt x="358" y="0"/>
                  </a:cubicBezTo>
                  <a:close/>
                </a:path>
              </a:pathLst>
            </a:custGeom>
            <a:solidFill>
              <a:srgbClr val="F3F5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8611;p79"/>
            <p:cNvSpPr/>
            <p:nvPr/>
          </p:nvSpPr>
          <p:spPr>
            <a:xfrm>
              <a:off x="2810729" y="4557334"/>
              <a:ext cx="342496" cy="61717"/>
            </a:xfrm>
            <a:custGeom>
              <a:avLst/>
              <a:gdLst/>
              <a:ahLst/>
              <a:cxnLst/>
              <a:rect l="l" t="t" r="r" b="b"/>
              <a:pathLst>
                <a:path w="22875" h="4122" extrusionOk="0">
                  <a:moveTo>
                    <a:pt x="547" y="1"/>
                  </a:moveTo>
                  <a:cubicBezTo>
                    <a:pt x="231" y="1"/>
                    <a:pt x="0" y="232"/>
                    <a:pt x="0" y="547"/>
                  </a:cubicBezTo>
                  <a:lnTo>
                    <a:pt x="0" y="3575"/>
                  </a:lnTo>
                  <a:cubicBezTo>
                    <a:pt x="0" y="3869"/>
                    <a:pt x="231" y="4121"/>
                    <a:pt x="547" y="4121"/>
                  </a:cubicBezTo>
                  <a:lnTo>
                    <a:pt x="22328" y="4121"/>
                  </a:lnTo>
                  <a:cubicBezTo>
                    <a:pt x="22622" y="4121"/>
                    <a:pt x="22875" y="3869"/>
                    <a:pt x="22875" y="3575"/>
                  </a:cubicBezTo>
                  <a:lnTo>
                    <a:pt x="22875" y="547"/>
                  </a:lnTo>
                  <a:cubicBezTo>
                    <a:pt x="22875" y="232"/>
                    <a:pt x="22622" y="1"/>
                    <a:pt x="22328" y="1"/>
                  </a:cubicBezTo>
                  <a:close/>
                </a:path>
              </a:pathLst>
            </a:custGeom>
            <a:solidFill>
              <a:srgbClr val="A7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612;p79"/>
            <p:cNvSpPr/>
            <p:nvPr/>
          </p:nvSpPr>
          <p:spPr>
            <a:xfrm>
              <a:off x="3129598" y="4557334"/>
              <a:ext cx="23627" cy="61717"/>
            </a:xfrm>
            <a:custGeom>
              <a:avLst/>
              <a:gdLst/>
              <a:ahLst/>
              <a:cxnLst/>
              <a:rect l="l" t="t" r="r" b="b"/>
              <a:pathLst>
                <a:path w="1578" h="4122" extrusionOk="0">
                  <a:moveTo>
                    <a:pt x="1" y="1"/>
                  </a:moveTo>
                  <a:cubicBezTo>
                    <a:pt x="295" y="1"/>
                    <a:pt x="547" y="232"/>
                    <a:pt x="547" y="547"/>
                  </a:cubicBezTo>
                  <a:lnTo>
                    <a:pt x="547" y="3575"/>
                  </a:lnTo>
                  <a:cubicBezTo>
                    <a:pt x="547" y="3869"/>
                    <a:pt x="295" y="4121"/>
                    <a:pt x="1" y="4121"/>
                  </a:cubicBezTo>
                  <a:lnTo>
                    <a:pt x="1031" y="4121"/>
                  </a:lnTo>
                  <a:cubicBezTo>
                    <a:pt x="1325" y="4121"/>
                    <a:pt x="1578" y="3869"/>
                    <a:pt x="1578" y="3575"/>
                  </a:cubicBezTo>
                  <a:lnTo>
                    <a:pt x="1578" y="547"/>
                  </a:lnTo>
                  <a:cubicBezTo>
                    <a:pt x="1578" y="232"/>
                    <a:pt x="1325" y="1"/>
                    <a:pt x="1031"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613;p79"/>
            <p:cNvSpPr/>
            <p:nvPr/>
          </p:nvSpPr>
          <p:spPr>
            <a:xfrm>
              <a:off x="2838428" y="4553711"/>
              <a:ext cx="10720" cy="22219"/>
            </a:xfrm>
            <a:custGeom>
              <a:avLst/>
              <a:gdLst/>
              <a:ahLst/>
              <a:cxnLst/>
              <a:rect l="l" t="t" r="r" b="b"/>
              <a:pathLst>
                <a:path w="716" h="1484" extrusionOk="0">
                  <a:moveTo>
                    <a:pt x="358" y="1"/>
                  </a:moveTo>
                  <a:cubicBezTo>
                    <a:pt x="179" y="1"/>
                    <a:pt x="0" y="116"/>
                    <a:pt x="0" y="348"/>
                  </a:cubicBezTo>
                  <a:lnTo>
                    <a:pt x="0" y="1126"/>
                  </a:lnTo>
                  <a:cubicBezTo>
                    <a:pt x="0" y="1315"/>
                    <a:pt x="168" y="1483"/>
                    <a:pt x="358" y="1483"/>
                  </a:cubicBezTo>
                  <a:cubicBezTo>
                    <a:pt x="547" y="1483"/>
                    <a:pt x="715" y="1315"/>
                    <a:pt x="715" y="1126"/>
                  </a:cubicBezTo>
                  <a:lnTo>
                    <a:pt x="715" y="348"/>
                  </a:lnTo>
                  <a:cubicBezTo>
                    <a:pt x="715" y="116"/>
                    <a:pt x="536"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614;p79"/>
            <p:cNvSpPr/>
            <p:nvPr/>
          </p:nvSpPr>
          <p:spPr>
            <a:xfrm>
              <a:off x="2863611" y="4553711"/>
              <a:ext cx="10705" cy="22219"/>
            </a:xfrm>
            <a:custGeom>
              <a:avLst/>
              <a:gdLst/>
              <a:ahLst/>
              <a:cxnLst/>
              <a:rect l="l" t="t" r="r" b="b"/>
              <a:pathLst>
                <a:path w="715" h="1484" extrusionOk="0">
                  <a:moveTo>
                    <a:pt x="358" y="1"/>
                  </a:moveTo>
                  <a:cubicBezTo>
                    <a:pt x="179" y="1"/>
                    <a:pt x="0" y="116"/>
                    <a:pt x="0" y="348"/>
                  </a:cubicBezTo>
                  <a:lnTo>
                    <a:pt x="0" y="1126"/>
                  </a:lnTo>
                  <a:cubicBezTo>
                    <a:pt x="0" y="1315"/>
                    <a:pt x="168" y="1483"/>
                    <a:pt x="358" y="1483"/>
                  </a:cubicBezTo>
                  <a:cubicBezTo>
                    <a:pt x="547" y="1483"/>
                    <a:pt x="715" y="1315"/>
                    <a:pt x="715" y="1126"/>
                  </a:cubicBezTo>
                  <a:lnTo>
                    <a:pt x="715" y="348"/>
                  </a:lnTo>
                  <a:cubicBezTo>
                    <a:pt x="715" y="116"/>
                    <a:pt x="536"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615;p79"/>
            <p:cNvSpPr/>
            <p:nvPr/>
          </p:nvSpPr>
          <p:spPr>
            <a:xfrm>
              <a:off x="2888795" y="4553711"/>
              <a:ext cx="10705" cy="22219"/>
            </a:xfrm>
            <a:custGeom>
              <a:avLst/>
              <a:gdLst/>
              <a:ahLst/>
              <a:cxnLst/>
              <a:rect l="l" t="t" r="r" b="b"/>
              <a:pathLst>
                <a:path w="715" h="1484" extrusionOk="0">
                  <a:moveTo>
                    <a:pt x="350" y="1"/>
                  </a:moveTo>
                  <a:cubicBezTo>
                    <a:pt x="174" y="1"/>
                    <a:pt x="0" y="116"/>
                    <a:pt x="0" y="348"/>
                  </a:cubicBezTo>
                  <a:lnTo>
                    <a:pt x="0" y="1126"/>
                  </a:lnTo>
                  <a:cubicBezTo>
                    <a:pt x="0" y="1315"/>
                    <a:pt x="147" y="1483"/>
                    <a:pt x="358" y="1483"/>
                  </a:cubicBezTo>
                  <a:cubicBezTo>
                    <a:pt x="547" y="1483"/>
                    <a:pt x="715" y="1315"/>
                    <a:pt x="715" y="1126"/>
                  </a:cubicBezTo>
                  <a:lnTo>
                    <a:pt x="715" y="348"/>
                  </a:lnTo>
                  <a:cubicBezTo>
                    <a:pt x="704" y="116"/>
                    <a:pt x="526" y="1"/>
                    <a:pt x="350"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616;p79"/>
            <p:cNvSpPr/>
            <p:nvPr/>
          </p:nvSpPr>
          <p:spPr>
            <a:xfrm>
              <a:off x="2913664" y="4553711"/>
              <a:ext cx="10705" cy="22219"/>
            </a:xfrm>
            <a:custGeom>
              <a:avLst/>
              <a:gdLst/>
              <a:ahLst/>
              <a:cxnLst/>
              <a:rect l="l" t="t" r="r" b="b"/>
              <a:pathLst>
                <a:path w="715" h="1484" extrusionOk="0">
                  <a:moveTo>
                    <a:pt x="357" y="1"/>
                  </a:moveTo>
                  <a:cubicBezTo>
                    <a:pt x="179" y="1"/>
                    <a:pt x="0" y="116"/>
                    <a:pt x="0" y="348"/>
                  </a:cubicBezTo>
                  <a:lnTo>
                    <a:pt x="0" y="1126"/>
                  </a:lnTo>
                  <a:cubicBezTo>
                    <a:pt x="0" y="1315"/>
                    <a:pt x="168" y="1483"/>
                    <a:pt x="357" y="1483"/>
                  </a:cubicBezTo>
                  <a:cubicBezTo>
                    <a:pt x="568" y="1483"/>
                    <a:pt x="715" y="1315"/>
                    <a:pt x="715" y="1126"/>
                  </a:cubicBezTo>
                  <a:lnTo>
                    <a:pt x="715" y="348"/>
                  </a:lnTo>
                  <a:cubicBezTo>
                    <a:pt x="715" y="116"/>
                    <a:pt x="536" y="1"/>
                    <a:pt x="357"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617;p79"/>
            <p:cNvSpPr/>
            <p:nvPr/>
          </p:nvSpPr>
          <p:spPr>
            <a:xfrm>
              <a:off x="2938833" y="4553711"/>
              <a:ext cx="10720" cy="22219"/>
            </a:xfrm>
            <a:custGeom>
              <a:avLst/>
              <a:gdLst/>
              <a:ahLst/>
              <a:cxnLst/>
              <a:rect l="l" t="t" r="r" b="b"/>
              <a:pathLst>
                <a:path w="716" h="1484" extrusionOk="0">
                  <a:moveTo>
                    <a:pt x="358" y="1"/>
                  </a:moveTo>
                  <a:cubicBezTo>
                    <a:pt x="180" y="1"/>
                    <a:pt x="1" y="116"/>
                    <a:pt x="1" y="348"/>
                  </a:cubicBezTo>
                  <a:lnTo>
                    <a:pt x="1" y="1126"/>
                  </a:lnTo>
                  <a:cubicBezTo>
                    <a:pt x="1" y="1315"/>
                    <a:pt x="169" y="1483"/>
                    <a:pt x="358" y="1483"/>
                  </a:cubicBezTo>
                  <a:cubicBezTo>
                    <a:pt x="548"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618;p79"/>
            <p:cNvSpPr/>
            <p:nvPr/>
          </p:nvSpPr>
          <p:spPr>
            <a:xfrm>
              <a:off x="2964017" y="4553711"/>
              <a:ext cx="10720" cy="22219"/>
            </a:xfrm>
            <a:custGeom>
              <a:avLst/>
              <a:gdLst/>
              <a:ahLst/>
              <a:cxnLst/>
              <a:rect l="l" t="t" r="r" b="b"/>
              <a:pathLst>
                <a:path w="716" h="1484" extrusionOk="0">
                  <a:moveTo>
                    <a:pt x="358" y="1"/>
                  </a:moveTo>
                  <a:cubicBezTo>
                    <a:pt x="180" y="1"/>
                    <a:pt x="1" y="116"/>
                    <a:pt x="1" y="348"/>
                  </a:cubicBezTo>
                  <a:lnTo>
                    <a:pt x="1" y="1126"/>
                  </a:lnTo>
                  <a:cubicBezTo>
                    <a:pt x="1" y="1315"/>
                    <a:pt x="148" y="1483"/>
                    <a:pt x="358" y="1483"/>
                  </a:cubicBezTo>
                  <a:cubicBezTo>
                    <a:pt x="548"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619;p79"/>
            <p:cNvSpPr/>
            <p:nvPr/>
          </p:nvSpPr>
          <p:spPr>
            <a:xfrm>
              <a:off x="2989201" y="4553711"/>
              <a:ext cx="10406" cy="22219"/>
            </a:xfrm>
            <a:custGeom>
              <a:avLst/>
              <a:gdLst/>
              <a:ahLst/>
              <a:cxnLst/>
              <a:rect l="l" t="t" r="r" b="b"/>
              <a:pathLst>
                <a:path w="695" h="1484" extrusionOk="0">
                  <a:moveTo>
                    <a:pt x="348" y="1"/>
                  </a:moveTo>
                  <a:cubicBezTo>
                    <a:pt x="174" y="1"/>
                    <a:pt x="1" y="116"/>
                    <a:pt x="1" y="348"/>
                  </a:cubicBezTo>
                  <a:lnTo>
                    <a:pt x="1" y="1126"/>
                  </a:lnTo>
                  <a:cubicBezTo>
                    <a:pt x="1" y="1315"/>
                    <a:pt x="148" y="1483"/>
                    <a:pt x="358" y="1483"/>
                  </a:cubicBezTo>
                  <a:cubicBezTo>
                    <a:pt x="547" y="1483"/>
                    <a:pt x="695" y="1315"/>
                    <a:pt x="695" y="1126"/>
                  </a:cubicBezTo>
                  <a:lnTo>
                    <a:pt x="695" y="348"/>
                  </a:lnTo>
                  <a:cubicBezTo>
                    <a:pt x="695" y="116"/>
                    <a:pt x="521" y="1"/>
                    <a:pt x="34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8620;p79"/>
            <p:cNvSpPr/>
            <p:nvPr/>
          </p:nvSpPr>
          <p:spPr>
            <a:xfrm>
              <a:off x="3014070"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68"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621;p79"/>
            <p:cNvSpPr/>
            <p:nvPr/>
          </p:nvSpPr>
          <p:spPr>
            <a:xfrm>
              <a:off x="3039254"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47" y="1483"/>
                    <a:pt x="716" y="1315"/>
                    <a:pt x="716" y="1126"/>
                  </a:cubicBezTo>
                  <a:lnTo>
                    <a:pt x="716" y="348"/>
                  </a:lnTo>
                  <a:cubicBezTo>
                    <a:pt x="716"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622;p79"/>
            <p:cNvSpPr/>
            <p:nvPr/>
          </p:nvSpPr>
          <p:spPr>
            <a:xfrm>
              <a:off x="3064438"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47" y="1483"/>
                    <a:pt x="715" y="1315"/>
                    <a:pt x="715" y="1126"/>
                  </a:cubicBezTo>
                  <a:lnTo>
                    <a:pt x="715" y="348"/>
                  </a:lnTo>
                  <a:cubicBezTo>
                    <a:pt x="715"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623;p79"/>
            <p:cNvSpPr/>
            <p:nvPr/>
          </p:nvSpPr>
          <p:spPr>
            <a:xfrm>
              <a:off x="3089472" y="4553711"/>
              <a:ext cx="10556" cy="22219"/>
            </a:xfrm>
            <a:custGeom>
              <a:avLst/>
              <a:gdLst/>
              <a:ahLst/>
              <a:cxnLst/>
              <a:rect l="l" t="t" r="r" b="b"/>
              <a:pathLst>
                <a:path w="705" h="1484" extrusionOk="0">
                  <a:moveTo>
                    <a:pt x="350" y="1"/>
                  </a:moveTo>
                  <a:cubicBezTo>
                    <a:pt x="174" y="1"/>
                    <a:pt x="0" y="116"/>
                    <a:pt x="11" y="348"/>
                  </a:cubicBezTo>
                  <a:lnTo>
                    <a:pt x="11" y="1126"/>
                  </a:lnTo>
                  <a:cubicBezTo>
                    <a:pt x="11" y="1315"/>
                    <a:pt x="158" y="1483"/>
                    <a:pt x="347" y="1483"/>
                  </a:cubicBezTo>
                  <a:cubicBezTo>
                    <a:pt x="557" y="1483"/>
                    <a:pt x="704" y="1315"/>
                    <a:pt x="704" y="1126"/>
                  </a:cubicBezTo>
                  <a:lnTo>
                    <a:pt x="704" y="348"/>
                  </a:lnTo>
                  <a:cubicBezTo>
                    <a:pt x="704" y="116"/>
                    <a:pt x="526" y="1"/>
                    <a:pt x="350"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624;p79"/>
            <p:cNvSpPr/>
            <p:nvPr/>
          </p:nvSpPr>
          <p:spPr>
            <a:xfrm>
              <a:off x="3114491" y="4553711"/>
              <a:ext cx="10720" cy="22219"/>
            </a:xfrm>
            <a:custGeom>
              <a:avLst/>
              <a:gdLst/>
              <a:ahLst/>
              <a:cxnLst/>
              <a:rect l="l" t="t" r="r" b="b"/>
              <a:pathLst>
                <a:path w="716" h="1484" extrusionOk="0">
                  <a:moveTo>
                    <a:pt x="358" y="1"/>
                  </a:moveTo>
                  <a:cubicBezTo>
                    <a:pt x="179" y="1"/>
                    <a:pt x="1" y="116"/>
                    <a:pt x="1" y="348"/>
                  </a:cubicBezTo>
                  <a:lnTo>
                    <a:pt x="1" y="1126"/>
                  </a:lnTo>
                  <a:cubicBezTo>
                    <a:pt x="1" y="1315"/>
                    <a:pt x="169" y="1483"/>
                    <a:pt x="358" y="1483"/>
                  </a:cubicBezTo>
                  <a:cubicBezTo>
                    <a:pt x="547" y="1483"/>
                    <a:pt x="715" y="1315"/>
                    <a:pt x="715" y="1126"/>
                  </a:cubicBezTo>
                  <a:lnTo>
                    <a:pt x="715" y="348"/>
                  </a:lnTo>
                  <a:cubicBezTo>
                    <a:pt x="715" y="116"/>
                    <a:pt x="537" y="1"/>
                    <a:pt x="358" y="1"/>
                  </a:cubicBezTo>
                  <a:close/>
                </a:path>
              </a:pathLst>
            </a:custGeom>
            <a:solidFill>
              <a:srgbClr val="9CB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 name="72 - Ορθογώνιο"/>
          <p:cNvSpPr/>
          <p:nvPr/>
        </p:nvSpPr>
        <p:spPr>
          <a:xfrm>
            <a:off x="1907704" y="1347614"/>
            <a:ext cx="7056784" cy="3384376"/>
          </a:xfrm>
          <a:prstGeom prst="rect">
            <a:avLst/>
          </a:prstGeom>
          <a:solidFill>
            <a:schemeClr val="accent4">
              <a:lumMod val="60000"/>
              <a:lumOff val="40000"/>
              <a:alpha val="89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315392" y="3551188"/>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Google Shape;1577;p44"/>
          <p:cNvSpPr txBox="1">
            <a:spLocks noGrp="1"/>
          </p:cNvSpPr>
          <p:nvPr>
            <p:ph type="title"/>
          </p:nvPr>
        </p:nvSpPr>
        <p:spPr>
          <a:xfrm>
            <a:off x="0" y="4423420"/>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6</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ΣΧΕΔΙΑΣΜΟΣ</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Ε.Υ. (2/4)</a:t>
            </a:r>
            <a:endParaRPr sz="3600" dirty="0">
              <a:solidFill>
                <a:schemeClr val="accent6">
                  <a:lumMod val="50000"/>
                </a:schemeClr>
              </a:solidFill>
              <a:latin typeface="GFS Neohellenic" pitchFamily="2" charset="-95"/>
            </a:endParaRPr>
          </a:p>
        </p:txBody>
      </p:sp>
      <p:pic>
        <p:nvPicPr>
          <p:cNvPr id="92162" name="Picture 2" descr="Powtoon Rolls Out New Tools to Assist in Remote Work and Education"/>
          <p:cNvPicPr>
            <a:picLocks noChangeAspect="1" noChangeArrowheads="1"/>
          </p:cNvPicPr>
          <p:nvPr/>
        </p:nvPicPr>
        <p:blipFill>
          <a:blip r:embed="rId3"/>
          <a:srcRect/>
          <a:stretch>
            <a:fillRect/>
          </a:stretch>
        </p:blipFill>
        <p:spPr bwMode="auto">
          <a:xfrm>
            <a:off x="5652120" y="2355726"/>
            <a:ext cx="1374467" cy="720080"/>
          </a:xfrm>
          <a:prstGeom prst="rect">
            <a:avLst/>
          </a:prstGeom>
          <a:noFill/>
          <a:ln w="25400">
            <a:solidFill>
              <a:schemeClr val="tx1"/>
            </a:solidFill>
          </a:ln>
        </p:spPr>
      </p:pic>
      <p:pic>
        <p:nvPicPr>
          <p:cNvPr id="92164" name="Picture 4" descr="H5P: δημιουργήστε εκπαιδευτικό, διαδραστικό περιεχόμενο με εύκολο κι απλό  τρόπο. - EdTech.gr"/>
          <p:cNvPicPr>
            <a:picLocks noChangeAspect="1" noChangeArrowheads="1"/>
          </p:cNvPicPr>
          <p:nvPr/>
        </p:nvPicPr>
        <p:blipFill>
          <a:blip r:embed="rId4"/>
          <a:srcRect/>
          <a:stretch>
            <a:fillRect/>
          </a:stretch>
        </p:blipFill>
        <p:spPr bwMode="auto">
          <a:xfrm>
            <a:off x="2339752" y="2283718"/>
            <a:ext cx="1224136" cy="690538"/>
          </a:xfrm>
          <a:prstGeom prst="rect">
            <a:avLst/>
          </a:prstGeom>
          <a:noFill/>
          <a:ln w="25400">
            <a:solidFill>
              <a:schemeClr val="tx1"/>
            </a:solidFill>
          </a:ln>
        </p:spPr>
      </p:pic>
      <p:pic>
        <p:nvPicPr>
          <p:cNvPr id="92166" name="Picture 6" descr="File:Logo-sqr-450x300-600x400.png - Wikimedia Commons"/>
          <p:cNvPicPr>
            <a:picLocks noChangeAspect="1" noChangeArrowheads="1"/>
          </p:cNvPicPr>
          <p:nvPr/>
        </p:nvPicPr>
        <p:blipFill>
          <a:blip r:embed="rId5"/>
          <a:srcRect/>
          <a:stretch>
            <a:fillRect/>
          </a:stretch>
        </p:blipFill>
        <p:spPr bwMode="auto">
          <a:xfrm>
            <a:off x="3995936" y="2283718"/>
            <a:ext cx="1188133" cy="792088"/>
          </a:xfrm>
          <a:prstGeom prst="rect">
            <a:avLst/>
          </a:prstGeom>
          <a:noFill/>
          <a:ln w="25400">
            <a:solidFill>
              <a:schemeClr val="tx1"/>
            </a:solidFill>
          </a:ln>
        </p:spPr>
      </p:pic>
      <p:pic>
        <p:nvPicPr>
          <p:cNvPr id="92168" name="Picture 8" descr="Doodly Review - Features, Benefits, Drawbacks &amp; Pricing"/>
          <p:cNvPicPr>
            <a:picLocks noChangeAspect="1" noChangeArrowheads="1"/>
          </p:cNvPicPr>
          <p:nvPr/>
        </p:nvPicPr>
        <p:blipFill>
          <a:blip r:embed="rId6"/>
          <a:srcRect/>
          <a:stretch>
            <a:fillRect/>
          </a:stretch>
        </p:blipFill>
        <p:spPr bwMode="auto">
          <a:xfrm>
            <a:off x="7452320" y="2283718"/>
            <a:ext cx="1296144" cy="777686"/>
          </a:xfrm>
          <a:prstGeom prst="rect">
            <a:avLst/>
          </a:prstGeom>
          <a:noFill/>
          <a:ln w="25400">
            <a:solidFill>
              <a:schemeClr val="tx1"/>
            </a:solidFill>
          </a:ln>
        </p:spPr>
      </p:pic>
      <p:pic>
        <p:nvPicPr>
          <p:cNvPr id="92170" name="Picture 10" descr="Instructional GIFs - Castleberry ISD"/>
          <p:cNvPicPr>
            <a:picLocks noChangeAspect="1" noChangeArrowheads="1"/>
          </p:cNvPicPr>
          <p:nvPr/>
        </p:nvPicPr>
        <p:blipFill>
          <a:blip r:embed="rId7"/>
          <a:srcRect/>
          <a:stretch>
            <a:fillRect/>
          </a:stretch>
        </p:blipFill>
        <p:spPr bwMode="auto">
          <a:xfrm>
            <a:off x="5796136" y="3507854"/>
            <a:ext cx="1368152" cy="754843"/>
          </a:xfrm>
          <a:prstGeom prst="rect">
            <a:avLst/>
          </a:prstGeom>
          <a:noFill/>
          <a:ln w="25400">
            <a:solidFill>
              <a:schemeClr val="tx1"/>
            </a:solidFill>
          </a:ln>
        </p:spPr>
      </p:pic>
      <p:pic>
        <p:nvPicPr>
          <p:cNvPr id="92172" name="Picture 12" descr="Windows Movie Maker 17 Crack With Registration Key Free"/>
          <p:cNvPicPr>
            <a:picLocks noChangeAspect="1" noChangeArrowheads="1"/>
          </p:cNvPicPr>
          <p:nvPr/>
        </p:nvPicPr>
        <p:blipFill>
          <a:blip r:embed="rId8"/>
          <a:srcRect/>
          <a:stretch>
            <a:fillRect/>
          </a:stretch>
        </p:blipFill>
        <p:spPr bwMode="auto">
          <a:xfrm>
            <a:off x="2411760" y="3435846"/>
            <a:ext cx="1152128" cy="843337"/>
          </a:xfrm>
          <a:prstGeom prst="rect">
            <a:avLst/>
          </a:prstGeom>
          <a:noFill/>
          <a:ln w="25400">
            <a:solidFill>
              <a:schemeClr val="tx1"/>
            </a:solidFill>
          </a:ln>
        </p:spPr>
      </p:pic>
      <p:pic>
        <p:nvPicPr>
          <p:cNvPr id="92173" name="Picture 13"/>
          <p:cNvPicPr>
            <a:picLocks noChangeAspect="1" noChangeArrowheads="1"/>
          </p:cNvPicPr>
          <p:nvPr/>
        </p:nvPicPr>
        <p:blipFill>
          <a:blip r:embed="rId9"/>
          <a:srcRect l="1380" t="16453" r="83678" b="73703"/>
          <a:stretch>
            <a:fillRect/>
          </a:stretch>
        </p:blipFill>
        <p:spPr bwMode="auto">
          <a:xfrm>
            <a:off x="3923928" y="3579862"/>
            <a:ext cx="1656184" cy="613401"/>
          </a:xfrm>
          <a:prstGeom prst="rect">
            <a:avLst/>
          </a:prstGeom>
          <a:noFill/>
          <a:ln w="25400">
            <a:solidFill>
              <a:schemeClr val="tx1"/>
            </a:solidFill>
            <a:miter lim="800000"/>
            <a:headEnd/>
            <a:tailEnd/>
          </a:ln>
        </p:spPr>
      </p:pic>
      <p:pic>
        <p:nvPicPr>
          <p:cNvPr id="92177" name="Picture 17" descr="Δημιουργία εκπαιδευτικών podcasts: εξοπλισμός και διαθέσιμες πλατφόρμες.  (Μέρος Β) - EdTech.gr"/>
          <p:cNvPicPr>
            <a:picLocks noChangeAspect="1" noChangeArrowheads="1"/>
          </p:cNvPicPr>
          <p:nvPr/>
        </p:nvPicPr>
        <p:blipFill>
          <a:blip r:embed="rId10"/>
          <a:srcRect/>
          <a:stretch>
            <a:fillRect/>
          </a:stretch>
        </p:blipFill>
        <p:spPr bwMode="auto">
          <a:xfrm>
            <a:off x="7452320" y="3363838"/>
            <a:ext cx="1104057" cy="1096697"/>
          </a:xfrm>
          <a:prstGeom prst="rect">
            <a:avLst/>
          </a:prstGeom>
          <a:noFill/>
          <a:ln w="25400">
            <a:solidFill>
              <a:schemeClr val="tx1"/>
            </a:solidFill>
          </a:ln>
        </p:spPr>
      </p:pic>
      <p:sp>
        <p:nvSpPr>
          <p:cNvPr id="74" name="Google Shape;1740;p46"/>
          <p:cNvSpPr txBox="1">
            <a:spLocks/>
          </p:cNvSpPr>
          <p:nvPr/>
        </p:nvSpPr>
        <p:spPr>
          <a:xfrm>
            <a:off x="1872000" y="1347614"/>
            <a:ext cx="792088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200" b="1" u="sng" dirty="0" smtClean="0">
                <a:solidFill>
                  <a:schemeClr val="accent5">
                    <a:lumMod val="10000"/>
                  </a:schemeClr>
                </a:solidFill>
                <a:latin typeface="GFS Neohellenic" pitchFamily="2" charset="-95"/>
                <a:ea typeface="Asap"/>
                <a:cs typeface="Asap"/>
                <a:sym typeface="Asap"/>
              </a:rPr>
              <a:t>ΨΗΦΙΑΚΑ ΕΡΓΑΛΕΙΑ ΓΙΑ ΤΗ ΔΗΜΙΟΥΡΓΙΑ ΤΟΥ ΥΛΙΚΟΥ</a:t>
            </a:r>
            <a:endParaRPr kumimoji="0" lang="el-GR" sz="22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5" name="74 - Ορθογώνιο"/>
          <p:cNvSpPr/>
          <p:nvPr/>
        </p:nvSpPr>
        <p:spPr>
          <a:xfrm>
            <a:off x="1835696" y="1851670"/>
            <a:ext cx="6192688" cy="1944216"/>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6" name="Google Shape;1740;p46"/>
          <p:cNvSpPr txBox="1">
            <a:spLocks/>
          </p:cNvSpPr>
          <p:nvPr/>
        </p:nvSpPr>
        <p:spPr>
          <a:xfrm>
            <a:off x="2267744" y="1851670"/>
            <a:ext cx="5544616"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200" b="1" u="sng" dirty="0" smtClean="0">
                <a:solidFill>
                  <a:schemeClr val="accent5">
                    <a:lumMod val="10000"/>
                  </a:schemeClr>
                </a:solidFill>
                <a:latin typeface="GFS Neohellenic" pitchFamily="2" charset="-95"/>
                <a:ea typeface="Asap"/>
                <a:cs typeface="Asap"/>
                <a:sym typeface="Asap"/>
              </a:rPr>
              <a:t>ΔΙΔΑΚΤΙΚΕΣ ΨΗΦΙΑΚΕΣ ΕΦΑΡΜΟΓΕΣ</a:t>
            </a:r>
            <a:endParaRPr kumimoji="0" lang="el-GR" sz="22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92179" name="AutoShape 19" descr="google-earth-logo - Saint Ambrose School | Brunswick, Oh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92181" name="AutoShape 21" descr="google-earth-logo - Saint Ambrose School | Brunswick, Oh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92183" name="Picture 23" descr="Google is announcing the biggest Google Earth update since 2017"/>
          <p:cNvPicPr>
            <a:picLocks noChangeAspect="1" noChangeArrowheads="1"/>
          </p:cNvPicPr>
          <p:nvPr/>
        </p:nvPicPr>
        <p:blipFill>
          <a:blip r:embed="rId11"/>
          <a:srcRect/>
          <a:stretch>
            <a:fillRect/>
          </a:stretch>
        </p:blipFill>
        <p:spPr bwMode="auto">
          <a:xfrm>
            <a:off x="2483768" y="2499742"/>
            <a:ext cx="1893909" cy="1152128"/>
          </a:xfrm>
          <a:prstGeom prst="rect">
            <a:avLst/>
          </a:prstGeom>
          <a:noFill/>
          <a:ln w="25400">
            <a:solidFill>
              <a:schemeClr val="tx1"/>
            </a:solidFill>
          </a:ln>
        </p:spPr>
      </p:pic>
      <p:pic>
        <p:nvPicPr>
          <p:cNvPr id="92185" name="Picture 25" descr="Padlet – The DTL Guide"/>
          <p:cNvPicPr>
            <a:picLocks noChangeAspect="1" noChangeArrowheads="1"/>
          </p:cNvPicPr>
          <p:nvPr/>
        </p:nvPicPr>
        <p:blipFill>
          <a:blip r:embed="rId12"/>
          <a:srcRect/>
          <a:stretch>
            <a:fillRect/>
          </a:stretch>
        </p:blipFill>
        <p:spPr bwMode="auto">
          <a:xfrm>
            <a:off x="5724128" y="2499742"/>
            <a:ext cx="1152128" cy="1152128"/>
          </a:xfrm>
          <a:prstGeom prst="rect">
            <a:avLst/>
          </a:prstGeom>
          <a:noFill/>
          <a:ln w="25400">
            <a:solidFill>
              <a:schemeClr val="tx1"/>
            </a:solidFill>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 calcmode="lin" valueType="num">
                                      <p:cBhvr additive="base">
                                        <p:cTn id="7" dur="500" fill="hold"/>
                                        <p:tgtEl>
                                          <p:spTgt spid="73"/>
                                        </p:tgtEl>
                                        <p:attrNameLst>
                                          <p:attrName>ppt_x</p:attrName>
                                        </p:attrNameLst>
                                      </p:cBhvr>
                                      <p:tavLst>
                                        <p:tav tm="0">
                                          <p:val>
                                            <p:strVal val="1+#ppt_w/2"/>
                                          </p:val>
                                        </p:tav>
                                        <p:tav tm="100000">
                                          <p:val>
                                            <p:strVal val="#ppt_x"/>
                                          </p:val>
                                        </p:tav>
                                      </p:tavLst>
                                    </p:anim>
                                    <p:anim calcmode="lin" valueType="num">
                                      <p:cBhvr additive="base">
                                        <p:cTn id="8" dur="500" fill="hold"/>
                                        <p:tgtEl>
                                          <p:spTgt spid="73"/>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74"/>
                                        </p:tgtEl>
                                        <p:attrNameLst>
                                          <p:attrName>style.visibility</p:attrName>
                                        </p:attrNameLst>
                                      </p:cBhvr>
                                      <p:to>
                                        <p:strVal val="visible"/>
                                      </p:to>
                                    </p:set>
                                    <p:anim calcmode="lin" valueType="num">
                                      <p:cBhvr additive="base">
                                        <p:cTn id="11" dur="500" fill="hold"/>
                                        <p:tgtEl>
                                          <p:spTgt spid="74"/>
                                        </p:tgtEl>
                                        <p:attrNameLst>
                                          <p:attrName>ppt_x</p:attrName>
                                        </p:attrNameLst>
                                      </p:cBhvr>
                                      <p:tavLst>
                                        <p:tav tm="0">
                                          <p:val>
                                            <p:strVal val="1+#ppt_w/2"/>
                                          </p:val>
                                        </p:tav>
                                        <p:tav tm="100000">
                                          <p:val>
                                            <p:strVal val="#ppt_x"/>
                                          </p:val>
                                        </p:tav>
                                      </p:tavLst>
                                    </p:anim>
                                    <p:anim calcmode="lin" valueType="num">
                                      <p:cBhvr additive="base">
                                        <p:cTn id="12" dur="500" fill="hold"/>
                                        <p:tgtEl>
                                          <p:spTgt spid="74"/>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92164"/>
                                        </p:tgtEl>
                                        <p:attrNameLst>
                                          <p:attrName>style.visibility</p:attrName>
                                        </p:attrNameLst>
                                      </p:cBhvr>
                                      <p:to>
                                        <p:strVal val="visible"/>
                                      </p:to>
                                    </p:set>
                                    <p:anim calcmode="lin" valueType="num">
                                      <p:cBhvr additive="base">
                                        <p:cTn id="17" dur="500" fill="hold"/>
                                        <p:tgtEl>
                                          <p:spTgt spid="92164"/>
                                        </p:tgtEl>
                                        <p:attrNameLst>
                                          <p:attrName>ppt_x</p:attrName>
                                        </p:attrNameLst>
                                      </p:cBhvr>
                                      <p:tavLst>
                                        <p:tav tm="0">
                                          <p:val>
                                            <p:strVal val="0-#ppt_w/2"/>
                                          </p:val>
                                        </p:tav>
                                        <p:tav tm="100000">
                                          <p:val>
                                            <p:strVal val="#ppt_x"/>
                                          </p:val>
                                        </p:tav>
                                      </p:tavLst>
                                    </p:anim>
                                    <p:anim calcmode="lin" valueType="num">
                                      <p:cBhvr additive="base">
                                        <p:cTn id="18" dur="500" fill="hold"/>
                                        <p:tgtEl>
                                          <p:spTgt spid="92164"/>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92172"/>
                                        </p:tgtEl>
                                        <p:attrNameLst>
                                          <p:attrName>style.visibility</p:attrName>
                                        </p:attrNameLst>
                                      </p:cBhvr>
                                      <p:to>
                                        <p:strVal val="visible"/>
                                      </p:to>
                                    </p:set>
                                    <p:anim calcmode="lin" valueType="num">
                                      <p:cBhvr additive="base">
                                        <p:cTn id="21" dur="500" fill="hold"/>
                                        <p:tgtEl>
                                          <p:spTgt spid="92172"/>
                                        </p:tgtEl>
                                        <p:attrNameLst>
                                          <p:attrName>ppt_x</p:attrName>
                                        </p:attrNameLst>
                                      </p:cBhvr>
                                      <p:tavLst>
                                        <p:tav tm="0">
                                          <p:val>
                                            <p:strVal val="0-#ppt_w/2"/>
                                          </p:val>
                                        </p:tav>
                                        <p:tav tm="100000">
                                          <p:val>
                                            <p:strVal val="#ppt_x"/>
                                          </p:val>
                                        </p:tav>
                                      </p:tavLst>
                                    </p:anim>
                                    <p:anim calcmode="lin" valueType="num">
                                      <p:cBhvr additive="base">
                                        <p:cTn id="22" dur="500" fill="hold"/>
                                        <p:tgtEl>
                                          <p:spTgt spid="92172"/>
                                        </p:tgtEl>
                                        <p:attrNameLst>
                                          <p:attrName>ppt_y</p:attrName>
                                        </p:attrNameLst>
                                      </p:cBhvr>
                                      <p:tavLst>
                                        <p:tav tm="0">
                                          <p:val>
                                            <p:strVal val="#ppt_y"/>
                                          </p:val>
                                        </p:tav>
                                        <p:tav tm="100000">
                                          <p:val>
                                            <p:strVal val="#ppt_y"/>
                                          </p:val>
                                        </p:tav>
                                      </p:tavLst>
                                    </p:anim>
                                  </p:childTnLst>
                                </p:cTn>
                              </p:par>
                              <p:par>
                                <p:cTn id="23" presetID="2" presetClass="entr" presetSubtype="1" fill="hold" nodeType="withEffect">
                                  <p:stCondLst>
                                    <p:cond delay="0"/>
                                  </p:stCondLst>
                                  <p:childTnLst>
                                    <p:set>
                                      <p:cBhvr>
                                        <p:cTn id="24" dur="1" fill="hold">
                                          <p:stCondLst>
                                            <p:cond delay="0"/>
                                          </p:stCondLst>
                                        </p:cTn>
                                        <p:tgtEl>
                                          <p:spTgt spid="92166"/>
                                        </p:tgtEl>
                                        <p:attrNameLst>
                                          <p:attrName>style.visibility</p:attrName>
                                        </p:attrNameLst>
                                      </p:cBhvr>
                                      <p:to>
                                        <p:strVal val="visible"/>
                                      </p:to>
                                    </p:set>
                                    <p:anim calcmode="lin" valueType="num">
                                      <p:cBhvr additive="base">
                                        <p:cTn id="25" dur="500" fill="hold"/>
                                        <p:tgtEl>
                                          <p:spTgt spid="92166"/>
                                        </p:tgtEl>
                                        <p:attrNameLst>
                                          <p:attrName>ppt_x</p:attrName>
                                        </p:attrNameLst>
                                      </p:cBhvr>
                                      <p:tavLst>
                                        <p:tav tm="0">
                                          <p:val>
                                            <p:strVal val="#ppt_x"/>
                                          </p:val>
                                        </p:tav>
                                        <p:tav tm="100000">
                                          <p:val>
                                            <p:strVal val="#ppt_x"/>
                                          </p:val>
                                        </p:tav>
                                      </p:tavLst>
                                    </p:anim>
                                    <p:anim calcmode="lin" valueType="num">
                                      <p:cBhvr additive="base">
                                        <p:cTn id="26" dur="500" fill="hold"/>
                                        <p:tgtEl>
                                          <p:spTgt spid="92166"/>
                                        </p:tgtEl>
                                        <p:attrNameLst>
                                          <p:attrName>ppt_y</p:attrName>
                                        </p:attrNameLst>
                                      </p:cBhvr>
                                      <p:tavLst>
                                        <p:tav tm="0">
                                          <p:val>
                                            <p:strVal val="0-#ppt_h/2"/>
                                          </p:val>
                                        </p:tav>
                                        <p:tav tm="100000">
                                          <p:val>
                                            <p:strVal val="#ppt_y"/>
                                          </p:val>
                                        </p:tav>
                                      </p:tavLst>
                                    </p:anim>
                                  </p:childTnLst>
                                </p:cTn>
                              </p:par>
                              <p:par>
                                <p:cTn id="27" presetID="2" presetClass="entr" presetSubtype="1" fill="hold" nodeType="withEffect">
                                  <p:stCondLst>
                                    <p:cond delay="0"/>
                                  </p:stCondLst>
                                  <p:childTnLst>
                                    <p:set>
                                      <p:cBhvr>
                                        <p:cTn id="28" dur="1" fill="hold">
                                          <p:stCondLst>
                                            <p:cond delay="0"/>
                                          </p:stCondLst>
                                        </p:cTn>
                                        <p:tgtEl>
                                          <p:spTgt spid="92162"/>
                                        </p:tgtEl>
                                        <p:attrNameLst>
                                          <p:attrName>style.visibility</p:attrName>
                                        </p:attrNameLst>
                                      </p:cBhvr>
                                      <p:to>
                                        <p:strVal val="visible"/>
                                      </p:to>
                                    </p:set>
                                    <p:anim calcmode="lin" valueType="num">
                                      <p:cBhvr additive="base">
                                        <p:cTn id="29" dur="500" fill="hold"/>
                                        <p:tgtEl>
                                          <p:spTgt spid="92162"/>
                                        </p:tgtEl>
                                        <p:attrNameLst>
                                          <p:attrName>ppt_x</p:attrName>
                                        </p:attrNameLst>
                                      </p:cBhvr>
                                      <p:tavLst>
                                        <p:tav tm="0">
                                          <p:val>
                                            <p:strVal val="#ppt_x"/>
                                          </p:val>
                                        </p:tav>
                                        <p:tav tm="100000">
                                          <p:val>
                                            <p:strVal val="#ppt_x"/>
                                          </p:val>
                                        </p:tav>
                                      </p:tavLst>
                                    </p:anim>
                                    <p:anim calcmode="lin" valueType="num">
                                      <p:cBhvr additive="base">
                                        <p:cTn id="30" dur="500" fill="hold"/>
                                        <p:tgtEl>
                                          <p:spTgt spid="92162"/>
                                        </p:tgtEl>
                                        <p:attrNameLst>
                                          <p:attrName>ppt_y</p:attrName>
                                        </p:attrNameLst>
                                      </p:cBhvr>
                                      <p:tavLst>
                                        <p:tav tm="0">
                                          <p:val>
                                            <p:strVal val="0-#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2173"/>
                                        </p:tgtEl>
                                        <p:attrNameLst>
                                          <p:attrName>style.visibility</p:attrName>
                                        </p:attrNameLst>
                                      </p:cBhvr>
                                      <p:to>
                                        <p:strVal val="visible"/>
                                      </p:to>
                                    </p:set>
                                    <p:anim calcmode="lin" valueType="num">
                                      <p:cBhvr additive="base">
                                        <p:cTn id="33" dur="500" fill="hold"/>
                                        <p:tgtEl>
                                          <p:spTgt spid="92173"/>
                                        </p:tgtEl>
                                        <p:attrNameLst>
                                          <p:attrName>ppt_x</p:attrName>
                                        </p:attrNameLst>
                                      </p:cBhvr>
                                      <p:tavLst>
                                        <p:tav tm="0">
                                          <p:val>
                                            <p:strVal val="#ppt_x"/>
                                          </p:val>
                                        </p:tav>
                                        <p:tav tm="100000">
                                          <p:val>
                                            <p:strVal val="#ppt_x"/>
                                          </p:val>
                                        </p:tav>
                                      </p:tavLst>
                                    </p:anim>
                                    <p:anim calcmode="lin" valueType="num">
                                      <p:cBhvr additive="base">
                                        <p:cTn id="34" dur="500" fill="hold"/>
                                        <p:tgtEl>
                                          <p:spTgt spid="92173"/>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2170"/>
                                        </p:tgtEl>
                                        <p:attrNameLst>
                                          <p:attrName>style.visibility</p:attrName>
                                        </p:attrNameLst>
                                      </p:cBhvr>
                                      <p:to>
                                        <p:strVal val="visible"/>
                                      </p:to>
                                    </p:set>
                                    <p:anim calcmode="lin" valueType="num">
                                      <p:cBhvr additive="base">
                                        <p:cTn id="37" dur="500" fill="hold"/>
                                        <p:tgtEl>
                                          <p:spTgt spid="92170"/>
                                        </p:tgtEl>
                                        <p:attrNameLst>
                                          <p:attrName>ppt_x</p:attrName>
                                        </p:attrNameLst>
                                      </p:cBhvr>
                                      <p:tavLst>
                                        <p:tav tm="0">
                                          <p:val>
                                            <p:strVal val="#ppt_x"/>
                                          </p:val>
                                        </p:tav>
                                        <p:tav tm="100000">
                                          <p:val>
                                            <p:strVal val="#ppt_x"/>
                                          </p:val>
                                        </p:tav>
                                      </p:tavLst>
                                    </p:anim>
                                    <p:anim calcmode="lin" valueType="num">
                                      <p:cBhvr additive="base">
                                        <p:cTn id="38" dur="500" fill="hold"/>
                                        <p:tgtEl>
                                          <p:spTgt spid="92170"/>
                                        </p:tgtEl>
                                        <p:attrNameLst>
                                          <p:attrName>ppt_y</p:attrName>
                                        </p:attrNameLst>
                                      </p:cBhvr>
                                      <p:tavLst>
                                        <p:tav tm="0">
                                          <p:val>
                                            <p:strVal val="1+#ppt_h/2"/>
                                          </p:val>
                                        </p:tav>
                                        <p:tav tm="100000">
                                          <p:val>
                                            <p:strVal val="#ppt_y"/>
                                          </p:val>
                                        </p:tav>
                                      </p:tavLst>
                                    </p:anim>
                                  </p:childTnLst>
                                </p:cTn>
                              </p:par>
                              <p:par>
                                <p:cTn id="39" presetID="2" presetClass="entr" presetSubtype="2" fill="hold" nodeType="withEffect">
                                  <p:stCondLst>
                                    <p:cond delay="0"/>
                                  </p:stCondLst>
                                  <p:childTnLst>
                                    <p:set>
                                      <p:cBhvr>
                                        <p:cTn id="40" dur="1" fill="hold">
                                          <p:stCondLst>
                                            <p:cond delay="0"/>
                                          </p:stCondLst>
                                        </p:cTn>
                                        <p:tgtEl>
                                          <p:spTgt spid="92168"/>
                                        </p:tgtEl>
                                        <p:attrNameLst>
                                          <p:attrName>style.visibility</p:attrName>
                                        </p:attrNameLst>
                                      </p:cBhvr>
                                      <p:to>
                                        <p:strVal val="visible"/>
                                      </p:to>
                                    </p:set>
                                    <p:anim calcmode="lin" valueType="num">
                                      <p:cBhvr additive="base">
                                        <p:cTn id="41" dur="500" fill="hold"/>
                                        <p:tgtEl>
                                          <p:spTgt spid="92168"/>
                                        </p:tgtEl>
                                        <p:attrNameLst>
                                          <p:attrName>ppt_x</p:attrName>
                                        </p:attrNameLst>
                                      </p:cBhvr>
                                      <p:tavLst>
                                        <p:tav tm="0">
                                          <p:val>
                                            <p:strVal val="1+#ppt_w/2"/>
                                          </p:val>
                                        </p:tav>
                                        <p:tav tm="100000">
                                          <p:val>
                                            <p:strVal val="#ppt_x"/>
                                          </p:val>
                                        </p:tav>
                                      </p:tavLst>
                                    </p:anim>
                                    <p:anim calcmode="lin" valueType="num">
                                      <p:cBhvr additive="base">
                                        <p:cTn id="42" dur="500" fill="hold"/>
                                        <p:tgtEl>
                                          <p:spTgt spid="92168"/>
                                        </p:tgtEl>
                                        <p:attrNameLst>
                                          <p:attrName>ppt_y</p:attrName>
                                        </p:attrNameLst>
                                      </p:cBhvr>
                                      <p:tavLst>
                                        <p:tav tm="0">
                                          <p:val>
                                            <p:strVal val="#ppt_y"/>
                                          </p:val>
                                        </p:tav>
                                        <p:tav tm="100000">
                                          <p:val>
                                            <p:strVal val="#ppt_y"/>
                                          </p:val>
                                        </p:tav>
                                      </p:tavLst>
                                    </p:anim>
                                  </p:childTnLst>
                                </p:cTn>
                              </p:par>
                              <p:par>
                                <p:cTn id="43" presetID="2" presetClass="entr" presetSubtype="2" fill="hold" nodeType="withEffect">
                                  <p:stCondLst>
                                    <p:cond delay="0"/>
                                  </p:stCondLst>
                                  <p:childTnLst>
                                    <p:set>
                                      <p:cBhvr>
                                        <p:cTn id="44" dur="1" fill="hold">
                                          <p:stCondLst>
                                            <p:cond delay="0"/>
                                          </p:stCondLst>
                                        </p:cTn>
                                        <p:tgtEl>
                                          <p:spTgt spid="92177"/>
                                        </p:tgtEl>
                                        <p:attrNameLst>
                                          <p:attrName>style.visibility</p:attrName>
                                        </p:attrNameLst>
                                      </p:cBhvr>
                                      <p:to>
                                        <p:strVal val="visible"/>
                                      </p:to>
                                    </p:set>
                                    <p:anim calcmode="lin" valueType="num">
                                      <p:cBhvr additive="base">
                                        <p:cTn id="45" dur="500" fill="hold"/>
                                        <p:tgtEl>
                                          <p:spTgt spid="92177"/>
                                        </p:tgtEl>
                                        <p:attrNameLst>
                                          <p:attrName>ppt_x</p:attrName>
                                        </p:attrNameLst>
                                      </p:cBhvr>
                                      <p:tavLst>
                                        <p:tav tm="0">
                                          <p:val>
                                            <p:strVal val="1+#ppt_w/2"/>
                                          </p:val>
                                        </p:tav>
                                        <p:tav tm="100000">
                                          <p:val>
                                            <p:strVal val="#ppt_x"/>
                                          </p:val>
                                        </p:tav>
                                      </p:tavLst>
                                    </p:anim>
                                    <p:anim calcmode="lin" valueType="num">
                                      <p:cBhvr additive="base">
                                        <p:cTn id="46" dur="500" fill="hold"/>
                                        <p:tgtEl>
                                          <p:spTgt spid="92177"/>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xit" presetSubtype="4" fill="hold" grpId="1" nodeType="clickEffect">
                                  <p:stCondLst>
                                    <p:cond delay="0"/>
                                  </p:stCondLst>
                                  <p:childTnLst>
                                    <p:anim calcmode="lin" valueType="num">
                                      <p:cBhvr additive="base">
                                        <p:cTn id="50" dur="500"/>
                                        <p:tgtEl>
                                          <p:spTgt spid="74"/>
                                        </p:tgtEl>
                                        <p:attrNameLst>
                                          <p:attrName>ppt_x</p:attrName>
                                        </p:attrNameLst>
                                      </p:cBhvr>
                                      <p:tavLst>
                                        <p:tav tm="0">
                                          <p:val>
                                            <p:strVal val="ppt_x"/>
                                          </p:val>
                                        </p:tav>
                                        <p:tav tm="100000">
                                          <p:val>
                                            <p:strVal val="ppt_x"/>
                                          </p:val>
                                        </p:tav>
                                      </p:tavLst>
                                    </p:anim>
                                    <p:anim calcmode="lin" valueType="num">
                                      <p:cBhvr additive="base">
                                        <p:cTn id="51" dur="500"/>
                                        <p:tgtEl>
                                          <p:spTgt spid="74"/>
                                        </p:tgtEl>
                                        <p:attrNameLst>
                                          <p:attrName>ppt_y</p:attrName>
                                        </p:attrNameLst>
                                      </p:cBhvr>
                                      <p:tavLst>
                                        <p:tav tm="0">
                                          <p:val>
                                            <p:strVal val="ppt_y"/>
                                          </p:val>
                                        </p:tav>
                                        <p:tav tm="100000">
                                          <p:val>
                                            <p:strVal val="1+ppt_h/2"/>
                                          </p:val>
                                        </p:tav>
                                      </p:tavLst>
                                    </p:anim>
                                    <p:set>
                                      <p:cBhvr>
                                        <p:cTn id="52" dur="1" fill="hold">
                                          <p:stCondLst>
                                            <p:cond delay="499"/>
                                          </p:stCondLst>
                                        </p:cTn>
                                        <p:tgtEl>
                                          <p:spTgt spid="74"/>
                                        </p:tgtEl>
                                        <p:attrNameLst>
                                          <p:attrName>style.visibility</p:attrName>
                                        </p:attrNameLst>
                                      </p:cBhvr>
                                      <p:to>
                                        <p:strVal val="hidden"/>
                                      </p:to>
                                    </p:set>
                                  </p:childTnLst>
                                </p:cTn>
                              </p:par>
                              <p:par>
                                <p:cTn id="53" presetID="2" presetClass="exit" presetSubtype="4" fill="hold" grpId="1" nodeType="withEffect">
                                  <p:stCondLst>
                                    <p:cond delay="0"/>
                                  </p:stCondLst>
                                  <p:childTnLst>
                                    <p:anim calcmode="lin" valueType="num">
                                      <p:cBhvr additive="base">
                                        <p:cTn id="54" dur="500"/>
                                        <p:tgtEl>
                                          <p:spTgt spid="73"/>
                                        </p:tgtEl>
                                        <p:attrNameLst>
                                          <p:attrName>ppt_x</p:attrName>
                                        </p:attrNameLst>
                                      </p:cBhvr>
                                      <p:tavLst>
                                        <p:tav tm="0">
                                          <p:val>
                                            <p:strVal val="ppt_x"/>
                                          </p:val>
                                        </p:tav>
                                        <p:tav tm="100000">
                                          <p:val>
                                            <p:strVal val="ppt_x"/>
                                          </p:val>
                                        </p:tav>
                                      </p:tavLst>
                                    </p:anim>
                                    <p:anim calcmode="lin" valueType="num">
                                      <p:cBhvr additive="base">
                                        <p:cTn id="55" dur="500"/>
                                        <p:tgtEl>
                                          <p:spTgt spid="73"/>
                                        </p:tgtEl>
                                        <p:attrNameLst>
                                          <p:attrName>ppt_y</p:attrName>
                                        </p:attrNameLst>
                                      </p:cBhvr>
                                      <p:tavLst>
                                        <p:tav tm="0">
                                          <p:val>
                                            <p:strVal val="ppt_y"/>
                                          </p:val>
                                        </p:tav>
                                        <p:tav tm="100000">
                                          <p:val>
                                            <p:strVal val="1+ppt_h/2"/>
                                          </p:val>
                                        </p:tav>
                                      </p:tavLst>
                                    </p:anim>
                                    <p:set>
                                      <p:cBhvr>
                                        <p:cTn id="56" dur="1" fill="hold">
                                          <p:stCondLst>
                                            <p:cond delay="499"/>
                                          </p:stCondLst>
                                        </p:cTn>
                                        <p:tgtEl>
                                          <p:spTgt spid="73"/>
                                        </p:tgtEl>
                                        <p:attrNameLst>
                                          <p:attrName>style.visibility</p:attrName>
                                        </p:attrNameLst>
                                      </p:cBhvr>
                                      <p:to>
                                        <p:strVal val="hidden"/>
                                      </p:to>
                                    </p:set>
                                  </p:childTnLst>
                                </p:cTn>
                              </p:par>
                              <p:par>
                                <p:cTn id="57" presetID="2" presetClass="exit" presetSubtype="4" fill="hold" nodeType="withEffect">
                                  <p:stCondLst>
                                    <p:cond delay="0"/>
                                  </p:stCondLst>
                                  <p:childTnLst>
                                    <p:anim calcmode="lin" valueType="num">
                                      <p:cBhvr additive="base">
                                        <p:cTn id="58" dur="500"/>
                                        <p:tgtEl>
                                          <p:spTgt spid="92164"/>
                                        </p:tgtEl>
                                        <p:attrNameLst>
                                          <p:attrName>ppt_x</p:attrName>
                                        </p:attrNameLst>
                                      </p:cBhvr>
                                      <p:tavLst>
                                        <p:tav tm="0">
                                          <p:val>
                                            <p:strVal val="ppt_x"/>
                                          </p:val>
                                        </p:tav>
                                        <p:tav tm="100000">
                                          <p:val>
                                            <p:strVal val="ppt_x"/>
                                          </p:val>
                                        </p:tav>
                                      </p:tavLst>
                                    </p:anim>
                                    <p:anim calcmode="lin" valueType="num">
                                      <p:cBhvr additive="base">
                                        <p:cTn id="59" dur="500"/>
                                        <p:tgtEl>
                                          <p:spTgt spid="92164"/>
                                        </p:tgtEl>
                                        <p:attrNameLst>
                                          <p:attrName>ppt_y</p:attrName>
                                        </p:attrNameLst>
                                      </p:cBhvr>
                                      <p:tavLst>
                                        <p:tav tm="0">
                                          <p:val>
                                            <p:strVal val="ppt_y"/>
                                          </p:val>
                                        </p:tav>
                                        <p:tav tm="100000">
                                          <p:val>
                                            <p:strVal val="1+ppt_h/2"/>
                                          </p:val>
                                        </p:tav>
                                      </p:tavLst>
                                    </p:anim>
                                    <p:set>
                                      <p:cBhvr>
                                        <p:cTn id="60" dur="1" fill="hold">
                                          <p:stCondLst>
                                            <p:cond delay="499"/>
                                          </p:stCondLst>
                                        </p:cTn>
                                        <p:tgtEl>
                                          <p:spTgt spid="92164"/>
                                        </p:tgtEl>
                                        <p:attrNameLst>
                                          <p:attrName>style.visibility</p:attrName>
                                        </p:attrNameLst>
                                      </p:cBhvr>
                                      <p:to>
                                        <p:strVal val="hidden"/>
                                      </p:to>
                                    </p:set>
                                  </p:childTnLst>
                                </p:cTn>
                              </p:par>
                              <p:par>
                                <p:cTn id="61" presetID="2" presetClass="exit" presetSubtype="4" fill="hold" nodeType="withEffect">
                                  <p:stCondLst>
                                    <p:cond delay="0"/>
                                  </p:stCondLst>
                                  <p:childTnLst>
                                    <p:anim calcmode="lin" valueType="num">
                                      <p:cBhvr additive="base">
                                        <p:cTn id="62" dur="500"/>
                                        <p:tgtEl>
                                          <p:spTgt spid="92166"/>
                                        </p:tgtEl>
                                        <p:attrNameLst>
                                          <p:attrName>ppt_x</p:attrName>
                                        </p:attrNameLst>
                                      </p:cBhvr>
                                      <p:tavLst>
                                        <p:tav tm="0">
                                          <p:val>
                                            <p:strVal val="ppt_x"/>
                                          </p:val>
                                        </p:tav>
                                        <p:tav tm="100000">
                                          <p:val>
                                            <p:strVal val="ppt_x"/>
                                          </p:val>
                                        </p:tav>
                                      </p:tavLst>
                                    </p:anim>
                                    <p:anim calcmode="lin" valueType="num">
                                      <p:cBhvr additive="base">
                                        <p:cTn id="63" dur="500"/>
                                        <p:tgtEl>
                                          <p:spTgt spid="92166"/>
                                        </p:tgtEl>
                                        <p:attrNameLst>
                                          <p:attrName>ppt_y</p:attrName>
                                        </p:attrNameLst>
                                      </p:cBhvr>
                                      <p:tavLst>
                                        <p:tav tm="0">
                                          <p:val>
                                            <p:strVal val="ppt_y"/>
                                          </p:val>
                                        </p:tav>
                                        <p:tav tm="100000">
                                          <p:val>
                                            <p:strVal val="1+ppt_h/2"/>
                                          </p:val>
                                        </p:tav>
                                      </p:tavLst>
                                    </p:anim>
                                    <p:set>
                                      <p:cBhvr>
                                        <p:cTn id="64" dur="1" fill="hold">
                                          <p:stCondLst>
                                            <p:cond delay="499"/>
                                          </p:stCondLst>
                                        </p:cTn>
                                        <p:tgtEl>
                                          <p:spTgt spid="92166"/>
                                        </p:tgtEl>
                                        <p:attrNameLst>
                                          <p:attrName>style.visibility</p:attrName>
                                        </p:attrNameLst>
                                      </p:cBhvr>
                                      <p:to>
                                        <p:strVal val="hidden"/>
                                      </p:to>
                                    </p:set>
                                  </p:childTnLst>
                                </p:cTn>
                              </p:par>
                              <p:par>
                                <p:cTn id="65" presetID="2" presetClass="exit" presetSubtype="4" fill="hold" nodeType="withEffect">
                                  <p:stCondLst>
                                    <p:cond delay="0"/>
                                  </p:stCondLst>
                                  <p:childTnLst>
                                    <p:anim calcmode="lin" valueType="num">
                                      <p:cBhvr additive="base">
                                        <p:cTn id="66" dur="500"/>
                                        <p:tgtEl>
                                          <p:spTgt spid="92162"/>
                                        </p:tgtEl>
                                        <p:attrNameLst>
                                          <p:attrName>ppt_x</p:attrName>
                                        </p:attrNameLst>
                                      </p:cBhvr>
                                      <p:tavLst>
                                        <p:tav tm="0">
                                          <p:val>
                                            <p:strVal val="ppt_x"/>
                                          </p:val>
                                        </p:tav>
                                        <p:tav tm="100000">
                                          <p:val>
                                            <p:strVal val="ppt_x"/>
                                          </p:val>
                                        </p:tav>
                                      </p:tavLst>
                                    </p:anim>
                                    <p:anim calcmode="lin" valueType="num">
                                      <p:cBhvr additive="base">
                                        <p:cTn id="67" dur="500"/>
                                        <p:tgtEl>
                                          <p:spTgt spid="92162"/>
                                        </p:tgtEl>
                                        <p:attrNameLst>
                                          <p:attrName>ppt_y</p:attrName>
                                        </p:attrNameLst>
                                      </p:cBhvr>
                                      <p:tavLst>
                                        <p:tav tm="0">
                                          <p:val>
                                            <p:strVal val="ppt_y"/>
                                          </p:val>
                                        </p:tav>
                                        <p:tav tm="100000">
                                          <p:val>
                                            <p:strVal val="1+ppt_h/2"/>
                                          </p:val>
                                        </p:tav>
                                      </p:tavLst>
                                    </p:anim>
                                    <p:set>
                                      <p:cBhvr>
                                        <p:cTn id="68" dur="1" fill="hold">
                                          <p:stCondLst>
                                            <p:cond delay="499"/>
                                          </p:stCondLst>
                                        </p:cTn>
                                        <p:tgtEl>
                                          <p:spTgt spid="92162"/>
                                        </p:tgtEl>
                                        <p:attrNameLst>
                                          <p:attrName>style.visibility</p:attrName>
                                        </p:attrNameLst>
                                      </p:cBhvr>
                                      <p:to>
                                        <p:strVal val="hidden"/>
                                      </p:to>
                                    </p:set>
                                  </p:childTnLst>
                                </p:cTn>
                              </p:par>
                              <p:par>
                                <p:cTn id="69" presetID="2" presetClass="exit" presetSubtype="4" fill="hold" nodeType="withEffect">
                                  <p:stCondLst>
                                    <p:cond delay="0"/>
                                  </p:stCondLst>
                                  <p:childTnLst>
                                    <p:anim calcmode="lin" valueType="num">
                                      <p:cBhvr additive="base">
                                        <p:cTn id="70" dur="500"/>
                                        <p:tgtEl>
                                          <p:spTgt spid="92168"/>
                                        </p:tgtEl>
                                        <p:attrNameLst>
                                          <p:attrName>ppt_x</p:attrName>
                                        </p:attrNameLst>
                                      </p:cBhvr>
                                      <p:tavLst>
                                        <p:tav tm="0">
                                          <p:val>
                                            <p:strVal val="ppt_x"/>
                                          </p:val>
                                        </p:tav>
                                        <p:tav tm="100000">
                                          <p:val>
                                            <p:strVal val="ppt_x"/>
                                          </p:val>
                                        </p:tav>
                                      </p:tavLst>
                                    </p:anim>
                                    <p:anim calcmode="lin" valueType="num">
                                      <p:cBhvr additive="base">
                                        <p:cTn id="71" dur="500"/>
                                        <p:tgtEl>
                                          <p:spTgt spid="92168"/>
                                        </p:tgtEl>
                                        <p:attrNameLst>
                                          <p:attrName>ppt_y</p:attrName>
                                        </p:attrNameLst>
                                      </p:cBhvr>
                                      <p:tavLst>
                                        <p:tav tm="0">
                                          <p:val>
                                            <p:strVal val="ppt_y"/>
                                          </p:val>
                                        </p:tav>
                                        <p:tav tm="100000">
                                          <p:val>
                                            <p:strVal val="1+ppt_h/2"/>
                                          </p:val>
                                        </p:tav>
                                      </p:tavLst>
                                    </p:anim>
                                    <p:set>
                                      <p:cBhvr>
                                        <p:cTn id="72" dur="1" fill="hold">
                                          <p:stCondLst>
                                            <p:cond delay="499"/>
                                          </p:stCondLst>
                                        </p:cTn>
                                        <p:tgtEl>
                                          <p:spTgt spid="92168"/>
                                        </p:tgtEl>
                                        <p:attrNameLst>
                                          <p:attrName>style.visibility</p:attrName>
                                        </p:attrNameLst>
                                      </p:cBhvr>
                                      <p:to>
                                        <p:strVal val="hidden"/>
                                      </p:to>
                                    </p:set>
                                  </p:childTnLst>
                                </p:cTn>
                              </p:par>
                              <p:par>
                                <p:cTn id="73" presetID="2" presetClass="exit" presetSubtype="4" fill="hold" nodeType="withEffect">
                                  <p:stCondLst>
                                    <p:cond delay="0"/>
                                  </p:stCondLst>
                                  <p:childTnLst>
                                    <p:anim calcmode="lin" valueType="num">
                                      <p:cBhvr additive="base">
                                        <p:cTn id="74" dur="500"/>
                                        <p:tgtEl>
                                          <p:spTgt spid="92177"/>
                                        </p:tgtEl>
                                        <p:attrNameLst>
                                          <p:attrName>ppt_x</p:attrName>
                                        </p:attrNameLst>
                                      </p:cBhvr>
                                      <p:tavLst>
                                        <p:tav tm="0">
                                          <p:val>
                                            <p:strVal val="ppt_x"/>
                                          </p:val>
                                        </p:tav>
                                        <p:tav tm="100000">
                                          <p:val>
                                            <p:strVal val="ppt_x"/>
                                          </p:val>
                                        </p:tav>
                                      </p:tavLst>
                                    </p:anim>
                                    <p:anim calcmode="lin" valueType="num">
                                      <p:cBhvr additive="base">
                                        <p:cTn id="75" dur="500"/>
                                        <p:tgtEl>
                                          <p:spTgt spid="92177"/>
                                        </p:tgtEl>
                                        <p:attrNameLst>
                                          <p:attrName>ppt_y</p:attrName>
                                        </p:attrNameLst>
                                      </p:cBhvr>
                                      <p:tavLst>
                                        <p:tav tm="0">
                                          <p:val>
                                            <p:strVal val="ppt_y"/>
                                          </p:val>
                                        </p:tav>
                                        <p:tav tm="100000">
                                          <p:val>
                                            <p:strVal val="1+ppt_h/2"/>
                                          </p:val>
                                        </p:tav>
                                      </p:tavLst>
                                    </p:anim>
                                    <p:set>
                                      <p:cBhvr>
                                        <p:cTn id="76" dur="1" fill="hold">
                                          <p:stCondLst>
                                            <p:cond delay="499"/>
                                          </p:stCondLst>
                                        </p:cTn>
                                        <p:tgtEl>
                                          <p:spTgt spid="92177"/>
                                        </p:tgtEl>
                                        <p:attrNameLst>
                                          <p:attrName>style.visibility</p:attrName>
                                        </p:attrNameLst>
                                      </p:cBhvr>
                                      <p:to>
                                        <p:strVal val="hidden"/>
                                      </p:to>
                                    </p:set>
                                  </p:childTnLst>
                                </p:cTn>
                              </p:par>
                              <p:par>
                                <p:cTn id="77" presetID="2" presetClass="exit" presetSubtype="4" fill="hold" nodeType="withEffect">
                                  <p:stCondLst>
                                    <p:cond delay="0"/>
                                  </p:stCondLst>
                                  <p:childTnLst>
                                    <p:anim calcmode="lin" valueType="num">
                                      <p:cBhvr additive="base">
                                        <p:cTn id="78" dur="500"/>
                                        <p:tgtEl>
                                          <p:spTgt spid="92170"/>
                                        </p:tgtEl>
                                        <p:attrNameLst>
                                          <p:attrName>ppt_x</p:attrName>
                                        </p:attrNameLst>
                                      </p:cBhvr>
                                      <p:tavLst>
                                        <p:tav tm="0">
                                          <p:val>
                                            <p:strVal val="ppt_x"/>
                                          </p:val>
                                        </p:tav>
                                        <p:tav tm="100000">
                                          <p:val>
                                            <p:strVal val="ppt_x"/>
                                          </p:val>
                                        </p:tav>
                                      </p:tavLst>
                                    </p:anim>
                                    <p:anim calcmode="lin" valueType="num">
                                      <p:cBhvr additive="base">
                                        <p:cTn id="79" dur="500"/>
                                        <p:tgtEl>
                                          <p:spTgt spid="92170"/>
                                        </p:tgtEl>
                                        <p:attrNameLst>
                                          <p:attrName>ppt_y</p:attrName>
                                        </p:attrNameLst>
                                      </p:cBhvr>
                                      <p:tavLst>
                                        <p:tav tm="0">
                                          <p:val>
                                            <p:strVal val="ppt_y"/>
                                          </p:val>
                                        </p:tav>
                                        <p:tav tm="100000">
                                          <p:val>
                                            <p:strVal val="1+ppt_h/2"/>
                                          </p:val>
                                        </p:tav>
                                      </p:tavLst>
                                    </p:anim>
                                    <p:set>
                                      <p:cBhvr>
                                        <p:cTn id="80" dur="1" fill="hold">
                                          <p:stCondLst>
                                            <p:cond delay="499"/>
                                          </p:stCondLst>
                                        </p:cTn>
                                        <p:tgtEl>
                                          <p:spTgt spid="92170"/>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500"/>
                                        <p:tgtEl>
                                          <p:spTgt spid="92173"/>
                                        </p:tgtEl>
                                        <p:attrNameLst>
                                          <p:attrName>ppt_x</p:attrName>
                                        </p:attrNameLst>
                                      </p:cBhvr>
                                      <p:tavLst>
                                        <p:tav tm="0">
                                          <p:val>
                                            <p:strVal val="ppt_x"/>
                                          </p:val>
                                        </p:tav>
                                        <p:tav tm="100000">
                                          <p:val>
                                            <p:strVal val="ppt_x"/>
                                          </p:val>
                                        </p:tav>
                                      </p:tavLst>
                                    </p:anim>
                                    <p:anim calcmode="lin" valueType="num">
                                      <p:cBhvr additive="base">
                                        <p:cTn id="83" dur="500"/>
                                        <p:tgtEl>
                                          <p:spTgt spid="92173"/>
                                        </p:tgtEl>
                                        <p:attrNameLst>
                                          <p:attrName>ppt_y</p:attrName>
                                        </p:attrNameLst>
                                      </p:cBhvr>
                                      <p:tavLst>
                                        <p:tav tm="0">
                                          <p:val>
                                            <p:strVal val="ppt_y"/>
                                          </p:val>
                                        </p:tav>
                                        <p:tav tm="100000">
                                          <p:val>
                                            <p:strVal val="1+ppt_h/2"/>
                                          </p:val>
                                        </p:tav>
                                      </p:tavLst>
                                    </p:anim>
                                    <p:set>
                                      <p:cBhvr>
                                        <p:cTn id="84" dur="1" fill="hold">
                                          <p:stCondLst>
                                            <p:cond delay="499"/>
                                          </p:stCondLst>
                                        </p:cTn>
                                        <p:tgtEl>
                                          <p:spTgt spid="92173"/>
                                        </p:tgtEl>
                                        <p:attrNameLst>
                                          <p:attrName>style.visibility</p:attrName>
                                        </p:attrNameLst>
                                      </p:cBhvr>
                                      <p:to>
                                        <p:strVal val="hidden"/>
                                      </p:to>
                                    </p:set>
                                  </p:childTnLst>
                                </p:cTn>
                              </p:par>
                              <p:par>
                                <p:cTn id="85" presetID="2" presetClass="exit" presetSubtype="4" fill="hold" nodeType="withEffect">
                                  <p:stCondLst>
                                    <p:cond delay="0"/>
                                  </p:stCondLst>
                                  <p:childTnLst>
                                    <p:anim calcmode="lin" valueType="num">
                                      <p:cBhvr additive="base">
                                        <p:cTn id="86" dur="500"/>
                                        <p:tgtEl>
                                          <p:spTgt spid="92172"/>
                                        </p:tgtEl>
                                        <p:attrNameLst>
                                          <p:attrName>ppt_x</p:attrName>
                                        </p:attrNameLst>
                                      </p:cBhvr>
                                      <p:tavLst>
                                        <p:tav tm="0">
                                          <p:val>
                                            <p:strVal val="ppt_x"/>
                                          </p:val>
                                        </p:tav>
                                        <p:tav tm="100000">
                                          <p:val>
                                            <p:strVal val="ppt_x"/>
                                          </p:val>
                                        </p:tav>
                                      </p:tavLst>
                                    </p:anim>
                                    <p:anim calcmode="lin" valueType="num">
                                      <p:cBhvr additive="base">
                                        <p:cTn id="87" dur="500"/>
                                        <p:tgtEl>
                                          <p:spTgt spid="92172"/>
                                        </p:tgtEl>
                                        <p:attrNameLst>
                                          <p:attrName>ppt_y</p:attrName>
                                        </p:attrNameLst>
                                      </p:cBhvr>
                                      <p:tavLst>
                                        <p:tav tm="0">
                                          <p:val>
                                            <p:strVal val="ppt_y"/>
                                          </p:val>
                                        </p:tav>
                                        <p:tav tm="100000">
                                          <p:val>
                                            <p:strVal val="1+ppt_h/2"/>
                                          </p:val>
                                        </p:tav>
                                      </p:tavLst>
                                    </p:anim>
                                    <p:set>
                                      <p:cBhvr>
                                        <p:cTn id="88" dur="1" fill="hold">
                                          <p:stCondLst>
                                            <p:cond delay="499"/>
                                          </p:stCondLst>
                                        </p:cTn>
                                        <p:tgtEl>
                                          <p:spTgt spid="92172"/>
                                        </p:tgtEl>
                                        <p:attrNameLst>
                                          <p:attrName>style.visibility</p:attrName>
                                        </p:attrNameLst>
                                      </p:cBhvr>
                                      <p:to>
                                        <p:strVal val="hidden"/>
                                      </p:to>
                                    </p:set>
                                  </p:childTnLst>
                                </p:cTn>
                              </p:par>
                            </p:childTnLst>
                          </p:cTn>
                        </p:par>
                        <p:par>
                          <p:cTn id="89" fill="hold">
                            <p:stCondLst>
                              <p:cond delay="500"/>
                            </p:stCondLst>
                            <p:childTnLst>
                              <p:par>
                                <p:cTn id="90" presetID="2" presetClass="entr" presetSubtype="4" fill="hold" grpId="0" nodeType="afterEffect">
                                  <p:stCondLst>
                                    <p:cond delay="0"/>
                                  </p:stCondLst>
                                  <p:childTnLst>
                                    <p:set>
                                      <p:cBhvr>
                                        <p:cTn id="91" dur="1" fill="hold">
                                          <p:stCondLst>
                                            <p:cond delay="0"/>
                                          </p:stCondLst>
                                        </p:cTn>
                                        <p:tgtEl>
                                          <p:spTgt spid="76"/>
                                        </p:tgtEl>
                                        <p:attrNameLst>
                                          <p:attrName>style.visibility</p:attrName>
                                        </p:attrNameLst>
                                      </p:cBhvr>
                                      <p:to>
                                        <p:strVal val="visible"/>
                                      </p:to>
                                    </p:set>
                                    <p:anim calcmode="lin" valueType="num">
                                      <p:cBhvr additive="base">
                                        <p:cTn id="92" dur="500" fill="hold"/>
                                        <p:tgtEl>
                                          <p:spTgt spid="76"/>
                                        </p:tgtEl>
                                        <p:attrNameLst>
                                          <p:attrName>ppt_x</p:attrName>
                                        </p:attrNameLst>
                                      </p:cBhvr>
                                      <p:tavLst>
                                        <p:tav tm="0">
                                          <p:val>
                                            <p:strVal val="#ppt_x"/>
                                          </p:val>
                                        </p:tav>
                                        <p:tav tm="100000">
                                          <p:val>
                                            <p:strVal val="#ppt_x"/>
                                          </p:val>
                                        </p:tav>
                                      </p:tavLst>
                                    </p:anim>
                                    <p:anim calcmode="lin" valueType="num">
                                      <p:cBhvr additive="base">
                                        <p:cTn id="93" dur="500" fill="hold"/>
                                        <p:tgtEl>
                                          <p:spTgt spid="76"/>
                                        </p:tgtEl>
                                        <p:attrNameLst>
                                          <p:attrName>ppt_y</p:attrName>
                                        </p:attrNameLst>
                                      </p:cBhvr>
                                      <p:tavLst>
                                        <p:tav tm="0">
                                          <p:val>
                                            <p:strVal val="1+#ppt_h/2"/>
                                          </p:val>
                                        </p:tav>
                                        <p:tav tm="100000">
                                          <p:val>
                                            <p:strVal val="#ppt_y"/>
                                          </p:val>
                                        </p:tav>
                                      </p:tavLst>
                                    </p:anim>
                                  </p:childTnLst>
                                </p:cTn>
                              </p:par>
                              <p:par>
                                <p:cTn id="94" presetID="2" presetClass="entr" presetSubtype="4" fill="hold" grpId="0" nodeType="withEffect">
                                  <p:stCondLst>
                                    <p:cond delay="0"/>
                                  </p:stCondLst>
                                  <p:childTnLst>
                                    <p:set>
                                      <p:cBhvr>
                                        <p:cTn id="95" dur="1" fill="hold">
                                          <p:stCondLst>
                                            <p:cond delay="0"/>
                                          </p:stCondLst>
                                        </p:cTn>
                                        <p:tgtEl>
                                          <p:spTgt spid="75"/>
                                        </p:tgtEl>
                                        <p:attrNameLst>
                                          <p:attrName>style.visibility</p:attrName>
                                        </p:attrNameLst>
                                      </p:cBhvr>
                                      <p:to>
                                        <p:strVal val="visible"/>
                                      </p:to>
                                    </p:set>
                                    <p:anim calcmode="lin" valueType="num">
                                      <p:cBhvr additive="base">
                                        <p:cTn id="96" dur="500" fill="hold"/>
                                        <p:tgtEl>
                                          <p:spTgt spid="75"/>
                                        </p:tgtEl>
                                        <p:attrNameLst>
                                          <p:attrName>ppt_x</p:attrName>
                                        </p:attrNameLst>
                                      </p:cBhvr>
                                      <p:tavLst>
                                        <p:tav tm="0">
                                          <p:val>
                                            <p:strVal val="#ppt_x"/>
                                          </p:val>
                                        </p:tav>
                                        <p:tav tm="100000">
                                          <p:val>
                                            <p:strVal val="#ppt_x"/>
                                          </p:val>
                                        </p:tav>
                                      </p:tavLst>
                                    </p:anim>
                                    <p:anim calcmode="lin" valueType="num">
                                      <p:cBhvr additive="base">
                                        <p:cTn id="97"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8" fill="hold" nodeType="clickEffect">
                                  <p:stCondLst>
                                    <p:cond delay="0"/>
                                  </p:stCondLst>
                                  <p:childTnLst>
                                    <p:set>
                                      <p:cBhvr>
                                        <p:cTn id="101" dur="1" fill="hold">
                                          <p:stCondLst>
                                            <p:cond delay="0"/>
                                          </p:stCondLst>
                                        </p:cTn>
                                        <p:tgtEl>
                                          <p:spTgt spid="92183"/>
                                        </p:tgtEl>
                                        <p:attrNameLst>
                                          <p:attrName>style.visibility</p:attrName>
                                        </p:attrNameLst>
                                      </p:cBhvr>
                                      <p:to>
                                        <p:strVal val="visible"/>
                                      </p:to>
                                    </p:set>
                                    <p:anim calcmode="lin" valueType="num">
                                      <p:cBhvr additive="base">
                                        <p:cTn id="102" dur="500" fill="hold"/>
                                        <p:tgtEl>
                                          <p:spTgt spid="92183"/>
                                        </p:tgtEl>
                                        <p:attrNameLst>
                                          <p:attrName>ppt_x</p:attrName>
                                        </p:attrNameLst>
                                      </p:cBhvr>
                                      <p:tavLst>
                                        <p:tav tm="0">
                                          <p:val>
                                            <p:strVal val="0-#ppt_w/2"/>
                                          </p:val>
                                        </p:tav>
                                        <p:tav tm="100000">
                                          <p:val>
                                            <p:strVal val="#ppt_x"/>
                                          </p:val>
                                        </p:tav>
                                      </p:tavLst>
                                    </p:anim>
                                    <p:anim calcmode="lin" valueType="num">
                                      <p:cBhvr additive="base">
                                        <p:cTn id="103" dur="500" fill="hold"/>
                                        <p:tgtEl>
                                          <p:spTgt spid="92183"/>
                                        </p:tgtEl>
                                        <p:attrNameLst>
                                          <p:attrName>ppt_y</p:attrName>
                                        </p:attrNameLst>
                                      </p:cBhvr>
                                      <p:tavLst>
                                        <p:tav tm="0">
                                          <p:val>
                                            <p:strVal val="#ppt_y"/>
                                          </p:val>
                                        </p:tav>
                                        <p:tav tm="100000">
                                          <p:val>
                                            <p:strVal val="#ppt_y"/>
                                          </p:val>
                                        </p:tav>
                                      </p:tavLst>
                                    </p:anim>
                                  </p:childTnLst>
                                </p:cTn>
                              </p:par>
                              <p:par>
                                <p:cTn id="104" presetID="2" presetClass="entr" presetSubtype="2" fill="hold" nodeType="withEffect">
                                  <p:stCondLst>
                                    <p:cond delay="0"/>
                                  </p:stCondLst>
                                  <p:childTnLst>
                                    <p:set>
                                      <p:cBhvr>
                                        <p:cTn id="105" dur="1" fill="hold">
                                          <p:stCondLst>
                                            <p:cond delay="0"/>
                                          </p:stCondLst>
                                        </p:cTn>
                                        <p:tgtEl>
                                          <p:spTgt spid="92185"/>
                                        </p:tgtEl>
                                        <p:attrNameLst>
                                          <p:attrName>style.visibility</p:attrName>
                                        </p:attrNameLst>
                                      </p:cBhvr>
                                      <p:to>
                                        <p:strVal val="visible"/>
                                      </p:to>
                                    </p:set>
                                    <p:anim calcmode="lin" valueType="num">
                                      <p:cBhvr additive="base">
                                        <p:cTn id="106" dur="500" fill="hold"/>
                                        <p:tgtEl>
                                          <p:spTgt spid="92185"/>
                                        </p:tgtEl>
                                        <p:attrNameLst>
                                          <p:attrName>ppt_x</p:attrName>
                                        </p:attrNameLst>
                                      </p:cBhvr>
                                      <p:tavLst>
                                        <p:tav tm="0">
                                          <p:val>
                                            <p:strVal val="1+#ppt_w/2"/>
                                          </p:val>
                                        </p:tav>
                                        <p:tav tm="100000">
                                          <p:val>
                                            <p:strVal val="#ppt_x"/>
                                          </p:val>
                                        </p:tav>
                                      </p:tavLst>
                                    </p:anim>
                                    <p:anim calcmode="lin" valueType="num">
                                      <p:cBhvr additive="base">
                                        <p:cTn id="107" dur="500" fill="hold"/>
                                        <p:tgtEl>
                                          <p:spTgt spid="9218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3" grpId="1" animBg="1"/>
      <p:bldP spid="74" grpId="0"/>
      <p:bldP spid="74" grpId="1"/>
      <p:bldP spid="75" grpId="0" animBg="1"/>
      <p:bldP spid="7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18" name="Google Shape;14470;p82"/>
          <p:cNvGrpSpPr/>
          <p:nvPr/>
        </p:nvGrpSpPr>
        <p:grpSpPr>
          <a:xfrm>
            <a:off x="3563888" y="483518"/>
            <a:ext cx="4248472" cy="4536504"/>
            <a:chOff x="1388708" y="4274484"/>
            <a:chExt cx="330210" cy="366665"/>
          </a:xfrm>
        </p:grpSpPr>
        <p:sp>
          <p:nvSpPr>
            <p:cNvPr id="19" name="Google Shape;14471;p82"/>
            <p:cNvSpPr/>
            <p:nvPr/>
          </p:nvSpPr>
          <p:spPr>
            <a:xfrm>
              <a:off x="1490965" y="4274484"/>
              <a:ext cx="227954" cy="366665"/>
            </a:xfrm>
            <a:custGeom>
              <a:avLst/>
              <a:gdLst/>
              <a:ahLst/>
              <a:cxnLst/>
              <a:rect l="l" t="t" r="r" b="b"/>
              <a:pathLst>
                <a:path w="8723" h="14031" extrusionOk="0">
                  <a:moveTo>
                    <a:pt x="289" y="1"/>
                  </a:moveTo>
                  <a:cubicBezTo>
                    <a:pt x="126" y="1"/>
                    <a:pt x="1" y="126"/>
                    <a:pt x="1" y="289"/>
                  </a:cubicBezTo>
                  <a:lnTo>
                    <a:pt x="1" y="14030"/>
                  </a:lnTo>
                  <a:lnTo>
                    <a:pt x="6963" y="14030"/>
                  </a:lnTo>
                  <a:cubicBezTo>
                    <a:pt x="7934" y="14030"/>
                    <a:pt x="8723" y="13242"/>
                    <a:pt x="8723" y="12271"/>
                  </a:cubicBezTo>
                  <a:lnTo>
                    <a:pt x="8723" y="289"/>
                  </a:lnTo>
                  <a:cubicBezTo>
                    <a:pt x="8723" y="126"/>
                    <a:pt x="8598" y="1"/>
                    <a:pt x="8444" y="1"/>
                  </a:cubicBezTo>
                  <a:close/>
                </a:path>
              </a:pathLst>
            </a:custGeom>
            <a:solidFill>
              <a:srgbClr val="F5F7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4472;p82"/>
            <p:cNvSpPr/>
            <p:nvPr/>
          </p:nvSpPr>
          <p:spPr>
            <a:xfrm>
              <a:off x="1651810" y="4274484"/>
              <a:ext cx="67108" cy="366665"/>
            </a:xfrm>
            <a:custGeom>
              <a:avLst/>
              <a:gdLst/>
              <a:ahLst/>
              <a:cxnLst/>
              <a:rect l="l" t="t" r="r" b="b"/>
              <a:pathLst>
                <a:path w="2568" h="14031" extrusionOk="0">
                  <a:moveTo>
                    <a:pt x="1481" y="1"/>
                  </a:moveTo>
                  <a:cubicBezTo>
                    <a:pt x="1635" y="1"/>
                    <a:pt x="1760" y="126"/>
                    <a:pt x="1760" y="289"/>
                  </a:cubicBezTo>
                  <a:lnTo>
                    <a:pt x="1760" y="12271"/>
                  </a:lnTo>
                  <a:cubicBezTo>
                    <a:pt x="1760" y="13242"/>
                    <a:pt x="971" y="14030"/>
                    <a:pt x="0" y="14030"/>
                  </a:cubicBezTo>
                  <a:lnTo>
                    <a:pt x="808" y="14030"/>
                  </a:lnTo>
                  <a:cubicBezTo>
                    <a:pt x="1779" y="14030"/>
                    <a:pt x="2568" y="13242"/>
                    <a:pt x="2568" y="12271"/>
                  </a:cubicBezTo>
                  <a:lnTo>
                    <a:pt x="2568" y="289"/>
                  </a:lnTo>
                  <a:cubicBezTo>
                    <a:pt x="2568" y="126"/>
                    <a:pt x="2443" y="1"/>
                    <a:pt x="2289"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4473;p82"/>
            <p:cNvSpPr/>
            <p:nvPr/>
          </p:nvSpPr>
          <p:spPr>
            <a:xfrm>
              <a:off x="1395973" y="4576288"/>
              <a:ext cx="273947" cy="64861"/>
            </a:xfrm>
            <a:custGeom>
              <a:avLst/>
              <a:gdLst/>
              <a:ahLst/>
              <a:cxnLst/>
              <a:rect l="l" t="t" r="r" b="b"/>
              <a:pathLst>
                <a:path w="10483" h="2482" extrusionOk="0">
                  <a:moveTo>
                    <a:pt x="280" y="0"/>
                  </a:moveTo>
                  <a:cubicBezTo>
                    <a:pt x="126" y="0"/>
                    <a:pt x="1" y="125"/>
                    <a:pt x="1" y="289"/>
                  </a:cubicBezTo>
                  <a:lnTo>
                    <a:pt x="1" y="722"/>
                  </a:lnTo>
                  <a:cubicBezTo>
                    <a:pt x="1" y="1693"/>
                    <a:pt x="789" y="2481"/>
                    <a:pt x="1761" y="2481"/>
                  </a:cubicBezTo>
                  <a:lnTo>
                    <a:pt x="10482" y="2481"/>
                  </a:lnTo>
                  <a:cubicBezTo>
                    <a:pt x="9511" y="2481"/>
                    <a:pt x="8723" y="1693"/>
                    <a:pt x="8723" y="722"/>
                  </a:cubicBezTo>
                  <a:lnTo>
                    <a:pt x="8723" y="289"/>
                  </a:lnTo>
                  <a:cubicBezTo>
                    <a:pt x="8723" y="125"/>
                    <a:pt x="8598" y="0"/>
                    <a:pt x="8444"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4474;p82"/>
            <p:cNvSpPr/>
            <p:nvPr/>
          </p:nvSpPr>
          <p:spPr>
            <a:xfrm>
              <a:off x="1523395" y="4385547"/>
              <a:ext cx="31437" cy="26916"/>
            </a:xfrm>
            <a:custGeom>
              <a:avLst/>
              <a:gdLst/>
              <a:ahLst/>
              <a:cxnLst/>
              <a:rect l="l" t="t" r="r" b="b"/>
              <a:pathLst>
                <a:path w="1203" h="1030" extrusionOk="0">
                  <a:moveTo>
                    <a:pt x="683" y="1"/>
                  </a:moveTo>
                  <a:cubicBezTo>
                    <a:pt x="231" y="1"/>
                    <a:pt x="0" y="559"/>
                    <a:pt x="327" y="876"/>
                  </a:cubicBezTo>
                  <a:cubicBezTo>
                    <a:pt x="430" y="982"/>
                    <a:pt x="559" y="1029"/>
                    <a:pt x="685" y="1029"/>
                  </a:cubicBezTo>
                  <a:cubicBezTo>
                    <a:pt x="948" y="1029"/>
                    <a:pt x="1202" y="825"/>
                    <a:pt x="1202" y="520"/>
                  </a:cubicBezTo>
                  <a:cubicBezTo>
                    <a:pt x="1202" y="232"/>
                    <a:pt x="972" y="1"/>
                    <a:pt x="683" y="1"/>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4475;p82"/>
            <p:cNvSpPr/>
            <p:nvPr/>
          </p:nvSpPr>
          <p:spPr>
            <a:xfrm>
              <a:off x="1569623" y="4394589"/>
              <a:ext cx="41734" cy="11106"/>
            </a:xfrm>
            <a:custGeom>
              <a:avLst/>
              <a:gdLst/>
              <a:ahLst/>
              <a:cxnLst/>
              <a:rect l="l" t="t" r="r" b="b"/>
              <a:pathLst>
                <a:path w="1597" h="425" extrusionOk="0">
                  <a:moveTo>
                    <a:pt x="280" y="1"/>
                  </a:moveTo>
                  <a:cubicBezTo>
                    <a:pt x="1" y="1"/>
                    <a:pt x="1" y="424"/>
                    <a:pt x="280" y="424"/>
                  </a:cubicBezTo>
                  <a:lnTo>
                    <a:pt x="1318" y="424"/>
                  </a:lnTo>
                  <a:cubicBezTo>
                    <a:pt x="1597" y="424"/>
                    <a:pt x="1597" y="1"/>
                    <a:pt x="1318"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4476;p82"/>
            <p:cNvSpPr/>
            <p:nvPr/>
          </p:nvSpPr>
          <p:spPr>
            <a:xfrm>
              <a:off x="1569623" y="4407917"/>
              <a:ext cx="109103" cy="11080"/>
            </a:xfrm>
            <a:custGeom>
              <a:avLst/>
              <a:gdLst/>
              <a:ahLst/>
              <a:cxnLst/>
              <a:rect l="l" t="t" r="r" b="b"/>
              <a:pathLst>
                <a:path w="4175" h="424" extrusionOk="0">
                  <a:moveTo>
                    <a:pt x="280" y="1"/>
                  </a:moveTo>
                  <a:cubicBezTo>
                    <a:pt x="1" y="1"/>
                    <a:pt x="1" y="424"/>
                    <a:pt x="280" y="424"/>
                  </a:cubicBezTo>
                  <a:lnTo>
                    <a:pt x="3895" y="424"/>
                  </a:lnTo>
                  <a:cubicBezTo>
                    <a:pt x="4174" y="424"/>
                    <a:pt x="4174" y="1"/>
                    <a:pt x="3895"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4477;p82"/>
            <p:cNvSpPr/>
            <p:nvPr/>
          </p:nvSpPr>
          <p:spPr>
            <a:xfrm>
              <a:off x="1569623" y="4379014"/>
              <a:ext cx="14608" cy="11080"/>
            </a:xfrm>
            <a:custGeom>
              <a:avLst/>
              <a:gdLst/>
              <a:ahLst/>
              <a:cxnLst/>
              <a:rect l="l" t="t" r="r" b="b"/>
              <a:pathLst>
                <a:path w="559" h="424" extrusionOk="0">
                  <a:moveTo>
                    <a:pt x="280" y="1"/>
                  </a:moveTo>
                  <a:cubicBezTo>
                    <a:pt x="1" y="1"/>
                    <a:pt x="1" y="424"/>
                    <a:pt x="280" y="424"/>
                  </a:cubicBezTo>
                  <a:cubicBezTo>
                    <a:pt x="558" y="424"/>
                    <a:pt x="558" y="1"/>
                    <a:pt x="280"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4478;p82"/>
            <p:cNvSpPr/>
            <p:nvPr/>
          </p:nvSpPr>
          <p:spPr>
            <a:xfrm>
              <a:off x="1523395" y="4444110"/>
              <a:ext cx="31437" cy="26786"/>
            </a:xfrm>
            <a:custGeom>
              <a:avLst/>
              <a:gdLst/>
              <a:ahLst/>
              <a:cxnLst/>
              <a:rect l="l" t="t" r="r" b="b"/>
              <a:pathLst>
                <a:path w="1203" h="1025" extrusionOk="0">
                  <a:moveTo>
                    <a:pt x="683" y="0"/>
                  </a:moveTo>
                  <a:cubicBezTo>
                    <a:pt x="231" y="0"/>
                    <a:pt x="0" y="548"/>
                    <a:pt x="327" y="875"/>
                  </a:cubicBezTo>
                  <a:cubicBezTo>
                    <a:pt x="430" y="978"/>
                    <a:pt x="558" y="1024"/>
                    <a:pt x="684" y="1024"/>
                  </a:cubicBezTo>
                  <a:cubicBezTo>
                    <a:pt x="947" y="1024"/>
                    <a:pt x="1202" y="822"/>
                    <a:pt x="1202" y="510"/>
                  </a:cubicBezTo>
                  <a:cubicBezTo>
                    <a:pt x="1202" y="231"/>
                    <a:pt x="972" y="0"/>
                    <a:pt x="683" y="0"/>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4479;p82"/>
            <p:cNvSpPr/>
            <p:nvPr/>
          </p:nvSpPr>
          <p:spPr>
            <a:xfrm>
              <a:off x="1569623" y="4453152"/>
              <a:ext cx="41734" cy="11080"/>
            </a:xfrm>
            <a:custGeom>
              <a:avLst/>
              <a:gdLst/>
              <a:ahLst/>
              <a:cxnLst/>
              <a:rect l="l" t="t" r="r" b="b"/>
              <a:pathLst>
                <a:path w="1597" h="424" extrusionOk="0">
                  <a:moveTo>
                    <a:pt x="280" y="1"/>
                  </a:moveTo>
                  <a:cubicBezTo>
                    <a:pt x="1" y="1"/>
                    <a:pt x="1" y="424"/>
                    <a:pt x="280" y="424"/>
                  </a:cubicBezTo>
                  <a:lnTo>
                    <a:pt x="1318" y="424"/>
                  </a:lnTo>
                  <a:cubicBezTo>
                    <a:pt x="1597" y="424"/>
                    <a:pt x="1597" y="1"/>
                    <a:pt x="1318"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4480;p82"/>
            <p:cNvSpPr/>
            <p:nvPr/>
          </p:nvSpPr>
          <p:spPr>
            <a:xfrm>
              <a:off x="1569623" y="4466480"/>
              <a:ext cx="109103" cy="11080"/>
            </a:xfrm>
            <a:custGeom>
              <a:avLst/>
              <a:gdLst/>
              <a:ahLst/>
              <a:cxnLst/>
              <a:rect l="l" t="t" r="r" b="b"/>
              <a:pathLst>
                <a:path w="4175" h="424" extrusionOk="0">
                  <a:moveTo>
                    <a:pt x="280" y="0"/>
                  </a:moveTo>
                  <a:cubicBezTo>
                    <a:pt x="1" y="0"/>
                    <a:pt x="1" y="423"/>
                    <a:pt x="280" y="423"/>
                  </a:cubicBezTo>
                  <a:lnTo>
                    <a:pt x="3895" y="423"/>
                  </a:lnTo>
                  <a:cubicBezTo>
                    <a:pt x="4174" y="423"/>
                    <a:pt x="4174" y="0"/>
                    <a:pt x="3895"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4481;p82"/>
            <p:cNvSpPr/>
            <p:nvPr/>
          </p:nvSpPr>
          <p:spPr>
            <a:xfrm>
              <a:off x="1569623" y="4437577"/>
              <a:ext cx="14608" cy="11080"/>
            </a:xfrm>
            <a:custGeom>
              <a:avLst/>
              <a:gdLst/>
              <a:ahLst/>
              <a:cxnLst/>
              <a:rect l="l" t="t" r="r" b="b"/>
              <a:pathLst>
                <a:path w="559" h="424" extrusionOk="0">
                  <a:moveTo>
                    <a:pt x="280" y="0"/>
                  </a:moveTo>
                  <a:cubicBezTo>
                    <a:pt x="1" y="0"/>
                    <a:pt x="1" y="423"/>
                    <a:pt x="280" y="423"/>
                  </a:cubicBezTo>
                  <a:cubicBezTo>
                    <a:pt x="558" y="423"/>
                    <a:pt x="558" y="0"/>
                    <a:pt x="280"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4482;p82"/>
            <p:cNvSpPr/>
            <p:nvPr/>
          </p:nvSpPr>
          <p:spPr>
            <a:xfrm>
              <a:off x="1523395" y="4502647"/>
              <a:ext cx="31437" cy="26655"/>
            </a:xfrm>
            <a:custGeom>
              <a:avLst/>
              <a:gdLst/>
              <a:ahLst/>
              <a:cxnLst/>
              <a:rect l="l" t="t" r="r" b="b"/>
              <a:pathLst>
                <a:path w="1203" h="1020" extrusionOk="0">
                  <a:moveTo>
                    <a:pt x="683" y="1"/>
                  </a:moveTo>
                  <a:cubicBezTo>
                    <a:pt x="231" y="1"/>
                    <a:pt x="0" y="549"/>
                    <a:pt x="327" y="866"/>
                  </a:cubicBezTo>
                  <a:cubicBezTo>
                    <a:pt x="430" y="973"/>
                    <a:pt x="559" y="1020"/>
                    <a:pt x="685" y="1020"/>
                  </a:cubicBezTo>
                  <a:cubicBezTo>
                    <a:pt x="948" y="1020"/>
                    <a:pt x="1202" y="816"/>
                    <a:pt x="1202" y="511"/>
                  </a:cubicBezTo>
                  <a:cubicBezTo>
                    <a:pt x="1202" y="222"/>
                    <a:pt x="972" y="1"/>
                    <a:pt x="683" y="1"/>
                  </a:cubicBezTo>
                  <a:close/>
                </a:path>
              </a:pathLst>
            </a:custGeom>
            <a:solidFill>
              <a:srgbClr val="A2AF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4483;p82"/>
            <p:cNvSpPr/>
            <p:nvPr/>
          </p:nvSpPr>
          <p:spPr>
            <a:xfrm>
              <a:off x="1569623" y="4511689"/>
              <a:ext cx="41734" cy="11106"/>
            </a:xfrm>
            <a:custGeom>
              <a:avLst/>
              <a:gdLst/>
              <a:ahLst/>
              <a:cxnLst/>
              <a:rect l="l" t="t" r="r" b="b"/>
              <a:pathLst>
                <a:path w="1597" h="425" extrusionOk="0">
                  <a:moveTo>
                    <a:pt x="1327" y="1"/>
                  </a:moveTo>
                  <a:cubicBezTo>
                    <a:pt x="1324" y="1"/>
                    <a:pt x="1321" y="1"/>
                    <a:pt x="1318" y="1"/>
                  </a:cubicBezTo>
                  <a:lnTo>
                    <a:pt x="280" y="1"/>
                  </a:lnTo>
                  <a:cubicBezTo>
                    <a:pt x="1" y="1"/>
                    <a:pt x="1" y="424"/>
                    <a:pt x="280" y="424"/>
                  </a:cubicBezTo>
                  <a:lnTo>
                    <a:pt x="1318" y="424"/>
                  </a:lnTo>
                  <a:cubicBezTo>
                    <a:pt x="1594" y="415"/>
                    <a:pt x="1597" y="1"/>
                    <a:pt x="1327" y="1"/>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4484;p82"/>
            <p:cNvSpPr/>
            <p:nvPr/>
          </p:nvSpPr>
          <p:spPr>
            <a:xfrm>
              <a:off x="1569623" y="4524781"/>
              <a:ext cx="109103" cy="11080"/>
            </a:xfrm>
            <a:custGeom>
              <a:avLst/>
              <a:gdLst/>
              <a:ahLst/>
              <a:cxnLst/>
              <a:rect l="l" t="t" r="r" b="b"/>
              <a:pathLst>
                <a:path w="4175" h="424" extrusionOk="0">
                  <a:moveTo>
                    <a:pt x="280" y="0"/>
                  </a:moveTo>
                  <a:cubicBezTo>
                    <a:pt x="1" y="0"/>
                    <a:pt x="1" y="423"/>
                    <a:pt x="280" y="423"/>
                  </a:cubicBezTo>
                  <a:lnTo>
                    <a:pt x="3895" y="423"/>
                  </a:lnTo>
                  <a:cubicBezTo>
                    <a:pt x="4174" y="423"/>
                    <a:pt x="4174" y="0"/>
                    <a:pt x="3895"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4485;p82"/>
            <p:cNvSpPr/>
            <p:nvPr/>
          </p:nvSpPr>
          <p:spPr>
            <a:xfrm>
              <a:off x="1569623" y="4495879"/>
              <a:ext cx="14608" cy="11080"/>
            </a:xfrm>
            <a:custGeom>
              <a:avLst/>
              <a:gdLst/>
              <a:ahLst/>
              <a:cxnLst/>
              <a:rect l="l" t="t" r="r" b="b"/>
              <a:pathLst>
                <a:path w="559" h="424" extrusionOk="0">
                  <a:moveTo>
                    <a:pt x="280" y="0"/>
                  </a:moveTo>
                  <a:cubicBezTo>
                    <a:pt x="1" y="0"/>
                    <a:pt x="1" y="423"/>
                    <a:pt x="280" y="423"/>
                  </a:cubicBezTo>
                  <a:cubicBezTo>
                    <a:pt x="558" y="423"/>
                    <a:pt x="558" y="0"/>
                    <a:pt x="280" y="0"/>
                  </a:cubicBezTo>
                  <a:close/>
                </a:path>
              </a:pathLst>
            </a:custGeom>
            <a:solidFill>
              <a:srgbClr val="D0DA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4486;p82"/>
            <p:cNvSpPr/>
            <p:nvPr/>
          </p:nvSpPr>
          <p:spPr>
            <a:xfrm>
              <a:off x="1530425" y="4309423"/>
              <a:ext cx="149295" cy="32169"/>
            </a:xfrm>
            <a:custGeom>
              <a:avLst/>
              <a:gdLst/>
              <a:ahLst/>
              <a:cxnLst/>
              <a:rect l="l" t="t" r="r" b="b"/>
              <a:pathLst>
                <a:path w="5713" h="1231" extrusionOk="0">
                  <a:moveTo>
                    <a:pt x="279" y="0"/>
                  </a:moveTo>
                  <a:cubicBezTo>
                    <a:pt x="126" y="0"/>
                    <a:pt x="1" y="125"/>
                    <a:pt x="1" y="279"/>
                  </a:cubicBezTo>
                  <a:lnTo>
                    <a:pt x="1" y="943"/>
                  </a:lnTo>
                  <a:cubicBezTo>
                    <a:pt x="1" y="1106"/>
                    <a:pt x="126" y="1231"/>
                    <a:pt x="279" y="1231"/>
                  </a:cubicBezTo>
                  <a:lnTo>
                    <a:pt x="5424" y="1231"/>
                  </a:lnTo>
                  <a:cubicBezTo>
                    <a:pt x="5587" y="1231"/>
                    <a:pt x="5712" y="1106"/>
                    <a:pt x="5712" y="943"/>
                  </a:cubicBezTo>
                  <a:lnTo>
                    <a:pt x="5712" y="279"/>
                  </a:lnTo>
                  <a:cubicBezTo>
                    <a:pt x="5712" y="125"/>
                    <a:pt x="5587" y="0"/>
                    <a:pt x="5424" y="0"/>
                  </a:cubicBezTo>
                  <a:close/>
                </a:path>
              </a:pathLst>
            </a:custGeom>
            <a:solidFill>
              <a:srgbClr val="7082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4487;p82"/>
            <p:cNvSpPr/>
            <p:nvPr/>
          </p:nvSpPr>
          <p:spPr>
            <a:xfrm>
              <a:off x="1490965" y="4463448"/>
              <a:ext cx="29634" cy="29451"/>
            </a:xfrm>
            <a:custGeom>
              <a:avLst/>
              <a:gdLst/>
              <a:ahLst/>
              <a:cxnLst/>
              <a:rect l="l" t="t" r="r" b="b"/>
              <a:pathLst>
                <a:path w="1134" h="1127" extrusionOk="0">
                  <a:moveTo>
                    <a:pt x="732" y="1"/>
                  </a:moveTo>
                  <a:lnTo>
                    <a:pt x="1" y="655"/>
                  </a:lnTo>
                  <a:lnTo>
                    <a:pt x="914" y="1107"/>
                  </a:lnTo>
                  <a:cubicBezTo>
                    <a:pt x="936" y="1121"/>
                    <a:pt x="959" y="1127"/>
                    <a:pt x="981" y="1127"/>
                  </a:cubicBezTo>
                  <a:cubicBezTo>
                    <a:pt x="1064" y="1127"/>
                    <a:pt x="1133" y="1037"/>
                    <a:pt x="1087" y="953"/>
                  </a:cubicBezTo>
                  <a:lnTo>
                    <a:pt x="732" y="1"/>
                  </a:ln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4488;p82"/>
            <p:cNvSpPr/>
            <p:nvPr/>
          </p:nvSpPr>
          <p:spPr>
            <a:xfrm>
              <a:off x="1388708" y="4350242"/>
              <a:ext cx="122640" cy="130689"/>
            </a:xfrm>
            <a:custGeom>
              <a:avLst/>
              <a:gdLst/>
              <a:ahLst/>
              <a:cxnLst/>
              <a:rect l="l" t="t" r="r" b="b"/>
              <a:pathLst>
                <a:path w="4693" h="5001" extrusionOk="0">
                  <a:moveTo>
                    <a:pt x="811" y="1"/>
                  </a:moveTo>
                  <a:cubicBezTo>
                    <a:pt x="763" y="1"/>
                    <a:pt x="714" y="18"/>
                    <a:pt x="673" y="54"/>
                  </a:cubicBezTo>
                  <a:lnTo>
                    <a:pt x="87" y="573"/>
                  </a:lnTo>
                  <a:cubicBezTo>
                    <a:pt x="0" y="650"/>
                    <a:pt x="0" y="784"/>
                    <a:pt x="77" y="871"/>
                  </a:cubicBezTo>
                  <a:lnTo>
                    <a:pt x="3722" y="4929"/>
                  </a:lnTo>
                  <a:cubicBezTo>
                    <a:pt x="3763" y="4976"/>
                    <a:pt x="3822" y="5000"/>
                    <a:pt x="3881" y="5000"/>
                  </a:cubicBezTo>
                  <a:cubicBezTo>
                    <a:pt x="3931" y="5000"/>
                    <a:pt x="3980" y="4983"/>
                    <a:pt x="4020" y="4948"/>
                  </a:cubicBezTo>
                  <a:lnTo>
                    <a:pt x="4597" y="4419"/>
                  </a:lnTo>
                  <a:cubicBezTo>
                    <a:pt x="4683" y="4342"/>
                    <a:pt x="4693" y="4217"/>
                    <a:pt x="4616" y="4131"/>
                  </a:cubicBezTo>
                  <a:lnTo>
                    <a:pt x="962" y="63"/>
                  </a:lnTo>
                  <a:cubicBezTo>
                    <a:pt x="921" y="22"/>
                    <a:pt x="866" y="1"/>
                    <a:pt x="811" y="1"/>
                  </a:cubicBezTo>
                  <a:close/>
                </a:path>
              </a:pathLst>
            </a:custGeom>
            <a:solidFill>
              <a:srgbClr val="D3D9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4489;p82"/>
            <p:cNvSpPr/>
            <p:nvPr/>
          </p:nvSpPr>
          <p:spPr>
            <a:xfrm>
              <a:off x="1388708" y="4358422"/>
              <a:ext cx="112605" cy="122509"/>
            </a:xfrm>
            <a:custGeom>
              <a:avLst/>
              <a:gdLst/>
              <a:ahLst/>
              <a:cxnLst/>
              <a:rect l="l" t="t" r="r" b="b"/>
              <a:pathLst>
                <a:path w="4309" h="4688" extrusionOk="0">
                  <a:moveTo>
                    <a:pt x="385" y="0"/>
                  </a:moveTo>
                  <a:lnTo>
                    <a:pt x="87" y="260"/>
                  </a:lnTo>
                  <a:cubicBezTo>
                    <a:pt x="0" y="337"/>
                    <a:pt x="0" y="471"/>
                    <a:pt x="77" y="558"/>
                  </a:cubicBezTo>
                  <a:lnTo>
                    <a:pt x="3722" y="4616"/>
                  </a:lnTo>
                  <a:cubicBezTo>
                    <a:pt x="3763" y="4663"/>
                    <a:pt x="3822" y="4687"/>
                    <a:pt x="3881" y="4687"/>
                  </a:cubicBezTo>
                  <a:cubicBezTo>
                    <a:pt x="3931" y="4687"/>
                    <a:pt x="3980" y="4670"/>
                    <a:pt x="4020" y="4635"/>
                  </a:cubicBezTo>
                  <a:lnTo>
                    <a:pt x="4308" y="4376"/>
                  </a:lnTo>
                  <a:lnTo>
                    <a:pt x="385" y="0"/>
                  </a:ln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4490;p82"/>
            <p:cNvSpPr/>
            <p:nvPr/>
          </p:nvSpPr>
          <p:spPr>
            <a:xfrm>
              <a:off x="1388708" y="4350242"/>
              <a:ext cx="35697" cy="34338"/>
            </a:xfrm>
            <a:custGeom>
              <a:avLst/>
              <a:gdLst/>
              <a:ahLst/>
              <a:cxnLst/>
              <a:rect l="l" t="t" r="r" b="b"/>
              <a:pathLst>
                <a:path w="1366" h="1314" extrusionOk="0">
                  <a:moveTo>
                    <a:pt x="811" y="1"/>
                  </a:moveTo>
                  <a:cubicBezTo>
                    <a:pt x="763" y="1"/>
                    <a:pt x="714" y="18"/>
                    <a:pt x="673" y="54"/>
                  </a:cubicBezTo>
                  <a:lnTo>
                    <a:pt x="87" y="573"/>
                  </a:lnTo>
                  <a:cubicBezTo>
                    <a:pt x="0" y="650"/>
                    <a:pt x="0" y="784"/>
                    <a:pt x="77" y="871"/>
                  </a:cubicBezTo>
                  <a:lnTo>
                    <a:pt x="471" y="1313"/>
                  </a:lnTo>
                  <a:lnTo>
                    <a:pt x="1366" y="506"/>
                  </a:lnTo>
                  <a:lnTo>
                    <a:pt x="962" y="63"/>
                  </a:lnTo>
                  <a:cubicBezTo>
                    <a:pt x="921" y="22"/>
                    <a:pt x="866" y="1"/>
                    <a:pt x="811" y="1"/>
                  </a:cubicBezTo>
                  <a:close/>
                </a:path>
              </a:pathLst>
            </a:custGeom>
            <a:solidFill>
              <a:srgbClr val="8D9B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Freeform: Shape 46">
            <a:extLst>
              <a:ext uri="{FF2B5EF4-FFF2-40B4-BE49-F238E27FC236}">
                <a16:creationId xmlns:a16="http://schemas.microsoft.com/office/drawing/2014/main" xmlns="" id="{30105858-8A3E-4676-96A7-18C1A74E36F4}"/>
              </a:ext>
            </a:extLst>
          </p:cNvPr>
          <p:cNvSpPr/>
          <p:nvPr/>
        </p:nvSpPr>
        <p:spPr>
          <a:xfrm rot="5400000">
            <a:off x="315392" y="3551188"/>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Google Shape;1577;p44"/>
          <p:cNvSpPr txBox="1">
            <a:spLocks noGrp="1"/>
          </p:cNvSpPr>
          <p:nvPr>
            <p:ph type="title"/>
          </p:nvPr>
        </p:nvSpPr>
        <p:spPr>
          <a:xfrm>
            <a:off x="0" y="4423420"/>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6</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ΣΧΕΔΙΑΣΜΟΣ</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Ε.Υ. (3/4)</a:t>
            </a:r>
            <a:endParaRPr sz="3600" dirty="0">
              <a:solidFill>
                <a:schemeClr val="accent6">
                  <a:lumMod val="50000"/>
                </a:schemeClr>
              </a:solidFill>
              <a:latin typeface="GFS Neohellenic" pitchFamily="2" charset="-95"/>
            </a:endParaRPr>
          </a:p>
        </p:txBody>
      </p:sp>
      <p:sp>
        <p:nvSpPr>
          <p:cNvPr id="7" name="6 - Ορθογώνιο"/>
          <p:cNvSpPr/>
          <p:nvPr/>
        </p:nvSpPr>
        <p:spPr>
          <a:xfrm>
            <a:off x="5220072" y="4443958"/>
            <a:ext cx="3816424" cy="504056"/>
          </a:xfrm>
          <a:prstGeom prst="rect">
            <a:avLst/>
          </a:prstGeom>
          <a:solidFill>
            <a:srgbClr val="FFFF00">
              <a:alpha val="91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8" name="Google Shape;10979;p80"/>
          <p:cNvGrpSpPr/>
          <p:nvPr/>
        </p:nvGrpSpPr>
        <p:grpSpPr>
          <a:xfrm>
            <a:off x="5292080" y="4515966"/>
            <a:ext cx="342824" cy="328985"/>
            <a:chOff x="6678697" y="3793324"/>
            <a:chExt cx="342824" cy="328985"/>
          </a:xfrm>
        </p:grpSpPr>
        <p:sp>
          <p:nvSpPr>
            <p:cNvPr id="9" name="Google Shape;10980;p80"/>
            <p:cNvSpPr/>
            <p:nvPr/>
          </p:nvSpPr>
          <p:spPr>
            <a:xfrm>
              <a:off x="6789015" y="3990720"/>
              <a:ext cx="9086" cy="19144"/>
            </a:xfrm>
            <a:custGeom>
              <a:avLst/>
              <a:gdLst/>
              <a:ahLst/>
              <a:cxnLst/>
              <a:rect l="l" t="t" r="r" b="b"/>
              <a:pathLst>
                <a:path w="346" h="729" extrusionOk="0">
                  <a:moveTo>
                    <a:pt x="307" y="1"/>
                  </a:moveTo>
                  <a:lnTo>
                    <a:pt x="1" y="307"/>
                  </a:lnTo>
                  <a:cubicBezTo>
                    <a:pt x="97" y="460"/>
                    <a:pt x="221" y="594"/>
                    <a:pt x="345" y="728"/>
                  </a:cubicBezTo>
                  <a:cubicBezTo>
                    <a:pt x="317" y="489"/>
                    <a:pt x="298" y="240"/>
                    <a:pt x="307" y="1"/>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981;p80"/>
            <p:cNvSpPr/>
            <p:nvPr/>
          </p:nvSpPr>
          <p:spPr>
            <a:xfrm>
              <a:off x="6798075" y="3815067"/>
              <a:ext cx="223446" cy="235001"/>
            </a:xfrm>
            <a:custGeom>
              <a:avLst/>
              <a:gdLst/>
              <a:ahLst/>
              <a:cxnLst/>
              <a:rect l="l" t="t" r="r" b="b"/>
              <a:pathLst>
                <a:path w="8509" h="8949" extrusionOk="0">
                  <a:moveTo>
                    <a:pt x="7417" y="0"/>
                  </a:moveTo>
                  <a:lnTo>
                    <a:pt x="7417" y="0"/>
                  </a:lnTo>
                  <a:cubicBezTo>
                    <a:pt x="7417" y="0"/>
                    <a:pt x="7733" y="2077"/>
                    <a:pt x="6642" y="3178"/>
                  </a:cubicBezTo>
                  <a:lnTo>
                    <a:pt x="3178" y="6632"/>
                  </a:lnTo>
                  <a:cubicBezTo>
                    <a:pt x="2479" y="7331"/>
                    <a:pt x="1372" y="7457"/>
                    <a:pt x="666" y="7457"/>
                  </a:cubicBezTo>
                  <a:cubicBezTo>
                    <a:pt x="270" y="7457"/>
                    <a:pt x="1" y="7417"/>
                    <a:pt x="0" y="7417"/>
                  </a:cubicBezTo>
                  <a:lnTo>
                    <a:pt x="0" y="7417"/>
                  </a:lnTo>
                  <a:cubicBezTo>
                    <a:pt x="345" y="7752"/>
                    <a:pt x="766" y="8001"/>
                    <a:pt x="1235" y="8135"/>
                  </a:cubicBezTo>
                  <a:lnTo>
                    <a:pt x="2048" y="8948"/>
                  </a:lnTo>
                  <a:cubicBezTo>
                    <a:pt x="2738" y="8508"/>
                    <a:pt x="3379" y="7991"/>
                    <a:pt x="3963" y="7417"/>
                  </a:cubicBezTo>
                  <a:lnTo>
                    <a:pt x="7417" y="3953"/>
                  </a:lnTo>
                  <a:cubicBezTo>
                    <a:pt x="8508" y="2862"/>
                    <a:pt x="8508" y="1091"/>
                    <a:pt x="7417" y="0"/>
                  </a:cubicBezTo>
                  <a:close/>
                </a:path>
              </a:pathLst>
            </a:custGeom>
            <a:solidFill>
              <a:srgbClr val="7487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982;p80"/>
            <p:cNvSpPr/>
            <p:nvPr/>
          </p:nvSpPr>
          <p:spPr>
            <a:xfrm>
              <a:off x="6777461" y="3793324"/>
              <a:ext cx="235762" cy="228016"/>
            </a:xfrm>
            <a:custGeom>
              <a:avLst/>
              <a:gdLst/>
              <a:ahLst/>
              <a:cxnLst/>
              <a:rect l="l" t="t" r="r" b="b"/>
              <a:pathLst>
                <a:path w="8978" h="8683" extrusionOk="0">
                  <a:moveTo>
                    <a:pt x="6226" y="1431"/>
                  </a:moveTo>
                  <a:cubicBezTo>
                    <a:pt x="6578" y="1431"/>
                    <a:pt x="6930" y="1565"/>
                    <a:pt x="7198" y="1833"/>
                  </a:cubicBezTo>
                  <a:cubicBezTo>
                    <a:pt x="7733" y="2369"/>
                    <a:pt x="7733" y="3240"/>
                    <a:pt x="7198" y="3776"/>
                  </a:cubicBezTo>
                  <a:lnTo>
                    <a:pt x="5465" y="5508"/>
                  </a:lnTo>
                  <a:lnTo>
                    <a:pt x="5102" y="5594"/>
                  </a:lnTo>
                  <a:lnTo>
                    <a:pt x="3838" y="7135"/>
                  </a:lnTo>
                  <a:lnTo>
                    <a:pt x="3743" y="7231"/>
                  </a:lnTo>
                  <a:cubicBezTo>
                    <a:pt x="3470" y="7499"/>
                    <a:pt x="3118" y="7633"/>
                    <a:pt x="2768" y="7633"/>
                  </a:cubicBezTo>
                  <a:cubicBezTo>
                    <a:pt x="2417" y="7633"/>
                    <a:pt x="2068" y="7499"/>
                    <a:pt x="1800" y="7231"/>
                  </a:cubicBezTo>
                  <a:cubicBezTo>
                    <a:pt x="1254" y="6695"/>
                    <a:pt x="1254" y="5824"/>
                    <a:pt x="1800" y="5288"/>
                  </a:cubicBezTo>
                  <a:lnTo>
                    <a:pt x="5255" y="1833"/>
                  </a:lnTo>
                  <a:cubicBezTo>
                    <a:pt x="5523" y="1565"/>
                    <a:pt x="5874" y="1431"/>
                    <a:pt x="6226" y="1431"/>
                  </a:cubicBezTo>
                  <a:close/>
                  <a:moveTo>
                    <a:pt x="6226" y="0"/>
                  </a:moveTo>
                  <a:cubicBezTo>
                    <a:pt x="5511" y="0"/>
                    <a:pt x="4795" y="273"/>
                    <a:pt x="4250" y="819"/>
                  </a:cubicBezTo>
                  <a:lnTo>
                    <a:pt x="785" y="4283"/>
                  </a:lnTo>
                  <a:lnTo>
                    <a:pt x="1" y="6695"/>
                  </a:lnTo>
                  <a:cubicBezTo>
                    <a:pt x="58" y="7097"/>
                    <a:pt x="211" y="7480"/>
                    <a:pt x="441" y="7824"/>
                  </a:cubicBezTo>
                  <a:lnTo>
                    <a:pt x="479" y="7786"/>
                  </a:lnTo>
                  <a:cubicBezTo>
                    <a:pt x="546" y="7958"/>
                    <a:pt x="651" y="8111"/>
                    <a:pt x="785" y="8245"/>
                  </a:cubicBezTo>
                  <a:cubicBezTo>
                    <a:pt x="1082" y="8541"/>
                    <a:pt x="1493" y="8683"/>
                    <a:pt x="1947" y="8683"/>
                  </a:cubicBezTo>
                  <a:cubicBezTo>
                    <a:pt x="2080" y="8683"/>
                    <a:pt x="2217" y="8671"/>
                    <a:pt x="2355" y="8647"/>
                  </a:cubicBezTo>
                  <a:cubicBezTo>
                    <a:pt x="3044" y="8504"/>
                    <a:pt x="3666" y="8159"/>
                    <a:pt x="4154" y="7661"/>
                  </a:cubicBezTo>
                  <a:lnTo>
                    <a:pt x="7619" y="4197"/>
                  </a:lnTo>
                  <a:cubicBezTo>
                    <a:pt x="8710" y="3106"/>
                    <a:pt x="8978" y="1594"/>
                    <a:pt x="8202" y="819"/>
                  </a:cubicBezTo>
                  <a:cubicBezTo>
                    <a:pt x="7657" y="273"/>
                    <a:pt x="6942" y="0"/>
                    <a:pt x="6226" y="0"/>
                  </a:cubicBezTo>
                  <a:close/>
                </a:path>
              </a:pathLst>
            </a:custGeom>
            <a:solidFill>
              <a:srgbClr val="98A6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83;p80"/>
            <p:cNvSpPr/>
            <p:nvPr/>
          </p:nvSpPr>
          <p:spPr>
            <a:xfrm>
              <a:off x="6898099" y="3906032"/>
              <a:ext cx="22899" cy="54805"/>
            </a:xfrm>
            <a:custGeom>
              <a:avLst/>
              <a:gdLst/>
              <a:ahLst/>
              <a:cxnLst/>
              <a:rect l="l" t="t" r="r" b="b"/>
              <a:pathLst>
                <a:path w="872" h="2087" extrusionOk="0">
                  <a:moveTo>
                    <a:pt x="154" y="1"/>
                  </a:moveTo>
                  <a:lnTo>
                    <a:pt x="154" y="1"/>
                  </a:lnTo>
                  <a:cubicBezTo>
                    <a:pt x="240" y="699"/>
                    <a:pt x="192" y="1407"/>
                    <a:pt x="0" y="2087"/>
                  </a:cubicBezTo>
                  <a:lnTo>
                    <a:pt x="871" y="1216"/>
                  </a:lnTo>
                  <a:cubicBezTo>
                    <a:pt x="737" y="757"/>
                    <a:pt x="488" y="336"/>
                    <a:pt x="154" y="1"/>
                  </a:cubicBez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984;p80"/>
            <p:cNvSpPr/>
            <p:nvPr/>
          </p:nvSpPr>
          <p:spPr>
            <a:xfrm>
              <a:off x="6707347" y="4049044"/>
              <a:ext cx="152334" cy="73265"/>
            </a:xfrm>
            <a:custGeom>
              <a:avLst/>
              <a:gdLst/>
              <a:ahLst/>
              <a:cxnLst/>
              <a:rect l="l" t="t" r="r" b="b"/>
              <a:pathLst>
                <a:path w="5801" h="2790" extrusionOk="0">
                  <a:moveTo>
                    <a:pt x="4374" y="0"/>
                  </a:moveTo>
                  <a:lnTo>
                    <a:pt x="3178" y="1196"/>
                  </a:lnTo>
                  <a:cubicBezTo>
                    <a:pt x="2487" y="1887"/>
                    <a:pt x="1397" y="2014"/>
                    <a:pt x="690" y="2014"/>
                  </a:cubicBezTo>
                  <a:cubicBezTo>
                    <a:pt x="281" y="2014"/>
                    <a:pt x="1" y="1972"/>
                    <a:pt x="1" y="1972"/>
                  </a:cubicBezTo>
                  <a:lnTo>
                    <a:pt x="1" y="1972"/>
                  </a:lnTo>
                  <a:cubicBezTo>
                    <a:pt x="546" y="2517"/>
                    <a:pt x="1261" y="2790"/>
                    <a:pt x="1977" y="2790"/>
                  </a:cubicBezTo>
                  <a:cubicBezTo>
                    <a:pt x="2692" y="2790"/>
                    <a:pt x="3408" y="2517"/>
                    <a:pt x="3953" y="1972"/>
                  </a:cubicBezTo>
                  <a:lnTo>
                    <a:pt x="5800" y="134"/>
                  </a:lnTo>
                  <a:lnTo>
                    <a:pt x="4374" y="0"/>
                  </a:ln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985;p80"/>
            <p:cNvSpPr/>
            <p:nvPr/>
          </p:nvSpPr>
          <p:spPr>
            <a:xfrm>
              <a:off x="6822208" y="4006371"/>
              <a:ext cx="83402" cy="46664"/>
            </a:xfrm>
            <a:custGeom>
              <a:avLst/>
              <a:gdLst/>
              <a:ahLst/>
              <a:cxnLst/>
              <a:rect l="l" t="t" r="r" b="b"/>
              <a:pathLst>
                <a:path w="3176" h="1777" extrusionOk="0">
                  <a:moveTo>
                    <a:pt x="3176" y="0"/>
                  </a:moveTo>
                  <a:lnTo>
                    <a:pt x="3044" y="132"/>
                  </a:lnTo>
                  <a:cubicBezTo>
                    <a:pt x="2510" y="658"/>
                    <a:pt x="1800" y="951"/>
                    <a:pt x="1065" y="951"/>
                  </a:cubicBezTo>
                  <a:cubicBezTo>
                    <a:pt x="943" y="951"/>
                    <a:pt x="821" y="943"/>
                    <a:pt x="699" y="926"/>
                  </a:cubicBezTo>
                  <a:lnTo>
                    <a:pt x="0" y="1616"/>
                  </a:lnTo>
                  <a:cubicBezTo>
                    <a:pt x="345" y="1723"/>
                    <a:pt x="705" y="1777"/>
                    <a:pt x="1066" y="1777"/>
                  </a:cubicBezTo>
                  <a:cubicBezTo>
                    <a:pt x="1186" y="1777"/>
                    <a:pt x="1307" y="1771"/>
                    <a:pt x="1426" y="1759"/>
                  </a:cubicBezTo>
                  <a:lnTo>
                    <a:pt x="3044" y="142"/>
                  </a:lnTo>
                  <a:cubicBezTo>
                    <a:pt x="3091" y="85"/>
                    <a:pt x="3129" y="47"/>
                    <a:pt x="3176" y="0"/>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986;p80"/>
            <p:cNvSpPr/>
            <p:nvPr/>
          </p:nvSpPr>
          <p:spPr>
            <a:xfrm>
              <a:off x="6678697" y="3884367"/>
              <a:ext cx="236760" cy="227963"/>
            </a:xfrm>
            <a:custGeom>
              <a:avLst/>
              <a:gdLst/>
              <a:ahLst/>
              <a:cxnLst/>
              <a:rect l="l" t="t" r="r" b="b"/>
              <a:pathLst>
                <a:path w="9016" h="8681" extrusionOk="0">
                  <a:moveTo>
                    <a:pt x="6532" y="0"/>
                  </a:moveTo>
                  <a:cubicBezTo>
                    <a:pt x="5817" y="0"/>
                    <a:pt x="5102" y="275"/>
                    <a:pt x="4556" y="826"/>
                  </a:cubicBezTo>
                  <a:lnTo>
                    <a:pt x="1092" y="4280"/>
                  </a:lnTo>
                  <a:cubicBezTo>
                    <a:pt x="1" y="5381"/>
                    <a:pt x="1" y="7152"/>
                    <a:pt x="1092" y="8243"/>
                  </a:cubicBezTo>
                  <a:cubicBezTo>
                    <a:pt x="1388" y="8539"/>
                    <a:pt x="1799" y="8680"/>
                    <a:pt x="2249" y="8680"/>
                  </a:cubicBezTo>
                  <a:cubicBezTo>
                    <a:pt x="2380" y="8680"/>
                    <a:pt x="2515" y="8668"/>
                    <a:pt x="2652" y="8645"/>
                  </a:cubicBezTo>
                  <a:cubicBezTo>
                    <a:pt x="3341" y="8511"/>
                    <a:pt x="3972" y="8166"/>
                    <a:pt x="4460" y="7659"/>
                  </a:cubicBezTo>
                  <a:lnTo>
                    <a:pt x="5781" y="6338"/>
                  </a:lnTo>
                  <a:cubicBezTo>
                    <a:pt x="5781" y="6338"/>
                    <a:pt x="5625" y="6133"/>
                    <a:pt x="5230" y="6133"/>
                  </a:cubicBezTo>
                  <a:cubicBezTo>
                    <a:pt x="5198" y="6133"/>
                    <a:pt x="5165" y="6134"/>
                    <a:pt x="5130" y="6137"/>
                  </a:cubicBezTo>
                  <a:lnTo>
                    <a:pt x="4039" y="7238"/>
                  </a:lnTo>
                  <a:cubicBezTo>
                    <a:pt x="3771" y="7506"/>
                    <a:pt x="3420" y="7640"/>
                    <a:pt x="3068" y="7640"/>
                  </a:cubicBezTo>
                  <a:cubicBezTo>
                    <a:pt x="2716" y="7640"/>
                    <a:pt x="2364" y="7506"/>
                    <a:pt x="2096" y="7238"/>
                  </a:cubicBezTo>
                  <a:cubicBezTo>
                    <a:pt x="1560" y="6702"/>
                    <a:pt x="1551" y="5831"/>
                    <a:pt x="2096" y="5295"/>
                  </a:cubicBezTo>
                  <a:lnTo>
                    <a:pt x="5561" y="1830"/>
                  </a:lnTo>
                  <a:cubicBezTo>
                    <a:pt x="5829" y="1557"/>
                    <a:pt x="6182" y="1421"/>
                    <a:pt x="6536" y="1421"/>
                  </a:cubicBezTo>
                  <a:cubicBezTo>
                    <a:pt x="6864" y="1421"/>
                    <a:pt x="7193" y="1538"/>
                    <a:pt x="7456" y="1773"/>
                  </a:cubicBezTo>
                  <a:cubicBezTo>
                    <a:pt x="8001" y="2271"/>
                    <a:pt x="8068" y="3103"/>
                    <a:pt x="7599" y="3668"/>
                  </a:cubicBezTo>
                  <a:lnTo>
                    <a:pt x="8930" y="2338"/>
                  </a:lnTo>
                  <a:cubicBezTo>
                    <a:pt x="9016" y="1754"/>
                    <a:pt x="8882" y="1199"/>
                    <a:pt x="8509" y="826"/>
                  </a:cubicBezTo>
                  <a:cubicBezTo>
                    <a:pt x="7963" y="275"/>
                    <a:pt x="7248" y="0"/>
                    <a:pt x="6532" y="0"/>
                  </a:cubicBezTo>
                  <a:close/>
                </a:path>
              </a:pathLst>
            </a:custGeom>
            <a:solidFill>
              <a:srgbClr val="C7D3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987;p80"/>
            <p:cNvSpPr/>
            <p:nvPr/>
          </p:nvSpPr>
          <p:spPr>
            <a:xfrm>
              <a:off x="6813411" y="4028666"/>
              <a:ext cx="36711" cy="22163"/>
            </a:xfrm>
            <a:custGeom>
              <a:avLst/>
              <a:gdLst/>
              <a:ahLst/>
              <a:cxnLst/>
              <a:rect l="l" t="t" r="r" b="b"/>
              <a:pathLst>
                <a:path w="1398" h="844" extrusionOk="0">
                  <a:moveTo>
                    <a:pt x="651" y="1"/>
                  </a:moveTo>
                  <a:lnTo>
                    <a:pt x="0" y="652"/>
                  </a:lnTo>
                  <a:cubicBezTo>
                    <a:pt x="211" y="738"/>
                    <a:pt x="431" y="805"/>
                    <a:pt x="651" y="843"/>
                  </a:cubicBezTo>
                  <a:lnTo>
                    <a:pt x="1397" y="97"/>
                  </a:lnTo>
                  <a:cubicBezTo>
                    <a:pt x="1139" y="97"/>
                    <a:pt x="890" y="68"/>
                    <a:pt x="651" y="1"/>
                  </a:cubicBezTo>
                  <a:close/>
                </a:path>
              </a:pathLst>
            </a:custGeom>
            <a:solidFill>
              <a:srgbClr val="B6C5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40;p46"/>
          <p:cNvSpPr txBox="1">
            <a:spLocks/>
          </p:cNvSpPr>
          <p:nvPr/>
        </p:nvSpPr>
        <p:spPr>
          <a:xfrm>
            <a:off x="5724128" y="4371950"/>
            <a:ext cx="7272808"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hlinkClick r:id="rId3"/>
              </a:rPr>
              <a:t>Η ΓΗ ΩΣ ΟΥΡΑΝΙΟ ΣΩΜΑ</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39" name="38 - Ορθογώνιο"/>
          <p:cNvSpPr/>
          <p:nvPr/>
        </p:nvSpPr>
        <p:spPr>
          <a:xfrm>
            <a:off x="1619672" y="1347614"/>
            <a:ext cx="5760640" cy="2448272"/>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Google Shape;1740;p46"/>
          <p:cNvSpPr txBox="1">
            <a:spLocks/>
          </p:cNvSpPr>
          <p:nvPr/>
        </p:nvSpPr>
        <p:spPr>
          <a:xfrm>
            <a:off x="1871192" y="1347614"/>
            <a:ext cx="7272808"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400" b="1" u="sng" dirty="0" smtClean="0">
                <a:solidFill>
                  <a:schemeClr val="accent5">
                    <a:lumMod val="10000"/>
                  </a:schemeClr>
                </a:solidFill>
                <a:latin typeface="GFS Neohellenic" pitchFamily="2" charset="-95"/>
                <a:ea typeface="Asap"/>
                <a:cs typeface="Asap"/>
                <a:sym typeface="Asap"/>
              </a:rPr>
              <a:t>ΔΟΜΗ ΜΑΘΗΜΑΤΟΣ</a:t>
            </a:r>
            <a:endParaRPr kumimoji="0" lang="el-GR" sz="24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1" name="40 - Ορθογώνιο"/>
          <p:cNvSpPr/>
          <p:nvPr/>
        </p:nvSpPr>
        <p:spPr>
          <a:xfrm>
            <a:off x="1835696" y="1851670"/>
            <a:ext cx="6048672" cy="738664"/>
          </a:xfrm>
          <a:prstGeom prst="rect">
            <a:avLst/>
          </a:prstGeom>
        </p:spPr>
        <p:txBody>
          <a:bodyPr wrap="square">
            <a:spAutoFit/>
          </a:bodyPr>
          <a:lstStyle/>
          <a:p>
            <a:r>
              <a:rPr lang="el-GR" sz="2400" dirty="0" smtClean="0">
                <a:latin typeface="GFS Neohellenic" pitchFamily="2" charset="-95"/>
              </a:rPr>
              <a:t>1. Ενότητα γνωριμίας</a:t>
            </a:r>
          </a:p>
          <a:p>
            <a:pPr algn="just"/>
            <a:endParaRPr lang="el-GR" sz="1800" dirty="0">
              <a:latin typeface="GFS Neohellenic" pitchFamily="2" charset="-95"/>
            </a:endParaRPr>
          </a:p>
        </p:txBody>
      </p:sp>
      <p:sp>
        <p:nvSpPr>
          <p:cNvPr id="42" name="41 - Ορθογώνιο"/>
          <p:cNvSpPr/>
          <p:nvPr/>
        </p:nvSpPr>
        <p:spPr>
          <a:xfrm>
            <a:off x="1835696" y="2283718"/>
            <a:ext cx="6048672" cy="738664"/>
          </a:xfrm>
          <a:prstGeom prst="rect">
            <a:avLst/>
          </a:prstGeom>
        </p:spPr>
        <p:txBody>
          <a:bodyPr wrap="square">
            <a:spAutoFit/>
          </a:bodyPr>
          <a:lstStyle/>
          <a:p>
            <a:r>
              <a:rPr lang="el-GR" sz="2400" dirty="0" smtClean="0">
                <a:latin typeface="GFS Neohellenic" pitchFamily="2" charset="-95"/>
              </a:rPr>
              <a:t>2. Το σχήμα και οι κινήσεις της Γης</a:t>
            </a:r>
          </a:p>
          <a:p>
            <a:pPr algn="just"/>
            <a:endParaRPr lang="el-GR" sz="1800" dirty="0">
              <a:latin typeface="GFS Neohellenic" pitchFamily="2" charset="-95"/>
            </a:endParaRPr>
          </a:p>
        </p:txBody>
      </p:sp>
      <p:sp>
        <p:nvSpPr>
          <p:cNvPr id="43" name="42 - Ορθογώνιο"/>
          <p:cNvSpPr/>
          <p:nvPr/>
        </p:nvSpPr>
        <p:spPr>
          <a:xfrm>
            <a:off x="1835696" y="2715766"/>
            <a:ext cx="6048672" cy="738664"/>
          </a:xfrm>
          <a:prstGeom prst="rect">
            <a:avLst/>
          </a:prstGeom>
        </p:spPr>
        <p:txBody>
          <a:bodyPr wrap="square">
            <a:spAutoFit/>
          </a:bodyPr>
          <a:lstStyle/>
          <a:p>
            <a:r>
              <a:rPr lang="el-GR" sz="2400" dirty="0" smtClean="0">
                <a:latin typeface="GFS Neohellenic" pitchFamily="2" charset="-95"/>
              </a:rPr>
              <a:t>3. Οι γεωγραφικές συντεταγμένες της Γης</a:t>
            </a:r>
          </a:p>
          <a:p>
            <a:pPr algn="just"/>
            <a:endParaRPr lang="el-GR" sz="1800" dirty="0">
              <a:latin typeface="GFS Neohellenic" pitchFamily="2" charset="-95"/>
            </a:endParaRPr>
          </a:p>
        </p:txBody>
      </p:sp>
      <p:sp>
        <p:nvSpPr>
          <p:cNvPr id="44" name="43 - Ορθογώνιο"/>
          <p:cNvSpPr/>
          <p:nvPr/>
        </p:nvSpPr>
        <p:spPr>
          <a:xfrm>
            <a:off x="1835696" y="3168000"/>
            <a:ext cx="6048672" cy="738664"/>
          </a:xfrm>
          <a:prstGeom prst="rect">
            <a:avLst/>
          </a:prstGeom>
        </p:spPr>
        <p:txBody>
          <a:bodyPr wrap="square">
            <a:spAutoFit/>
          </a:bodyPr>
          <a:lstStyle/>
          <a:p>
            <a:r>
              <a:rPr lang="el-GR" sz="2400" dirty="0" smtClean="0">
                <a:latin typeface="GFS Neohellenic" pitchFamily="2" charset="-95"/>
              </a:rPr>
              <a:t>4. Το ηλιακό μας σύστημα</a:t>
            </a:r>
          </a:p>
          <a:p>
            <a:pPr algn="just"/>
            <a:endParaRPr lang="el-GR" sz="1800"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44"/>
                                        </p:tgtEl>
                                        <p:attrNameLst>
                                          <p:attrName>style.visibility</p:attrName>
                                        </p:attrNameLst>
                                      </p:cBhvr>
                                      <p:to>
                                        <p:strVal val="visible"/>
                                      </p:to>
                                    </p:set>
                                    <p:anim calcmode="lin" valueType="num">
                                      <p:cBhvr additive="base">
                                        <p:cTn id="17" dur="500" fill="hold"/>
                                        <p:tgtEl>
                                          <p:spTgt spid="44"/>
                                        </p:tgtEl>
                                        <p:attrNameLst>
                                          <p:attrName>ppt_x</p:attrName>
                                        </p:attrNameLst>
                                      </p:cBhvr>
                                      <p:tavLst>
                                        <p:tav tm="0">
                                          <p:val>
                                            <p:strVal val="1+#ppt_w/2"/>
                                          </p:val>
                                        </p:tav>
                                        <p:tav tm="100000">
                                          <p:val>
                                            <p:strVal val="#ppt_x"/>
                                          </p:val>
                                        </p:tav>
                                      </p:tavLst>
                                    </p:anim>
                                    <p:anim calcmode="lin" valueType="num">
                                      <p:cBhvr additive="base">
                                        <p:cTn id="18" dur="500" fill="hold"/>
                                        <p:tgtEl>
                                          <p:spTgt spid="44"/>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 calcmode="lin" valueType="num">
                                      <p:cBhvr additive="base">
                                        <p:cTn id="21" dur="500" fill="hold"/>
                                        <p:tgtEl>
                                          <p:spTgt spid="43"/>
                                        </p:tgtEl>
                                        <p:attrNameLst>
                                          <p:attrName>ppt_x</p:attrName>
                                        </p:attrNameLst>
                                      </p:cBhvr>
                                      <p:tavLst>
                                        <p:tav tm="0">
                                          <p:val>
                                            <p:strVal val="1+#ppt_w/2"/>
                                          </p:val>
                                        </p:tav>
                                        <p:tav tm="100000">
                                          <p:val>
                                            <p:strVal val="#ppt_x"/>
                                          </p:val>
                                        </p:tav>
                                      </p:tavLst>
                                    </p:anim>
                                    <p:anim calcmode="lin" valueType="num">
                                      <p:cBhvr additive="base">
                                        <p:cTn id="22" dur="500" fill="hold"/>
                                        <p:tgtEl>
                                          <p:spTgt spid="43"/>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1+#ppt_w/2"/>
                                          </p:val>
                                        </p:tav>
                                        <p:tav tm="100000">
                                          <p:val>
                                            <p:strVal val="#ppt_x"/>
                                          </p:val>
                                        </p:tav>
                                      </p:tavLst>
                                    </p:anim>
                                    <p:anim calcmode="lin" valueType="num">
                                      <p:cBhvr additive="base">
                                        <p:cTn id="26" dur="500" fill="hold"/>
                                        <p:tgtEl>
                                          <p:spTgt spid="42"/>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500" fill="hold"/>
                                        <p:tgtEl>
                                          <p:spTgt spid="41"/>
                                        </p:tgtEl>
                                        <p:attrNameLst>
                                          <p:attrName>ppt_x</p:attrName>
                                        </p:attrNameLst>
                                      </p:cBhvr>
                                      <p:tavLst>
                                        <p:tav tm="0">
                                          <p:val>
                                            <p:strVal val="1+#ppt_w/2"/>
                                          </p:val>
                                        </p:tav>
                                        <p:tav tm="100000">
                                          <p:val>
                                            <p:strVal val="#ppt_x"/>
                                          </p:val>
                                        </p:tav>
                                      </p:tavLst>
                                    </p:anim>
                                    <p:anim calcmode="lin" valueType="num">
                                      <p:cBhvr additive="base">
                                        <p:cTn id="30"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p:bldP spid="39" grpId="0" animBg="1"/>
      <p:bldP spid="40" grpId="0"/>
      <p:bldP spid="41" grpId="0"/>
      <p:bldP spid="42" grpId="0"/>
      <p:bldP spid="43" grpId="0"/>
      <p:bldP spid="4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7" name="Google Shape;10944;p80"/>
          <p:cNvGrpSpPr/>
          <p:nvPr/>
        </p:nvGrpSpPr>
        <p:grpSpPr>
          <a:xfrm>
            <a:off x="3635896" y="483518"/>
            <a:ext cx="4320479" cy="4320479"/>
            <a:chOff x="5341433" y="3793271"/>
            <a:chExt cx="330272" cy="329117"/>
          </a:xfrm>
        </p:grpSpPr>
        <p:sp>
          <p:nvSpPr>
            <p:cNvPr id="8" name="Google Shape;10945;p80"/>
            <p:cNvSpPr/>
            <p:nvPr/>
          </p:nvSpPr>
          <p:spPr>
            <a:xfrm>
              <a:off x="5436441" y="3976408"/>
              <a:ext cx="52546" cy="52546"/>
            </a:xfrm>
            <a:custGeom>
              <a:avLst/>
              <a:gdLst/>
              <a:ahLst/>
              <a:cxnLst/>
              <a:rect l="l" t="t" r="r" b="b"/>
              <a:pathLst>
                <a:path w="2001" h="2001" extrusionOk="0">
                  <a:moveTo>
                    <a:pt x="1245" y="0"/>
                  </a:moveTo>
                  <a:lnTo>
                    <a:pt x="1" y="1235"/>
                  </a:lnTo>
                  <a:cubicBezTo>
                    <a:pt x="96" y="1254"/>
                    <a:pt x="182" y="1292"/>
                    <a:pt x="240" y="1359"/>
                  </a:cubicBezTo>
                  <a:lnTo>
                    <a:pt x="642" y="1761"/>
                  </a:lnTo>
                  <a:cubicBezTo>
                    <a:pt x="709" y="1819"/>
                    <a:pt x="747" y="1905"/>
                    <a:pt x="766" y="2000"/>
                  </a:cubicBezTo>
                  <a:lnTo>
                    <a:pt x="2001" y="756"/>
                  </a:lnTo>
                  <a:cubicBezTo>
                    <a:pt x="1714" y="546"/>
                    <a:pt x="1455" y="287"/>
                    <a:pt x="1245"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946;p80"/>
            <p:cNvSpPr/>
            <p:nvPr/>
          </p:nvSpPr>
          <p:spPr>
            <a:xfrm>
              <a:off x="5436179" y="3976146"/>
              <a:ext cx="42515" cy="52310"/>
            </a:xfrm>
            <a:custGeom>
              <a:avLst/>
              <a:gdLst/>
              <a:ahLst/>
              <a:cxnLst/>
              <a:rect l="l" t="t" r="r" b="b"/>
              <a:pathLst>
                <a:path w="1619" h="1992" extrusionOk="0">
                  <a:moveTo>
                    <a:pt x="1245" y="1"/>
                  </a:moveTo>
                  <a:lnTo>
                    <a:pt x="1" y="1235"/>
                  </a:lnTo>
                  <a:cubicBezTo>
                    <a:pt x="87" y="1254"/>
                    <a:pt x="173" y="1293"/>
                    <a:pt x="240" y="1360"/>
                  </a:cubicBezTo>
                  <a:lnTo>
                    <a:pt x="642" y="1752"/>
                  </a:lnTo>
                  <a:cubicBezTo>
                    <a:pt x="700" y="1819"/>
                    <a:pt x="747" y="1905"/>
                    <a:pt x="757" y="1991"/>
                  </a:cubicBezTo>
                  <a:lnTo>
                    <a:pt x="1226" y="1532"/>
                  </a:lnTo>
                  <a:lnTo>
                    <a:pt x="1059" y="1356"/>
                  </a:lnTo>
                  <a:lnTo>
                    <a:pt x="1059" y="1356"/>
                  </a:lnTo>
                  <a:cubicBezTo>
                    <a:pt x="1060" y="1357"/>
                    <a:pt x="1062" y="1358"/>
                    <a:pt x="1063" y="1360"/>
                  </a:cubicBezTo>
                  <a:lnTo>
                    <a:pt x="1054" y="1350"/>
                  </a:lnTo>
                  <a:lnTo>
                    <a:pt x="1059" y="1356"/>
                  </a:lnTo>
                  <a:lnTo>
                    <a:pt x="1059" y="1356"/>
                  </a:lnTo>
                  <a:cubicBezTo>
                    <a:pt x="958" y="1260"/>
                    <a:pt x="959" y="1100"/>
                    <a:pt x="1054" y="996"/>
                  </a:cubicBezTo>
                  <a:lnTo>
                    <a:pt x="1618" y="431"/>
                  </a:lnTo>
                  <a:cubicBezTo>
                    <a:pt x="1484" y="297"/>
                    <a:pt x="1360" y="154"/>
                    <a:pt x="1245" y="1"/>
                  </a:cubicBezTo>
                  <a:close/>
                </a:path>
              </a:pathLst>
            </a:custGeom>
            <a:solidFill>
              <a:srgbClr val="B5C4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947;p80"/>
            <p:cNvSpPr/>
            <p:nvPr/>
          </p:nvSpPr>
          <p:spPr>
            <a:xfrm>
              <a:off x="5431925" y="3793350"/>
              <a:ext cx="239780" cy="228830"/>
            </a:xfrm>
            <a:custGeom>
              <a:avLst/>
              <a:gdLst/>
              <a:ahLst/>
              <a:cxnLst/>
              <a:rect l="l" t="t" r="r" b="b"/>
              <a:pathLst>
                <a:path w="9131" h="8714" extrusionOk="0">
                  <a:moveTo>
                    <a:pt x="4780" y="1"/>
                  </a:moveTo>
                  <a:cubicBezTo>
                    <a:pt x="3645" y="1"/>
                    <a:pt x="2528" y="444"/>
                    <a:pt x="1694" y="1277"/>
                  </a:cubicBezTo>
                  <a:cubicBezTo>
                    <a:pt x="0" y="2980"/>
                    <a:pt x="0" y="5737"/>
                    <a:pt x="1694" y="7440"/>
                  </a:cubicBezTo>
                  <a:cubicBezTo>
                    <a:pt x="2525" y="8271"/>
                    <a:pt x="3637" y="8713"/>
                    <a:pt x="4769" y="8713"/>
                  </a:cubicBezTo>
                  <a:cubicBezTo>
                    <a:pt x="5332" y="8713"/>
                    <a:pt x="5901" y="8604"/>
                    <a:pt x="6441" y="8378"/>
                  </a:cubicBezTo>
                  <a:cubicBezTo>
                    <a:pt x="8068" y="7708"/>
                    <a:pt x="9130" y="6120"/>
                    <a:pt x="9130" y="4359"/>
                  </a:cubicBezTo>
                  <a:cubicBezTo>
                    <a:pt x="9130" y="2598"/>
                    <a:pt x="8068" y="1009"/>
                    <a:pt x="6441" y="330"/>
                  </a:cubicBezTo>
                  <a:cubicBezTo>
                    <a:pt x="5904" y="108"/>
                    <a:pt x="5340" y="1"/>
                    <a:pt x="4780" y="1"/>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948;p80"/>
            <p:cNvSpPr/>
            <p:nvPr/>
          </p:nvSpPr>
          <p:spPr>
            <a:xfrm>
              <a:off x="5427408" y="3793271"/>
              <a:ext cx="139756" cy="228830"/>
            </a:xfrm>
            <a:custGeom>
              <a:avLst/>
              <a:gdLst/>
              <a:ahLst/>
              <a:cxnLst/>
              <a:rect l="l" t="t" r="r" b="b"/>
              <a:pathLst>
                <a:path w="5322" h="8714" extrusionOk="0">
                  <a:moveTo>
                    <a:pt x="4940" y="0"/>
                  </a:moveTo>
                  <a:cubicBezTo>
                    <a:pt x="2561" y="0"/>
                    <a:pt x="593" y="1935"/>
                    <a:pt x="593" y="4362"/>
                  </a:cubicBezTo>
                  <a:cubicBezTo>
                    <a:pt x="593" y="6779"/>
                    <a:pt x="2561" y="8713"/>
                    <a:pt x="4940" y="8713"/>
                  </a:cubicBezTo>
                  <a:cubicBezTo>
                    <a:pt x="5066" y="8713"/>
                    <a:pt x="5193" y="8708"/>
                    <a:pt x="5321" y="8697"/>
                  </a:cubicBezTo>
                  <a:cubicBezTo>
                    <a:pt x="4297" y="8611"/>
                    <a:pt x="3340" y="8161"/>
                    <a:pt x="2613" y="7434"/>
                  </a:cubicBezTo>
                  <a:cubicBezTo>
                    <a:pt x="0" y="4821"/>
                    <a:pt x="1637" y="333"/>
                    <a:pt x="5321" y="17"/>
                  </a:cubicBezTo>
                  <a:cubicBezTo>
                    <a:pt x="5193" y="6"/>
                    <a:pt x="5066" y="0"/>
                    <a:pt x="4940"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949;p80"/>
            <p:cNvSpPr/>
            <p:nvPr/>
          </p:nvSpPr>
          <p:spPr>
            <a:xfrm>
              <a:off x="5464828" y="3814936"/>
              <a:ext cx="194061" cy="185343"/>
            </a:xfrm>
            <a:custGeom>
              <a:avLst/>
              <a:gdLst/>
              <a:ahLst/>
              <a:cxnLst/>
              <a:rect l="l" t="t" r="r" b="b"/>
              <a:pathLst>
                <a:path w="7390" h="7058" extrusionOk="0">
                  <a:moveTo>
                    <a:pt x="3553" y="1"/>
                  </a:moveTo>
                  <a:cubicBezTo>
                    <a:pt x="1738" y="1"/>
                    <a:pt x="1" y="1411"/>
                    <a:pt x="1" y="3537"/>
                  </a:cubicBezTo>
                  <a:cubicBezTo>
                    <a:pt x="1" y="4963"/>
                    <a:pt x="862" y="6245"/>
                    <a:pt x="2173" y="6790"/>
                  </a:cubicBezTo>
                  <a:cubicBezTo>
                    <a:pt x="2609" y="6971"/>
                    <a:pt x="3066" y="7058"/>
                    <a:pt x="3519" y="7058"/>
                  </a:cubicBezTo>
                  <a:cubicBezTo>
                    <a:pt x="4438" y="7058"/>
                    <a:pt x="5341" y="6698"/>
                    <a:pt x="6021" y="6025"/>
                  </a:cubicBezTo>
                  <a:cubicBezTo>
                    <a:pt x="7389" y="4647"/>
                    <a:pt x="7389" y="2417"/>
                    <a:pt x="6021" y="1039"/>
                  </a:cubicBezTo>
                  <a:cubicBezTo>
                    <a:pt x="5301" y="322"/>
                    <a:pt x="4418" y="1"/>
                    <a:pt x="3553" y="1"/>
                  </a:cubicBezTo>
                  <a:close/>
                </a:path>
              </a:pathLst>
            </a:custGeom>
            <a:solidFill>
              <a:srgbClr val="8797A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950;p80"/>
            <p:cNvSpPr/>
            <p:nvPr/>
          </p:nvSpPr>
          <p:spPr>
            <a:xfrm>
              <a:off x="5456793" y="3815251"/>
              <a:ext cx="110607" cy="185080"/>
            </a:xfrm>
            <a:custGeom>
              <a:avLst/>
              <a:gdLst/>
              <a:ahLst/>
              <a:cxnLst/>
              <a:rect l="l" t="t" r="r" b="b"/>
              <a:pathLst>
                <a:path w="4212" h="7048" extrusionOk="0">
                  <a:moveTo>
                    <a:pt x="3821" y="0"/>
                  </a:moveTo>
                  <a:cubicBezTo>
                    <a:pt x="1903" y="0"/>
                    <a:pt x="307" y="1561"/>
                    <a:pt x="307" y="3525"/>
                  </a:cubicBezTo>
                  <a:cubicBezTo>
                    <a:pt x="307" y="5493"/>
                    <a:pt x="1910" y="7047"/>
                    <a:pt x="3833" y="7047"/>
                  </a:cubicBezTo>
                  <a:cubicBezTo>
                    <a:pt x="3958" y="7047"/>
                    <a:pt x="4084" y="7041"/>
                    <a:pt x="4212" y="7027"/>
                  </a:cubicBezTo>
                  <a:cubicBezTo>
                    <a:pt x="3408" y="6941"/>
                    <a:pt x="2661" y="6578"/>
                    <a:pt x="2097" y="6013"/>
                  </a:cubicBezTo>
                  <a:cubicBezTo>
                    <a:pt x="1" y="3917"/>
                    <a:pt x="1264" y="338"/>
                    <a:pt x="4212" y="22"/>
                  </a:cubicBezTo>
                  <a:cubicBezTo>
                    <a:pt x="4080" y="7"/>
                    <a:pt x="3950" y="0"/>
                    <a:pt x="3821" y="0"/>
                  </a:cubicBezTo>
                  <a:close/>
                </a:path>
              </a:pathLst>
            </a:custGeom>
            <a:solidFill>
              <a:srgbClr val="6C81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951;p80"/>
            <p:cNvSpPr/>
            <p:nvPr/>
          </p:nvSpPr>
          <p:spPr>
            <a:xfrm>
              <a:off x="5531949" y="3851752"/>
              <a:ext cx="50787" cy="50550"/>
            </a:xfrm>
            <a:custGeom>
              <a:avLst/>
              <a:gdLst/>
              <a:ahLst/>
              <a:cxnLst/>
              <a:rect l="l" t="t" r="r" b="b"/>
              <a:pathLst>
                <a:path w="1934" h="1925" extrusionOk="0">
                  <a:moveTo>
                    <a:pt x="967" y="0"/>
                  </a:moveTo>
                  <a:cubicBezTo>
                    <a:pt x="440" y="0"/>
                    <a:pt x="0" y="431"/>
                    <a:pt x="0" y="957"/>
                  </a:cubicBezTo>
                  <a:cubicBezTo>
                    <a:pt x="0" y="1493"/>
                    <a:pt x="440" y="1924"/>
                    <a:pt x="967" y="1924"/>
                  </a:cubicBezTo>
                  <a:cubicBezTo>
                    <a:pt x="1503" y="1924"/>
                    <a:pt x="1933" y="1493"/>
                    <a:pt x="1933" y="957"/>
                  </a:cubicBezTo>
                  <a:cubicBezTo>
                    <a:pt x="1933" y="431"/>
                    <a:pt x="1503" y="0"/>
                    <a:pt x="967" y="0"/>
                  </a:cubicBezTo>
                  <a:close/>
                </a:path>
              </a:pathLst>
            </a:custGeom>
            <a:solidFill>
              <a:srgbClr val="738A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952;p80"/>
            <p:cNvSpPr/>
            <p:nvPr/>
          </p:nvSpPr>
          <p:spPr>
            <a:xfrm>
              <a:off x="5532185" y="3851726"/>
              <a:ext cx="35215" cy="50577"/>
            </a:xfrm>
            <a:custGeom>
              <a:avLst/>
              <a:gdLst/>
              <a:ahLst/>
              <a:cxnLst/>
              <a:rect l="l" t="t" r="r" b="b"/>
              <a:pathLst>
                <a:path w="1341" h="1926" extrusionOk="0">
                  <a:moveTo>
                    <a:pt x="960" y="1"/>
                  </a:moveTo>
                  <a:cubicBezTo>
                    <a:pt x="451" y="1"/>
                    <a:pt x="1" y="406"/>
                    <a:pt x="1" y="958"/>
                  </a:cubicBezTo>
                  <a:cubicBezTo>
                    <a:pt x="1" y="1519"/>
                    <a:pt x="451" y="1926"/>
                    <a:pt x="960" y="1926"/>
                  </a:cubicBezTo>
                  <a:cubicBezTo>
                    <a:pt x="1085" y="1926"/>
                    <a:pt x="1214" y="1901"/>
                    <a:pt x="1341" y="1848"/>
                  </a:cubicBezTo>
                  <a:cubicBezTo>
                    <a:pt x="987" y="1695"/>
                    <a:pt x="757" y="1351"/>
                    <a:pt x="757" y="968"/>
                  </a:cubicBezTo>
                  <a:cubicBezTo>
                    <a:pt x="747" y="576"/>
                    <a:pt x="987" y="231"/>
                    <a:pt x="1341" y="78"/>
                  </a:cubicBezTo>
                  <a:cubicBezTo>
                    <a:pt x="1214" y="25"/>
                    <a:pt x="1085" y="1"/>
                    <a:pt x="960"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953;p80"/>
            <p:cNvSpPr/>
            <p:nvPr/>
          </p:nvSpPr>
          <p:spPr>
            <a:xfrm>
              <a:off x="5515852" y="3902276"/>
              <a:ext cx="82955" cy="53045"/>
            </a:xfrm>
            <a:custGeom>
              <a:avLst/>
              <a:gdLst/>
              <a:ahLst/>
              <a:cxnLst/>
              <a:rect l="l" t="t" r="r" b="b"/>
              <a:pathLst>
                <a:path w="3159" h="2020" extrusionOk="0">
                  <a:moveTo>
                    <a:pt x="1034" y="0"/>
                  </a:moveTo>
                  <a:cubicBezTo>
                    <a:pt x="460" y="0"/>
                    <a:pt x="1" y="459"/>
                    <a:pt x="1" y="1034"/>
                  </a:cubicBezTo>
                  <a:lnTo>
                    <a:pt x="1" y="1838"/>
                  </a:lnTo>
                  <a:cubicBezTo>
                    <a:pt x="1" y="1943"/>
                    <a:pt x="77" y="2019"/>
                    <a:pt x="183" y="2019"/>
                  </a:cubicBezTo>
                  <a:lnTo>
                    <a:pt x="2977" y="2019"/>
                  </a:lnTo>
                  <a:cubicBezTo>
                    <a:pt x="3073" y="2019"/>
                    <a:pt x="3159" y="1943"/>
                    <a:pt x="3159" y="1838"/>
                  </a:cubicBezTo>
                  <a:lnTo>
                    <a:pt x="3159" y="1034"/>
                  </a:lnTo>
                  <a:cubicBezTo>
                    <a:pt x="3149" y="469"/>
                    <a:pt x="2690" y="0"/>
                    <a:pt x="21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954;p80"/>
            <p:cNvSpPr/>
            <p:nvPr/>
          </p:nvSpPr>
          <p:spPr>
            <a:xfrm>
              <a:off x="5515852" y="3902276"/>
              <a:ext cx="47032" cy="53045"/>
            </a:xfrm>
            <a:custGeom>
              <a:avLst/>
              <a:gdLst/>
              <a:ahLst/>
              <a:cxnLst/>
              <a:rect l="l" t="t" r="r" b="b"/>
              <a:pathLst>
                <a:path w="1791" h="2020" extrusionOk="0">
                  <a:moveTo>
                    <a:pt x="1034" y="0"/>
                  </a:moveTo>
                  <a:cubicBezTo>
                    <a:pt x="460" y="0"/>
                    <a:pt x="1" y="459"/>
                    <a:pt x="1" y="1034"/>
                  </a:cubicBezTo>
                  <a:lnTo>
                    <a:pt x="1" y="1838"/>
                  </a:lnTo>
                  <a:cubicBezTo>
                    <a:pt x="1" y="1933"/>
                    <a:pt x="77" y="2019"/>
                    <a:pt x="183" y="2019"/>
                  </a:cubicBezTo>
                  <a:lnTo>
                    <a:pt x="939" y="2019"/>
                  </a:lnTo>
                  <a:cubicBezTo>
                    <a:pt x="833" y="2010"/>
                    <a:pt x="757" y="1933"/>
                    <a:pt x="757" y="1838"/>
                  </a:cubicBezTo>
                  <a:lnTo>
                    <a:pt x="757" y="1034"/>
                  </a:lnTo>
                  <a:cubicBezTo>
                    <a:pt x="766" y="459"/>
                    <a:pt x="1226" y="0"/>
                    <a:pt x="179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955;p80"/>
            <p:cNvSpPr/>
            <p:nvPr/>
          </p:nvSpPr>
          <p:spPr>
            <a:xfrm>
              <a:off x="5531686" y="3923311"/>
              <a:ext cx="10084" cy="32011"/>
            </a:xfrm>
            <a:custGeom>
              <a:avLst/>
              <a:gdLst/>
              <a:ahLst/>
              <a:cxnLst/>
              <a:rect l="l" t="t" r="r" b="b"/>
              <a:pathLst>
                <a:path w="384" h="1219" extrusionOk="0">
                  <a:moveTo>
                    <a:pt x="196" y="1"/>
                  </a:moveTo>
                  <a:cubicBezTo>
                    <a:pt x="101" y="1"/>
                    <a:pt x="5" y="65"/>
                    <a:pt x="1" y="194"/>
                  </a:cubicBezTo>
                  <a:lnTo>
                    <a:pt x="1" y="1209"/>
                  </a:lnTo>
                  <a:lnTo>
                    <a:pt x="383" y="1218"/>
                  </a:lnTo>
                  <a:lnTo>
                    <a:pt x="383" y="194"/>
                  </a:lnTo>
                  <a:cubicBezTo>
                    <a:pt x="383" y="65"/>
                    <a:pt x="290" y="1"/>
                    <a:pt x="196"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956;p80"/>
            <p:cNvSpPr/>
            <p:nvPr/>
          </p:nvSpPr>
          <p:spPr>
            <a:xfrm>
              <a:off x="5572915" y="3923311"/>
              <a:ext cx="10084" cy="32011"/>
            </a:xfrm>
            <a:custGeom>
              <a:avLst/>
              <a:gdLst/>
              <a:ahLst/>
              <a:cxnLst/>
              <a:rect l="l" t="t" r="r" b="b"/>
              <a:pathLst>
                <a:path w="384" h="1219" extrusionOk="0">
                  <a:moveTo>
                    <a:pt x="192" y="1"/>
                  </a:moveTo>
                  <a:cubicBezTo>
                    <a:pt x="96" y="1"/>
                    <a:pt x="0" y="65"/>
                    <a:pt x="0" y="194"/>
                  </a:cubicBezTo>
                  <a:lnTo>
                    <a:pt x="0" y="1209"/>
                  </a:lnTo>
                  <a:lnTo>
                    <a:pt x="383" y="1218"/>
                  </a:lnTo>
                  <a:lnTo>
                    <a:pt x="383" y="194"/>
                  </a:lnTo>
                  <a:cubicBezTo>
                    <a:pt x="383" y="65"/>
                    <a:pt x="287" y="1"/>
                    <a:pt x="192"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957;p80"/>
            <p:cNvSpPr/>
            <p:nvPr/>
          </p:nvSpPr>
          <p:spPr>
            <a:xfrm>
              <a:off x="5341433" y="4004874"/>
              <a:ext cx="120166" cy="117514"/>
            </a:xfrm>
            <a:custGeom>
              <a:avLst/>
              <a:gdLst/>
              <a:ahLst/>
              <a:cxnLst/>
              <a:rect l="l" t="t" r="r" b="b"/>
              <a:pathLst>
                <a:path w="4576" h="4475" extrusionOk="0">
                  <a:moveTo>
                    <a:pt x="3625" y="0"/>
                  </a:moveTo>
                  <a:cubicBezTo>
                    <a:pt x="3497" y="0"/>
                    <a:pt x="3370" y="50"/>
                    <a:pt x="3274" y="151"/>
                  </a:cubicBezTo>
                  <a:lnTo>
                    <a:pt x="192" y="3223"/>
                  </a:lnTo>
                  <a:cubicBezTo>
                    <a:pt x="1" y="3414"/>
                    <a:pt x="1" y="3730"/>
                    <a:pt x="192" y="3931"/>
                  </a:cubicBezTo>
                  <a:lnTo>
                    <a:pt x="594" y="4323"/>
                  </a:lnTo>
                  <a:cubicBezTo>
                    <a:pt x="690" y="4424"/>
                    <a:pt x="817" y="4474"/>
                    <a:pt x="945" y="4474"/>
                  </a:cubicBezTo>
                  <a:cubicBezTo>
                    <a:pt x="1073" y="4474"/>
                    <a:pt x="1202" y="4424"/>
                    <a:pt x="1303" y="4323"/>
                  </a:cubicBezTo>
                  <a:lnTo>
                    <a:pt x="4375" y="1251"/>
                  </a:lnTo>
                  <a:cubicBezTo>
                    <a:pt x="4576" y="1060"/>
                    <a:pt x="4576" y="744"/>
                    <a:pt x="4375" y="543"/>
                  </a:cubicBezTo>
                  <a:lnTo>
                    <a:pt x="3982" y="151"/>
                  </a:lnTo>
                  <a:cubicBezTo>
                    <a:pt x="3882" y="50"/>
                    <a:pt x="3753" y="0"/>
                    <a:pt x="36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958;p80"/>
            <p:cNvSpPr/>
            <p:nvPr/>
          </p:nvSpPr>
          <p:spPr>
            <a:xfrm>
              <a:off x="5341433" y="4004874"/>
              <a:ext cx="105093" cy="117514"/>
            </a:xfrm>
            <a:custGeom>
              <a:avLst/>
              <a:gdLst/>
              <a:ahLst/>
              <a:cxnLst/>
              <a:rect l="l" t="t" r="r" b="b"/>
              <a:pathLst>
                <a:path w="4002" h="4475" extrusionOk="0">
                  <a:moveTo>
                    <a:pt x="3625" y="0"/>
                  </a:moveTo>
                  <a:cubicBezTo>
                    <a:pt x="3497" y="0"/>
                    <a:pt x="3370" y="50"/>
                    <a:pt x="3274" y="151"/>
                  </a:cubicBezTo>
                  <a:lnTo>
                    <a:pt x="192" y="3223"/>
                  </a:lnTo>
                  <a:cubicBezTo>
                    <a:pt x="1" y="3414"/>
                    <a:pt x="1" y="3730"/>
                    <a:pt x="192" y="3931"/>
                  </a:cubicBezTo>
                  <a:lnTo>
                    <a:pt x="594" y="4323"/>
                  </a:lnTo>
                  <a:cubicBezTo>
                    <a:pt x="690" y="4424"/>
                    <a:pt x="817" y="4474"/>
                    <a:pt x="945" y="4474"/>
                  </a:cubicBezTo>
                  <a:cubicBezTo>
                    <a:pt x="1073" y="4474"/>
                    <a:pt x="1202" y="4424"/>
                    <a:pt x="1303" y="4323"/>
                  </a:cubicBezTo>
                  <a:lnTo>
                    <a:pt x="1322" y="4304"/>
                  </a:lnTo>
                  <a:lnTo>
                    <a:pt x="958" y="3931"/>
                  </a:lnTo>
                  <a:cubicBezTo>
                    <a:pt x="757" y="3730"/>
                    <a:pt x="757" y="3414"/>
                    <a:pt x="958" y="3223"/>
                  </a:cubicBezTo>
                  <a:lnTo>
                    <a:pt x="4001" y="170"/>
                  </a:lnTo>
                  <a:lnTo>
                    <a:pt x="3982" y="151"/>
                  </a:lnTo>
                  <a:cubicBezTo>
                    <a:pt x="3882" y="50"/>
                    <a:pt x="3753" y="0"/>
                    <a:pt x="36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959;p80"/>
            <p:cNvSpPr/>
            <p:nvPr/>
          </p:nvSpPr>
          <p:spPr>
            <a:xfrm>
              <a:off x="5417587" y="4004874"/>
              <a:ext cx="43749" cy="42436"/>
            </a:xfrm>
            <a:custGeom>
              <a:avLst/>
              <a:gdLst/>
              <a:ahLst/>
              <a:cxnLst/>
              <a:rect l="l" t="t" r="r" b="b"/>
              <a:pathLst>
                <a:path w="1666" h="1616" extrusionOk="0">
                  <a:moveTo>
                    <a:pt x="725" y="0"/>
                  </a:moveTo>
                  <a:cubicBezTo>
                    <a:pt x="597" y="0"/>
                    <a:pt x="470" y="50"/>
                    <a:pt x="374" y="151"/>
                  </a:cubicBezTo>
                  <a:lnTo>
                    <a:pt x="1" y="515"/>
                  </a:lnTo>
                  <a:lnTo>
                    <a:pt x="1111" y="1615"/>
                  </a:lnTo>
                  <a:lnTo>
                    <a:pt x="1475" y="1251"/>
                  </a:lnTo>
                  <a:cubicBezTo>
                    <a:pt x="1666" y="1060"/>
                    <a:pt x="1666" y="744"/>
                    <a:pt x="1475" y="543"/>
                  </a:cubicBezTo>
                  <a:lnTo>
                    <a:pt x="1082" y="151"/>
                  </a:lnTo>
                  <a:cubicBezTo>
                    <a:pt x="982" y="50"/>
                    <a:pt x="853" y="0"/>
                    <a:pt x="72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960;p80"/>
            <p:cNvSpPr/>
            <p:nvPr/>
          </p:nvSpPr>
          <p:spPr>
            <a:xfrm>
              <a:off x="5417587" y="4004795"/>
              <a:ext cx="28939" cy="23398"/>
            </a:xfrm>
            <a:custGeom>
              <a:avLst/>
              <a:gdLst/>
              <a:ahLst/>
              <a:cxnLst/>
              <a:rect l="l" t="t" r="r" b="b"/>
              <a:pathLst>
                <a:path w="1102" h="891" extrusionOk="0">
                  <a:moveTo>
                    <a:pt x="671" y="1"/>
                  </a:moveTo>
                  <a:lnTo>
                    <a:pt x="623" y="10"/>
                  </a:lnTo>
                  <a:cubicBezTo>
                    <a:pt x="527" y="29"/>
                    <a:pt x="441" y="77"/>
                    <a:pt x="364" y="144"/>
                  </a:cubicBezTo>
                  <a:lnTo>
                    <a:pt x="96" y="422"/>
                  </a:lnTo>
                  <a:lnTo>
                    <a:pt x="1" y="518"/>
                  </a:lnTo>
                  <a:lnTo>
                    <a:pt x="384" y="891"/>
                  </a:lnTo>
                  <a:lnTo>
                    <a:pt x="1101" y="173"/>
                  </a:lnTo>
                  <a:lnTo>
                    <a:pt x="1073" y="154"/>
                  </a:lnTo>
                  <a:lnTo>
                    <a:pt x="1044" y="116"/>
                  </a:lnTo>
                  <a:lnTo>
                    <a:pt x="1025" y="106"/>
                  </a:lnTo>
                  <a:cubicBezTo>
                    <a:pt x="939" y="39"/>
                    <a:pt x="833" y="1"/>
                    <a:pt x="7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 name="Freeform: Shape 46">
            <a:extLst>
              <a:ext uri="{FF2B5EF4-FFF2-40B4-BE49-F238E27FC236}">
                <a16:creationId xmlns:a16="http://schemas.microsoft.com/office/drawing/2014/main" xmlns="" id="{30105858-8A3E-4676-96A7-18C1A74E36F4}"/>
              </a:ext>
            </a:extLst>
          </p:cNvPr>
          <p:cNvSpPr/>
          <p:nvPr/>
        </p:nvSpPr>
        <p:spPr>
          <a:xfrm rot="5400000">
            <a:off x="315392" y="3551188"/>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Google Shape;1577;p44"/>
          <p:cNvSpPr txBox="1">
            <a:spLocks noGrp="1"/>
          </p:cNvSpPr>
          <p:nvPr>
            <p:ph type="title"/>
          </p:nvPr>
        </p:nvSpPr>
        <p:spPr>
          <a:xfrm>
            <a:off x="0" y="4423420"/>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6</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ΣΧΕΔΙΑΣΜΟΣ</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Ε.Υ. (4/4)</a:t>
            </a:r>
            <a:endParaRPr sz="3600" dirty="0">
              <a:solidFill>
                <a:schemeClr val="accent6">
                  <a:lumMod val="50000"/>
                </a:schemeClr>
              </a:solidFill>
              <a:latin typeface="GFS Neohellenic" pitchFamily="2" charset="-95"/>
            </a:endParaRPr>
          </a:p>
        </p:txBody>
      </p:sp>
      <p:sp>
        <p:nvSpPr>
          <p:cNvPr id="25" name="Google Shape;1740;p46"/>
          <p:cNvSpPr txBox="1">
            <a:spLocks/>
          </p:cNvSpPr>
          <p:nvPr/>
        </p:nvSpPr>
        <p:spPr>
          <a:xfrm>
            <a:off x="179512" y="1275606"/>
            <a:ext cx="4104456" cy="122413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400" b="1" dirty="0" smtClean="0">
                <a:solidFill>
                  <a:schemeClr val="accent5">
                    <a:lumMod val="10000"/>
                  </a:schemeClr>
                </a:solidFill>
                <a:latin typeface="GFS Neohellenic" pitchFamily="2" charset="-95"/>
                <a:ea typeface="Asap"/>
                <a:cs typeface="Asap"/>
                <a:sym typeface="Asap"/>
              </a:rPr>
              <a:t>ΣΤΟ ΕΚΠΑΙΔΕΥΤΙΚΟ ΥΛΙΚΟ</a:t>
            </a:r>
          </a:p>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kumimoji="0" lang="el-GR" sz="2400" b="1"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ΠΕΡΙΛΑΜΒΑΝΟΝΤΑΙ:</a:t>
            </a:r>
            <a:endParaRPr kumimoji="0" lang="el-GR" sz="24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26" name="25 - Ορθογώνιο"/>
          <p:cNvSpPr/>
          <p:nvPr/>
        </p:nvSpPr>
        <p:spPr>
          <a:xfrm>
            <a:off x="4283968" y="987574"/>
            <a:ext cx="4536504" cy="3816424"/>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Google Shape;1740;p46"/>
          <p:cNvSpPr txBox="1">
            <a:spLocks/>
          </p:cNvSpPr>
          <p:nvPr/>
        </p:nvSpPr>
        <p:spPr>
          <a:xfrm>
            <a:off x="4427984" y="1059582"/>
            <a:ext cx="4104456" cy="720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Κείμενα εμπλουτισμένα με εικόνες:</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28" name="33 - Εικόνα" descr="πλαίσιο περιεχομένου.png"/>
          <p:cNvPicPr/>
          <p:nvPr/>
        </p:nvPicPr>
        <p:blipFill>
          <a:blip r:embed="rId3" cstate="print"/>
          <a:stretch>
            <a:fillRect/>
          </a:stretch>
        </p:blipFill>
        <p:spPr>
          <a:xfrm>
            <a:off x="4716016" y="1995686"/>
            <a:ext cx="3816424" cy="2016224"/>
          </a:xfrm>
          <a:prstGeom prst="rect">
            <a:avLst/>
          </a:prstGeom>
          <a:ln>
            <a:noFill/>
          </a:ln>
          <a:effectLst>
            <a:outerShdw blurRad="292100" dist="139700" dir="2700000" algn="tl" rotWithShape="0">
              <a:srgbClr val="333333">
                <a:alpha val="65000"/>
              </a:srgbClr>
            </a:outerShdw>
          </a:effectLst>
        </p:spPr>
      </p:pic>
      <p:sp>
        <p:nvSpPr>
          <p:cNvPr id="29" name="Google Shape;1740;p46"/>
          <p:cNvSpPr txBox="1">
            <a:spLocks/>
          </p:cNvSpPr>
          <p:nvPr/>
        </p:nvSpPr>
        <p:spPr>
          <a:xfrm>
            <a:off x="4427984" y="1059582"/>
            <a:ext cx="4104456" cy="720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Επεξηγήσεις:</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31" name="46 - Εικόνα" descr="επεξηγήσεις.png"/>
          <p:cNvPicPr/>
          <p:nvPr/>
        </p:nvPicPr>
        <p:blipFill>
          <a:blip r:embed="rId4" cstate="print"/>
          <a:srcRect r="50000" b="-1216"/>
          <a:stretch>
            <a:fillRect/>
          </a:stretch>
        </p:blipFill>
        <p:spPr>
          <a:xfrm>
            <a:off x="4572000" y="1923678"/>
            <a:ext cx="4104456" cy="2304256"/>
          </a:xfrm>
          <a:prstGeom prst="rect">
            <a:avLst/>
          </a:prstGeom>
          <a:ln>
            <a:noFill/>
          </a:ln>
          <a:effectLst>
            <a:outerShdw blurRad="292100" dist="139700" dir="2700000" algn="tl" rotWithShape="0">
              <a:srgbClr val="333333">
                <a:alpha val="65000"/>
              </a:srgbClr>
            </a:outerShdw>
          </a:effectLst>
        </p:spPr>
      </p:pic>
      <p:sp>
        <p:nvSpPr>
          <p:cNvPr id="34" name="Google Shape;1740;p46"/>
          <p:cNvSpPr txBox="1">
            <a:spLocks/>
          </p:cNvSpPr>
          <p:nvPr/>
        </p:nvSpPr>
        <p:spPr>
          <a:xfrm>
            <a:off x="4427984" y="1059582"/>
            <a:ext cx="4104456" cy="720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Οδηγίες:</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35" name="34 - Εικόνα" descr="πλαίσιο οδηγιών.png"/>
          <p:cNvPicPr/>
          <p:nvPr/>
        </p:nvPicPr>
        <p:blipFill>
          <a:blip r:embed="rId5" cstate="print"/>
          <a:stretch>
            <a:fillRect/>
          </a:stretch>
        </p:blipFill>
        <p:spPr>
          <a:xfrm>
            <a:off x="4499992" y="1923678"/>
            <a:ext cx="4104456" cy="2088232"/>
          </a:xfrm>
          <a:prstGeom prst="rect">
            <a:avLst/>
          </a:prstGeom>
          <a:ln>
            <a:noFill/>
          </a:ln>
          <a:effectLst>
            <a:outerShdw blurRad="292100" dist="139700" dir="2700000" algn="tl" rotWithShape="0">
              <a:srgbClr val="333333">
                <a:alpha val="65000"/>
              </a:srgbClr>
            </a:outerShdw>
          </a:effectLst>
        </p:spPr>
      </p:pic>
      <p:sp>
        <p:nvSpPr>
          <p:cNvPr id="37" name="36 - TextBox"/>
          <p:cNvSpPr txBox="1"/>
          <p:nvPr/>
        </p:nvSpPr>
        <p:spPr>
          <a:xfrm>
            <a:off x="4427984" y="1131590"/>
            <a:ext cx="3672408" cy="400110"/>
          </a:xfrm>
          <a:prstGeom prst="rect">
            <a:avLst/>
          </a:prstGeom>
          <a:noFill/>
        </p:spPr>
        <p:txBody>
          <a:bodyPr wrap="square" rtlCol="0">
            <a:spAutoFit/>
          </a:bodyPr>
          <a:lstStyle/>
          <a:p>
            <a:r>
              <a:rPr lang="el-GR" sz="2000" b="1" dirty="0" smtClean="0">
                <a:latin typeface="GFS Neohellenic" pitchFamily="2" charset="-95"/>
              </a:rPr>
              <a:t>Βίντεο:</a:t>
            </a:r>
            <a:endParaRPr lang="el-GR" sz="2000" b="1" dirty="0">
              <a:latin typeface="GFS Neohellenic" pitchFamily="2" charset="-95"/>
            </a:endParaRPr>
          </a:p>
        </p:txBody>
      </p:sp>
      <p:pic>
        <p:nvPicPr>
          <p:cNvPr id="38" name="54 - Εικόνα" descr="δίσεκτο.png"/>
          <p:cNvPicPr/>
          <p:nvPr/>
        </p:nvPicPr>
        <p:blipFill>
          <a:blip r:embed="rId6" cstate="print"/>
          <a:stretch>
            <a:fillRect/>
          </a:stretch>
        </p:blipFill>
        <p:spPr>
          <a:xfrm>
            <a:off x="4499992" y="1923678"/>
            <a:ext cx="4176463" cy="2448271"/>
          </a:xfrm>
          <a:prstGeom prst="rect">
            <a:avLst/>
          </a:prstGeom>
          <a:ln>
            <a:noFill/>
          </a:ln>
          <a:effectLst>
            <a:outerShdw blurRad="292100" dist="139700" dir="2700000" algn="tl" rotWithShape="0">
              <a:srgbClr val="333333">
                <a:alpha val="65000"/>
              </a:srgbClr>
            </a:outerShdw>
          </a:effectLst>
        </p:spPr>
      </p:pic>
      <p:sp>
        <p:nvSpPr>
          <p:cNvPr id="39" name="38 - TextBox"/>
          <p:cNvSpPr txBox="1"/>
          <p:nvPr/>
        </p:nvSpPr>
        <p:spPr>
          <a:xfrm>
            <a:off x="4427984" y="1131590"/>
            <a:ext cx="3672408" cy="400110"/>
          </a:xfrm>
          <a:prstGeom prst="rect">
            <a:avLst/>
          </a:prstGeom>
          <a:noFill/>
        </p:spPr>
        <p:txBody>
          <a:bodyPr wrap="square" rtlCol="0">
            <a:spAutoFit/>
          </a:bodyPr>
          <a:lstStyle/>
          <a:p>
            <a:r>
              <a:rPr lang="el-GR" sz="2000" b="1" dirty="0" smtClean="0">
                <a:latin typeface="GFS Neohellenic" pitchFamily="2" charset="-95"/>
              </a:rPr>
              <a:t>Ασκήσεις:</a:t>
            </a:r>
            <a:endParaRPr lang="el-GR" sz="2000" b="1" dirty="0">
              <a:latin typeface="GFS Neohellenic" pitchFamily="2" charset="-95"/>
            </a:endParaRPr>
          </a:p>
        </p:txBody>
      </p:sp>
      <p:pic>
        <p:nvPicPr>
          <p:cNvPr id="40" name="60 - Εικόνα" descr="1. αντιστοίχιση.png"/>
          <p:cNvPicPr/>
          <p:nvPr/>
        </p:nvPicPr>
        <p:blipFill>
          <a:blip r:embed="rId7" cstate="print"/>
          <a:stretch>
            <a:fillRect/>
          </a:stretch>
        </p:blipFill>
        <p:spPr>
          <a:xfrm>
            <a:off x="4499992" y="1923678"/>
            <a:ext cx="4176464" cy="2448272"/>
          </a:xfrm>
          <a:prstGeom prst="rect">
            <a:avLst/>
          </a:prstGeom>
          <a:ln>
            <a:noFill/>
          </a:ln>
          <a:effectLst>
            <a:outerShdw blurRad="292100" dist="139700" dir="2700000" algn="tl" rotWithShape="0">
              <a:srgbClr val="333333">
                <a:alpha val="65000"/>
              </a:srgbClr>
            </a:outerShdw>
          </a:effectLst>
        </p:spPr>
      </p:pic>
      <p:sp>
        <p:nvSpPr>
          <p:cNvPr id="41" name="40 - TextBox"/>
          <p:cNvSpPr txBox="1"/>
          <p:nvPr/>
        </p:nvSpPr>
        <p:spPr>
          <a:xfrm>
            <a:off x="4427984" y="1131590"/>
            <a:ext cx="3672408" cy="400110"/>
          </a:xfrm>
          <a:prstGeom prst="rect">
            <a:avLst/>
          </a:prstGeom>
          <a:noFill/>
        </p:spPr>
        <p:txBody>
          <a:bodyPr wrap="square" rtlCol="0">
            <a:spAutoFit/>
          </a:bodyPr>
          <a:lstStyle/>
          <a:p>
            <a:r>
              <a:rPr lang="el-GR" sz="2000" b="1" dirty="0" smtClean="0">
                <a:latin typeface="GFS Neohellenic" pitchFamily="2" charset="-95"/>
              </a:rPr>
              <a:t>Σύνδεσμοι σε εξωτερικές πηγές:</a:t>
            </a:r>
            <a:endParaRPr lang="el-GR" sz="2000" b="1" dirty="0">
              <a:latin typeface="GFS Neohellenic" pitchFamily="2" charset="-95"/>
            </a:endParaRPr>
          </a:p>
        </p:txBody>
      </p:sp>
      <p:pic>
        <p:nvPicPr>
          <p:cNvPr id="42" name="69 - Εικόνα" descr="πηγές.png"/>
          <p:cNvPicPr/>
          <p:nvPr/>
        </p:nvPicPr>
        <p:blipFill>
          <a:blip r:embed="rId8" cstate="print"/>
          <a:stretch>
            <a:fillRect/>
          </a:stretch>
        </p:blipFill>
        <p:spPr>
          <a:xfrm>
            <a:off x="4499992" y="1923678"/>
            <a:ext cx="4104456" cy="2376264"/>
          </a:xfrm>
          <a:prstGeom prst="rect">
            <a:avLst/>
          </a:prstGeom>
          <a:ln>
            <a:noFill/>
          </a:ln>
          <a:effectLst>
            <a:outerShdw blurRad="292100" dist="139700" dir="2700000" algn="tl" rotWithShape="0">
              <a:srgbClr val="333333">
                <a:alpha val="65000"/>
              </a:srgbClr>
            </a:outerShdw>
          </a:effectLst>
        </p:spPr>
      </p:pic>
      <p:sp>
        <p:nvSpPr>
          <p:cNvPr id="43" name="42 - TextBox"/>
          <p:cNvSpPr txBox="1"/>
          <p:nvPr/>
        </p:nvSpPr>
        <p:spPr>
          <a:xfrm>
            <a:off x="4427984" y="1131590"/>
            <a:ext cx="3672408" cy="400110"/>
          </a:xfrm>
          <a:prstGeom prst="rect">
            <a:avLst/>
          </a:prstGeom>
          <a:noFill/>
        </p:spPr>
        <p:txBody>
          <a:bodyPr wrap="square" rtlCol="0">
            <a:spAutoFit/>
          </a:bodyPr>
          <a:lstStyle/>
          <a:p>
            <a:r>
              <a:rPr lang="el-GR" sz="2000" b="1" dirty="0" smtClean="0">
                <a:latin typeface="GFS Neohellenic" pitchFamily="2" charset="-95"/>
              </a:rPr>
              <a:t>Συνόψεις:</a:t>
            </a:r>
            <a:endParaRPr lang="el-GR" sz="2000" b="1" dirty="0">
              <a:latin typeface="GFS Neohellenic" pitchFamily="2" charset="-95"/>
            </a:endParaRPr>
          </a:p>
        </p:txBody>
      </p:sp>
      <p:pic>
        <p:nvPicPr>
          <p:cNvPr id="44" name="68 - Εικόνα" descr="συνοπτικά2.png"/>
          <p:cNvPicPr/>
          <p:nvPr/>
        </p:nvPicPr>
        <p:blipFill>
          <a:blip r:embed="rId9" cstate="print"/>
          <a:stretch>
            <a:fillRect/>
          </a:stretch>
        </p:blipFill>
        <p:spPr>
          <a:xfrm>
            <a:off x="4499992" y="1923678"/>
            <a:ext cx="4155626" cy="249434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xit" presetSubtype="4" fill="hold" grpId="1" nodeType="clickEffect">
                                  <p:stCondLst>
                                    <p:cond delay="0"/>
                                  </p:stCondLst>
                                  <p:childTnLst>
                                    <p:anim calcmode="lin" valueType="num">
                                      <p:cBhvr additive="base">
                                        <p:cTn id="22" dur="500"/>
                                        <p:tgtEl>
                                          <p:spTgt spid="27"/>
                                        </p:tgtEl>
                                        <p:attrNameLst>
                                          <p:attrName>ppt_x</p:attrName>
                                        </p:attrNameLst>
                                      </p:cBhvr>
                                      <p:tavLst>
                                        <p:tav tm="0">
                                          <p:val>
                                            <p:strVal val="ppt_x"/>
                                          </p:val>
                                        </p:tav>
                                        <p:tav tm="100000">
                                          <p:val>
                                            <p:strVal val="ppt_x"/>
                                          </p:val>
                                        </p:tav>
                                      </p:tavLst>
                                    </p:anim>
                                    <p:anim calcmode="lin" valueType="num">
                                      <p:cBhvr additive="base">
                                        <p:cTn id="23" dur="500"/>
                                        <p:tgtEl>
                                          <p:spTgt spid="27"/>
                                        </p:tgtEl>
                                        <p:attrNameLst>
                                          <p:attrName>ppt_y</p:attrName>
                                        </p:attrNameLst>
                                      </p:cBhvr>
                                      <p:tavLst>
                                        <p:tav tm="0">
                                          <p:val>
                                            <p:strVal val="ppt_y"/>
                                          </p:val>
                                        </p:tav>
                                        <p:tav tm="100000">
                                          <p:val>
                                            <p:strVal val="1+ppt_h/2"/>
                                          </p:val>
                                        </p:tav>
                                      </p:tavLst>
                                    </p:anim>
                                    <p:set>
                                      <p:cBhvr>
                                        <p:cTn id="24" dur="1" fill="hold">
                                          <p:stCondLst>
                                            <p:cond delay="499"/>
                                          </p:stCondLst>
                                        </p:cTn>
                                        <p:tgtEl>
                                          <p:spTgt spid="27"/>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28"/>
                                        </p:tgtEl>
                                        <p:attrNameLst>
                                          <p:attrName>ppt_x</p:attrName>
                                        </p:attrNameLst>
                                      </p:cBhvr>
                                      <p:tavLst>
                                        <p:tav tm="0">
                                          <p:val>
                                            <p:strVal val="ppt_x"/>
                                          </p:val>
                                        </p:tav>
                                        <p:tav tm="100000">
                                          <p:val>
                                            <p:strVal val="ppt_x"/>
                                          </p:val>
                                        </p:tav>
                                      </p:tavLst>
                                    </p:anim>
                                    <p:anim calcmode="lin" valueType="num">
                                      <p:cBhvr additive="base">
                                        <p:cTn id="27" dur="500"/>
                                        <p:tgtEl>
                                          <p:spTgt spid="28"/>
                                        </p:tgtEl>
                                        <p:attrNameLst>
                                          <p:attrName>ppt_y</p:attrName>
                                        </p:attrNameLst>
                                      </p:cBhvr>
                                      <p:tavLst>
                                        <p:tav tm="0">
                                          <p:val>
                                            <p:strVal val="ppt_y"/>
                                          </p:val>
                                        </p:tav>
                                        <p:tav tm="100000">
                                          <p:val>
                                            <p:strVal val="1+ppt_h/2"/>
                                          </p:val>
                                        </p:tav>
                                      </p:tavLst>
                                    </p:anim>
                                    <p:set>
                                      <p:cBhvr>
                                        <p:cTn id="28" dur="1" fill="hold">
                                          <p:stCondLst>
                                            <p:cond delay="499"/>
                                          </p:stCondLst>
                                        </p:cTn>
                                        <p:tgtEl>
                                          <p:spTgt spid="28"/>
                                        </p:tgtEl>
                                        <p:attrNameLst>
                                          <p:attrName>style.visibility</p:attrName>
                                        </p:attrNameLst>
                                      </p:cBhvr>
                                      <p:to>
                                        <p:strVal val="hidden"/>
                                      </p:to>
                                    </p:set>
                                  </p:childTnLst>
                                </p:cTn>
                              </p:par>
                            </p:childTnLst>
                          </p:cTn>
                        </p:par>
                        <p:par>
                          <p:cTn id="29" fill="hold">
                            <p:stCondLst>
                              <p:cond delay="500"/>
                            </p:stCondLst>
                            <p:childTnLst>
                              <p:par>
                                <p:cTn id="30" presetID="2" presetClass="entr" presetSubtype="4" fill="hold" grpId="0" nodeType="after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additive="base">
                                        <p:cTn id="32" dur="500" fill="hold"/>
                                        <p:tgtEl>
                                          <p:spTgt spid="29"/>
                                        </p:tgtEl>
                                        <p:attrNameLst>
                                          <p:attrName>ppt_x</p:attrName>
                                        </p:attrNameLst>
                                      </p:cBhvr>
                                      <p:tavLst>
                                        <p:tav tm="0">
                                          <p:val>
                                            <p:strVal val="#ppt_x"/>
                                          </p:val>
                                        </p:tav>
                                        <p:tav tm="100000">
                                          <p:val>
                                            <p:strVal val="#ppt_x"/>
                                          </p:val>
                                        </p:tav>
                                      </p:tavLst>
                                    </p:anim>
                                    <p:anim calcmode="lin" valueType="num">
                                      <p:cBhvr additive="base">
                                        <p:cTn id="33" dur="500" fill="hold"/>
                                        <p:tgtEl>
                                          <p:spTgt spid="29"/>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500" fill="hold"/>
                                        <p:tgtEl>
                                          <p:spTgt spid="31"/>
                                        </p:tgtEl>
                                        <p:attrNameLst>
                                          <p:attrName>ppt_x</p:attrName>
                                        </p:attrNameLst>
                                      </p:cBhvr>
                                      <p:tavLst>
                                        <p:tav tm="0">
                                          <p:val>
                                            <p:strVal val="#ppt_x"/>
                                          </p:val>
                                        </p:tav>
                                        <p:tav tm="100000">
                                          <p:val>
                                            <p:strVal val="#ppt_x"/>
                                          </p:val>
                                        </p:tav>
                                      </p:tavLst>
                                    </p:anim>
                                    <p:anim calcmode="lin" valueType="num">
                                      <p:cBhvr additive="base">
                                        <p:cTn id="3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31"/>
                                        </p:tgtEl>
                                        <p:attrNameLst>
                                          <p:attrName>ppt_x</p:attrName>
                                        </p:attrNameLst>
                                      </p:cBhvr>
                                      <p:tavLst>
                                        <p:tav tm="0">
                                          <p:val>
                                            <p:strVal val="ppt_x"/>
                                          </p:val>
                                        </p:tav>
                                        <p:tav tm="100000">
                                          <p:val>
                                            <p:strVal val="ppt_x"/>
                                          </p:val>
                                        </p:tav>
                                      </p:tavLst>
                                    </p:anim>
                                    <p:anim calcmode="lin" valueType="num">
                                      <p:cBhvr additive="base">
                                        <p:cTn id="42" dur="500"/>
                                        <p:tgtEl>
                                          <p:spTgt spid="31"/>
                                        </p:tgtEl>
                                        <p:attrNameLst>
                                          <p:attrName>ppt_y</p:attrName>
                                        </p:attrNameLst>
                                      </p:cBhvr>
                                      <p:tavLst>
                                        <p:tav tm="0">
                                          <p:val>
                                            <p:strVal val="ppt_y"/>
                                          </p:val>
                                        </p:tav>
                                        <p:tav tm="100000">
                                          <p:val>
                                            <p:strVal val="1+ppt_h/2"/>
                                          </p:val>
                                        </p:tav>
                                      </p:tavLst>
                                    </p:anim>
                                    <p:set>
                                      <p:cBhvr>
                                        <p:cTn id="43" dur="1" fill="hold">
                                          <p:stCondLst>
                                            <p:cond delay="499"/>
                                          </p:stCondLst>
                                        </p:cTn>
                                        <p:tgtEl>
                                          <p:spTgt spid="31"/>
                                        </p:tgtEl>
                                        <p:attrNameLst>
                                          <p:attrName>style.visibility</p:attrName>
                                        </p:attrNameLst>
                                      </p:cBhvr>
                                      <p:to>
                                        <p:strVal val="hidden"/>
                                      </p:to>
                                    </p:set>
                                  </p:childTnLst>
                                </p:cTn>
                              </p:par>
                              <p:par>
                                <p:cTn id="44" presetID="2" presetClass="exit" presetSubtype="4" fill="hold" grpId="1" nodeType="withEffect">
                                  <p:stCondLst>
                                    <p:cond delay="0"/>
                                  </p:stCondLst>
                                  <p:childTnLst>
                                    <p:anim calcmode="lin" valueType="num">
                                      <p:cBhvr additive="base">
                                        <p:cTn id="45" dur="500"/>
                                        <p:tgtEl>
                                          <p:spTgt spid="29"/>
                                        </p:tgtEl>
                                        <p:attrNameLst>
                                          <p:attrName>ppt_x</p:attrName>
                                        </p:attrNameLst>
                                      </p:cBhvr>
                                      <p:tavLst>
                                        <p:tav tm="0">
                                          <p:val>
                                            <p:strVal val="ppt_x"/>
                                          </p:val>
                                        </p:tav>
                                        <p:tav tm="100000">
                                          <p:val>
                                            <p:strVal val="ppt_x"/>
                                          </p:val>
                                        </p:tav>
                                      </p:tavLst>
                                    </p:anim>
                                    <p:anim calcmode="lin" valueType="num">
                                      <p:cBhvr additive="base">
                                        <p:cTn id="46" dur="500"/>
                                        <p:tgtEl>
                                          <p:spTgt spid="29"/>
                                        </p:tgtEl>
                                        <p:attrNameLst>
                                          <p:attrName>ppt_y</p:attrName>
                                        </p:attrNameLst>
                                      </p:cBhvr>
                                      <p:tavLst>
                                        <p:tav tm="0">
                                          <p:val>
                                            <p:strVal val="ppt_y"/>
                                          </p:val>
                                        </p:tav>
                                        <p:tav tm="100000">
                                          <p:val>
                                            <p:strVal val="1+ppt_h/2"/>
                                          </p:val>
                                        </p:tav>
                                      </p:tavLst>
                                    </p:anim>
                                    <p:set>
                                      <p:cBhvr>
                                        <p:cTn id="47" dur="1" fill="hold">
                                          <p:stCondLst>
                                            <p:cond delay="499"/>
                                          </p:stCondLst>
                                        </p:cTn>
                                        <p:tgtEl>
                                          <p:spTgt spid="29"/>
                                        </p:tgtEl>
                                        <p:attrNameLst>
                                          <p:attrName>style.visibility</p:attrName>
                                        </p:attrNameLst>
                                      </p:cBhvr>
                                      <p:to>
                                        <p:strVal val="hidden"/>
                                      </p:to>
                                    </p:set>
                                  </p:childTnLst>
                                </p:cTn>
                              </p:par>
                            </p:childTnLst>
                          </p:cTn>
                        </p:par>
                        <p:par>
                          <p:cTn id="48" fill="hold">
                            <p:stCondLst>
                              <p:cond delay="500"/>
                            </p:stCondLst>
                            <p:childTnLst>
                              <p:par>
                                <p:cTn id="49" presetID="2" presetClass="entr" presetSubtype="4" fill="hold" grpId="0" nodeType="afterEffect">
                                  <p:stCondLst>
                                    <p:cond delay="0"/>
                                  </p:stCondLst>
                                  <p:childTnLst>
                                    <p:set>
                                      <p:cBhvr>
                                        <p:cTn id="50" dur="1" fill="hold">
                                          <p:stCondLst>
                                            <p:cond delay="0"/>
                                          </p:stCondLst>
                                        </p:cTn>
                                        <p:tgtEl>
                                          <p:spTgt spid="34"/>
                                        </p:tgtEl>
                                        <p:attrNameLst>
                                          <p:attrName>style.visibility</p:attrName>
                                        </p:attrNameLst>
                                      </p:cBhvr>
                                      <p:to>
                                        <p:strVal val="visible"/>
                                      </p:to>
                                    </p:set>
                                    <p:anim calcmode="lin" valueType="num">
                                      <p:cBhvr additive="base">
                                        <p:cTn id="51" dur="500" fill="hold"/>
                                        <p:tgtEl>
                                          <p:spTgt spid="34"/>
                                        </p:tgtEl>
                                        <p:attrNameLst>
                                          <p:attrName>ppt_x</p:attrName>
                                        </p:attrNameLst>
                                      </p:cBhvr>
                                      <p:tavLst>
                                        <p:tav tm="0">
                                          <p:val>
                                            <p:strVal val="#ppt_x"/>
                                          </p:val>
                                        </p:tav>
                                        <p:tav tm="100000">
                                          <p:val>
                                            <p:strVal val="#ppt_x"/>
                                          </p:val>
                                        </p:tav>
                                      </p:tavLst>
                                    </p:anim>
                                    <p:anim calcmode="lin" valueType="num">
                                      <p:cBhvr additive="base">
                                        <p:cTn id="52" dur="500" fill="hold"/>
                                        <p:tgtEl>
                                          <p:spTgt spid="34"/>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xit" presetSubtype="4" fill="hold" grpId="1" nodeType="clickEffect">
                                  <p:stCondLst>
                                    <p:cond delay="0"/>
                                  </p:stCondLst>
                                  <p:childTnLst>
                                    <p:anim calcmode="lin" valueType="num">
                                      <p:cBhvr additive="base">
                                        <p:cTn id="60" dur="500"/>
                                        <p:tgtEl>
                                          <p:spTgt spid="34"/>
                                        </p:tgtEl>
                                        <p:attrNameLst>
                                          <p:attrName>ppt_x</p:attrName>
                                        </p:attrNameLst>
                                      </p:cBhvr>
                                      <p:tavLst>
                                        <p:tav tm="0">
                                          <p:val>
                                            <p:strVal val="ppt_x"/>
                                          </p:val>
                                        </p:tav>
                                        <p:tav tm="100000">
                                          <p:val>
                                            <p:strVal val="ppt_x"/>
                                          </p:val>
                                        </p:tav>
                                      </p:tavLst>
                                    </p:anim>
                                    <p:anim calcmode="lin" valueType="num">
                                      <p:cBhvr additive="base">
                                        <p:cTn id="61" dur="500"/>
                                        <p:tgtEl>
                                          <p:spTgt spid="34"/>
                                        </p:tgtEl>
                                        <p:attrNameLst>
                                          <p:attrName>ppt_y</p:attrName>
                                        </p:attrNameLst>
                                      </p:cBhvr>
                                      <p:tavLst>
                                        <p:tav tm="0">
                                          <p:val>
                                            <p:strVal val="ppt_y"/>
                                          </p:val>
                                        </p:tav>
                                        <p:tav tm="100000">
                                          <p:val>
                                            <p:strVal val="1+ppt_h/2"/>
                                          </p:val>
                                        </p:tav>
                                      </p:tavLst>
                                    </p:anim>
                                    <p:set>
                                      <p:cBhvr>
                                        <p:cTn id="62" dur="1" fill="hold">
                                          <p:stCondLst>
                                            <p:cond delay="499"/>
                                          </p:stCondLst>
                                        </p:cTn>
                                        <p:tgtEl>
                                          <p:spTgt spid="34"/>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500"/>
                                        <p:tgtEl>
                                          <p:spTgt spid="35"/>
                                        </p:tgtEl>
                                        <p:attrNameLst>
                                          <p:attrName>ppt_x</p:attrName>
                                        </p:attrNameLst>
                                      </p:cBhvr>
                                      <p:tavLst>
                                        <p:tav tm="0">
                                          <p:val>
                                            <p:strVal val="ppt_x"/>
                                          </p:val>
                                        </p:tav>
                                        <p:tav tm="100000">
                                          <p:val>
                                            <p:strVal val="ppt_x"/>
                                          </p:val>
                                        </p:tav>
                                      </p:tavLst>
                                    </p:anim>
                                    <p:anim calcmode="lin" valueType="num">
                                      <p:cBhvr additive="base">
                                        <p:cTn id="65" dur="500"/>
                                        <p:tgtEl>
                                          <p:spTgt spid="35"/>
                                        </p:tgtEl>
                                        <p:attrNameLst>
                                          <p:attrName>ppt_y</p:attrName>
                                        </p:attrNameLst>
                                      </p:cBhvr>
                                      <p:tavLst>
                                        <p:tav tm="0">
                                          <p:val>
                                            <p:strVal val="ppt_y"/>
                                          </p:val>
                                        </p:tav>
                                        <p:tav tm="100000">
                                          <p:val>
                                            <p:strVal val="1+ppt_h/2"/>
                                          </p:val>
                                        </p:tav>
                                      </p:tavLst>
                                    </p:anim>
                                    <p:set>
                                      <p:cBhvr>
                                        <p:cTn id="66" dur="1" fill="hold">
                                          <p:stCondLst>
                                            <p:cond delay="499"/>
                                          </p:stCondLst>
                                        </p:cTn>
                                        <p:tgtEl>
                                          <p:spTgt spid="35"/>
                                        </p:tgtEl>
                                        <p:attrNameLst>
                                          <p:attrName>style.visibility</p:attrName>
                                        </p:attrNameLst>
                                      </p:cBhvr>
                                      <p:to>
                                        <p:strVal val="hidden"/>
                                      </p:to>
                                    </p:set>
                                  </p:childTnLst>
                                </p:cTn>
                              </p:par>
                            </p:childTnLst>
                          </p:cTn>
                        </p:par>
                        <p:par>
                          <p:cTn id="67" fill="hold">
                            <p:stCondLst>
                              <p:cond delay="500"/>
                            </p:stCondLst>
                            <p:childTnLst>
                              <p:par>
                                <p:cTn id="68" presetID="2" presetClass="entr" presetSubtype="4" fill="hold" grpId="0" nodeType="afterEffect">
                                  <p:stCondLst>
                                    <p:cond delay="0"/>
                                  </p:stCondLst>
                                  <p:childTnLst>
                                    <p:set>
                                      <p:cBhvr>
                                        <p:cTn id="69" dur="1" fill="hold">
                                          <p:stCondLst>
                                            <p:cond delay="0"/>
                                          </p:stCondLst>
                                        </p:cTn>
                                        <p:tgtEl>
                                          <p:spTgt spid="37"/>
                                        </p:tgtEl>
                                        <p:attrNameLst>
                                          <p:attrName>style.visibility</p:attrName>
                                        </p:attrNameLst>
                                      </p:cBhvr>
                                      <p:to>
                                        <p:strVal val="visible"/>
                                      </p:to>
                                    </p:set>
                                    <p:anim calcmode="lin" valueType="num">
                                      <p:cBhvr additive="base">
                                        <p:cTn id="70" dur="500" fill="hold"/>
                                        <p:tgtEl>
                                          <p:spTgt spid="37"/>
                                        </p:tgtEl>
                                        <p:attrNameLst>
                                          <p:attrName>ppt_x</p:attrName>
                                        </p:attrNameLst>
                                      </p:cBhvr>
                                      <p:tavLst>
                                        <p:tav tm="0">
                                          <p:val>
                                            <p:strVal val="#ppt_x"/>
                                          </p:val>
                                        </p:tav>
                                        <p:tav tm="100000">
                                          <p:val>
                                            <p:strVal val="#ppt_x"/>
                                          </p:val>
                                        </p:tav>
                                      </p:tavLst>
                                    </p:anim>
                                    <p:anim calcmode="lin" valueType="num">
                                      <p:cBhvr additive="base">
                                        <p:cTn id="71" dur="500" fill="hold"/>
                                        <p:tgtEl>
                                          <p:spTgt spid="37"/>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38"/>
                                        </p:tgtEl>
                                        <p:attrNameLst>
                                          <p:attrName>style.visibility</p:attrName>
                                        </p:attrNameLst>
                                      </p:cBhvr>
                                      <p:to>
                                        <p:strVal val="visible"/>
                                      </p:to>
                                    </p:set>
                                    <p:anim calcmode="lin" valueType="num">
                                      <p:cBhvr additive="base">
                                        <p:cTn id="74" dur="500" fill="hold"/>
                                        <p:tgtEl>
                                          <p:spTgt spid="38"/>
                                        </p:tgtEl>
                                        <p:attrNameLst>
                                          <p:attrName>ppt_x</p:attrName>
                                        </p:attrNameLst>
                                      </p:cBhvr>
                                      <p:tavLst>
                                        <p:tav tm="0">
                                          <p:val>
                                            <p:strVal val="#ppt_x"/>
                                          </p:val>
                                        </p:tav>
                                        <p:tav tm="100000">
                                          <p:val>
                                            <p:strVal val="#ppt_x"/>
                                          </p:val>
                                        </p:tav>
                                      </p:tavLst>
                                    </p:anim>
                                    <p:anim calcmode="lin" valueType="num">
                                      <p:cBhvr additive="base">
                                        <p:cTn id="75"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grpId="1" nodeType="clickEffect">
                                  <p:stCondLst>
                                    <p:cond delay="0"/>
                                  </p:stCondLst>
                                  <p:childTnLst>
                                    <p:anim calcmode="lin" valueType="num">
                                      <p:cBhvr additive="base">
                                        <p:cTn id="79" dur="500"/>
                                        <p:tgtEl>
                                          <p:spTgt spid="37"/>
                                        </p:tgtEl>
                                        <p:attrNameLst>
                                          <p:attrName>ppt_x</p:attrName>
                                        </p:attrNameLst>
                                      </p:cBhvr>
                                      <p:tavLst>
                                        <p:tav tm="0">
                                          <p:val>
                                            <p:strVal val="ppt_x"/>
                                          </p:val>
                                        </p:tav>
                                        <p:tav tm="100000">
                                          <p:val>
                                            <p:strVal val="ppt_x"/>
                                          </p:val>
                                        </p:tav>
                                      </p:tavLst>
                                    </p:anim>
                                    <p:anim calcmode="lin" valueType="num">
                                      <p:cBhvr additive="base">
                                        <p:cTn id="80" dur="500"/>
                                        <p:tgtEl>
                                          <p:spTgt spid="37"/>
                                        </p:tgtEl>
                                        <p:attrNameLst>
                                          <p:attrName>ppt_y</p:attrName>
                                        </p:attrNameLst>
                                      </p:cBhvr>
                                      <p:tavLst>
                                        <p:tav tm="0">
                                          <p:val>
                                            <p:strVal val="ppt_y"/>
                                          </p:val>
                                        </p:tav>
                                        <p:tav tm="100000">
                                          <p:val>
                                            <p:strVal val="1+ppt_h/2"/>
                                          </p:val>
                                        </p:tav>
                                      </p:tavLst>
                                    </p:anim>
                                    <p:set>
                                      <p:cBhvr>
                                        <p:cTn id="81" dur="1" fill="hold">
                                          <p:stCondLst>
                                            <p:cond delay="499"/>
                                          </p:stCondLst>
                                        </p:cTn>
                                        <p:tgtEl>
                                          <p:spTgt spid="37"/>
                                        </p:tgtEl>
                                        <p:attrNameLst>
                                          <p:attrName>style.visibility</p:attrName>
                                        </p:attrNameLst>
                                      </p:cBhvr>
                                      <p:to>
                                        <p:strVal val="hidden"/>
                                      </p:to>
                                    </p:set>
                                  </p:childTnLst>
                                </p:cTn>
                              </p:par>
                              <p:par>
                                <p:cTn id="82" presetID="2" presetClass="exit" presetSubtype="4" fill="hold" nodeType="withEffect">
                                  <p:stCondLst>
                                    <p:cond delay="0"/>
                                  </p:stCondLst>
                                  <p:childTnLst>
                                    <p:anim calcmode="lin" valueType="num">
                                      <p:cBhvr additive="base">
                                        <p:cTn id="83" dur="500"/>
                                        <p:tgtEl>
                                          <p:spTgt spid="38"/>
                                        </p:tgtEl>
                                        <p:attrNameLst>
                                          <p:attrName>ppt_x</p:attrName>
                                        </p:attrNameLst>
                                      </p:cBhvr>
                                      <p:tavLst>
                                        <p:tav tm="0">
                                          <p:val>
                                            <p:strVal val="ppt_x"/>
                                          </p:val>
                                        </p:tav>
                                        <p:tav tm="100000">
                                          <p:val>
                                            <p:strVal val="ppt_x"/>
                                          </p:val>
                                        </p:tav>
                                      </p:tavLst>
                                    </p:anim>
                                    <p:anim calcmode="lin" valueType="num">
                                      <p:cBhvr additive="base">
                                        <p:cTn id="84" dur="500"/>
                                        <p:tgtEl>
                                          <p:spTgt spid="38"/>
                                        </p:tgtEl>
                                        <p:attrNameLst>
                                          <p:attrName>ppt_y</p:attrName>
                                        </p:attrNameLst>
                                      </p:cBhvr>
                                      <p:tavLst>
                                        <p:tav tm="0">
                                          <p:val>
                                            <p:strVal val="ppt_y"/>
                                          </p:val>
                                        </p:tav>
                                        <p:tav tm="100000">
                                          <p:val>
                                            <p:strVal val="1+ppt_h/2"/>
                                          </p:val>
                                        </p:tav>
                                      </p:tavLst>
                                    </p:anim>
                                    <p:set>
                                      <p:cBhvr>
                                        <p:cTn id="85" dur="1" fill="hold">
                                          <p:stCondLst>
                                            <p:cond delay="499"/>
                                          </p:stCondLst>
                                        </p:cTn>
                                        <p:tgtEl>
                                          <p:spTgt spid="38"/>
                                        </p:tgtEl>
                                        <p:attrNameLst>
                                          <p:attrName>style.visibility</p:attrName>
                                        </p:attrNameLst>
                                      </p:cBhvr>
                                      <p:to>
                                        <p:strVal val="hidden"/>
                                      </p:to>
                                    </p:set>
                                  </p:childTnLst>
                                </p:cTn>
                              </p:par>
                            </p:childTnLst>
                          </p:cTn>
                        </p:par>
                        <p:par>
                          <p:cTn id="86" fill="hold">
                            <p:stCondLst>
                              <p:cond delay="500"/>
                            </p:stCondLst>
                            <p:childTnLst>
                              <p:par>
                                <p:cTn id="87" presetID="2" presetClass="entr" presetSubtype="4" fill="hold" grpId="0" nodeType="afterEffect">
                                  <p:stCondLst>
                                    <p:cond delay="0"/>
                                  </p:stCondLst>
                                  <p:childTnLst>
                                    <p:set>
                                      <p:cBhvr>
                                        <p:cTn id="88" dur="1" fill="hold">
                                          <p:stCondLst>
                                            <p:cond delay="0"/>
                                          </p:stCondLst>
                                        </p:cTn>
                                        <p:tgtEl>
                                          <p:spTgt spid="39"/>
                                        </p:tgtEl>
                                        <p:attrNameLst>
                                          <p:attrName>style.visibility</p:attrName>
                                        </p:attrNameLst>
                                      </p:cBhvr>
                                      <p:to>
                                        <p:strVal val="visible"/>
                                      </p:to>
                                    </p:set>
                                    <p:anim calcmode="lin" valueType="num">
                                      <p:cBhvr additive="base">
                                        <p:cTn id="89" dur="500" fill="hold"/>
                                        <p:tgtEl>
                                          <p:spTgt spid="39"/>
                                        </p:tgtEl>
                                        <p:attrNameLst>
                                          <p:attrName>ppt_x</p:attrName>
                                        </p:attrNameLst>
                                      </p:cBhvr>
                                      <p:tavLst>
                                        <p:tav tm="0">
                                          <p:val>
                                            <p:strVal val="#ppt_x"/>
                                          </p:val>
                                        </p:tav>
                                        <p:tav tm="100000">
                                          <p:val>
                                            <p:strVal val="#ppt_x"/>
                                          </p:val>
                                        </p:tav>
                                      </p:tavLst>
                                    </p:anim>
                                    <p:anim calcmode="lin" valueType="num">
                                      <p:cBhvr additive="base">
                                        <p:cTn id="90" dur="500" fill="hold"/>
                                        <p:tgtEl>
                                          <p:spTgt spid="39"/>
                                        </p:tgtEl>
                                        <p:attrNameLst>
                                          <p:attrName>ppt_y</p:attrName>
                                        </p:attrNameLst>
                                      </p:cBhvr>
                                      <p:tavLst>
                                        <p:tav tm="0">
                                          <p:val>
                                            <p:strVal val="1+#ppt_h/2"/>
                                          </p:val>
                                        </p:tav>
                                        <p:tav tm="100000">
                                          <p:val>
                                            <p:strVal val="#ppt_y"/>
                                          </p:val>
                                        </p:tav>
                                      </p:tavLst>
                                    </p:anim>
                                  </p:childTnLst>
                                </p:cTn>
                              </p:par>
                              <p:par>
                                <p:cTn id="91" presetID="2" presetClass="entr" presetSubtype="4" fill="hold" nodeType="withEffect">
                                  <p:stCondLst>
                                    <p:cond delay="0"/>
                                  </p:stCondLst>
                                  <p:childTnLst>
                                    <p:set>
                                      <p:cBhvr>
                                        <p:cTn id="92" dur="1" fill="hold">
                                          <p:stCondLst>
                                            <p:cond delay="0"/>
                                          </p:stCondLst>
                                        </p:cTn>
                                        <p:tgtEl>
                                          <p:spTgt spid="40"/>
                                        </p:tgtEl>
                                        <p:attrNameLst>
                                          <p:attrName>style.visibility</p:attrName>
                                        </p:attrNameLst>
                                      </p:cBhvr>
                                      <p:to>
                                        <p:strVal val="visible"/>
                                      </p:to>
                                    </p:set>
                                    <p:anim calcmode="lin" valueType="num">
                                      <p:cBhvr additive="base">
                                        <p:cTn id="93" dur="500" fill="hold"/>
                                        <p:tgtEl>
                                          <p:spTgt spid="40"/>
                                        </p:tgtEl>
                                        <p:attrNameLst>
                                          <p:attrName>ppt_x</p:attrName>
                                        </p:attrNameLst>
                                      </p:cBhvr>
                                      <p:tavLst>
                                        <p:tav tm="0">
                                          <p:val>
                                            <p:strVal val="#ppt_x"/>
                                          </p:val>
                                        </p:tav>
                                        <p:tav tm="100000">
                                          <p:val>
                                            <p:strVal val="#ppt_x"/>
                                          </p:val>
                                        </p:tav>
                                      </p:tavLst>
                                    </p:anim>
                                    <p:anim calcmode="lin" valueType="num">
                                      <p:cBhvr additive="base">
                                        <p:cTn id="9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xit" presetSubtype="4" fill="hold" grpId="1" nodeType="clickEffect">
                                  <p:stCondLst>
                                    <p:cond delay="0"/>
                                  </p:stCondLst>
                                  <p:childTnLst>
                                    <p:anim calcmode="lin" valueType="num">
                                      <p:cBhvr additive="base">
                                        <p:cTn id="98" dur="500"/>
                                        <p:tgtEl>
                                          <p:spTgt spid="39"/>
                                        </p:tgtEl>
                                        <p:attrNameLst>
                                          <p:attrName>ppt_x</p:attrName>
                                        </p:attrNameLst>
                                      </p:cBhvr>
                                      <p:tavLst>
                                        <p:tav tm="0">
                                          <p:val>
                                            <p:strVal val="ppt_x"/>
                                          </p:val>
                                        </p:tav>
                                        <p:tav tm="100000">
                                          <p:val>
                                            <p:strVal val="ppt_x"/>
                                          </p:val>
                                        </p:tav>
                                      </p:tavLst>
                                    </p:anim>
                                    <p:anim calcmode="lin" valueType="num">
                                      <p:cBhvr additive="base">
                                        <p:cTn id="99" dur="500"/>
                                        <p:tgtEl>
                                          <p:spTgt spid="39"/>
                                        </p:tgtEl>
                                        <p:attrNameLst>
                                          <p:attrName>ppt_y</p:attrName>
                                        </p:attrNameLst>
                                      </p:cBhvr>
                                      <p:tavLst>
                                        <p:tav tm="0">
                                          <p:val>
                                            <p:strVal val="ppt_y"/>
                                          </p:val>
                                        </p:tav>
                                        <p:tav tm="100000">
                                          <p:val>
                                            <p:strVal val="1+ppt_h/2"/>
                                          </p:val>
                                        </p:tav>
                                      </p:tavLst>
                                    </p:anim>
                                    <p:set>
                                      <p:cBhvr>
                                        <p:cTn id="100" dur="1" fill="hold">
                                          <p:stCondLst>
                                            <p:cond delay="499"/>
                                          </p:stCondLst>
                                        </p:cTn>
                                        <p:tgtEl>
                                          <p:spTgt spid="39"/>
                                        </p:tgtEl>
                                        <p:attrNameLst>
                                          <p:attrName>style.visibility</p:attrName>
                                        </p:attrNameLst>
                                      </p:cBhvr>
                                      <p:to>
                                        <p:strVal val="hidden"/>
                                      </p:to>
                                    </p:set>
                                  </p:childTnLst>
                                </p:cTn>
                              </p:par>
                              <p:par>
                                <p:cTn id="101" presetID="2" presetClass="exit" presetSubtype="4" fill="hold" nodeType="withEffect">
                                  <p:stCondLst>
                                    <p:cond delay="0"/>
                                  </p:stCondLst>
                                  <p:childTnLst>
                                    <p:anim calcmode="lin" valueType="num">
                                      <p:cBhvr additive="base">
                                        <p:cTn id="102" dur="500"/>
                                        <p:tgtEl>
                                          <p:spTgt spid="40"/>
                                        </p:tgtEl>
                                        <p:attrNameLst>
                                          <p:attrName>ppt_x</p:attrName>
                                        </p:attrNameLst>
                                      </p:cBhvr>
                                      <p:tavLst>
                                        <p:tav tm="0">
                                          <p:val>
                                            <p:strVal val="ppt_x"/>
                                          </p:val>
                                        </p:tav>
                                        <p:tav tm="100000">
                                          <p:val>
                                            <p:strVal val="ppt_x"/>
                                          </p:val>
                                        </p:tav>
                                      </p:tavLst>
                                    </p:anim>
                                    <p:anim calcmode="lin" valueType="num">
                                      <p:cBhvr additive="base">
                                        <p:cTn id="103" dur="500"/>
                                        <p:tgtEl>
                                          <p:spTgt spid="40"/>
                                        </p:tgtEl>
                                        <p:attrNameLst>
                                          <p:attrName>ppt_y</p:attrName>
                                        </p:attrNameLst>
                                      </p:cBhvr>
                                      <p:tavLst>
                                        <p:tav tm="0">
                                          <p:val>
                                            <p:strVal val="ppt_y"/>
                                          </p:val>
                                        </p:tav>
                                        <p:tav tm="100000">
                                          <p:val>
                                            <p:strVal val="1+ppt_h/2"/>
                                          </p:val>
                                        </p:tav>
                                      </p:tavLst>
                                    </p:anim>
                                    <p:set>
                                      <p:cBhvr>
                                        <p:cTn id="104" dur="1" fill="hold">
                                          <p:stCondLst>
                                            <p:cond delay="499"/>
                                          </p:stCondLst>
                                        </p:cTn>
                                        <p:tgtEl>
                                          <p:spTgt spid="40"/>
                                        </p:tgtEl>
                                        <p:attrNameLst>
                                          <p:attrName>style.visibility</p:attrName>
                                        </p:attrNameLst>
                                      </p:cBhvr>
                                      <p:to>
                                        <p:strVal val="hidden"/>
                                      </p:to>
                                    </p:set>
                                  </p:childTnLst>
                                </p:cTn>
                              </p:par>
                            </p:childTnLst>
                          </p:cTn>
                        </p:par>
                        <p:par>
                          <p:cTn id="105" fill="hold">
                            <p:stCondLst>
                              <p:cond delay="500"/>
                            </p:stCondLst>
                            <p:childTnLst>
                              <p:par>
                                <p:cTn id="106" presetID="2" presetClass="entr" presetSubtype="4" fill="hold" grpId="0" nodeType="afterEffect">
                                  <p:stCondLst>
                                    <p:cond delay="0"/>
                                  </p:stCondLst>
                                  <p:childTnLst>
                                    <p:set>
                                      <p:cBhvr>
                                        <p:cTn id="107" dur="1" fill="hold">
                                          <p:stCondLst>
                                            <p:cond delay="0"/>
                                          </p:stCondLst>
                                        </p:cTn>
                                        <p:tgtEl>
                                          <p:spTgt spid="41"/>
                                        </p:tgtEl>
                                        <p:attrNameLst>
                                          <p:attrName>style.visibility</p:attrName>
                                        </p:attrNameLst>
                                      </p:cBhvr>
                                      <p:to>
                                        <p:strVal val="visible"/>
                                      </p:to>
                                    </p:set>
                                    <p:anim calcmode="lin" valueType="num">
                                      <p:cBhvr additive="base">
                                        <p:cTn id="108" dur="500" fill="hold"/>
                                        <p:tgtEl>
                                          <p:spTgt spid="41"/>
                                        </p:tgtEl>
                                        <p:attrNameLst>
                                          <p:attrName>ppt_x</p:attrName>
                                        </p:attrNameLst>
                                      </p:cBhvr>
                                      <p:tavLst>
                                        <p:tav tm="0">
                                          <p:val>
                                            <p:strVal val="#ppt_x"/>
                                          </p:val>
                                        </p:tav>
                                        <p:tav tm="100000">
                                          <p:val>
                                            <p:strVal val="#ppt_x"/>
                                          </p:val>
                                        </p:tav>
                                      </p:tavLst>
                                    </p:anim>
                                    <p:anim calcmode="lin" valueType="num">
                                      <p:cBhvr additive="base">
                                        <p:cTn id="109" dur="500" fill="hold"/>
                                        <p:tgtEl>
                                          <p:spTgt spid="41"/>
                                        </p:tgtEl>
                                        <p:attrNameLst>
                                          <p:attrName>ppt_y</p:attrName>
                                        </p:attrNameLst>
                                      </p:cBhvr>
                                      <p:tavLst>
                                        <p:tav tm="0">
                                          <p:val>
                                            <p:strVal val="1+#ppt_h/2"/>
                                          </p:val>
                                        </p:tav>
                                        <p:tav tm="100000">
                                          <p:val>
                                            <p:strVal val="#ppt_y"/>
                                          </p:val>
                                        </p:tav>
                                      </p:tavLst>
                                    </p:anim>
                                  </p:childTnLst>
                                </p:cTn>
                              </p:par>
                              <p:par>
                                <p:cTn id="110" presetID="2" presetClass="entr" presetSubtype="4" fill="hold" nodeType="withEffect">
                                  <p:stCondLst>
                                    <p:cond delay="0"/>
                                  </p:stCondLst>
                                  <p:childTnLst>
                                    <p:set>
                                      <p:cBhvr>
                                        <p:cTn id="111" dur="1" fill="hold">
                                          <p:stCondLst>
                                            <p:cond delay="0"/>
                                          </p:stCondLst>
                                        </p:cTn>
                                        <p:tgtEl>
                                          <p:spTgt spid="42"/>
                                        </p:tgtEl>
                                        <p:attrNameLst>
                                          <p:attrName>style.visibility</p:attrName>
                                        </p:attrNameLst>
                                      </p:cBhvr>
                                      <p:to>
                                        <p:strVal val="visible"/>
                                      </p:to>
                                    </p:set>
                                    <p:anim calcmode="lin" valueType="num">
                                      <p:cBhvr additive="base">
                                        <p:cTn id="112" dur="500" fill="hold"/>
                                        <p:tgtEl>
                                          <p:spTgt spid="42"/>
                                        </p:tgtEl>
                                        <p:attrNameLst>
                                          <p:attrName>ppt_x</p:attrName>
                                        </p:attrNameLst>
                                      </p:cBhvr>
                                      <p:tavLst>
                                        <p:tav tm="0">
                                          <p:val>
                                            <p:strVal val="#ppt_x"/>
                                          </p:val>
                                        </p:tav>
                                        <p:tav tm="100000">
                                          <p:val>
                                            <p:strVal val="#ppt_x"/>
                                          </p:val>
                                        </p:tav>
                                      </p:tavLst>
                                    </p:anim>
                                    <p:anim calcmode="lin" valueType="num">
                                      <p:cBhvr additive="base">
                                        <p:cTn id="113"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2" presetClass="exit" presetSubtype="4" fill="hold" grpId="1" nodeType="clickEffect">
                                  <p:stCondLst>
                                    <p:cond delay="0"/>
                                  </p:stCondLst>
                                  <p:childTnLst>
                                    <p:anim calcmode="lin" valueType="num">
                                      <p:cBhvr additive="base">
                                        <p:cTn id="117" dur="500"/>
                                        <p:tgtEl>
                                          <p:spTgt spid="41"/>
                                        </p:tgtEl>
                                        <p:attrNameLst>
                                          <p:attrName>ppt_x</p:attrName>
                                        </p:attrNameLst>
                                      </p:cBhvr>
                                      <p:tavLst>
                                        <p:tav tm="0">
                                          <p:val>
                                            <p:strVal val="ppt_x"/>
                                          </p:val>
                                        </p:tav>
                                        <p:tav tm="100000">
                                          <p:val>
                                            <p:strVal val="ppt_x"/>
                                          </p:val>
                                        </p:tav>
                                      </p:tavLst>
                                    </p:anim>
                                    <p:anim calcmode="lin" valueType="num">
                                      <p:cBhvr additive="base">
                                        <p:cTn id="118" dur="500"/>
                                        <p:tgtEl>
                                          <p:spTgt spid="41"/>
                                        </p:tgtEl>
                                        <p:attrNameLst>
                                          <p:attrName>ppt_y</p:attrName>
                                        </p:attrNameLst>
                                      </p:cBhvr>
                                      <p:tavLst>
                                        <p:tav tm="0">
                                          <p:val>
                                            <p:strVal val="ppt_y"/>
                                          </p:val>
                                        </p:tav>
                                        <p:tav tm="100000">
                                          <p:val>
                                            <p:strVal val="1+ppt_h/2"/>
                                          </p:val>
                                        </p:tav>
                                      </p:tavLst>
                                    </p:anim>
                                    <p:set>
                                      <p:cBhvr>
                                        <p:cTn id="119" dur="1" fill="hold">
                                          <p:stCondLst>
                                            <p:cond delay="499"/>
                                          </p:stCondLst>
                                        </p:cTn>
                                        <p:tgtEl>
                                          <p:spTgt spid="41"/>
                                        </p:tgtEl>
                                        <p:attrNameLst>
                                          <p:attrName>style.visibility</p:attrName>
                                        </p:attrNameLst>
                                      </p:cBhvr>
                                      <p:to>
                                        <p:strVal val="hidden"/>
                                      </p:to>
                                    </p:set>
                                  </p:childTnLst>
                                </p:cTn>
                              </p:par>
                              <p:par>
                                <p:cTn id="120" presetID="2" presetClass="exit" presetSubtype="4" fill="hold" nodeType="withEffect">
                                  <p:stCondLst>
                                    <p:cond delay="0"/>
                                  </p:stCondLst>
                                  <p:childTnLst>
                                    <p:anim calcmode="lin" valueType="num">
                                      <p:cBhvr additive="base">
                                        <p:cTn id="121" dur="500"/>
                                        <p:tgtEl>
                                          <p:spTgt spid="42"/>
                                        </p:tgtEl>
                                        <p:attrNameLst>
                                          <p:attrName>ppt_x</p:attrName>
                                        </p:attrNameLst>
                                      </p:cBhvr>
                                      <p:tavLst>
                                        <p:tav tm="0">
                                          <p:val>
                                            <p:strVal val="ppt_x"/>
                                          </p:val>
                                        </p:tav>
                                        <p:tav tm="100000">
                                          <p:val>
                                            <p:strVal val="ppt_x"/>
                                          </p:val>
                                        </p:tav>
                                      </p:tavLst>
                                    </p:anim>
                                    <p:anim calcmode="lin" valueType="num">
                                      <p:cBhvr additive="base">
                                        <p:cTn id="122" dur="500"/>
                                        <p:tgtEl>
                                          <p:spTgt spid="42"/>
                                        </p:tgtEl>
                                        <p:attrNameLst>
                                          <p:attrName>ppt_y</p:attrName>
                                        </p:attrNameLst>
                                      </p:cBhvr>
                                      <p:tavLst>
                                        <p:tav tm="0">
                                          <p:val>
                                            <p:strVal val="ppt_y"/>
                                          </p:val>
                                        </p:tav>
                                        <p:tav tm="100000">
                                          <p:val>
                                            <p:strVal val="1+ppt_h/2"/>
                                          </p:val>
                                        </p:tav>
                                      </p:tavLst>
                                    </p:anim>
                                    <p:set>
                                      <p:cBhvr>
                                        <p:cTn id="123" dur="1" fill="hold">
                                          <p:stCondLst>
                                            <p:cond delay="499"/>
                                          </p:stCondLst>
                                        </p:cTn>
                                        <p:tgtEl>
                                          <p:spTgt spid="42"/>
                                        </p:tgtEl>
                                        <p:attrNameLst>
                                          <p:attrName>style.visibility</p:attrName>
                                        </p:attrNameLst>
                                      </p:cBhvr>
                                      <p:to>
                                        <p:strVal val="hidden"/>
                                      </p:to>
                                    </p:set>
                                  </p:childTnLst>
                                </p:cTn>
                              </p:par>
                            </p:childTnLst>
                          </p:cTn>
                        </p:par>
                        <p:par>
                          <p:cTn id="124" fill="hold">
                            <p:stCondLst>
                              <p:cond delay="500"/>
                            </p:stCondLst>
                            <p:childTnLst>
                              <p:par>
                                <p:cTn id="125" presetID="2" presetClass="entr" presetSubtype="4" fill="hold" grpId="0" nodeType="afterEffect">
                                  <p:stCondLst>
                                    <p:cond delay="0"/>
                                  </p:stCondLst>
                                  <p:childTnLst>
                                    <p:set>
                                      <p:cBhvr>
                                        <p:cTn id="126" dur="1" fill="hold">
                                          <p:stCondLst>
                                            <p:cond delay="0"/>
                                          </p:stCondLst>
                                        </p:cTn>
                                        <p:tgtEl>
                                          <p:spTgt spid="43"/>
                                        </p:tgtEl>
                                        <p:attrNameLst>
                                          <p:attrName>style.visibility</p:attrName>
                                        </p:attrNameLst>
                                      </p:cBhvr>
                                      <p:to>
                                        <p:strVal val="visible"/>
                                      </p:to>
                                    </p:set>
                                    <p:anim calcmode="lin" valueType="num">
                                      <p:cBhvr additive="base">
                                        <p:cTn id="127" dur="500" fill="hold"/>
                                        <p:tgtEl>
                                          <p:spTgt spid="43"/>
                                        </p:tgtEl>
                                        <p:attrNameLst>
                                          <p:attrName>ppt_x</p:attrName>
                                        </p:attrNameLst>
                                      </p:cBhvr>
                                      <p:tavLst>
                                        <p:tav tm="0">
                                          <p:val>
                                            <p:strVal val="#ppt_x"/>
                                          </p:val>
                                        </p:tav>
                                        <p:tav tm="100000">
                                          <p:val>
                                            <p:strVal val="#ppt_x"/>
                                          </p:val>
                                        </p:tav>
                                      </p:tavLst>
                                    </p:anim>
                                    <p:anim calcmode="lin" valueType="num">
                                      <p:cBhvr additive="base">
                                        <p:cTn id="128" dur="500" fill="hold"/>
                                        <p:tgtEl>
                                          <p:spTgt spid="43"/>
                                        </p:tgtEl>
                                        <p:attrNameLst>
                                          <p:attrName>ppt_y</p:attrName>
                                        </p:attrNameLst>
                                      </p:cBhvr>
                                      <p:tavLst>
                                        <p:tav tm="0">
                                          <p:val>
                                            <p:strVal val="1+#ppt_h/2"/>
                                          </p:val>
                                        </p:tav>
                                        <p:tav tm="100000">
                                          <p:val>
                                            <p:strVal val="#ppt_y"/>
                                          </p:val>
                                        </p:tav>
                                      </p:tavLst>
                                    </p:anim>
                                  </p:childTnLst>
                                </p:cTn>
                              </p:par>
                              <p:par>
                                <p:cTn id="129" presetID="2" presetClass="entr" presetSubtype="4" fill="hold" nodeType="withEffect">
                                  <p:stCondLst>
                                    <p:cond delay="0"/>
                                  </p:stCondLst>
                                  <p:childTnLst>
                                    <p:set>
                                      <p:cBhvr>
                                        <p:cTn id="130" dur="1" fill="hold">
                                          <p:stCondLst>
                                            <p:cond delay="0"/>
                                          </p:stCondLst>
                                        </p:cTn>
                                        <p:tgtEl>
                                          <p:spTgt spid="44"/>
                                        </p:tgtEl>
                                        <p:attrNameLst>
                                          <p:attrName>style.visibility</p:attrName>
                                        </p:attrNameLst>
                                      </p:cBhvr>
                                      <p:to>
                                        <p:strVal val="visible"/>
                                      </p:to>
                                    </p:set>
                                    <p:anim calcmode="lin" valueType="num">
                                      <p:cBhvr additive="base">
                                        <p:cTn id="131" dur="500" fill="hold"/>
                                        <p:tgtEl>
                                          <p:spTgt spid="44"/>
                                        </p:tgtEl>
                                        <p:attrNameLst>
                                          <p:attrName>ppt_x</p:attrName>
                                        </p:attrNameLst>
                                      </p:cBhvr>
                                      <p:tavLst>
                                        <p:tav tm="0">
                                          <p:val>
                                            <p:strVal val="#ppt_x"/>
                                          </p:val>
                                        </p:tav>
                                        <p:tav tm="100000">
                                          <p:val>
                                            <p:strVal val="#ppt_x"/>
                                          </p:val>
                                        </p:tav>
                                      </p:tavLst>
                                    </p:anim>
                                    <p:anim calcmode="lin" valueType="num">
                                      <p:cBhvr additive="base">
                                        <p:cTn id="132"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7" grpId="1"/>
      <p:bldP spid="29" grpId="0"/>
      <p:bldP spid="29" grpId="1"/>
      <p:bldP spid="34" grpId="0"/>
      <p:bldP spid="34" grpId="1"/>
      <p:bldP spid="37" grpId="0"/>
      <p:bldP spid="37" grpId="1"/>
      <p:bldP spid="39" grpId="0"/>
      <p:bldP spid="39" grpId="1"/>
      <p:bldP spid="41" grpId="0"/>
      <p:bldP spid="41" grpId="1"/>
      <p:bldP spid="4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17" name="Google Shape;9892;p80"/>
          <p:cNvGrpSpPr/>
          <p:nvPr/>
        </p:nvGrpSpPr>
        <p:grpSpPr>
          <a:xfrm>
            <a:off x="2411760" y="267494"/>
            <a:ext cx="5040560" cy="4750213"/>
            <a:chOff x="3117788" y="3812546"/>
            <a:chExt cx="341065" cy="341065"/>
          </a:xfrm>
        </p:grpSpPr>
        <p:sp>
          <p:nvSpPr>
            <p:cNvPr id="18" name="Google Shape;9893;p80"/>
            <p:cNvSpPr/>
            <p:nvPr/>
          </p:nvSpPr>
          <p:spPr>
            <a:xfrm>
              <a:off x="3117788" y="3812546"/>
              <a:ext cx="259396" cy="259370"/>
            </a:xfrm>
            <a:custGeom>
              <a:avLst/>
              <a:gdLst/>
              <a:ahLst/>
              <a:cxnLst/>
              <a:rect l="l" t="t" r="r" b="b"/>
              <a:pathLst>
                <a:path w="9878" h="9877" extrusionOk="0">
                  <a:moveTo>
                    <a:pt x="4633" y="0"/>
                  </a:moveTo>
                  <a:cubicBezTo>
                    <a:pt x="4422" y="0"/>
                    <a:pt x="4231" y="154"/>
                    <a:pt x="4193" y="355"/>
                  </a:cubicBezTo>
                  <a:lnTo>
                    <a:pt x="3963" y="1474"/>
                  </a:lnTo>
                  <a:cubicBezTo>
                    <a:pt x="3695" y="1560"/>
                    <a:pt x="3427" y="1666"/>
                    <a:pt x="3178" y="1809"/>
                  </a:cubicBezTo>
                  <a:lnTo>
                    <a:pt x="2221" y="1168"/>
                  </a:lnTo>
                  <a:cubicBezTo>
                    <a:pt x="2149" y="1120"/>
                    <a:pt x="2066" y="1097"/>
                    <a:pt x="1982" y="1097"/>
                  </a:cubicBezTo>
                  <a:cubicBezTo>
                    <a:pt x="1864" y="1097"/>
                    <a:pt x="1746" y="1142"/>
                    <a:pt x="1657" y="1225"/>
                  </a:cubicBezTo>
                  <a:lnTo>
                    <a:pt x="1226" y="1666"/>
                  </a:lnTo>
                  <a:cubicBezTo>
                    <a:pt x="1073" y="1809"/>
                    <a:pt x="1054" y="2049"/>
                    <a:pt x="1169" y="2230"/>
                  </a:cubicBezTo>
                  <a:lnTo>
                    <a:pt x="1800" y="3178"/>
                  </a:lnTo>
                  <a:cubicBezTo>
                    <a:pt x="1666" y="3427"/>
                    <a:pt x="1551" y="3695"/>
                    <a:pt x="1475" y="3972"/>
                  </a:cubicBezTo>
                  <a:lnTo>
                    <a:pt x="355" y="4192"/>
                  </a:lnTo>
                  <a:cubicBezTo>
                    <a:pt x="145" y="4240"/>
                    <a:pt x="1" y="4422"/>
                    <a:pt x="1" y="4632"/>
                  </a:cubicBezTo>
                  <a:lnTo>
                    <a:pt x="1" y="5245"/>
                  </a:lnTo>
                  <a:cubicBezTo>
                    <a:pt x="1" y="5456"/>
                    <a:pt x="145" y="5637"/>
                    <a:pt x="355" y="5685"/>
                  </a:cubicBezTo>
                  <a:lnTo>
                    <a:pt x="1475" y="5905"/>
                  </a:lnTo>
                  <a:cubicBezTo>
                    <a:pt x="1551" y="6183"/>
                    <a:pt x="1666" y="6451"/>
                    <a:pt x="1800" y="6700"/>
                  </a:cubicBezTo>
                  <a:lnTo>
                    <a:pt x="1169" y="7647"/>
                  </a:lnTo>
                  <a:cubicBezTo>
                    <a:pt x="1054" y="7829"/>
                    <a:pt x="1073" y="8068"/>
                    <a:pt x="1226" y="8221"/>
                  </a:cubicBezTo>
                  <a:lnTo>
                    <a:pt x="1657" y="8652"/>
                  </a:lnTo>
                  <a:cubicBezTo>
                    <a:pt x="1744" y="8739"/>
                    <a:pt x="1860" y="8783"/>
                    <a:pt x="1975" y="8783"/>
                  </a:cubicBezTo>
                  <a:cubicBezTo>
                    <a:pt x="2061" y="8783"/>
                    <a:pt x="2147" y="8759"/>
                    <a:pt x="2221" y="8709"/>
                  </a:cubicBezTo>
                  <a:lnTo>
                    <a:pt x="3178" y="8068"/>
                  </a:lnTo>
                  <a:cubicBezTo>
                    <a:pt x="3427" y="8212"/>
                    <a:pt x="3695" y="8327"/>
                    <a:pt x="3963" y="8403"/>
                  </a:cubicBezTo>
                  <a:lnTo>
                    <a:pt x="4193" y="9523"/>
                  </a:lnTo>
                  <a:cubicBezTo>
                    <a:pt x="4231" y="9724"/>
                    <a:pt x="4422" y="9877"/>
                    <a:pt x="4633" y="9877"/>
                  </a:cubicBezTo>
                  <a:lnTo>
                    <a:pt x="5245" y="9877"/>
                  </a:lnTo>
                  <a:cubicBezTo>
                    <a:pt x="5456" y="9877"/>
                    <a:pt x="5638" y="9724"/>
                    <a:pt x="5686" y="9523"/>
                  </a:cubicBezTo>
                  <a:lnTo>
                    <a:pt x="5906" y="8403"/>
                  </a:lnTo>
                  <a:cubicBezTo>
                    <a:pt x="6183" y="8327"/>
                    <a:pt x="6451" y="8212"/>
                    <a:pt x="6700" y="8068"/>
                  </a:cubicBezTo>
                  <a:lnTo>
                    <a:pt x="7648" y="8709"/>
                  </a:lnTo>
                  <a:cubicBezTo>
                    <a:pt x="7726" y="8759"/>
                    <a:pt x="7814" y="8783"/>
                    <a:pt x="7901" y="8783"/>
                  </a:cubicBezTo>
                  <a:cubicBezTo>
                    <a:pt x="8017" y="8783"/>
                    <a:pt x="8130" y="8739"/>
                    <a:pt x="8212" y="8652"/>
                  </a:cubicBezTo>
                  <a:lnTo>
                    <a:pt x="8643" y="8221"/>
                  </a:lnTo>
                  <a:cubicBezTo>
                    <a:pt x="8796" y="8068"/>
                    <a:pt x="8825" y="7829"/>
                    <a:pt x="8700" y="7647"/>
                  </a:cubicBezTo>
                  <a:lnTo>
                    <a:pt x="8069" y="6700"/>
                  </a:lnTo>
                  <a:cubicBezTo>
                    <a:pt x="8212" y="6451"/>
                    <a:pt x="8318" y="6183"/>
                    <a:pt x="8394" y="5905"/>
                  </a:cubicBezTo>
                  <a:lnTo>
                    <a:pt x="9514" y="5685"/>
                  </a:lnTo>
                  <a:cubicBezTo>
                    <a:pt x="9724" y="5637"/>
                    <a:pt x="9878" y="5456"/>
                    <a:pt x="9878" y="5245"/>
                  </a:cubicBezTo>
                  <a:lnTo>
                    <a:pt x="9878" y="4632"/>
                  </a:lnTo>
                  <a:cubicBezTo>
                    <a:pt x="9878" y="4422"/>
                    <a:pt x="9724" y="4240"/>
                    <a:pt x="9514" y="4192"/>
                  </a:cubicBezTo>
                  <a:lnTo>
                    <a:pt x="8394" y="3972"/>
                  </a:lnTo>
                  <a:cubicBezTo>
                    <a:pt x="8318" y="3695"/>
                    <a:pt x="8212" y="3427"/>
                    <a:pt x="8069" y="3178"/>
                  </a:cubicBezTo>
                  <a:lnTo>
                    <a:pt x="8700" y="2230"/>
                  </a:lnTo>
                  <a:cubicBezTo>
                    <a:pt x="8825" y="2049"/>
                    <a:pt x="8796" y="1809"/>
                    <a:pt x="8643" y="1666"/>
                  </a:cubicBezTo>
                  <a:lnTo>
                    <a:pt x="8212" y="1225"/>
                  </a:lnTo>
                  <a:cubicBezTo>
                    <a:pt x="8129" y="1142"/>
                    <a:pt x="8013" y="1097"/>
                    <a:pt x="7894" y="1097"/>
                  </a:cubicBezTo>
                  <a:cubicBezTo>
                    <a:pt x="7809" y="1097"/>
                    <a:pt x="7724" y="1120"/>
                    <a:pt x="7648" y="1168"/>
                  </a:cubicBezTo>
                  <a:lnTo>
                    <a:pt x="6700" y="1809"/>
                  </a:lnTo>
                  <a:cubicBezTo>
                    <a:pt x="6451" y="1666"/>
                    <a:pt x="6183" y="1560"/>
                    <a:pt x="5906" y="1474"/>
                  </a:cubicBezTo>
                  <a:lnTo>
                    <a:pt x="5686" y="355"/>
                  </a:lnTo>
                  <a:cubicBezTo>
                    <a:pt x="5638" y="154"/>
                    <a:pt x="5456" y="0"/>
                    <a:pt x="5245" y="0"/>
                  </a:cubicBezTo>
                  <a:close/>
                </a:path>
              </a:pathLst>
            </a:custGeom>
            <a:solidFill>
              <a:srgbClr val="C3CD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894;p80"/>
            <p:cNvSpPr/>
            <p:nvPr/>
          </p:nvSpPr>
          <p:spPr>
            <a:xfrm>
              <a:off x="3171332" y="3885181"/>
              <a:ext cx="132981" cy="114126"/>
            </a:xfrm>
            <a:custGeom>
              <a:avLst/>
              <a:gdLst/>
              <a:ahLst/>
              <a:cxnLst/>
              <a:rect l="l" t="t" r="r" b="b"/>
              <a:pathLst>
                <a:path w="5064" h="4346" extrusionOk="0">
                  <a:moveTo>
                    <a:pt x="2900" y="0"/>
                  </a:moveTo>
                  <a:cubicBezTo>
                    <a:pt x="967" y="0"/>
                    <a:pt x="0" y="2335"/>
                    <a:pt x="1359" y="3704"/>
                  </a:cubicBezTo>
                  <a:cubicBezTo>
                    <a:pt x="1802" y="4147"/>
                    <a:pt x="2347" y="4345"/>
                    <a:pt x="2880" y="4345"/>
                  </a:cubicBezTo>
                  <a:cubicBezTo>
                    <a:pt x="3995" y="4345"/>
                    <a:pt x="5063" y="3480"/>
                    <a:pt x="5063" y="2173"/>
                  </a:cubicBezTo>
                  <a:cubicBezTo>
                    <a:pt x="5063" y="976"/>
                    <a:pt x="4097" y="0"/>
                    <a:pt x="2900" y="0"/>
                  </a:cubicBezTo>
                  <a:close/>
                </a:path>
              </a:pathLst>
            </a:custGeom>
            <a:solidFill>
              <a:srgbClr val="E3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895;p80"/>
            <p:cNvSpPr/>
            <p:nvPr/>
          </p:nvSpPr>
          <p:spPr>
            <a:xfrm>
              <a:off x="3209541" y="3914067"/>
              <a:ext cx="66123" cy="56485"/>
            </a:xfrm>
            <a:custGeom>
              <a:avLst/>
              <a:gdLst/>
              <a:ahLst/>
              <a:cxnLst/>
              <a:rect l="l" t="t" r="r" b="b"/>
              <a:pathLst>
                <a:path w="2518" h="2151" extrusionOk="0">
                  <a:moveTo>
                    <a:pt x="1445" y="1"/>
                  </a:moveTo>
                  <a:cubicBezTo>
                    <a:pt x="479" y="1"/>
                    <a:pt x="0" y="1159"/>
                    <a:pt x="680" y="1838"/>
                  </a:cubicBezTo>
                  <a:cubicBezTo>
                    <a:pt x="898" y="2054"/>
                    <a:pt x="1167" y="2151"/>
                    <a:pt x="1430" y="2151"/>
                  </a:cubicBezTo>
                  <a:cubicBezTo>
                    <a:pt x="1985" y="2151"/>
                    <a:pt x="2517" y="1722"/>
                    <a:pt x="2517" y="1073"/>
                  </a:cubicBezTo>
                  <a:cubicBezTo>
                    <a:pt x="2517" y="479"/>
                    <a:pt x="2039" y="1"/>
                    <a:pt x="1445" y="1"/>
                  </a:cubicBezTo>
                  <a:close/>
                </a:path>
              </a:pathLst>
            </a:custGeom>
            <a:solidFill>
              <a:srgbClr val="364F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896;p80"/>
            <p:cNvSpPr/>
            <p:nvPr/>
          </p:nvSpPr>
          <p:spPr>
            <a:xfrm>
              <a:off x="3288189" y="3982947"/>
              <a:ext cx="170664" cy="170664"/>
            </a:xfrm>
            <a:custGeom>
              <a:avLst/>
              <a:gdLst/>
              <a:ahLst/>
              <a:cxnLst/>
              <a:rect l="l" t="t" r="r" b="b"/>
              <a:pathLst>
                <a:path w="6499" h="6499" extrusionOk="0">
                  <a:moveTo>
                    <a:pt x="3044" y="0"/>
                  </a:moveTo>
                  <a:cubicBezTo>
                    <a:pt x="2900" y="0"/>
                    <a:pt x="2786" y="105"/>
                    <a:pt x="2757" y="239"/>
                  </a:cubicBezTo>
                  <a:lnTo>
                    <a:pt x="2613" y="976"/>
                  </a:lnTo>
                  <a:cubicBezTo>
                    <a:pt x="2431" y="1034"/>
                    <a:pt x="2250" y="1101"/>
                    <a:pt x="2087" y="1196"/>
                  </a:cubicBezTo>
                  <a:lnTo>
                    <a:pt x="1465" y="775"/>
                  </a:lnTo>
                  <a:cubicBezTo>
                    <a:pt x="1417" y="743"/>
                    <a:pt x="1362" y="728"/>
                    <a:pt x="1307" y="728"/>
                  </a:cubicBezTo>
                  <a:cubicBezTo>
                    <a:pt x="1231" y="728"/>
                    <a:pt x="1153" y="758"/>
                    <a:pt x="1092" y="814"/>
                  </a:cubicBezTo>
                  <a:lnTo>
                    <a:pt x="814" y="1101"/>
                  </a:lnTo>
                  <a:cubicBezTo>
                    <a:pt x="709" y="1196"/>
                    <a:pt x="699" y="1350"/>
                    <a:pt x="776" y="1474"/>
                  </a:cubicBezTo>
                  <a:lnTo>
                    <a:pt x="1187" y="2096"/>
                  </a:lnTo>
                  <a:cubicBezTo>
                    <a:pt x="1092" y="2259"/>
                    <a:pt x="1025" y="2431"/>
                    <a:pt x="977" y="2613"/>
                  </a:cubicBezTo>
                  <a:lnTo>
                    <a:pt x="240" y="2766"/>
                  </a:lnTo>
                  <a:cubicBezTo>
                    <a:pt x="96" y="2785"/>
                    <a:pt x="1" y="2909"/>
                    <a:pt x="1" y="3053"/>
                  </a:cubicBezTo>
                  <a:lnTo>
                    <a:pt x="1" y="3455"/>
                  </a:lnTo>
                  <a:cubicBezTo>
                    <a:pt x="1" y="3599"/>
                    <a:pt x="96" y="3713"/>
                    <a:pt x="240" y="3742"/>
                  </a:cubicBezTo>
                  <a:lnTo>
                    <a:pt x="977" y="3886"/>
                  </a:lnTo>
                  <a:cubicBezTo>
                    <a:pt x="1025" y="4067"/>
                    <a:pt x="1092" y="4249"/>
                    <a:pt x="1187" y="4412"/>
                  </a:cubicBezTo>
                  <a:lnTo>
                    <a:pt x="776" y="5034"/>
                  </a:lnTo>
                  <a:cubicBezTo>
                    <a:pt x="699" y="5149"/>
                    <a:pt x="709" y="5302"/>
                    <a:pt x="814" y="5407"/>
                  </a:cubicBezTo>
                  <a:lnTo>
                    <a:pt x="1092" y="5685"/>
                  </a:lnTo>
                  <a:cubicBezTo>
                    <a:pt x="1146" y="5744"/>
                    <a:pt x="1218" y="5773"/>
                    <a:pt x="1294" y="5773"/>
                  </a:cubicBezTo>
                  <a:cubicBezTo>
                    <a:pt x="1351" y="5773"/>
                    <a:pt x="1411" y="5756"/>
                    <a:pt x="1465" y="5723"/>
                  </a:cubicBezTo>
                  <a:lnTo>
                    <a:pt x="2087" y="5312"/>
                  </a:lnTo>
                  <a:cubicBezTo>
                    <a:pt x="2250" y="5398"/>
                    <a:pt x="2422" y="5474"/>
                    <a:pt x="2604" y="5522"/>
                  </a:cubicBezTo>
                  <a:lnTo>
                    <a:pt x="2747" y="6259"/>
                  </a:lnTo>
                  <a:cubicBezTo>
                    <a:pt x="2776" y="6403"/>
                    <a:pt x="2900" y="6498"/>
                    <a:pt x="3044" y="6498"/>
                  </a:cubicBezTo>
                  <a:lnTo>
                    <a:pt x="3446" y="6498"/>
                  </a:lnTo>
                  <a:cubicBezTo>
                    <a:pt x="3580" y="6498"/>
                    <a:pt x="3704" y="6403"/>
                    <a:pt x="3733" y="6259"/>
                  </a:cubicBezTo>
                  <a:lnTo>
                    <a:pt x="3877" y="5522"/>
                  </a:lnTo>
                  <a:cubicBezTo>
                    <a:pt x="4058" y="5474"/>
                    <a:pt x="4231" y="5398"/>
                    <a:pt x="4403" y="5312"/>
                  </a:cubicBezTo>
                  <a:lnTo>
                    <a:pt x="5025" y="5733"/>
                  </a:lnTo>
                  <a:cubicBezTo>
                    <a:pt x="5077" y="5765"/>
                    <a:pt x="5134" y="5780"/>
                    <a:pt x="5190" y="5780"/>
                  </a:cubicBezTo>
                  <a:cubicBezTo>
                    <a:pt x="5267" y="5780"/>
                    <a:pt x="5343" y="5750"/>
                    <a:pt x="5398" y="5694"/>
                  </a:cubicBezTo>
                  <a:lnTo>
                    <a:pt x="5685" y="5407"/>
                  </a:lnTo>
                  <a:cubicBezTo>
                    <a:pt x="5781" y="5302"/>
                    <a:pt x="5800" y="5149"/>
                    <a:pt x="5724" y="5034"/>
                  </a:cubicBezTo>
                  <a:lnTo>
                    <a:pt x="5303" y="4412"/>
                  </a:lnTo>
                  <a:cubicBezTo>
                    <a:pt x="5398" y="4240"/>
                    <a:pt x="5465" y="4067"/>
                    <a:pt x="5523" y="3886"/>
                  </a:cubicBezTo>
                  <a:lnTo>
                    <a:pt x="6260" y="3742"/>
                  </a:lnTo>
                  <a:cubicBezTo>
                    <a:pt x="6394" y="3713"/>
                    <a:pt x="6489" y="3589"/>
                    <a:pt x="6499" y="3455"/>
                  </a:cubicBezTo>
                  <a:lnTo>
                    <a:pt x="6499" y="3053"/>
                  </a:lnTo>
                  <a:cubicBezTo>
                    <a:pt x="6489" y="2909"/>
                    <a:pt x="6394" y="2785"/>
                    <a:pt x="6250" y="2766"/>
                  </a:cubicBezTo>
                  <a:lnTo>
                    <a:pt x="5513" y="2613"/>
                  </a:lnTo>
                  <a:cubicBezTo>
                    <a:pt x="5465" y="2431"/>
                    <a:pt x="5389" y="2259"/>
                    <a:pt x="5303" y="2096"/>
                  </a:cubicBezTo>
                  <a:lnTo>
                    <a:pt x="5714" y="1474"/>
                  </a:lnTo>
                  <a:cubicBezTo>
                    <a:pt x="5791" y="1350"/>
                    <a:pt x="5772" y="1196"/>
                    <a:pt x="5676" y="1101"/>
                  </a:cubicBezTo>
                  <a:lnTo>
                    <a:pt x="5398" y="814"/>
                  </a:lnTo>
                  <a:cubicBezTo>
                    <a:pt x="5337" y="758"/>
                    <a:pt x="5259" y="728"/>
                    <a:pt x="5183" y="728"/>
                  </a:cubicBezTo>
                  <a:cubicBezTo>
                    <a:pt x="5128" y="728"/>
                    <a:pt x="5073" y="743"/>
                    <a:pt x="5025" y="775"/>
                  </a:cubicBezTo>
                  <a:lnTo>
                    <a:pt x="4393" y="1196"/>
                  </a:lnTo>
                  <a:cubicBezTo>
                    <a:pt x="4231" y="1101"/>
                    <a:pt x="4058" y="1034"/>
                    <a:pt x="3877" y="976"/>
                  </a:cubicBezTo>
                  <a:lnTo>
                    <a:pt x="3733" y="239"/>
                  </a:lnTo>
                  <a:cubicBezTo>
                    <a:pt x="3704" y="105"/>
                    <a:pt x="3580" y="0"/>
                    <a:pt x="3446" y="0"/>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9897;p80"/>
            <p:cNvSpPr/>
            <p:nvPr/>
          </p:nvSpPr>
          <p:spPr>
            <a:xfrm>
              <a:off x="3316340" y="4025672"/>
              <a:ext cx="99788" cy="85371"/>
            </a:xfrm>
            <a:custGeom>
              <a:avLst/>
              <a:gdLst/>
              <a:ahLst/>
              <a:cxnLst/>
              <a:rect l="l" t="t" r="r" b="b"/>
              <a:pathLst>
                <a:path w="3800" h="3251" extrusionOk="0">
                  <a:moveTo>
                    <a:pt x="2173" y="0"/>
                  </a:moveTo>
                  <a:cubicBezTo>
                    <a:pt x="728" y="0"/>
                    <a:pt x="0" y="1751"/>
                    <a:pt x="1025" y="2775"/>
                  </a:cubicBezTo>
                  <a:cubicBezTo>
                    <a:pt x="1355" y="3103"/>
                    <a:pt x="1762" y="3250"/>
                    <a:pt x="2161" y="3250"/>
                  </a:cubicBezTo>
                  <a:cubicBezTo>
                    <a:pt x="2997" y="3250"/>
                    <a:pt x="3800" y="2605"/>
                    <a:pt x="3800" y="1627"/>
                  </a:cubicBezTo>
                  <a:cubicBezTo>
                    <a:pt x="3800" y="727"/>
                    <a:pt x="3073" y="0"/>
                    <a:pt x="2173" y="0"/>
                  </a:cubicBezTo>
                  <a:close/>
                </a:path>
              </a:pathLst>
            </a:custGeom>
            <a:solidFill>
              <a:srgbClr val="C6CFD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9898;p80"/>
            <p:cNvSpPr/>
            <p:nvPr/>
          </p:nvSpPr>
          <p:spPr>
            <a:xfrm>
              <a:off x="3339213" y="4042741"/>
              <a:ext cx="59847" cy="51260"/>
            </a:xfrm>
            <a:custGeom>
              <a:avLst/>
              <a:gdLst/>
              <a:ahLst/>
              <a:cxnLst/>
              <a:rect l="l" t="t" r="r" b="b"/>
              <a:pathLst>
                <a:path w="2279" h="1952" extrusionOk="0">
                  <a:moveTo>
                    <a:pt x="1302" y="1"/>
                  </a:moveTo>
                  <a:cubicBezTo>
                    <a:pt x="431" y="1"/>
                    <a:pt x="0" y="1044"/>
                    <a:pt x="613" y="1666"/>
                  </a:cubicBezTo>
                  <a:cubicBezTo>
                    <a:pt x="810" y="1863"/>
                    <a:pt x="1053" y="1951"/>
                    <a:pt x="1292" y="1951"/>
                  </a:cubicBezTo>
                  <a:cubicBezTo>
                    <a:pt x="1794" y="1951"/>
                    <a:pt x="2278" y="1561"/>
                    <a:pt x="2278" y="977"/>
                  </a:cubicBezTo>
                  <a:cubicBezTo>
                    <a:pt x="2278" y="431"/>
                    <a:pt x="1838" y="1"/>
                    <a:pt x="1302" y="1"/>
                  </a:cubicBez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20435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951796" y="3624002"/>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ΘΕΩΡΗΤΙΚΟ</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ΠΛΑΙΣΙΟ</a:t>
            </a:r>
            <a:endParaRPr sz="2000" dirty="0">
              <a:solidFill>
                <a:schemeClr val="accent5">
                  <a:lumMod val="10000"/>
                </a:schemeClr>
              </a:solidFill>
              <a:latin typeface="GFS Neohellenic" pitchFamily="2" charset="-95"/>
            </a:endParaRPr>
          </a:p>
        </p:txBody>
      </p:sp>
      <p:sp>
        <p:nvSpPr>
          <p:cNvPr id="107" name="Google Shape;1577;p44"/>
          <p:cNvSpPr txBox="1">
            <a:spLocks noGrp="1"/>
          </p:cNvSpPr>
          <p:nvPr>
            <p:ph type="title"/>
          </p:nvPr>
        </p:nvSpPr>
        <p:spPr>
          <a:xfrm>
            <a:off x="1763688" y="4443958"/>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109" name="Google Shape;1577;p44"/>
          <p:cNvSpPr txBox="1">
            <a:spLocks noGrp="1"/>
          </p:cNvSpPr>
          <p:nvPr>
            <p:ph type="title"/>
          </p:nvPr>
        </p:nvSpPr>
        <p:spPr>
          <a:xfrm>
            <a:off x="3563888" y="4587974"/>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dirty="0" smtClean="0">
                <a:solidFill>
                  <a:schemeClr val="accent2"/>
                </a:solidFill>
                <a:latin typeface="Dosis"/>
                <a:ea typeface="Dosis"/>
                <a:cs typeface="Dosis"/>
                <a:sym typeface="Dosis"/>
              </a:rPr>
              <a:t>7</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ΜΕΘΟΔΟΛΟΓΙΑ</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ΕΡΕΥΝΑΣ (1/4)</a:t>
            </a:r>
            <a:endParaRPr sz="3600" dirty="0">
              <a:solidFill>
                <a:schemeClr val="accent6">
                  <a:lumMod val="50000"/>
                </a:schemeClr>
              </a:solidFill>
              <a:latin typeface="GFS Neohellenic" pitchFamily="2" charset="-95"/>
            </a:endParaRPr>
          </a:p>
        </p:txBody>
      </p:sp>
      <p:sp>
        <p:nvSpPr>
          <p:cNvPr id="24" name="23 - Ορθογώνιο"/>
          <p:cNvSpPr/>
          <p:nvPr/>
        </p:nvSpPr>
        <p:spPr>
          <a:xfrm>
            <a:off x="395536" y="1275606"/>
            <a:ext cx="6408712" cy="864096"/>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Google Shape;1740;p46"/>
          <p:cNvSpPr txBox="1">
            <a:spLocks/>
          </p:cNvSpPr>
          <p:nvPr/>
        </p:nvSpPr>
        <p:spPr>
          <a:xfrm>
            <a:off x="467544" y="1203598"/>
            <a:ext cx="6984776"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200" b="1" dirty="0" smtClean="0">
                <a:solidFill>
                  <a:schemeClr val="accent5">
                    <a:lumMod val="10000"/>
                  </a:schemeClr>
                </a:solidFill>
                <a:latin typeface="GFS Neohellenic" pitchFamily="2" charset="-95"/>
                <a:ea typeface="Asap"/>
                <a:cs typeface="Asap"/>
                <a:sym typeface="Asap"/>
              </a:rPr>
              <a:t>Διαμορφωτική Αξιολόγηση σε 3 φάσεις</a:t>
            </a:r>
          </a:p>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kumimoji="0" lang="el-GR" sz="2200" b="1"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Περίοδος</a:t>
            </a:r>
            <a:r>
              <a:rPr kumimoji="0" lang="el-GR" sz="2200" b="1" i="0" strike="noStrike" kern="0" cap="none" spc="0" normalizeH="0" noProof="0" dirty="0" smtClean="0">
                <a:ln>
                  <a:noFill/>
                </a:ln>
                <a:solidFill>
                  <a:schemeClr val="accent5">
                    <a:lumMod val="10000"/>
                  </a:schemeClr>
                </a:solidFill>
                <a:effectLst/>
                <a:uLnTx/>
                <a:uFillTx/>
                <a:latin typeface="GFS Neohellenic" pitchFamily="2" charset="-95"/>
                <a:ea typeface="Asap"/>
                <a:cs typeface="Asap"/>
                <a:sym typeface="Asap"/>
              </a:rPr>
              <a:t> διεξαγωγής: </a:t>
            </a:r>
            <a:r>
              <a:rPr kumimoji="0" lang="el-GR" sz="2200" i="0" strike="noStrike" kern="0" cap="none" spc="0" normalizeH="0" noProof="0" dirty="0" smtClean="0">
                <a:ln>
                  <a:noFill/>
                </a:ln>
                <a:solidFill>
                  <a:schemeClr val="accent5">
                    <a:lumMod val="10000"/>
                  </a:schemeClr>
                </a:solidFill>
                <a:effectLst/>
                <a:uLnTx/>
                <a:uFillTx/>
                <a:latin typeface="GFS Neohellenic" pitchFamily="2" charset="-95"/>
                <a:ea typeface="Asap"/>
                <a:cs typeface="Asap"/>
                <a:sym typeface="Asap"/>
              </a:rPr>
              <a:t>Οκτώβριος – Δεκέμβριος 2021</a:t>
            </a:r>
            <a:endParaRPr kumimoji="0" lang="el-GR" sz="22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grpSp>
        <p:nvGrpSpPr>
          <p:cNvPr id="26" name="Group 35">
            <a:extLst>
              <a:ext uri="{FF2B5EF4-FFF2-40B4-BE49-F238E27FC236}">
                <a16:creationId xmlns:a16="http://schemas.microsoft.com/office/drawing/2014/main" xmlns="" id="{9BC1CC6D-89A1-4BD8-BDBC-FFCE9D2505EF}"/>
              </a:ext>
            </a:extLst>
          </p:cNvPr>
          <p:cNvGrpSpPr/>
          <p:nvPr/>
        </p:nvGrpSpPr>
        <p:grpSpPr>
          <a:xfrm>
            <a:off x="2129305" y="2355725"/>
            <a:ext cx="7014695" cy="779584"/>
            <a:chOff x="5413657" y="1364861"/>
            <a:chExt cx="3971032" cy="1224435"/>
          </a:xfrm>
        </p:grpSpPr>
        <p:grpSp>
          <p:nvGrpSpPr>
            <p:cNvPr id="27" name="Group 30">
              <a:extLst>
                <a:ext uri="{FF2B5EF4-FFF2-40B4-BE49-F238E27FC236}">
                  <a16:creationId xmlns:a16="http://schemas.microsoft.com/office/drawing/2014/main" xmlns="" id="{CF36CEEB-F102-4CE4-B011-F4B32BDF6656}"/>
                </a:ext>
              </a:extLst>
            </p:cNvPr>
            <p:cNvGrpSpPr/>
            <p:nvPr/>
          </p:nvGrpSpPr>
          <p:grpSpPr>
            <a:xfrm>
              <a:off x="5413657" y="1364861"/>
              <a:ext cx="3914383" cy="1224435"/>
              <a:chOff x="3119459" y="2798300"/>
              <a:chExt cx="3914383" cy="1224435"/>
            </a:xfrm>
          </p:grpSpPr>
          <p:sp>
            <p:nvSpPr>
              <p:cNvPr id="30" name="Rectangle: Top Corners Rounded 26">
                <a:extLst>
                  <a:ext uri="{FF2B5EF4-FFF2-40B4-BE49-F238E27FC236}">
                    <a16:creationId xmlns:a16="http://schemas.microsoft.com/office/drawing/2014/main" xmlns="" id="{44DCA4D6-F538-4D73-97F3-2DF6990033B3}"/>
                  </a:ext>
                </a:extLst>
              </p:cNvPr>
              <p:cNvSpPr/>
              <p:nvPr/>
            </p:nvSpPr>
            <p:spPr>
              <a:xfrm rot="5400000">
                <a:off x="4464433" y="1453326"/>
                <a:ext cx="1224435"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29">
                <a:extLst>
                  <a:ext uri="{FF2B5EF4-FFF2-40B4-BE49-F238E27FC236}">
                    <a16:creationId xmlns:a16="http://schemas.microsoft.com/office/drawing/2014/main" xmlns="" id="{37F7FAC6-EE9C-4FF0-9191-AE7BCE7F064B}"/>
                  </a:ext>
                </a:extLst>
              </p:cNvPr>
              <p:cNvSpPr/>
              <p:nvPr/>
            </p:nvSpPr>
            <p:spPr>
              <a:xfrm rot="5400000">
                <a:off x="6211320" y="3192739"/>
                <a:ext cx="1213346" cy="42797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183">
              <a:extLst>
                <a:ext uri="{FF2B5EF4-FFF2-40B4-BE49-F238E27FC236}">
                  <a16:creationId xmlns:a16="http://schemas.microsoft.com/office/drawing/2014/main" xmlns="" id="{BC1EDB35-9F85-4F12-9B6B-A565FEFC5F96}"/>
                </a:ext>
              </a:extLst>
            </p:cNvPr>
            <p:cNvSpPr txBox="1"/>
            <p:nvPr/>
          </p:nvSpPr>
          <p:spPr>
            <a:xfrm>
              <a:off x="8929089" y="1491642"/>
              <a:ext cx="455600" cy="1015143"/>
            </a:xfrm>
            <a:prstGeom prst="rect">
              <a:avLst/>
            </a:prstGeom>
            <a:noFill/>
          </p:spPr>
          <p:txBody>
            <a:bodyPr wrap="square" rtlCol="0">
              <a:spAutoFit/>
            </a:bodyPr>
            <a:lstStyle/>
            <a:p>
              <a:r>
                <a:rPr lang="en-US" sz="3600" b="1" dirty="0" smtClean="0">
                  <a:solidFill>
                    <a:schemeClr val="bg1"/>
                  </a:solidFill>
                  <a:latin typeface="GFS Neohellenic" pitchFamily="2" charset="-95"/>
                </a:rPr>
                <a:t>1</a:t>
              </a:r>
              <a:r>
                <a:rPr lang="el-GR" sz="3600" b="1" baseline="30000" dirty="0" smtClean="0">
                  <a:solidFill>
                    <a:schemeClr val="bg1"/>
                  </a:solidFill>
                  <a:latin typeface="GFS Neohellenic" pitchFamily="2" charset="-95"/>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29" name="TextBox 184">
              <a:extLst>
                <a:ext uri="{FF2B5EF4-FFF2-40B4-BE49-F238E27FC236}">
                  <a16:creationId xmlns:a16="http://schemas.microsoft.com/office/drawing/2014/main" xmlns="" id="{2EAA11E9-AB02-4892-BADA-1DE43E97962F}"/>
                </a:ext>
              </a:extLst>
            </p:cNvPr>
            <p:cNvSpPr txBox="1"/>
            <p:nvPr/>
          </p:nvSpPr>
          <p:spPr>
            <a:xfrm>
              <a:off x="5451264" y="1364863"/>
              <a:ext cx="3367587" cy="1111824"/>
            </a:xfrm>
            <a:prstGeom prst="rect">
              <a:avLst/>
            </a:prstGeom>
            <a:noFill/>
          </p:spPr>
          <p:txBody>
            <a:bodyPr wrap="square" rtlCol="0">
              <a:spAutoFit/>
            </a:bodyPr>
            <a:lstStyle/>
            <a:p>
              <a:pPr algn="just"/>
              <a:r>
                <a:rPr lang="el-GR" sz="2000" dirty="0" smtClean="0">
                  <a:latin typeface="GFS Neohellenic" pitchFamily="2" charset="-95"/>
                </a:rPr>
                <a:t>Αξιολόγηση από ειδικούς στην ΕξΑΕ και στη</a:t>
              </a:r>
            </a:p>
            <a:p>
              <a:pPr algn="just"/>
              <a:r>
                <a:rPr lang="el-GR" sz="2000" dirty="0" smtClean="0">
                  <a:latin typeface="GFS Neohellenic" pitchFamily="2" charset="-95"/>
                </a:rPr>
                <a:t>δημιουργία πολυμεσικού εκπαιδευτικού υλικού</a:t>
              </a:r>
              <a:endParaRPr lang="en-US" sz="2000" dirty="0">
                <a:latin typeface="GFS Neohellenic" pitchFamily="2" charset="-95"/>
              </a:endParaRPr>
            </a:p>
          </p:txBody>
        </p:sp>
      </p:grpSp>
      <p:grpSp>
        <p:nvGrpSpPr>
          <p:cNvPr id="32" name="Group 64">
            <a:extLst>
              <a:ext uri="{FF2B5EF4-FFF2-40B4-BE49-F238E27FC236}">
                <a16:creationId xmlns:a16="http://schemas.microsoft.com/office/drawing/2014/main" xmlns="" id="{B4722E80-26B1-49A7-A77F-B1A779C192A3}"/>
              </a:ext>
            </a:extLst>
          </p:cNvPr>
          <p:cNvGrpSpPr/>
          <p:nvPr/>
        </p:nvGrpSpPr>
        <p:grpSpPr>
          <a:xfrm>
            <a:off x="2129305" y="3209307"/>
            <a:ext cx="6462414" cy="779589"/>
            <a:chOff x="5413660" y="1364859"/>
            <a:chExt cx="3937021" cy="1296739"/>
          </a:xfrm>
        </p:grpSpPr>
        <p:grpSp>
          <p:nvGrpSpPr>
            <p:cNvPr id="33" name="Group 65">
              <a:extLst>
                <a:ext uri="{FF2B5EF4-FFF2-40B4-BE49-F238E27FC236}">
                  <a16:creationId xmlns:a16="http://schemas.microsoft.com/office/drawing/2014/main" xmlns="" id="{3361FB6E-41F6-46EC-95A6-2BA02F153227}"/>
                </a:ext>
              </a:extLst>
            </p:cNvPr>
            <p:cNvGrpSpPr/>
            <p:nvPr/>
          </p:nvGrpSpPr>
          <p:grpSpPr>
            <a:xfrm>
              <a:off x="5413660" y="1364859"/>
              <a:ext cx="3914383" cy="1296739"/>
              <a:chOff x="3119462" y="2798298"/>
              <a:chExt cx="3914383" cy="1296739"/>
            </a:xfrm>
          </p:grpSpPr>
          <p:sp>
            <p:nvSpPr>
              <p:cNvPr id="35" name="Rectangle: Top Corners Rounded 69">
                <a:extLst>
                  <a:ext uri="{FF2B5EF4-FFF2-40B4-BE49-F238E27FC236}">
                    <a16:creationId xmlns:a16="http://schemas.microsoft.com/office/drawing/2014/main" xmlns="" id="{1CD8C1E3-BC7F-4186-82CA-C3C9C095A4B3}"/>
                  </a:ext>
                </a:extLst>
              </p:cNvPr>
              <p:cNvSpPr/>
              <p:nvPr/>
            </p:nvSpPr>
            <p:spPr>
              <a:xfrm rot="5400000">
                <a:off x="4428284" y="1489476"/>
                <a:ext cx="1296739"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70">
                <a:extLst>
                  <a:ext uri="{FF2B5EF4-FFF2-40B4-BE49-F238E27FC236}">
                    <a16:creationId xmlns:a16="http://schemas.microsoft.com/office/drawing/2014/main" xmlns="" id="{CA27B471-0242-4767-BD3A-CB39421E7FE6}"/>
                  </a:ext>
                </a:extLst>
              </p:cNvPr>
              <p:cNvSpPr/>
              <p:nvPr/>
            </p:nvSpPr>
            <p:spPr>
              <a:xfrm rot="5400000">
                <a:off x="6172866" y="3206661"/>
                <a:ext cx="1244869" cy="47708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214">
              <a:extLst>
                <a:ext uri="{FF2B5EF4-FFF2-40B4-BE49-F238E27FC236}">
                  <a16:creationId xmlns:a16="http://schemas.microsoft.com/office/drawing/2014/main" xmlns="" id="{ACFD994F-F7C6-4492-9FDB-2BCAC456E34E}"/>
                </a:ext>
              </a:extLst>
            </p:cNvPr>
            <p:cNvSpPr txBox="1"/>
            <p:nvPr/>
          </p:nvSpPr>
          <p:spPr>
            <a:xfrm>
              <a:off x="8875868" y="1519843"/>
              <a:ext cx="474813" cy="1075083"/>
            </a:xfrm>
            <a:prstGeom prst="rect">
              <a:avLst/>
            </a:prstGeom>
            <a:noFill/>
          </p:spPr>
          <p:txBody>
            <a:bodyPr wrap="none" rtlCol="0">
              <a:spAutoFit/>
            </a:bodyPr>
            <a:lstStyle/>
            <a:p>
              <a:r>
                <a:rPr lang="en-US" sz="3600" b="1" dirty="0" smtClean="0">
                  <a:solidFill>
                    <a:schemeClr val="bg1"/>
                  </a:solidFill>
                  <a:latin typeface="GFS Neohellenic" pitchFamily="2" charset="-95"/>
                </a:rPr>
                <a:t>2</a:t>
              </a:r>
              <a:r>
                <a:rPr lang="el-GR" sz="3600" b="1" baseline="30000" dirty="0" smtClean="0">
                  <a:solidFill>
                    <a:schemeClr val="bg1"/>
                  </a:solidFill>
                  <a:latin typeface="GFS Neohellenic" pitchFamily="2" charset="-95"/>
                </a:rPr>
                <a:t>η</a:t>
              </a:r>
              <a:r>
                <a:rPr lang="el-GR" sz="3600" b="1" dirty="0" smtClean="0">
                  <a:solidFill>
                    <a:schemeClr val="bg1"/>
                  </a:solidFill>
                  <a:latin typeface="GFS Neohellenic" pitchFamily="2" charset="-95"/>
                </a:rPr>
                <a:t> </a:t>
              </a:r>
              <a:endParaRPr lang="en-US" sz="3600" b="1" dirty="0">
                <a:solidFill>
                  <a:schemeClr val="bg1"/>
                </a:solidFill>
                <a:latin typeface="GFS Neohellenic" pitchFamily="2" charset="-95"/>
              </a:endParaRPr>
            </a:p>
          </p:txBody>
        </p:sp>
      </p:grpSp>
      <p:grpSp>
        <p:nvGrpSpPr>
          <p:cNvPr id="37" name="Group 78">
            <a:extLst>
              <a:ext uri="{FF2B5EF4-FFF2-40B4-BE49-F238E27FC236}">
                <a16:creationId xmlns:a16="http://schemas.microsoft.com/office/drawing/2014/main" xmlns="" id="{637FF8BE-A26E-4F5D-8B48-CDEADC51BDC7}"/>
              </a:ext>
            </a:extLst>
          </p:cNvPr>
          <p:cNvGrpSpPr/>
          <p:nvPr/>
        </p:nvGrpSpPr>
        <p:grpSpPr>
          <a:xfrm>
            <a:off x="2129305" y="4073403"/>
            <a:ext cx="6372167" cy="785759"/>
            <a:chOff x="5413660" y="1364859"/>
            <a:chExt cx="4196394" cy="1215099"/>
          </a:xfrm>
        </p:grpSpPr>
        <p:grpSp>
          <p:nvGrpSpPr>
            <p:cNvPr id="38" name="Group 79">
              <a:extLst>
                <a:ext uri="{FF2B5EF4-FFF2-40B4-BE49-F238E27FC236}">
                  <a16:creationId xmlns:a16="http://schemas.microsoft.com/office/drawing/2014/main" xmlns="" id="{7602462C-0718-4C8B-AD8C-37935779043A}"/>
                </a:ext>
              </a:extLst>
            </p:cNvPr>
            <p:cNvGrpSpPr/>
            <p:nvPr/>
          </p:nvGrpSpPr>
          <p:grpSpPr>
            <a:xfrm>
              <a:off x="5413660" y="1364859"/>
              <a:ext cx="3914383" cy="1215099"/>
              <a:chOff x="3119462" y="2798298"/>
              <a:chExt cx="3914383" cy="1215099"/>
            </a:xfrm>
          </p:grpSpPr>
          <p:sp>
            <p:nvSpPr>
              <p:cNvPr id="40" name="Rectangle: Top Corners Rounded 83">
                <a:extLst>
                  <a:ext uri="{FF2B5EF4-FFF2-40B4-BE49-F238E27FC236}">
                    <a16:creationId xmlns:a16="http://schemas.microsoft.com/office/drawing/2014/main" xmlns="" id="{921145F7-DD54-4B8E-B47A-C55E4EFF5D3B}"/>
                  </a:ext>
                </a:extLst>
              </p:cNvPr>
              <p:cNvSpPr/>
              <p:nvPr/>
            </p:nvSpPr>
            <p:spPr>
              <a:xfrm rot="5400000">
                <a:off x="4473877" y="1443883"/>
                <a:ext cx="120555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84">
                <a:extLst>
                  <a:ext uri="{FF2B5EF4-FFF2-40B4-BE49-F238E27FC236}">
                    <a16:creationId xmlns:a16="http://schemas.microsoft.com/office/drawing/2014/main" xmlns="" id="{6B051CC9-FF3F-4128-922F-B844268E8483}"/>
                  </a:ext>
                </a:extLst>
              </p:cNvPr>
              <p:cNvSpPr/>
              <p:nvPr/>
            </p:nvSpPr>
            <p:spPr>
              <a:xfrm rot="5400000">
                <a:off x="6163882" y="3143436"/>
                <a:ext cx="1213342" cy="52658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TextBox 225">
              <a:extLst>
                <a:ext uri="{FF2B5EF4-FFF2-40B4-BE49-F238E27FC236}">
                  <a16:creationId xmlns:a16="http://schemas.microsoft.com/office/drawing/2014/main" xmlns="" id="{46D10031-27B3-4C49-98B3-5B12E260223A}"/>
                </a:ext>
              </a:extLst>
            </p:cNvPr>
            <p:cNvSpPr txBox="1"/>
            <p:nvPr/>
          </p:nvSpPr>
          <p:spPr>
            <a:xfrm>
              <a:off x="8824023" y="1543127"/>
              <a:ext cx="786031" cy="999487"/>
            </a:xfrm>
            <a:prstGeom prst="rect">
              <a:avLst/>
            </a:prstGeom>
            <a:noFill/>
          </p:spPr>
          <p:txBody>
            <a:bodyPr wrap="square" rtlCol="0">
              <a:spAutoFit/>
            </a:bodyPr>
            <a:lstStyle/>
            <a:p>
              <a:r>
                <a:rPr lang="en-US" sz="3600" b="1" dirty="0" smtClean="0">
                  <a:solidFill>
                    <a:schemeClr val="bg1"/>
                  </a:solidFill>
                  <a:latin typeface="GFS Neohellenic" pitchFamily="2" charset="-95"/>
                </a:rPr>
                <a:t>3</a:t>
              </a:r>
              <a:r>
                <a:rPr lang="el-GR" sz="3600" b="1" baseline="30000" dirty="0" smtClean="0">
                  <a:solidFill>
                    <a:schemeClr val="bg1"/>
                  </a:solidFill>
                  <a:latin typeface="GFS Neohellenic" pitchFamily="2" charset="-95"/>
                </a:rPr>
                <a:t>η</a:t>
              </a:r>
              <a:endParaRPr lang="en-US" sz="3600" b="1" dirty="0">
                <a:solidFill>
                  <a:schemeClr val="bg1"/>
                </a:solidFill>
                <a:latin typeface="GFS Neohellenic" pitchFamily="2" charset="-95"/>
              </a:endParaRPr>
            </a:p>
          </p:txBody>
        </p:sp>
      </p:grpSp>
      <p:sp>
        <p:nvSpPr>
          <p:cNvPr id="42" name="TextBox 184">
            <a:extLst>
              <a:ext uri="{FF2B5EF4-FFF2-40B4-BE49-F238E27FC236}">
                <a16:creationId xmlns:a16="http://schemas.microsoft.com/office/drawing/2014/main" xmlns="" id="{2EAA11E9-AB02-4892-BADA-1DE43E97962F}"/>
              </a:ext>
            </a:extLst>
          </p:cNvPr>
          <p:cNvSpPr txBox="1"/>
          <p:nvPr/>
        </p:nvSpPr>
        <p:spPr>
          <a:xfrm>
            <a:off x="2201313" y="3353323"/>
            <a:ext cx="5948730" cy="400110"/>
          </a:xfrm>
          <a:prstGeom prst="rect">
            <a:avLst/>
          </a:prstGeom>
          <a:noFill/>
        </p:spPr>
        <p:txBody>
          <a:bodyPr wrap="square" rtlCol="0">
            <a:spAutoFit/>
          </a:bodyPr>
          <a:lstStyle/>
          <a:p>
            <a:pPr algn="just"/>
            <a:r>
              <a:rPr lang="el-GR" sz="2000" dirty="0" smtClean="0">
                <a:latin typeface="GFS Neohellenic" pitchFamily="2" charset="-95"/>
              </a:rPr>
              <a:t>Αξιολόγηση από μαθητές</a:t>
            </a:r>
            <a:endParaRPr lang="en-US" sz="2000" dirty="0">
              <a:latin typeface="GFS Neohellenic" pitchFamily="2" charset="-95"/>
            </a:endParaRPr>
          </a:p>
        </p:txBody>
      </p:sp>
      <p:sp>
        <p:nvSpPr>
          <p:cNvPr id="43" name="TextBox 184">
            <a:extLst>
              <a:ext uri="{FF2B5EF4-FFF2-40B4-BE49-F238E27FC236}">
                <a16:creationId xmlns:a16="http://schemas.microsoft.com/office/drawing/2014/main" xmlns="" id="{2EAA11E9-AB02-4892-BADA-1DE43E97962F}"/>
              </a:ext>
            </a:extLst>
          </p:cNvPr>
          <p:cNvSpPr txBox="1"/>
          <p:nvPr/>
        </p:nvSpPr>
        <p:spPr>
          <a:xfrm>
            <a:off x="2267744" y="4083918"/>
            <a:ext cx="4890967" cy="707886"/>
          </a:xfrm>
          <a:prstGeom prst="rect">
            <a:avLst/>
          </a:prstGeom>
          <a:noFill/>
        </p:spPr>
        <p:txBody>
          <a:bodyPr wrap="square" rtlCol="0">
            <a:spAutoFit/>
          </a:bodyPr>
          <a:lstStyle/>
          <a:p>
            <a:pPr algn="just"/>
            <a:r>
              <a:rPr lang="el-GR" sz="2000" dirty="0" smtClean="0">
                <a:latin typeface="GFS Neohellenic" pitchFamily="2" charset="-95"/>
              </a:rPr>
              <a:t>Ποσοτική έρευνα για την εξακρίβωση ή όχι της βελτίωσης της επίδοσης των μαθητών</a:t>
            </a:r>
            <a:endParaRPr lang="en-US" sz="2000" b="1"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2"/>
                                        </p:tgtEl>
                                        <p:attrNameLst>
                                          <p:attrName>style.visibility</p:attrName>
                                        </p:attrNameLst>
                                      </p:cBhvr>
                                      <p:to>
                                        <p:strVal val="visible"/>
                                      </p:to>
                                    </p:set>
                                    <p:anim calcmode="lin" valueType="num">
                                      <p:cBhvr additive="base">
                                        <p:cTn id="7" dur="500" fill="hold"/>
                                        <p:tgtEl>
                                          <p:spTgt spid="82"/>
                                        </p:tgtEl>
                                        <p:attrNameLst>
                                          <p:attrName>ppt_x</p:attrName>
                                        </p:attrNameLst>
                                      </p:cBhvr>
                                      <p:tavLst>
                                        <p:tav tm="0">
                                          <p:val>
                                            <p:strVal val="#ppt_x"/>
                                          </p:val>
                                        </p:tav>
                                        <p:tav tm="100000">
                                          <p:val>
                                            <p:strVal val="#ppt_x"/>
                                          </p:val>
                                        </p:tav>
                                      </p:tavLst>
                                    </p:anim>
                                    <p:anim calcmode="lin" valueType="num">
                                      <p:cBhvr additive="base">
                                        <p:cTn id="8" dur="500" fill="hold"/>
                                        <p:tgtEl>
                                          <p:spTgt spid="8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9"/>
                                        </p:tgtEl>
                                        <p:attrNameLst>
                                          <p:attrName>style.visibility</p:attrName>
                                        </p:attrNameLst>
                                      </p:cBhvr>
                                      <p:to>
                                        <p:strVal val="visible"/>
                                      </p:to>
                                    </p:set>
                                    <p:anim calcmode="lin" valueType="num">
                                      <p:cBhvr additive="base">
                                        <p:cTn id="11" dur="500" fill="hold"/>
                                        <p:tgtEl>
                                          <p:spTgt spid="109"/>
                                        </p:tgtEl>
                                        <p:attrNameLst>
                                          <p:attrName>ppt_x</p:attrName>
                                        </p:attrNameLst>
                                      </p:cBhvr>
                                      <p:tavLst>
                                        <p:tav tm="0">
                                          <p:val>
                                            <p:strVal val="#ppt_x"/>
                                          </p:val>
                                        </p:tav>
                                        <p:tav tm="100000">
                                          <p:val>
                                            <p:strVal val="#ppt_x"/>
                                          </p:val>
                                        </p:tav>
                                      </p:tavLst>
                                    </p:anim>
                                    <p:anim calcmode="lin" valueType="num">
                                      <p:cBhvr additive="base">
                                        <p:cTn id="12" dur="500" fill="hold"/>
                                        <p:tgtEl>
                                          <p:spTgt spid="10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5" presetClass="path" presetSubtype="0" accel="50000" decel="50000" fill="hold" grpId="1" nodeType="afterEffect">
                                  <p:stCondLst>
                                    <p:cond delay="0"/>
                                  </p:stCondLst>
                                  <p:childTnLst>
                                    <p:animMotion origin="layout" path="M -3.61111E-6 4.44444E-6 L -0.38437 -0.00741 " pathEditMode="relative" rAng="0" ptsTypes="AA">
                                      <p:cBhvr>
                                        <p:cTn id="15" dur="2000" fill="hold"/>
                                        <p:tgtEl>
                                          <p:spTgt spid="109"/>
                                        </p:tgtEl>
                                        <p:attrNameLst>
                                          <p:attrName>ppt_x</p:attrName>
                                          <p:attrName>ppt_y</p:attrName>
                                        </p:attrNameLst>
                                      </p:cBhvr>
                                      <p:rCtr x="-192" y="-4"/>
                                    </p:animMotion>
                                  </p:childTnLst>
                                </p:cTn>
                              </p:par>
                              <p:par>
                                <p:cTn id="16" presetID="35" presetClass="path" presetSubtype="0" accel="50000" decel="50000" fill="hold" grpId="1" nodeType="withEffect">
                                  <p:stCondLst>
                                    <p:cond delay="0"/>
                                  </p:stCondLst>
                                  <p:childTnLst>
                                    <p:animMotion origin="layout" path="M 1.94444E-6 -6.17284E-7 L -0.38368 -0.00309 " pathEditMode="relative" rAng="0" ptsTypes="AA">
                                      <p:cBhvr>
                                        <p:cTn id="17" dur="2000" fill="hold"/>
                                        <p:tgtEl>
                                          <p:spTgt spid="82"/>
                                        </p:tgtEl>
                                        <p:attrNameLst>
                                          <p:attrName>ppt_x</p:attrName>
                                          <p:attrName>ppt_y</p:attrName>
                                        </p:attrNameLst>
                                      </p:cBhvr>
                                      <p:rCtr x="-192" y="-2"/>
                                    </p:animMotion>
                                  </p:childTnLst>
                                </p:cTn>
                              </p:par>
                              <p:par>
                                <p:cTn id="18" presetID="35" presetClass="path" presetSubtype="0" accel="50000" decel="50000" fill="hold" grpId="0" nodeType="withEffect">
                                  <p:stCondLst>
                                    <p:cond delay="0"/>
                                  </p:stCondLst>
                                  <p:childTnLst>
                                    <p:animMotion origin="layout" path="M 5E-6 -6.17284E-7 L -0.40955 -6.17284E-7 " pathEditMode="relative" rAng="0" ptsTypes="AA">
                                      <p:cBhvr>
                                        <p:cTn id="19" dur="2000" fill="hold"/>
                                        <p:tgtEl>
                                          <p:spTgt spid="107"/>
                                        </p:tgtEl>
                                        <p:attrNameLst>
                                          <p:attrName>ppt_x</p:attrName>
                                          <p:attrName>ppt_y</p:attrName>
                                        </p:attrNameLst>
                                      </p:cBhvr>
                                      <p:rCtr x="-205" y="0"/>
                                    </p:animMotion>
                                  </p:childTnLst>
                                </p:cTn>
                              </p:par>
                              <p:par>
                                <p:cTn id="20" presetID="35" presetClass="path" presetSubtype="0" accel="50000" decel="50000" fill="hold" grpId="0" nodeType="withEffect">
                                  <p:stCondLst>
                                    <p:cond delay="0"/>
                                  </p:stCondLst>
                                  <p:childTnLst>
                                    <p:animMotion origin="layout" path="M 3.61111E-6 3.95062E-6 L -0.40938 -0.00186 " pathEditMode="relative" rAng="0" ptsTypes="AA">
                                      <p:cBhvr>
                                        <p:cTn id="21" dur="2000" fill="hold"/>
                                        <p:tgtEl>
                                          <p:spTgt spid="81"/>
                                        </p:tgtEl>
                                        <p:attrNameLst>
                                          <p:attrName>ppt_x</p:attrName>
                                          <p:attrName>ppt_y</p:attrName>
                                        </p:attrNameLst>
                                      </p:cBhvr>
                                      <p:rCtr x="-205" y="-1"/>
                                    </p:animMotion>
                                  </p:childTnLst>
                                </p:cTn>
                              </p:par>
                              <p:par>
                                <p:cTn id="22" presetID="35" presetClass="path" presetSubtype="0" accel="50000" decel="50000" fill="hold" grpId="0" nodeType="withEffect">
                                  <p:stCondLst>
                                    <p:cond delay="0"/>
                                  </p:stCondLst>
                                  <p:childTnLst>
                                    <p:animMotion origin="layout" path="M 0 0  L -0.25 0  E" pathEditMode="relative" ptsTypes="">
                                      <p:cBhvr>
                                        <p:cTn id="23" dur="2000" fill="hold"/>
                                        <p:tgtEl>
                                          <p:spTgt spid="105"/>
                                        </p:tgtEl>
                                        <p:attrNameLst>
                                          <p:attrName>ppt_x</p:attrName>
                                          <p:attrName>ppt_y</p:attrName>
                                        </p:attrNameLst>
                                      </p:cBhvr>
                                    </p:animMotion>
                                  </p:childTnLst>
                                </p:cTn>
                              </p:par>
                              <p:par>
                                <p:cTn id="24" presetID="35" presetClass="path" presetSubtype="0" accel="50000" decel="50000" fill="hold" grpId="0" nodeType="withEffect">
                                  <p:stCondLst>
                                    <p:cond delay="0"/>
                                  </p:stCondLst>
                                  <p:childTnLst>
                                    <p:animMotion origin="layout" path="M 0 0  L -0.25 0  E" pathEditMode="relative" ptsTypes="">
                                      <p:cBhvr>
                                        <p:cTn id="25" dur="2000" fill="hold"/>
                                        <p:tgtEl>
                                          <p:spTgt spid="80"/>
                                        </p:tgtEl>
                                        <p:attrNameLst>
                                          <p:attrName>ppt_x</p:attrName>
                                          <p:attrName>ppt_y</p:attrName>
                                        </p:attrNameLst>
                                      </p:cBhvr>
                                    </p:animMotion>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25"/>
                                        </p:tgtEl>
                                        <p:attrNameLst>
                                          <p:attrName>style.visibility</p:attrName>
                                        </p:attrNameLst>
                                      </p:cBhvr>
                                      <p:to>
                                        <p:strVal val="visible"/>
                                      </p:to>
                                    </p:set>
                                    <p:anim calcmode="lin" valueType="num">
                                      <p:cBhvr additive="base">
                                        <p:cTn id="30" dur="500" fill="hold"/>
                                        <p:tgtEl>
                                          <p:spTgt spid="25"/>
                                        </p:tgtEl>
                                        <p:attrNameLst>
                                          <p:attrName>ppt_x</p:attrName>
                                        </p:attrNameLst>
                                      </p:cBhvr>
                                      <p:tavLst>
                                        <p:tav tm="0">
                                          <p:val>
                                            <p:strVal val="0-#ppt_w/2"/>
                                          </p:val>
                                        </p:tav>
                                        <p:tav tm="100000">
                                          <p:val>
                                            <p:strVal val="#ppt_x"/>
                                          </p:val>
                                        </p:tav>
                                      </p:tavLst>
                                    </p:anim>
                                    <p:anim calcmode="lin" valueType="num">
                                      <p:cBhvr additive="base">
                                        <p:cTn id="31" dur="500" fill="hold"/>
                                        <p:tgtEl>
                                          <p:spTgt spid="25"/>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 calcmode="lin" valueType="num">
                                      <p:cBhvr additive="base">
                                        <p:cTn id="34" dur="500" fill="hold"/>
                                        <p:tgtEl>
                                          <p:spTgt spid="24"/>
                                        </p:tgtEl>
                                        <p:attrNameLst>
                                          <p:attrName>ppt_x</p:attrName>
                                        </p:attrNameLst>
                                      </p:cBhvr>
                                      <p:tavLst>
                                        <p:tav tm="0">
                                          <p:val>
                                            <p:strVal val="0-#ppt_w/2"/>
                                          </p:val>
                                        </p:tav>
                                        <p:tav tm="100000">
                                          <p:val>
                                            <p:strVal val="#ppt_x"/>
                                          </p:val>
                                        </p:tav>
                                      </p:tavLst>
                                    </p:anim>
                                    <p:anim calcmode="lin" valueType="num">
                                      <p:cBhvr additive="base">
                                        <p:cTn id="35"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0-#ppt_w/2"/>
                                          </p:val>
                                        </p:tav>
                                        <p:tav tm="100000">
                                          <p:val>
                                            <p:strVal val="#ppt_x"/>
                                          </p:val>
                                        </p:tav>
                                      </p:tavLst>
                                    </p:anim>
                                    <p:anim calcmode="lin" valueType="num">
                                      <p:cBhvr additive="base">
                                        <p:cTn id="41"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500" fill="hold"/>
                                        <p:tgtEl>
                                          <p:spTgt spid="32"/>
                                        </p:tgtEl>
                                        <p:attrNameLst>
                                          <p:attrName>ppt_x</p:attrName>
                                        </p:attrNameLst>
                                      </p:cBhvr>
                                      <p:tavLst>
                                        <p:tav tm="0">
                                          <p:val>
                                            <p:strVal val="0-#ppt_w/2"/>
                                          </p:val>
                                        </p:tav>
                                        <p:tav tm="100000">
                                          <p:val>
                                            <p:strVal val="#ppt_x"/>
                                          </p:val>
                                        </p:tav>
                                      </p:tavLst>
                                    </p:anim>
                                    <p:anim calcmode="lin" valueType="num">
                                      <p:cBhvr additive="base">
                                        <p:cTn id="47" dur="500" fill="hold"/>
                                        <p:tgtEl>
                                          <p:spTgt spid="32"/>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42"/>
                                        </p:tgtEl>
                                        <p:attrNameLst>
                                          <p:attrName>style.visibility</p:attrName>
                                        </p:attrNameLst>
                                      </p:cBhvr>
                                      <p:to>
                                        <p:strVal val="visible"/>
                                      </p:to>
                                    </p:set>
                                    <p:anim calcmode="lin" valueType="num">
                                      <p:cBhvr additive="base">
                                        <p:cTn id="50" dur="500" fill="hold"/>
                                        <p:tgtEl>
                                          <p:spTgt spid="42"/>
                                        </p:tgtEl>
                                        <p:attrNameLst>
                                          <p:attrName>ppt_x</p:attrName>
                                        </p:attrNameLst>
                                      </p:cBhvr>
                                      <p:tavLst>
                                        <p:tav tm="0">
                                          <p:val>
                                            <p:strVal val="0-#ppt_w/2"/>
                                          </p:val>
                                        </p:tav>
                                        <p:tav tm="100000">
                                          <p:val>
                                            <p:strVal val="#ppt_x"/>
                                          </p:val>
                                        </p:tav>
                                      </p:tavLst>
                                    </p:anim>
                                    <p:anim calcmode="lin" valueType="num">
                                      <p:cBhvr additive="base">
                                        <p:cTn id="51"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43"/>
                                        </p:tgtEl>
                                        <p:attrNameLst>
                                          <p:attrName>style.visibility</p:attrName>
                                        </p:attrNameLst>
                                      </p:cBhvr>
                                      <p:to>
                                        <p:strVal val="visible"/>
                                      </p:to>
                                    </p:set>
                                    <p:anim calcmode="lin" valueType="num">
                                      <p:cBhvr additive="base">
                                        <p:cTn id="56" dur="500" fill="hold"/>
                                        <p:tgtEl>
                                          <p:spTgt spid="43"/>
                                        </p:tgtEl>
                                        <p:attrNameLst>
                                          <p:attrName>ppt_x</p:attrName>
                                        </p:attrNameLst>
                                      </p:cBhvr>
                                      <p:tavLst>
                                        <p:tav tm="0">
                                          <p:val>
                                            <p:strVal val="0-#ppt_w/2"/>
                                          </p:val>
                                        </p:tav>
                                        <p:tav tm="100000">
                                          <p:val>
                                            <p:strVal val="#ppt_x"/>
                                          </p:val>
                                        </p:tav>
                                      </p:tavLst>
                                    </p:anim>
                                    <p:anim calcmode="lin" valueType="num">
                                      <p:cBhvr additive="base">
                                        <p:cTn id="57" dur="500" fill="hold"/>
                                        <p:tgtEl>
                                          <p:spTgt spid="43"/>
                                        </p:tgtEl>
                                        <p:attrNameLst>
                                          <p:attrName>ppt_y</p:attrName>
                                        </p:attrNameLst>
                                      </p:cBhvr>
                                      <p:tavLst>
                                        <p:tav tm="0">
                                          <p:val>
                                            <p:strVal val="#ppt_y"/>
                                          </p:val>
                                        </p:tav>
                                        <p:tav tm="100000">
                                          <p:val>
                                            <p:strVal val="#ppt_y"/>
                                          </p:val>
                                        </p:tav>
                                      </p:tavLst>
                                    </p:anim>
                                  </p:childTnLst>
                                </p:cTn>
                              </p:par>
                              <p:par>
                                <p:cTn id="58" presetID="2" presetClass="entr" presetSubtype="8" fill="hold" nodeType="withEffect">
                                  <p:stCondLst>
                                    <p:cond delay="0"/>
                                  </p:stCondLst>
                                  <p:childTnLst>
                                    <p:set>
                                      <p:cBhvr>
                                        <p:cTn id="59" dur="1" fill="hold">
                                          <p:stCondLst>
                                            <p:cond delay="0"/>
                                          </p:stCondLst>
                                        </p:cTn>
                                        <p:tgtEl>
                                          <p:spTgt spid="37"/>
                                        </p:tgtEl>
                                        <p:attrNameLst>
                                          <p:attrName>style.visibility</p:attrName>
                                        </p:attrNameLst>
                                      </p:cBhvr>
                                      <p:to>
                                        <p:strVal val="visible"/>
                                      </p:to>
                                    </p:set>
                                    <p:anim calcmode="lin" valueType="num">
                                      <p:cBhvr additive="base">
                                        <p:cTn id="60" dur="500" fill="hold"/>
                                        <p:tgtEl>
                                          <p:spTgt spid="37"/>
                                        </p:tgtEl>
                                        <p:attrNameLst>
                                          <p:attrName>ppt_x</p:attrName>
                                        </p:attrNameLst>
                                      </p:cBhvr>
                                      <p:tavLst>
                                        <p:tav tm="0">
                                          <p:val>
                                            <p:strVal val="0-#ppt_w/2"/>
                                          </p:val>
                                        </p:tav>
                                        <p:tav tm="100000">
                                          <p:val>
                                            <p:strVal val="#ppt_x"/>
                                          </p:val>
                                        </p:tav>
                                      </p:tavLst>
                                    </p:anim>
                                    <p:anim calcmode="lin" valueType="num">
                                      <p:cBhvr additive="base">
                                        <p:cTn id="61"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2" grpId="1" animBg="1"/>
      <p:bldP spid="105" grpId="0"/>
      <p:bldP spid="107" grpId="0"/>
      <p:bldP spid="109" grpId="0"/>
      <p:bldP spid="109" grpId="1"/>
      <p:bldP spid="24" grpId="0" animBg="1"/>
      <p:bldP spid="25" grpId="0"/>
      <p:bldP spid="42"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54" name="Google Shape;8780;p79"/>
          <p:cNvGrpSpPr/>
          <p:nvPr/>
        </p:nvGrpSpPr>
        <p:grpSpPr>
          <a:xfrm>
            <a:off x="3491880" y="483518"/>
            <a:ext cx="4732818" cy="4466318"/>
            <a:chOff x="3943638" y="3815072"/>
            <a:chExt cx="357933" cy="342676"/>
          </a:xfrm>
        </p:grpSpPr>
        <p:sp>
          <p:nvSpPr>
            <p:cNvPr id="55" name="Google Shape;8781;p79"/>
            <p:cNvSpPr/>
            <p:nvPr/>
          </p:nvSpPr>
          <p:spPr>
            <a:xfrm>
              <a:off x="4136918" y="3996389"/>
              <a:ext cx="87215" cy="87514"/>
            </a:xfrm>
            <a:custGeom>
              <a:avLst/>
              <a:gdLst/>
              <a:ahLst/>
              <a:cxnLst/>
              <a:rect l="l" t="t" r="r" b="b"/>
              <a:pathLst>
                <a:path w="5825" h="5845" extrusionOk="0">
                  <a:moveTo>
                    <a:pt x="1073" y="0"/>
                  </a:moveTo>
                  <a:lnTo>
                    <a:pt x="1" y="1072"/>
                  </a:lnTo>
                  <a:lnTo>
                    <a:pt x="4752" y="5845"/>
                  </a:lnTo>
                  <a:lnTo>
                    <a:pt x="5824" y="4752"/>
                  </a:lnTo>
                  <a:lnTo>
                    <a:pt x="1073" y="0"/>
                  </a:lnTo>
                  <a:close/>
                </a:path>
              </a:pathLst>
            </a:custGeom>
            <a:solidFill>
              <a:srgbClr val="E4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8782;p79"/>
            <p:cNvSpPr/>
            <p:nvPr/>
          </p:nvSpPr>
          <p:spPr>
            <a:xfrm>
              <a:off x="4173750" y="4034240"/>
              <a:ext cx="127820" cy="123508"/>
            </a:xfrm>
            <a:custGeom>
              <a:avLst/>
              <a:gdLst/>
              <a:ahLst/>
              <a:cxnLst/>
              <a:rect l="l" t="t" r="r" b="b"/>
              <a:pathLst>
                <a:path w="8537" h="8249" extrusionOk="0">
                  <a:moveTo>
                    <a:pt x="1790" y="0"/>
                  </a:moveTo>
                  <a:cubicBezTo>
                    <a:pt x="1628" y="0"/>
                    <a:pt x="1467" y="63"/>
                    <a:pt x="1346" y="184"/>
                  </a:cubicBezTo>
                  <a:lnTo>
                    <a:pt x="253" y="1299"/>
                  </a:lnTo>
                  <a:cubicBezTo>
                    <a:pt x="0" y="1530"/>
                    <a:pt x="0" y="1908"/>
                    <a:pt x="211" y="2161"/>
                  </a:cubicBezTo>
                  <a:lnTo>
                    <a:pt x="4983" y="7606"/>
                  </a:lnTo>
                  <a:cubicBezTo>
                    <a:pt x="5355" y="8032"/>
                    <a:pt x="5874" y="8248"/>
                    <a:pt x="6396" y="8248"/>
                  </a:cubicBezTo>
                  <a:cubicBezTo>
                    <a:pt x="6879" y="8248"/>
                    <a:pt x="7364" y="8064"/>
                    <a:pt x="7737" y="7690"/>
                  </a:cubicBezTo>
                  <a:lnTo>
                    <a:pt x="7758" y="7690"/>
                  </a:lnTo>
                  <a:cubicBezTo>
                    <a:pt x="8536" y="6912"/>
                    <a:pt x="8494" y="5651"/>
                    <a:pt x="7653" y="4936"/>
                  </a:cubicBezTo>
                  <a:lnTo>
                    <a:pt x="2208" y="163"/>
                  </a:lnTo>
                  <a:cubicBezTo>
                    <a:pt x="2087" y="53"/>
                    <a:pt x="1938" y="0"/>
                    <a:pt x="1790"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783;p79"/>
            <p:cNvSpPr/>
            <p:nvPr/>
          </p:nvSpPr>
          <p:spPr>
            <a:xfrm>
              <a:off x="4173750" y="4042969"/>
              <a:ext cx="122460" cy="114779"/>
            </a:xfrm>
            <a:custGeom>
              <a:avLst/>
              <a:gdLst/>
              <a:ahLst/>
              <a:cxnLst/>
              <a:rect l="l" t="t" r="r" b="b"/>
              <a:pathLst>
                <a:path w="8179" h="7666" extrusionOk="0">
                  <a:moveTo>
                    <a:pt x="967" y="1"/>
                  </a:moveTo>
                  <a:lnTo>
                    <a:pt x="253" y="716"/>
                  </a:lnTo>
                  <a:cubicBezTo>
                    <a:pt x="0" y="947"/>
                    <a:pt x="0" y="1325"/>
                    <a:pt x="211" y="1578"/>
                  </a:cubicBezTo>
                  <a:lnTo>
                    <a:pt x="4983" y="7023"/>
                  </a:lnTo>
                  <a:cubicBezTo>
                    <a:pt x="5366" y="7449"/>
                    <a:pt x="5884" y="7665"/>
                    <a:pt x="6404" y="7665"/>
                  </a:cubicBezTo>
                  <a:cubicBezTo>
                    <a:pt x="6883" y="7665"/>
                    <a:pt x="7364" y="7481"/>
                    <a:pt x="7737" y="7107"/>
                  </a:cubicBezTo>
                  <a:cubicBezTo>
                    <a:pt x="7927" y="6918"/>
                    <a:pt x="8095" y="6666"/>
                    <a:pt x="8179" y="6413"/>
                  </a:cubicBezTo>
                  <a:lnTo>
                    <a:pt x="8179" y="6413"/>
                  </a:lnTo>
                  <a:cubicBezTo>
                    <a:pt x="7964" y="6493"/>
                    <a:pt x="7742" y="6532"/>
                    <a:pt x="7523" y="6532"/>
                  </a:cubicBezTo>
                  <a:cubicBezTo>
                    <a:pt x="6991" y="6532"/>
                    <a:pt x="6476" y="6304"/>
                    <a:pt x="6118" y="5888"/>
                  </a:cubicBezTo>
                  <a:lnTo>
                    <a:pt x="967" y="1"/>
                  </a:lnTo>
                  <a:close/>
                </a:path>
              </a:pathLst>
            </a:custGeom>
            <a:solidFill>
              <a:srgbClr val="95AB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8784;p79"/>
            <p:cNvSpPr/>
            <p:nvPr/>
          </p:nvSpPr>
          <p:spPr>
            <a:xfrm>
              <a:off x="3943638" y="3815072"/>
              <a:ext cx="268846" cy="245235"/>
            </a:xfrm>
            <a:custGeom>
              <a:avLst/>
              <a:gdLst/>
              <a:ahLst/>
              <a:cxnLst/>
              <a:rect l="l" t="t" r="r" b="b"/>
              <a:pathLst>
                <a:path w="17956" h="16379" extrusionOk="0">
                  <a:moveTo>
                    <a:pt x="8978" y="0"/>
                  </a:moveTo>
                  <a:cubicBezTo>
                    <a:pt x="6886" y="0"/>
                    <a:pt x="4794" y="799"/>
                    <a:pt x="3196" y="2397"/>
                  </a:cubicBezTo>
                  <a:cubicBezTo>
                    <a:pt x="1" y="5593"/>
                    <a:pt x="1" y="10786"/>
                    <a:pt x="3196" y="13981"/>
                  </a:cubicBezTo>
                  <a:cubicBezTo>
                    <a:pt x="4794" y="15579"/>
                    <a:pt x="6886" y="16378"/>
                    <a:pt x="8978" y="16378"/>
                  </a:cubicBezTo>
                  <a:cubicBezTo>
                    <a:pt x="11070" y="16378"/>
                    <a:pt x="13162" y="15579"/>
                    <a:pt x="14760" y="13981"/>
                  </a:cubicBezTo>
                  <a:cubicBezTo>
                    <a:pt x="17955" y="10786"/>
                    <a:pt x="17955" y="5593"/>
                    <a:pt x="14760" y="2397"/>
                  </a:cubicBezTo>
                  <a:cubicBezTo>
                    <a:pt x="13162" y="799"/>
                    <a:pt x="11070" y="0"/>
                    <a:pt x="8978" y="0"/>
                  </a:cubicBezTo>
                  <a:close/>
                </a:path>
              </a:pathLst>
            </a:custGeom>
            <a:solidFill>
              <a:srgbClr val="E6EB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8785;p79"/>
            <p:cNvSpPr/>
            <p:nvPr/>
          </p:nvSpPr>
          <p:spPr>
            <a:xfrm>
              <a:off x="3974795" y="3843715"/>
              <a:ext cx="206516" cy="187860"/>
            </a:xfrm>
            <a:custGeom>
              <a:avLst/>
              <a:gdLst/>
              <a:ahLst/>
              <a:cxnLst/>
              <a:rect l="l" t="t" r="r" b="b"/>
              <a:pathLst>
                <a:path w="13793" h="12547" extrusionOk="0">
                  <a:moveTo>
                    <a:pt x="6897" y="0"/>
                  </a:moveTo>
                  <a:cubicBezTo>
                    <a:pt x="5294" y="0"/>
                    <a:pt x="3691" y="610"/>
                    <a:pt x="2461" y="1829"/>
                  </a:cubicBezTo>
                  <a:cubicBezTo>
                    <a:pt x="1" y="4289"/>
                    <a:pt x="1" y="8263"/>
                    <a:pt x="2461" y="10702"/>
                  </a:cubicBezTo>
                  <a:cubicBezTo>
                    <a:pt x="3691" y="11932"/>
                    <a:pt x="5294" y="12547"/>
                    <a:pt x="6897" y="12547"/>
                  </a:cubicBezTo>
                  <a:cubicBezTo>
                    <a:pt x="8500" y="12547"/>
                    <a:pt x="10103" y="11932"/>
                    <a:pt x="11333" y="10702"/>
                  </a:cubicBezTo>
                  <a:cubicBezTo>
                    <a:pt x="13793" y="8263"/>
                    <a:pt x="13793" y="4289"/>
                    <a:pt x="11333" y="1829"/>
                  </a:cubicBezTo>
                  <a:cubicBezTo>
                    <a:pt x="10103" y="610"/>
                    <a:pt x="8500" y="0"/>
                    <a:pt x="6897" y="0"/>
                  </a:cubicBezTo>
                  <a:close/>
                </a:path>
              </a:pathLst>
            </a:custGeom>
            <a:solidFill>
              <a:srgbClr val="C1CE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8786;p79"/>
            <p:cNvSpPr/>
            <p:nvPr/>
          </p:nvSpPr>
          <p:spPr>
            <a:xfrm>
              <a:off x="3973538" y="3863538"/>
              <a:ext cx="178817" cy="167857"/>
            </a:xfrm>
            <a:custGeom>
              <a:avLst/>
              <a:gdLst/>
              <a:ahLst/>
              <a:cxnLst/>
              <a:rect l="l" t="t" r="r" b="b"/>
              <a:pathLst>
                <a:path w="11943" h="11211" extrusionOk="0">
                  <a:moveTo>
                    <a:pt x="3134" y="1"/>
                  </a:moveTo>
                  <a:cubicBezTo>
                    <a:pt x="2923" y="148"/>
                    <a:pt x="2734" y="337"/>
                    <a:pt x="2545" y="527"/>
                  </a:cubicBezTo>
                  <a:cubicBezTo>
                    <a:pt x="1" y="3070"/>
                    <a:pt x="148" y="7254"/>
                    <a:pt x="2860" y="9651"/>
                  </a:cubicBezTo>
                  <a:cubicBezTo>
                    <a:pt x="4056" y="10699"/>
                    <a:pt x="5530" y="11211"/>
                    <a:pt x="6995" y="11211"/>
                  </a:cubicBezTo>
                  <a:cubicBezTo>
                    <a:pt x="8853" y="11211"/>
                    <a:pt x="10697" y="10388"/>
                    <a:pt x="11943" y="8789"/>
                  </a:cubicBezTo>
                  <a:lnTo>
                    <a:pt x="11943" y="8789"/>
                  </a:lnTo>
                  <a:cubicBezTo>
                    <a:pt x="10805" y="9668"/>
                    <a:pt x="9455" y="10100"/>
                    <a:pt x="8111" y="10100"/>
                  </a:cubicBezTo>
                  <a:cubicBezTo>
                    <a:pt x="6499" y="10100"/>
                    <a:pt x="4896" y="9479"/>
                    <a:pt x="3680" y="8263"/>
                  </a:cubicBezTo>
                  <a:cubicBezTo>
                    <a:pt x="1452" y="6035"/>
                    <a:pt x="1220" y="2482"/>
                    <a:pt x="3134"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787;p79"/>
            <p:cNvSpPr/>
            <p:nvPr/>
          </p:nvSpPr>
          <p:spPr>
            <a:xfrm>
              <a:off x="4028008" y="3869842"/>
              <a:ext cx="102202" cy="29017"/>
            </a:xfrm>
            <a:custGeom>
              <a:avLst/>
              <a:gdLst/>
              <a:ahLst/>
              <a:cxnLst/>
              <a:rect l="l" t="t" r="r" b="b"/>
              <a:pathLst>
                <a:path w="6826" h="1938" extrusionOk="0">
                  <a:moveTo>
                    <a:pt x="3332" y="0"/>
                  </a:moveTo>
                  <a:cubicBezTo>
                    <a:pt x="2171" y="0"/>
                    <a:pt x="1009" y="442"/>
                    <a:pt x="126" y="1325"/>
                  </a:cubicBezTo>
                  <a:cubicBezTo>
                    <a:pt x="0" y="1451"/>
                    <a:pt x="0" y="1661"/>
                    <a:pt x="126" y="1808"/>
                  </a:cubicBezTo>
                  <a:cubicBezTo>
                    <a:pt x="189" y="1872"/>
                    <a:pt x="273" y="1903"/>
                    <a:pt x="360" y="1903"/>
                  </a:cubicBezTo>
                  <a:cubicBezTo>
                    <a:pt x="447" y="1903"/>
                    <a:pt x="536" y="1872"/>
                    <a:pt x="610" y="1808"/>
                  </a:cubicBezTo>
                  <a:cubicBezTo>
                    <a:pt x="1356" y="1052"/>
                    <a:pt x="2344" y="673"/>
                    <a:pt x="3332" y="673"/>
                  </a:cubicBezTo>
                  <a:cubicBezTo>
                    <a:pt x="4321" y="673"/>
                    <a:pt x="5309" y="1052"/>
                    <a:pt x="6055" y="1808"/>
                  </a:cubicBezTo>
                  <a:cubicBezTo>
                    <a:pt x="6131" y="1900"/>
                    <a:pt x="6220" y="1937"/>
                    <a:pt x="6307" y="1937"/>
                  </a:cubicBezTo>
                  <a:cubicBezTo>
                    <a:pt x="6580" y="1937"/>
                    <a:pt x="6826" y="1564"/>
                    <a:pt x="6539" y="1325"/>
                  </a:cubicBezTo>
                  <a:cubicBezTo>
                    <a:pt x="5656" y="442"/>
                    <a:pt x="4494" y="0"/>
                    <a:pt x="3332"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788;p79"/>
            <p:cNvSpPr/>
            <p:nvPr/>
          </p:nvSpPr>
          <p:spPr>
            <a:xfrm>
              <a:off x="4173750" y="4034240"/>
              <a:ext cx="51640" cy="50936"/>
            </a:xfrm>
            <a:custGeom>
              <a:avLst/>
              <a:gdLst/>
              <a:ahLst/>
              <a:cxnLst/>
              <a:rect l="l" t="t" r="r" b="b"/>
              <a:pathLst>
                <a:path w="3449" h="3402" extrusionOk="0">
                  <a:moveTo>
                    <a:pt x="1790" y="0"/>
                  </a:moveTo>
                  <a:cubicBezTo>
                    <a:pt x="1628" y="0"/>
                    <a:pt x="1467" y="63"/>
                    <a:pt x="1346" y="184"/>
                  </a:cubicBezTo>
                  <a:lnTo>
                    <a:pt x="253" y="1299"/>
                  </a:lnTo>
                  <a:cubicBezTo>
                    <a:pt x="0" y="1530"/>
                    <a:pt x="0" y="1908"/>
                    <a:pt x="211" y="2140"/>
                  </a:cubicBezTo>
                  <a:lnTo>
                    <a:pt x="1304" y="3401"/>
                  </a:lnTo>
                  <a:lnTo>
                    <a:pt x="3448" y="1257"/>
                  </a:lnTo>
                  <a:lnTo>
                    <a:pt x="2208" y="163"/>
                  </a:lnTo>
                  <a:cubicBezTo>
                    <a:pt x="2087" y="53"/>
                    <a:pt x="1938" y="0"/>
                    <a:pt x="1790" y="0"/>
                  </a:cubicBezTo>
                  <a:close/>
                </a:path>
              </a:pathLst>
            </a:custGeom>
            <a:solidFill>
              <a:srgbClr val="CBD6D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8789;p79"/>
            <p:cNvSpPr/>
            <p:nvPr/>
          </p:nvSpPr>
          <p:spPr>
            <a:xfrm>
              <a:off x="4173750" y="4042969"/>
              <a:ext cx="36533" cy="42207"/>
            </a:xfrm>
            <a:custGeom>
              <a:avLst/>
              <a:gdLst/>
              <a:ahLst/>
              <a:cxnLst/>
              <a:rect l="l" t="t" r="r" b="b"/>
              <a:pathLst>
                <a:path w="2440" h="2819" extrusionOk="0">
                  <a:moveTo>
                    <a:pt x="967" y="1"/>
                  </a:moveTo>
                  <a:lnTo>
                    <a:pt x="253" y="716"/>
                  </a:lnTo>
                  <a:cubicBezTo>
                    <a:pt x="0" y="947"/>
                    <a:pt x="0" y="1325"/>
                    <a:pt x="211" y="1578"/>
                  </a:cubicBezTo>
                  <a:lnTo>
                    <a:pt x="1304" y="2818"/>
                  </a:lnTo>
                  <a:lnTo>
                    <a:pt x="2439" y="1662"/>
                  </a:lnTo>
                  <a:lnTo>
                    <a:pt x="967"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51396" y="3515184"/>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Google Shape;1577;p44"/>
          <p:cNvSpPr txBox="1">
            <a:spLocks noGrp="1"/>
          </p:cNvSpPr>
          <p:nvPr>
            <p:ph type="title"/>
          </p:nvPr>
        </p:nvSpPr>
        <p:spPr>
          <a:xfrm>
            <a:off x="0" y="4495428"/>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dirty="0" smtClean="0">
                <a:solidFill>
                  <a:schemeClr val="accent2"/>
                </a:solidFill>
                <a:latin typeface="Dosis"/>
                <a:ea typeface="Dosis"/>
                <a:cs typeface="Dosis"/>
                <a:sym typeface="Dosis"/>
              </a:rPr>
              <a:t>7</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ΜΕΘΟΔΟΛΟΓΙΑ</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ΕΡΕΥΝΑΣ (2/4)</a:t>
            </a:r>
            <a:endParaRPr sz="3600" dirty="0">
              <a:solidFill>
                <a:schemeClr val="accent6">
                  <a:lumMod val="50000"/>
                </a:schemeClr>
              </a:solidFill>
              <a:latin typeface="GFS Neohellenic" pitchFamily="2" charset="-95"/>
            </a:endParaRPr>
          </a:p>
        </p:txBody>
      </p:sp>
      <p:grpSp>
        <p:nvGrpSpPr>
          <p:cNvPr id="48" name="Group 35">
            <a:extLst>
              <a:ext uri="{FF2B5EF4-FFF2-40B4-BE49-F238E27FC236}">
                <a16:creationId xmlns:a16="http://schemas.microsoft.com/office/drawing/2014/main" xmlns="" id="{9BC1CC6D-89A1-4BD8-BDBC-FFCE9D2505EF}"/>
              </a:ext>
            </a:extLst>
          </p:cNvPr>
          <p:cNvGrpSpPr/>
          <p:nvPr/>
        </p:nvGrpSpPr>
        <p:grpSpPr>
          <a:xfrm>
            <a:off x="5004047" y="195486"/>
            <a:ext cx="4139953" cy="779585"/>
            <a:chOff x="5413658" y="1364861"/>
            <a:chExt cx="3971032" cy="1224435"/>
          </a:xfrm>
        </p:grpSpPr>
        <p:grpSp>
          <p:nvGrpSpPr>
            <p:cNvPr id="49" name="Group 30">
              <a:extLst>
                <a:ext uri="{FF2B5EF4-FFF2-40B4-BE49-F238E27FC236}">
                  <a16:creationId xmlns:a16="http://schemas.microsoft.com/office/drawing/2014/main" xmlns="" id="{CF36CEEB-F102-4CE4-B011-F4B32BDF6656}"/>
                </a:ext>
              </a:extLst>
            </p:cNvPr>
            <p:cNvGrpSpPr/>
            <p:nvPr/>
          </p:nvGrpSpPr>
          <p:grpSpPr>
            <a:xfrm>
              <a:off x="5413658" y="1364861"/>
              <a:ext cx="3914383" cy="1224435"/>
              <a:chOff x="3119460" y="2798300"/>
              <a:chExt cx="3914383" cy="1224435"/>
            </a:xfrm>
          </p:grpSpPr>
          <p:sp>
            <p:nvSpPr>
              <p:cNvPr id="52" name="Rectangle: Top Corners Rounded 26">
                <a:extLst>
                  <a:ext uri="{FF2B5EF4-FFF2-40B4-BE49-F238E27FC236}">
                    <a16:creationId xmlns:a16="http://schemas.microsoft.com/office/drawing/2014/main" xmlns="" id="{44DCA4D6-F538-4D73-97F3-2DF6990033B3}"/>
                  </a:ext>
                </a:extLst>
              </p:cNvPr>
              <p:cNvSpPr/>
              <p:nvPr/>
            </p:nvSpPr>
            <p:spPr>
              <a:xfrm rot="5400000">
                <a:off x="4464434" y="1453326"/>
                <a:ext cx="1224435"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29">
                <a:extLst>
                  <a:ext uri="{FF2B5EF4-FFF2-40B4-BE49-F238E27FC236}">
                    <a16:creationId xmlns:a16="http://schemas.microsoft.com/office/drawing/2014/main" xmlns="" id="{37F7FAC6-EE9C-4FF0-9191-AE7BCE7F064B}"/>
                  </a:ext>
                </a:extLst>
              </p:cNvPr>
              <p:cNvSpPr/>
              <p:nvPr/>
            </p:nvSpPr>
            <p:spPr>
              <a:xfrm rot="5400000">
                <a:off x="6126724" y="3108144"/>
                <a:ext cx="1213346" cy="597165"/>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Box 183">
              <a:extLst>
                <a:ext uri="{FF2B5EF4-FFF2-40B4-BE49-F238E27FC236}">
                  <a16:creationId xmlns:a16="http://schemas.microsoft.com/office/drawing/2014/main" xmlns="" id="{BC1EDB35-9F85-4F12-9B6B-A565FEFC5F96}"/>
                </a:ext>
              </a:extLst>
            </p:cNvPr>
            <p:cNvSpPr txBox="1"/>
            <p:nvPr/>
          </p:nvSpPr>
          <p:spPr>
            <a:xfrm>
              <a:off x="8729013" y="1477959"/>
              <a:ext cx="655677" cy="1015143"/>
            </a:xfrm>
            <a:prstGeom prst="rect">
              <a:avLst/>
            </a:prstGeom>
            <a:noFill/>
          </p:spPr>
          <p:txBody>
            <a:bodyPr wrap="square" rtlCol="0">
              <a:spAutoFit/>
            </a:bodyPr>
            <a:lstStyle/>
            <a:p>
              <a:r>
                <a:rPr lang="en-US" sz="3600" b="1" dirty="0" smtClean="0">
                  <a:solidFill>
                    <a:schemeClr val="bg1"/>
                  </a:solidFill>
                  <a:latin typeface="GFS Neohellenic" pitchFamily="2" charset="-95"/>
                </a:rPr>
                <a:t>1</a:t>
              </a:r>
              <a:r>
                <a:rPr lang="el-GR" sz="3600" b="1" baseline="30000" dirty="0" smtClean="0">
                  <a:solidFill>
                    <a:schemeClr val="bg1"/>
                  </a:solidFill>
                  <a:latin typeface="GFS Neohellenic" pitchFamily="2" charset="-95"/>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51" name="TextBox 184">
              <a:extLst>
                <a:ext uri="{FF2B5EF4-FFF2-40B4-BE49-F238E27FC236}">
                  <a16:creationId xmlns:a16="http://schemas.microsoft.com/office/drawing/2014/main" xmlns="" id="{2EAA11E9-AB02-4892-BADA-1DE43E97962F}"/>
                </a:ext>
              </a:extLst>
            </p:cNvPr>
            <p:cNvSpPr txBox="1"/>
            <p:nvPr/>
          </p:nvSpPr>
          <p:spPr>
            <a:xfrm>
              <a:off x="5547153" y="1591056"/>
              <a:ext cx="3367587" cy="628422"/>
            </a:xfrm>
            <a:prstGeom prst="rect">
              <a:avLst/>
            </a:prstGeom>
            <a:noFill/>
          </p:spPr>
          <p:txBody>
            <a:bodyPr wrap="square" rtlCol="0">
              <a:spAutoFit/>
            </a:bodyPr>
            <a:lstStyle/>
            <a:p>
              <a:pPr algn="just"/>
              <a:r>
                <a:rPr lang="el-GR" sz="2000" b="1" dirty="0" smtClean="0">
                  <a:latin typeface="GFS Neohellenic" pitchFamily="2" charset="-95"/>
                </a:rPr>
                <a:t>Αξιολόγηση από ειδικούς</a:t>
              </a:r>
              <a:endParaRPr lang="en-US" sz="2000" b="1" dirty="0">
                <a:latin typeface="GFS Neohellenic" pitchFamily="2" charset="-95"/>
              </a:endParaRPr>
            </a:p>
          </p:txBody>
        </p:sp>
      </p:grpSp>
      <p:sp>
        <p:nvSpPr>
          <p:cNvPr id="65" name="64 - Ορθογώνιο"/>
          <p:cNvSpPr/>
          <p:nvPr/>
        </p:nvSpPr>
        <p:spPr>
          <a:xfrm>
            <a:off x="1979712" y="1347614"/>
            <a:ext cx="6840760" cy="3240360"/>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6" name="Google Shape;1740;p46"/>
          <p:cNvSpPr txBox="1">
            <a:spLocks/>
          </p:cNvSpPr>
          <p:nvPr/>
        </p:nvSpPr>
        <p:spPr>
          <a:xfrm>
            <a:off x="2051720" y="1347614"/>
            <a:ext cx="6696744" cy="324036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2200" b="1"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ΕΙΔΟΣ: </a:t>
            </a:r>
            <a:r>
              <a:rPr kumimoji="0" lang="el-GR" sz="2200"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Ποιοτική έρευνα</a:t>
            </a:r>
          </a:p>
          <a:p>
            <a:pPr marL="0" marR="0" lvl="0" indent="0" algn="l" defTabSz="914400" rtl="0" eaLnBrk="1" fontAlgn="auto" latinLnBrk="0" hangingPunct="1">
              <a:spcBef>
                <a:spcPts val="0"/>
              </a:spcBef>
              <a:spcAft>
                <a:spcPts val="0"/>
              </a:spcAft>
              <a:buClr>
                <a:schemeClr val="accent1"/>
              </a:buClr>
              <a:buSzPts val="1200"/>
              <a:tabLst/>
              <a:defRPr/>
            </a:pPr>
            <a:r>
              <a:rPr lang="el-GR" sz="2200" b="1" noProof="0" dirty="0" smtClean="0">
                <a:solidFill>
                  <a:schemeClr val="accent5">
                    <a:lumMod val="10000"/>
                  </a:schemeClr>
                </a:solidFill>
                <a:latin typeface="GFS Neohellenic" pitchFamily="2" charset="-95"/>
                <a:ea typeface="Asap"/>
                <a:cs typeface="Asap"/>
                <a:sym typeface="Asap"/>
              </a:rPr>
              <a:t>ΜΕΘΟΔΟΣ ΔΕΙΓΜΑΤΟΛΗΨΙΑΣ: </a:t>
            </a:r>
            <a:r>
              <a:rPr lang="el-GR" sz="2200" noProof="0" dirty="0" smtClean="0">
                <a:solidFill>
                  <a:schemeClr val="accent5">
                    <a:lumMod val="10000"/>
                  </a:schemeClr>
                </a:solidFill>
                <a:latin typeface="GFS Neohellenic" pitchFamily="2" charset="-95"/>
                <a:ea typeface="Asap"/>
                <a:cs typeface="Asap"/>
                <a:sym typeface="Asap"/>
              </a:rPr>
              <a:t>Σκόπιμη δειγματοληψία</a:t>
            </a:r>
          </a:p>
          <a:p>
            <a:pPr marL="0" marR="0" lvl="0" indent="0" algn="l" defTabSz="914400" rtl="0" eaLnBrk="1" fontAlgn="auto" latinLnBrk="0" hangingPunct="1">
              <a:spcBef>
                <a:spcPts val="0"/>
              </a:spcBef>
              <a:spcAft>
                <a:spcPts val="0"/>
              </a:spcAft>
              <a:buClr>
                <a:schemeClr val="accent1"/>
              </a:buClr>
              <a:buSzPts val="1200"/>
              <a:tabLst/>
              <a:defRPr/>
            </a:pPr>
            <a:r>
              <a:rPr lang="el-GR" sz="2200" b="1" noProof="0" dirty="0" smtClean="0">
                <a:solidFill>
                  <a:schemeClr val="accent5">
                    <a:lumMod val="10000"/>
                  </a:schemeClr>
                </a:solidFill>
                <a:latin typeface="GFS Neohellenic" pitchFamily="2" charset="-95"/>
                <a:ea typeface="Asap"/>
                <a:cs typeface="Asap"/>
                <a:sym typeface="Asap"/>
              </a:rPr>
              <a:t>ΔΕΙΓΜΑ: </a:t>
            </a:r>
            <a:r>
              <a:rPr lang="el-GR" sz="2200" noProof="0" dirty="0" smtClean="0">
                <a:solidFill>
                  <a:schemeClr val="accent5">
                    <a:lumMod val="10000"/>
                  </a:schemeClr>
                </a:solidFill>
                <a:latin typeface="GFS Neohellenic" pitchFamily="2" charset="-95"/>
                <a:ea typeface="Asap"/>
                <a:cs typeface="Asap"/>
                <a:sym typeface="Asap"/>
              </a:rPr>
              <a:t>4 εκπαιδευτικοί, μεταπτυχιακές φοιτήτριες του ΠΜΣ «</a:t>
            </a:r>
            <a:r>
              <a:rPr lang="el-GR" sz="2200" i="1" noProof="0" dirty="0" smtClean="0">
                <a:solidFill>
                  <a:schemeClr val="accent5">
                    <a:lumMod val="10000"/>
                  </a:schemeClr>
                </a:solidFill>
                <a:latin typeface="GFS Neohellenic" pitchFamily="2" charset="-95"/>
                <a:ea typeface="Asap"/>
                <a:cs typeface="Asap"/>
                <a:sym typeface="Asap"/>
              </a:rPr>
              <a:t>Επιστήμες της Αγωγής – ΕξΑΕ με τη χρήση των ΤΠΕ»</a:t>
            </a:r>
          </a:p>
          <a:p>
            <a:pPr marL="0" marR="0" lvl="0" indent="0" algn="l" defTabSz="914400" rtl="0" eaLnBrk="1" fontAlgn="auto" latinLnBrk="0" hangingPunct="1">
              <a:spcBef>
                <a:spcPts val="0"/>
              </a:spcBef>
              <a:spcAft>
                <a:spcPts val="0"/>
              </a:spcAft>
              <a:buClr>
                <a:schemeClr val="accent1"/>
              </a:buClr>
              <a:buSzPts val="1200"/>
              <a:tabLst/>
              <a:defRPr/>
            </a:pPr>
            <a:r>
              <a:rPr lang="el-GR" sz="2200" b="1" dirty="0" smtClean="0">
                <a:solidFill>
                  <a:schemeClr val="accent5">
                    <a:lumMod val="10000"/>
                  </a:schemeClr>
                </a:solidFill>
                <a:latin typeface="GFS Neohellenic" pitchFamily="2" charset="-95"/>
                <a:ea typeface="Asap"/>
                <a:cs typeface="Asap"/>
                <a:sym typeface="Asap"/>
              </a:rPr>
              <a:t>ΜΕΘΟΔΟΣ ΕΡΕΥΝΑΣ:</a:t>
            </a:r>
            <a:r>
              <a:rPr lang="el-GR" sz="2200" dirty="0" smtClean="0">
                <a:solidFill>
                  <a:schemeClr val="accent5">
                    <a:lumMod val="10000"/>
                  </a:schemeClr>
                </a:solidFill>
                <a:latin typeface="GFS Neohellenic" pitchFamily="2" charset="-95"/>
                <a:ea typeface="Asap"/>
                <a:cs typeface="Asap"/>
                <a:sym typeface="Asap"/>
              </a:rPr>
              <a:t> Ποιοτική ανάλυση περιεχομένου</a:t>
            </a:r>
          </a:p>
          <a:p>
            <a:pPr marL="0" marR="0" lvl="0" indent="0" algn="l" defTabSz="914400" rtl="0" eaLnBrk="1" fontAlgn="auto" latinLnBrk="0" hangingPunct="1">
              <a:spcBef>
                <a:spcPts val="0"/>
              </a:spcBef>
              <a:spcAft>
                <a:spcPts val="0"/>
              </a:spcAft>
              <a:buClr>
                <a:schemeClr val="accent1"/>
              </a:buClr>
              <a:buSzPts val="1200"/>
              <a:tabLst/>
              <a:defRPr/>
            </a:pPr>
            <a:r>
              <a:rPr lang="el-GR" sz="2200" b="1" dirty="0" smtClean="0">
                <a:solidFill>
                  <a:schemeClr val="accent5">
                    <a:lumMod val="10000"/>
                  </a:schemeClr>
                </a:solidFill>
                <a:latin typeface="GFS Neohellenic" pitchFamily="2" charset="-95"/>
                <a:ea typeface="Asap"/>
                <a:cs typeface="Asap"/>
                <a:sym typeface="Asap"/>
              </a:rPr>
              <a:t>ΜΕΣΟ ΣΥΛΛΟΓΗΣ ΔΕΔΟΜΕΝΩΝ: </a:t>
            </a:r>
            <a:r>
              <a:rPr lang="el-GR" sz="2200" dirty="0" smtClean="0">
                <a:solidFill>
                  <a:schemeClr val="accent5">
                    <a:lumMod val="10000"/>
                  </a:schemeClr>
                </a:solidFill>
                <a:latin typeface="GFS Neohellenic" pitchFamily="2" charset="-95"/>
                <a:ea typeface="Asap"/>
                <a:cs typeface="Asap"/>
                <a:sym typeface="Asap"/>
              </a:rPr>
              <a:t>Ερωτηματολόγιο ανοικτού τύπου ερωτήσεων</a:t>
            </a:r>
            <a:endParaRPr lang="el-GR" sz="2200" b="1" noProof="0" dirty="0" smtClean="0">
              <a:solidFill>
                <a:schemeClr val="accent5">
                  <a:lumMod val="10000"/>
                </a:schemeClr>
              </a:solidFill>
              <a:latin typeface="GFS Neohellenic" pitchFamily="2" charset="-95"/>
              <a:ea typeface="Asap"/>
              <a:cs typeface="Asap"/>
              <a:sym typeface="Asap"/>
            </a:endParaRPr>
          </a:p>
          <a:p>
            <a:pPr marL="0" marR="0" lvl="0" indent="0" algn="l" defTabSz="914400" rtl="0" eaLnBrk="1" fontAlgn="auto" latinLnBrk="0" hangingPunct="1">
              <a:lnSpc>
                <a:spcPct val="115000"/>
              </a:lnSpc>
              <a:spcBef>
                <a:spcPts val="0"/>
              </a:spcBef>
              <a:spcAft>
                <a:spcPts val="0"/>
              </a:spcAft>
              <a:buClr>
                <a:schemeClr val="accent1"/>
              </a:buClr>
              <a:buSzPts val="1200"/>
              <a:tabLst/>
              <a:defRPr/>
            </a:pPr>
            <a:endParaRPr kumimoji="0" lang="el-GR" sz="2200"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additive="base">
                                        <p:cTn id="7" dur="500" fill="hold"/>
                                        <p:tgtEl>
                                          <p:spTgt spid="65"/>
                                        </p:tgtEl>
                                        <p:attrNameLst>
                                          <p:attrName>ppt_x</p:attrName>
                                        </p:attrNameLst>
                                      </p:cBhvr>
                                      <p:tavLst>
                                        <p:tav tm="0">
                                          <p:val>
                                            <p:strVal val="#ppt_x"/>
                                          </p:val>
                                        </p:tav>
                                        <p:tav tm="100000">
                                          <p:val>
                                            <p:strVal val="#ppt_x"/>
                                          </p:val>
                                        </p:tav>
                                      </p:tavLst>
                                    </p:anim>
                                    <p:anim calcmode="lin" valueType="num">
                                      <p:cBhvr additive="base">
                                        <p:cTn id="8" dur="500" fill="hold"/>
                                        <p:tgtEl>
                                          <p:spTgt spid="6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6"/>
                                        </p:tgtEl>
                                        <p:attrNameLst>
                                          <p:attrName>style.visibility</p:attrName>
                                        </p:attrNameLst>
                                      </p:cBhvr>
                                      <p:to>
                                        <p:strVal val="visible"/>
                                      </p:to>
                                    </p:set>
                                    <p:anim calcmode="lin" valueType="num">
                                      <p:cBhvr additive="base">
                                        <p:cTn id="11" dur="500" fill="hold"/>
                                        <p:tgtEl>
                                          <p:spTgt spid="66"/>
                                        </p:tgtEl>
                                        <p:attrNameLst>
                                          <p:attrName>ppt_x</p:attrName>
                                        </p:attrNameLst>
                                      </p:cBhvr>
                                      <p:tavLst>
                                        <p:tav tm="0">
                                          <p:val>
                                            <p:strVal val="#ppt_x"/>
                                          </p:val>
                                        </p:tav>
                                        <p:tav tm="100000">
                                          <p:val>
                                            <p:strVal val="#ppt_x"/>
                                          </p:val>
                                        </p:tav>
                                      </p:tavLst>
                                    </p:anim>
                                    <p:anim calcmode="lin" valueType="num">
                                      <p:cBhvr additive="base">
                                        <p:cTn id="12"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26" name="Google Shape;10529;p80"/>
          <p:cNvGrpSpPr/>
          <p:nvPr/>
        </p:nvGrpSpPr>
        <p:grpSpPr>
          <a:xfrm>
            <a:off x="3059832" y="267494"/>
            <a:ext cx="5400600" cy="4680520"/>
            <a:chOff x="5302988" y="3389839"/>
            <a:chExt cx="394609" cy="286523"/>
          </a:xfrm>
        </p:grpSpPr>
        <p:sp>
          <p:nvSpPr>
            <p:cNvPr id="27" name="Google Shape;10530;p80"/>
            <p:cNvSpPr/>
            <p:nvPr/>
          </p:nvSpPr>
          <p:spPr>
            <a:xfrm>
              <a:off x="5589485" y="3491859"/>
              <a:ext cx="31696" cy="69904"/>
            </a:xfrm>
            <a:custGeom>
              <a:avLst/>
              <a:gdLst/>
              <a:ahLst/>
              <a:cxnLst/>
              <a:rect l="l" t="t" r="r" b="b"/>
              <a:pathLst>
                <a:path w="1207" h="2662" extrusionOk="0">
                  <a:moveTo>
                    <a:pt x="728" y="1"/>
                  </a:moveTo>
                  <a:cubicBezTo>
                    <a:pt x="326" y="1"/>
                    <a:pt x="1" y="326"/>
                    <a:pt x="1" y="728"/>
                  </a:cubicBezTo>
                  <a:lnTo>
                    <a:pt x="1" y="891"/>
                  </a:lnTo>
                  <a:cubicBezTo>
                    <a:pt x="1" y="1101"/>
                    <a:pt x="30" y="1312"/>
                    <a:pt x="97" y="1503"/>
                  </a:cubicBezTo>
                  <a:lnTo>
                    <a:pt x="479" y="2661"/>
                  </a:lnTo>
                  <a:lnTo>
                    <a:pt x="1207" y="2661"/>
                  </a:lnTo>
                  <a:lnTo>
                    <a:pt x="1207"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531;p80"/>
            <p:cNvSpPr/>
            <p:nvPr/>
          </p:nvSpPr>
          <p:spPr>
            <a:xfrm>
              <a:off x="5602063" y="3485583"/>
              <a:ext cx="76417" cy="76180"/>
            </a:xfrm>
            <a:custGeom>
              <a:avLst/>
              <a:gdLst/>
              <a:ahLst/>
              <a:cxnLst/>
              <a:rect l="l" t="t" r="r" b="b"/>
              <a:pathLst>
                <a:path w="2910" h="2901" extrusionOk="0">
                  <a:moveTo>
                    <a:pt x="728" y="1"/>
                  </a:moveTo>
                  <a:cubicBezTo>
                    <a:pt x="326" y="1"/>
                    <a:pt x="0" y="326"/>
                    <a:pt x="0" y="728"/>
                  </a:cubicBezTo>
                  <a:cubicBezTo>
                    <a:pt x="0" y="986"/>
                    <a:pt x="220" y="1206"/>
                    <a:pt x="488" y="1206"/>
                  </a:cubicBezTo>
                  <a:lnTo>
                    <a:pt x="2422" y="2900"/>
                  </a:lnTo>
                  <a:lnTo>
                    <a:pt x="2833" y="1465"/>
                  </a:lnTo>
                  <a:cubicBezTo>
                    <a:pt x="2881" y="1293"/>
                    <a:pt x="2910" y="1120"/>
                    <a:pt x="2910" y="938"/>
                  </a:cubicBezTo>
                  <a:lnTo>
                    <a:pt x="2910" y="479"/>
                  </a:lnTo>
                  <a:cubicBezTo>
                    <a:pt x="2910" y="211"/>
                    <a:pt x="2690" y="1"/>
                    <a:pt x="243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0532;p80"/>
            <p:cNvSpPr/>
            <p:nvPr/>
          </p:nvSpPr>
          <p:spPr>
            <a:xfrm>
              <a:off x="5614878" y="3580828"/>
              <a:ext cx="38235" cy="28177"/>
            </a:xfrm>
            <a:custGeom>
              <a:avLst/>
              <a:gdLst/>
              <a:ahLst/>
              <a:cxnLst/>
              <a:rect l="l" t="t" r="r" b="b"/>
              <a:pathLst>
                <a:path w="1456" h="1073" extrusionOk="0">
                  <a:moveTo>
                    <a:pt x="0" y="1"/>
                  </a:moveTo>
                  <a:lnTo>
                    <a:pt x="0" y="1073"/>
                  </a:lnTo>
                  <a:lnTo>
                    <a:pt x="1455" y="1073"/>
                  </a:lnTo>
                  <a:lnTo>
                    <a:pt x="1455" y="1"/>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533;p80"/>
            <p:cNvSpPr/>
            <p:nvPr/>
          </p:nvSpPr>
          <p:spPr>
            <a:xfrm>
              <a:off x="5614878" y="3580828"/>
              <a:ext cx="38235" cy="15625"/>
            </a:xfrm>
            <a:custGeom>
              <a:avLst/>
              <a:gdLst/>
              <a:ahLst/>
              <a:cxnLst/>
              <a:rect l="l" t="t" r="r" b="b"/>
              <a:pathLst>
                <a:path w="1456" h="595" extrusionOk="0">
                  <a:moveTo>
                    <a:pt x="0" y="1"/>
                  </a:moveTo>
                  <a:lnTo>
                    <a:pt x="0" y="451"/>
                  </a:lnTo>
                  <a:cubicBezTo>
                    <a:pt x="235" y="546"/>
                    <a:pt x="481" y="594"/>
                    <a:pt x="728" y="594"/>
                  </a:cubicBezTo>
                  <a:cubicBezTo>
                    <a:pt x="974" y="594"/>
                    <a:pt x="1221" y="546"/>
                    <a:pt x="1455" y="451"/>
                  </a:cubicBezTo>
                  <a:lnTo>
                    <a:pt x="1455" y="1"/>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534;p80"/>
            <p:cNvSpPr/>
            <p:nvPr/>
          </p:nvSpPr>
          <p:spPr>
            <a:xfrm>
              <a:off x="5570394" y="3596426"/>
              <a:ext cx="126941" cy="79935"/>
            </a:xfrm>
            <a:custGeom>
              <a:avLst/>
              <a:gdLst/>
              <a:ahLst/>
              <a:cxnLst/>
              <a:rect l="l" t="t" r="r" b="b"/>
              <a:pathLst>
                <a:path w="4834" h="3044" extrusionOk="0">
                  <a:moveTo>
                    <a:pt x="1694" y="0"/>
                  </a:moveTo>
                  <a:lnTo>
                    <a:pt x="527" y="335"/>
                  </a:lnTo>
                  <a:cubicBezTo>
                    <a:pt x="211" y="421"/>
                    <a:pt x="1" y="708"/>
                    <a:pt x="1" y="1034"/>
                  </a:cubicBezTo>
                  <a:lnTo>
                    <a:pt x="1" y="2804"/>
                  </a:lnTo>
                  <a:cubicBezTo>
                    <a:pt x="1" y="2938"/>
                    <a:pt x="106" y="3043"/>
                    <a:pt x="240" y="3043"/>
                  </a:cubicBezTo>
                  <a:lnTo>
                    <a:pt x="4594" y="3043"/>
                  </a:lnTo>
                  <a:cubicBezTo>
                    <a:pt x="4728" y="3043"/>
                    <a:pt x="4834" y="2938"/>
                    <a:pt x="4834" y="2804"/>
                  </a:cubicBezTo>
                  <a:lnTo>
                    <a:pt x="4834" y="1034"/>
                  </a:lnTo>
                  <a:cubicBezTo>
                    <a:pt x="4834" y="708"/>
                    <a:pt x="4623" y="421"/>
                    <a:pt x="4317" y="335"/>
                  </a:cubicBezTo>
                  <a:lnTo>
                    <a:pt x="3149" y="0"/>
                  </a:lnTo>
                  <a:lnTo>
                    <a:pt x="2422" y="479"/>
                  </a:lnTo>
                  <a:lnTo>
                    <a:pt x="1694" y="0"/>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535;p80"/>
            <p:cNvSpPr/>
            <p:nvPr/>
          </p:nvSpPr>
          <p:spPr>
            <a:xfrm>
              <a:off x="5627693" y="3608979"/>
              <a:ext cx="12605" cy="67383"/>
            </a:xfrm>
            <a:custGeom>
              <a:avLst/>
              <a:gdLst/>
              <a:ahLst/>
              <a:cxnLst/>
              <a:rect l="l" t="t" r="r" b="b"/>
              <a:pathLst>
                <a:path w="480" h="2566" extrusionOk="0">
                  <a:moveTo>
                    <a:pt x="115" y="1"/>
                  </a:moveTo>
                  <a:lnTo>
                    <a:pt x="1" y="2565"/>
                  </a:lnTo>
                  <a:lnTo>
                    <a:pt x="479" y="2565"/>
                  </a:lnTo>
                  <a:lnTo>
                    <a:pt x="364" y="1"/>
                  </a:ln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0536;p80"/>
            <p:cNvSpPr/>
            <p:nvPr/>
          </p:nvSpPr>
          <p:spPr>
            <a:xfrm>
              <a:off x="5595787" y="3517462"/>
              <a:ext cx="76417" cy="69930"/>
            </a:xfrm>
            <a:custGeom>
              <a:avLst/>
              <a:gdLst/>
              <a:ahLst/>
              <a:cxnLst/>
              <a:rect l="l" t="t" r="r" b="b"/>
              <a:pathLst>
                <a:path w="2910" h="2663" extrusionOk="0">
                  <a:moveTo>
                    <a:pt x="909" y="1"/>
                  </a:moveTo>
                  <a:cubicBezTo>
                    <a:pt x="785" y="1"/>
                    <a:pt x="664" y="57"/>
                    <a:pt x="584" y="146"/>
                  </a:cubicBezTo>
                  <a:lnTo>
                    <a:pt x="144" y="576"/>
                  </a:lnTo>
                  <a:cubicBezTo>
                    <a:pt x="48" y="672"/>
                    <a:pt x="0" y="796"/>
                    <a:pt x="0" y="921"/>
                  </a:cubicBezTo>
                  <a:lnTo>
                    <a:pt x="0" y="1208"/>
                  </a:lnTo>
                  <a:cubicBezTo>
                    <a:pt x="0" y="2012"/>
                    <a:pt x="651" y="2663"/>
                    <a:pt x="1455" y="2663"/>
                  </a:cubicBezTo>
                  <a:cubicBezTo>
                    <a:pt x="2259" y="2663"/>
                    <a:pt x="2909" y="2012"/>
                    <a:pt x="2909" y="1208"/>
                  </a:cubicBezTo>
                  <a:lnTo>
                    <a:pt x="2909" y="902"/>
                  </a:lnTo>
                  <a:cubicBezTo>
                    <a:pt x="2909" y="768"/>
                    <a:pt x="2862" y="643"/>
                    <a:pt x="2766" y="557"/>
                  </a:cubicBezTo>
                  <a:cubicBezTo>
                    <a:pt x="2393" y="193"/>
                    <a:pt x="1704" y="21"/>
                    <a:pt x="938" y="2"/>
                  </a:cubicBezTo>
                  <a:cubicBezTo>
                    <a:pt x="928" y="1"/>
                    <a:pt x="919" y="1"/>
                    <a:pt x="909"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0537;p80"/>
            <p:cNvSpPr/>
            <p:nvPr/>
          </p:nvSpPr>
          <p:spPr>
            <a:xfrm>
              <a:off x="5595787" y="3517515"/>
              <a:ext cx="76154" cy="68381"/>
            </a:xfrm>
            <a:custGeom>
              <a:avLst/>
              <a:gdLst/>
              <a:ahLst/>
              <a:cxnLst/>
              <a:rect l="l" t="t" r="r" b="b"/>
              <a:pathLst>
                <a:path w="2900" h="2604" extrusionOk="0">
                  <a:moveTo>
                    <a:pt x="928" y="0"/>
                  </a:moveTo>
                  <a:cubicBezTo>
                    <a:pt x="804" y="0"/>
                    <a:pt x="670" y="48"/>
                    <a:pt x="584" y="144"/>
                  </a:cubicBezTo>
                  <a:lnTo>
                    <a:pt x="144" y="584"/>
                  </a:lnTo>
                  <a:cubicBezTo>
                    <a:pt x="48" y="670"/>
                    <a:pt x="0" y="794"/>
                    <a:pt x="0" y="919"/>
                  </a:cubicBezTo>
                  <a:lnTo>
                    <a:pt x="0" y="1206"/>
                  </a:lnTo>
                  <a:cubicBezTo>
                    <a:pt x="0" y="1857"/>
                    <a:pt x="431" y="2421"/>
                    <a:pt x="1053" y="2603"/>
                  </a:cubicBezTo>
                  <a:cubicBezTo>
                    <a:pt x="842" y="2345"/>
                    <a:pt x="727" y="2019"/>
                    <a:pt x="727" y="1694"/>
                  </a:cubicBezTo>
                  <a:lnTo>
                    <a:pt x="727" y="986"/>
                  </a:lnTo>
                  <a:lnTo>
                    <a:pt x="727" y="976"/>
                  </a:lnTo>
                  <a:cubicBezTo>
                    <a:pt x="727" y="710"/>
                    <a:pt x="939" y="496"/>
                    <a:pt x="1210" y="496"/>
                  </a:cubicBezTo>
                  <a:cubicBezTo>
                    <a:pt x="1221" y="496"/>
                    <a:pt x="1233" y="497"/>
                    <a:pt x="1244" y="498"/>
                  </a:cubicBezTo>
                  <a:cubicBezTo>
                    <a:pt x="1732" y="526"/>
                    <a:pt x="2460" y="612"/>
                    <a:pt x="2900" y="823"/>
                  </a:cubicBezTo>
                  <a:cubicBezTo>
                    <a:pt x="2890" y="727"/>
                    <a:pt x="2842" y="632"/>
                    <a:pt x="2766" y="555"/>
                  </a:cubicBezTo>
                  <a:cubicBezTo>
                    <a:pt x="2393" y="191"/>
                    <a:pt x="1704" y="19"/>
                    <a:pt x="928" y="0"/>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538;p80"/>
            <p:cNvSpPr/>
            <p:nvPr/>
          </p:nvSpPr>
          <p:spPr>
            <a:xfrm>
              <a:off x="5672177" y="3612497"/>
              <a:ext cx="25420" cy="63864"/>
            </a:xfrm>
            <a:custGeom>
              <a:avLst/>
              <a:gdLst/>
              <a:ahLst/>
              <a:cxnLst/>
              <a:rect l="l" t="t" r="r" b="b"/>
              <a:pathLst>
                <a:path w="968" h="2432" extrusionOk="0">
                  <a:moveTo>
                    <a:pt x="833" y="1"/>
                  </a:moveTo>
                  <a:lnTo>
                    <a:pt x="211" y="623"/>
                  </a:lnTo>
                  <a:cubicBezTo>
                    <a:pt x="77" y="766"/>
                    <a:pt x="0" y="948"/>
                    <a:pt x="0" y="1139"/>
                  </a:cubicBezTo>
                  <a:lnTo>
                    <a:pt x="0" y="2431"/>
                  </a:lnTo>
                  <a:lnTo>
                    <a:pt x="728" y="2431"/>
                  </a:lnTo>
                  <a:cubicBezTo>
                    <a:pt x="862" y="2431"/>
                    <a:pt x="967" y="2326"/>
                    <a:pt x="967" y="2192"/>
                  </a:cubicBezTo>
                  <a:lnTo>
                    <a:pt x="967" y="422"/>
                  </a:lnTo>
                  <a:cubicBezTo>
                    <a:pt x="967" y="269"/>
                    <a:pt x="919" y="125"/>
                    <a:pt x="833" y="1"/>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539;p80"/>
            <p:cNvSpPr/>
            <p:nvPr/>
          </p:nvSpPr>
          <p:spPr>
            <a:xfrm>
              <a:off x="5627955" y="3609241"/>
              <a:ext cx="12579" cy="12579"/>
            </a:xfrm>
            <a:custGeom>
              <a:avLst/>
              <a:gdLst/>
              <a:ahLst/>
              <a:cxnLst/>
              <a:rect l="l" t="t" r="r" b="b"/>
              <a:pathLst>
                <a:path w="479" h="479" extrusionOk="0">
                  <a:moveTo>
                    <a:pt x="0" y="0"/>
                  </a:moveTo>
                  <a:lnTo>
                    <a:pt x="0" y="364"/>
                  </a:lnTo>
                  <a:cubicBezTo>
                    <a:pt x="0" y="421"/>
                    <a:pt x="48" y="479"/>
                    <a:pt x="115" y="479"/>
                  </a:cubicBezTo>
                  <a:lnTo>
                    <a:pt x="354" y="479"/>
                  </a:lnTo>
                  <a:cubicBezTo>
                    <a:pt x="421" y="479"/>
                    <a:pt x="479" y="421"/>
                    <a:pt x="479" y="364"/>
                  </a:cubicBezTo>
                  <a:lnTo>
                    <a:pt x="479" y="0"/>
                  </a:lnTo>
                  <a:close/>
                </a:path>
              </a:pathLst>
            </a:custGeom>
            <a:solidFill>
              <a:srgbClr val="909FA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540;p80"/>
            <p:cNvSpPr/>
            <p:nvPr/>
          </p:nvSpPr>
          <p:spPr>
            <a:xfrm>
              <a:off x="5607840" y="3591279"/>
              <a:ext cx="26155" cy="26706"/>
            </a:xfrm>
            <a:custGeom>
              <a:avLst/>
              <a:gdLst/>
              <a:ahLst/>
              <a:cxnLst/>
              <a:rect l="l" t="t" r="r" b="b"/>
              <a:pathLst>
                <a:path w="996" h="1017" extrusionOk="0">
                  <a:moveTo>
                    <a:pt x="231" y="0"/>
                  </a:moveTo>
                  <a:cubicBezTo>
                    <a:pt x="200" y="0"/>
                    <a:pt x="170" y="15"/>
                    <a:pt x="154" y="43"/>
                  </a:cubicBezTo>
                  <a:lnTo>
                    <a:pt x="0" y="273"/>
                  </a:lnTo>
                  <a:lnTo>
                    <a:pt x="374" y="943"/>
                  </a:lnTo>
                  <a:cubicBezTo>
                    <a:pt x="398" y="991"/>
                    <a:pt x="449" y="1016"/>
                    <a:pt x="500" y="1016"/>
                  </a:cubicBezTo>
                  <a:cubicBezTo>
                    <a:pt x="530" y="1016"/>
                    <a:pt x="560" y="1008"/>
                    <a:pt x="584" y="990"/>
                  </a:cubicBezTo>
                  <a:lnTo>
                    <a:pt x="996" y="675"/>
                  </a:lnTo>
                  <a:lnTo>
                    <a:pt x="297" y="24"/>
                  </a:lnTo>
                  <a:cubicBezTo>
                    <a:pt x="277" y="8"/>
                    <a:pt x="254" y="0"/>
                    <a:pt x="231" y="0"/>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541;p80"/>
            <p:cNvSpPr/>
            <p:nvPr/>
          </p:nvSpPr>
          <p:spPr>
            <a:xfrm>
              <a:off x="5633969" y="3591279"/>
              <a:ext cx="26181" cy="26706"/>
            </a:xfrm>
            <a:custGeom>
              <a:avLst/>
              <a:gdLst/>
              <a:ahLst/>
              <a:cxnLst/>
              <a:rect l="l" t="t" r="r" b="b"/>
              <a:pathLst>
                <a:path w="997" h="1017" extrusionOk="0">
                  <a:moveTo>
                    <a:pt x="761" y="0"/>
                  </a:moveTo>
                  <a:cubicBezTo>
                    <a:pt x="738" y="0"/>
                    <a:pt x="715" y="8"/>
                    <a:pt x="699" y="24"/>
                  </a:cubicBezTo>
                  <a:lnTo>
                    <a:pt x="1" y="675"/>
                  </a:lnTo>
                  <a:lnTo>
                    <a:pt x="412" y="990"/>
                  </a:lnTo>
                  <a:cubicBezTo>
                    <a:pt x="437" y="1008"/>
                    <a:pt x="467" y="1016"/>
                    <a:pt x="496" y="1016"/>
                  </a:cubicBezTo>
                  <a:cubicBezTo>
                    <a:pt x="548" y="1016"/>
                    <a:pt x="599" y="991"/>
                    <a:pt x="623" y="943"/>
                  </a:cubicBezTo>
                  <a:lnTo>
                    <a:pt x="996" y="273"/>
                  </a:lnTo>
                  <a:lnTo>
                    <a:pt x="843" y="43"/>
                  </a:lnTo>
                  <a:cubicBezTo>
                    <a:pt x="826" y="15"/>
                    <a:pt x="793" y="0"/>
                    <a:pt x="761" y="0"/>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542;p80"/>
            <p:cNvSpPr/>
            <p:nvPr/>
          </p:nvSpPr>
          <p:spPr>
            <a:xfrm>
              <a:off x="5303750" y="3488104"/>
              <a:ext cx="114625" cy="114362"/>
            </a:xfrm>
            <a:custGeom>
              <a:avLst/>
              <a:gdLst/>
              <a:ahLst/>
              <a:cxnLst/>
              <a:rect l="l" t="t" r="r" b="b"/>
              <a:pathLst>
                <a:path w="4365" h="4355" extrusionOk="0">
                  <a:moveTo>
                    <a:pt x="2182" y="0"/>
                  </a:moveTo>
                  <a:cubicBezTo>
                    <a:pt x="1225" y="0"/>
                    <a:pt x="527" y="756"/>
                    <a:pt x="460" y="1694"/>
                  </a:cubicBezTo>
                  <a:cubicBezTo>
                    <a:pt x="402" y="2364"/>
                    <a:pt x="259" y="3034"/>
                    <a:pt x="48" y="3675"/>
                  </a:cubicBezTo>
                  <a:cubicBezTo>
                    <a:pt x="0" y="3800"/>
                    <a:pt x="58" y="3934"/>
                    <a:pt x="173" y="3982"/>
                  </a:cubicBezTo>
                  <a:cubicBezTo>
                    <a:pt x="575" y="4173"/>
                    <a:pt x="1005" y="4297"/>
                    <a:pt x="1446" y="4355"/>
                  </a:cubicBezTo>
                  <a:lnTo>
                    <a:pt x="2919" y="4355"/>
                  </a:lnTo>
                  <a:cubicBezTo>
                    <a:pt x="3360" y="4297"/>
                    <a:pt x="3781" y="4163"/>
                    <a:pt x="4183" y="3982"/>
                  </a:cubicBezTo>
                  <a:cubicBezTo>
                    <a:pt x="4307" y="3934"/>
                    <a:pt x="4364" y="3800"/>
                    <a:pt x="4317" y="3675"/>
                  </a:cubicBezTo>
                  <a:cubicBezTo>
                    <a:pt x="4097" y="3034"/>
                    <a:pt x="3963" y="2364"/>
                    <a:pt x="3905" y="1694"/>
                  </a:cubicBezTo>
                  <a:cubicBezTo>
                    <a:pt x="3838" y="756"/>
                    <a:pt x="3130" y="0"/>
                    <a:pt x="218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543;p80"/>
            <p:cNvSpPr/>
            <p:nvPr/>
          </p:nvSpPr>
          <p:spPr>
            <a:xfrm>
              <a:off x="5334920" y="3488104"/>
              <a:ext cx="83192" cy="114362"/>
            </a:xfrm>
            <a:custGeom>
              <a:avLst/>
              <a:gdLst/>
              <a:ahLst/>
              <a:cxnLst/>
              <a:rect l="l" t="t" r="r" b="b"/>
              <a:pathLst>
                <a:path w="3168" h="4355" extrusionOk="0">
                  <a:moveTo>
                    <a:pt x="986" y="0"/>
                  </a:moveTo>
                  <a:cubicBezTo>
                    <a:pt x="259" y="0"/>
                    <a:pt x="0" y="996"/>
                    <a:pt x="632" y="1369"/>
                  </a:cubicBezTo>
                  <a:cubicBezTo>
                    <a:pt x="651" y="1378"/>
                    <a:pt x="670" y="1388"/>
                    <a:pt x="689" y="1398"/>
                  </a:cubicBezTo>
                  <a:lnTo>
                    <a:pt x="1244" y="4355"/>
                  </a:lnTo>
                  <a:lnTo>
                    <a:pt x="1732" y="4355"/>
                  </a:lnTo>
                  <a:cubicBezTo>
                    <a:pt x="2173" y="4297"/>
                    <a:pt x="2594" y="4163"/>
                    <a:pt x="2996" y="3982"/>
                  </a:cubicBezTo>
                  <a:cubicBezTo>
                    <a:pt x="3120" y="3934"/>
                    <a:pt x="3168" y="3800"/>
                    <a:pt x="3120" y="3675"/>
                  </a:cubicBezTo>
                  <a:cubicBezTo>
                    <a:pt x="2910" y="3034"/>
                    <a:pt x="2776" y="2364"/>
                    <a:pt x="2718" y="1694"/>
                  </a:cubicBezTo>
                  <a:cubicBezTo>
                    <a:pt x="2651" y="756"/>
                    <a:pt x="1943" y="0"/>
                    <a:pt x="99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544;p80"/>
            <p:cNvSpPr/>
            <p:nvPr/>
          </p:nvSpPr>
          <p:spPr>
            <a:xfrm>
              <a:off x="5302988" y="3574552"/>
              <a:ext cx="114625" cy="101810"/>
            </a:xfrm>
            <a:custGeom>
              <a:avLst/>
              <a:gdLst/>
              <a:ahLst/>
              <a:cxnLst/>
              <a:rect l="l" t="t" r="r" b="b"/>
              <a:pathLst>
                <a:path w="4365" h="3877" extrusionOk="0">
                  <a:moveTo>
                    <a:pt x="1455" y="0"/>
                  </a:moveTo>
                  <a:lnTo>
                    <a:pt x="1455" y="728"/>
                  </a:lnTo>
                  <a:cubicBezTo>
                    <a:pt x="1455" y="910"/>
                    <a:pt x="1350" y="1082"/>
                    <a:pt x="1187" y="1158"/>
                  </a:cubicBezTo>
                  <a:lnTo>
                    <a:pt x="403" y="1551"/>
                  </a:lnTo>
                  <a:cubicBezTo>
                    <a:pt x="163" y="1675"/>
                    <a:pt x="1" y="1924"/>
                    <a:pt x="1" y="2202"/>
                  </a:cubicBezTo>
                  <a:lnTo>
                    <a:pt x="1" y="3637"/>
                  </a:lnTo>
                  <a:cubicBezTo>
                    <a:pt x="1" y="3771"/>
                    <a:pt x="116" y="3876"/>
                    <a:pt x="240" y="3876"/>
                  </a:cubicBezTo>
                  <a:lnTo>
                    <a:pt x="4126" y="3876"/>
                  </a:lnTo>
                  <a:cubicBezTo>
                    <a:pt x="4250" y="3876"/>
                    <a:pt x="4365" y="3771"/>
                    <a:pt x="4365" y="3637"/>
                  </a:cubicBezTo>
                  <a:lnTo>
                    <a:pt x="4365" y="2202"/>
                  </a:lnTo>
                  <a:cubicBezTo>
                    <a:pt x="4365" y="1924"/>
                    <a:pt x="4212" y="1675"/>
                    <a:pt x="3963" y="1551"/>
                  </a:cubicBezTo>
                  <a:lnTo>
                    <a:pt x="3178" y="1158"/>
                  </a:lnTo>
                  <a:cubicBezTo>
                    <a:pt x="3015" y="1082"/>
                    <a:pt x="2910" y="910"/>
                    <a:pt x="2910" y="728"/>
                  </a:cubicBezTo>
                  <a:lnTo>
                    <a:pt x="2910" y="0"/>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545;p80"/>
            <p:cNvSpPr/>
            <p:nvPr/>
          </p:nvSpPr>
          <p:spPr>
            <a:xfrm>
              <a:off x="5340934" y="3574552"/>
              <a:ext cx="38996" cy="25420"/>
            </a:xfrm>
            <a:custGeom>
              <a:avLst/>
              <a:gdLst/>
              <a:ahLst/>
              <a:cxnLst/>
              <a:rect l="l" t="t" r="r" b="b"/>
              <a:pathLst>
                <a:path w="1485" h="968" extrusionOk="0">
                  <a:moveTo>
                    <a:pt x="10" y="0"/>
                  </a:moveTo>
                  <a:lnTo>
                    <a:pt x="10" y="728"/>
                  </a:lnTo>
                  <a:cubicBezTo>
                    <a:pt x="10" y="756"/>
                    <a:pt x="10" y="785"/>
                    <a:pt x="1" y="823"/>
                  </a:cubicBezTo>
                  <a:cubicBezTo>
                    <a:pt x="231" y="919"/>
                    <a:pt x="489" y="967"/>
                    <a:pt x="738" y="967"/>
                  </a:cubicBezTo>
                  <a:cubicBezTo>
                    <a:pt x="996" y="967"/>
                    <a:pt x="1245" y="919"/>
                    <a:pt x="1484" y="823"/>
                  </a:cubicBezTo>
                  <a:cubicBezTo>
                    <a:pt x="1475" y="785"/>
                    <a:pt x="1465" y="756"/>
                    <a:pt x="1465" y="728"/>
                  </a:cubicBezTo>
                  <a:lnTo>
                    <a:pt x="1465" y="0"/>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546;p80"/>
            <p:cNvSpPr/>
            <p:nvPr/>
          </p:nvSpPr>
          <p:spPr>
            <a:xfrm>
              <a:off x="5302988" y="3607981"/>
              <a:ext cx="114389" cy="68381"/>
            </a:xfrm>
            <a:custGeom>
              <a:avLst/>
              <a:gdLst/>
              <a:ahLst/>
              <a:cxnLst/>
              <a:rect l="l" t="t" r="r" b="b"/>
              <a:pathLst>
                <a:path w="4356" h="2604" extrusionOk="0">
                  <a:moveTo>
                    <a:pt x="958" y="0"/>
                  </a:moveTo>
                  <a:lnTo>
                    <a:pt x="403" y="278"/>
                  </a:lnTo>
                  <a:cubicBezTo>
                    <a:pt x="154" y="402"/>
                    <a:pt x="1" y="651"/>
                    <a:pt x="1" y="929"/>
                  </a:cubicBezTo>
                  <a:lnTo>
                    <a:pt x="1" y="2364"/>
                  </a:lnTo>
                  <a:cubicBezTo>
                    <a:pt x="1" y="2489"/>
                    <a:pt x="106" y="2603"/>
                    <a:pt x="240" y="2603"/>
                  </a:cubicBezTo>
                  <a:lnTo>
                    <a:pt x="4116" y="2603"/>
                  </a:lnTo>
                  <a:cubicBezTo>
                    <a:pt x="4250" y="2603"/>
                    <a:pt x="4355" y="2489"/>
                    <a:pt x="4355" y="2364"/>
                  </a:cubicBezTo>
                  <a:lnTo>
                    <a:pt x="4355" y="929"/>
                  </a:lnTo>
                  <a:cubicBezTo>
                    <a:pt x="4355" y="651"/>
                    <a:pt x="4202" y="402"/>
                    <a:pt x="3963" y="278"/>
                  </a:cubicBezTo>
                  <a:lnTo>
                    <a:pt x="3398" y="0"/>
                  </a:lnTo>
                  <a:cubicBezTo>
                    <a:pt x="3111" y="441"/>
                    <a:pt x="2645" y="661"/>
                    <a:pt x="2178" y="661"/>
                  </a:cubicBezTo>
                  <a:cubicBezTo>
                    <a:pt x="1711" y="661"/>
                    <a:pt x="1245" y="441"/>
                    <a:pt x="958"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0547;p80"/>
            <p:cNvSpPr/>
            <p:nvPr/>
          </p:nvSpPr>
          <p:spPr>
            <a:xfrm>
              <a:off x="5322105" y="3524605"/>
              <a:ext cx="76417" cy="62788"/>
            </a:xfrm>
            <a:custGeom>
              <a:avLst/>
              <a:gdLst/>
              <a:ahLst/>
              <a:cxnLst/>
              <a:rect l="l" t="t" r="r" b="b"/>
              <a:pathLst>
                <a:path w="2910" h="2391" extrusionOk="0">
                  <a:moveTo>
                    <a:pt x="1118" y="0"/>
                  </a:moveTo>
                  <a:cubicBezTo>
                    <a:pt x="1025" y="0"/>
                    <a:pt x="939" y="54"/>
                    <a:pt x="900" y="142"/>
                  </a:cubicBezTo>
                  <a:cubicBezTo>
                    <a:pt x="823" y="304"/>
                    <a:pt x="708" y="457"/>
                    <a:pt x="574" y="582"/>
                  </a:cubicBezTo>
                  <a:cubicBezTo>
                    <a:pt x="440" y="697"/>
                    <a:pt x="297" y="792"/>
                    <a:pt x="144" y="869"/>
                  </a:cubicBezTo>
                  <a:cubicBezTo>
                    <a:pt x="48" y="917"/>
                    <a:pt x="0" y="1022"/>
                    <a:pt x="19" y="1118"/>
                  </a:cubicBezTo>
                  <a:cubicBezTo>
                    <a:pt x="105" y="1845"/>
                    <a:pt x="727" y="2391"/>
                    <a:pt x="1455" y="2391"/>
                  </a:cubicBezTo>
                  <a:cubicBezTo>
                    <a:pt x="2220" y="2391"/>
                    <a:pt x="2852" y="1797"/>
                    <a:pt x="2909" y="1041"/>
                  </a:cubicBezTo>
                  <a:cubicBezTo>
                    <a:pt x="2909" y="965"/>
                    <a:pt x="2881" y="898"/>
                    <a:pt x="2823" y="850"/>
                  </a:cubicBezTo>
                  <a:cubicBezTo>
                    <a:pt x="2345" y="448"/>
                    <a:pt x="1780" y="161"/>
                    <a:pt x="1177" y="8"/>
                  </a:cubicBezTo>
                  <a:cubicBezTo>
                    <a:pt x="1157" y="3"/>
                    <a:pt x="1137" y="0"/>
                    <a:pt x="1118"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0548;p80"/>
            <p:cNvSpPr/>
            <p:nvPr/>
          </p:nvSpPr>
          <p:spPr>
            <a:xfrm>
              <a:off x="5322105" y="3524841"/>
              <a:ext cx="76417" cy="62052"/>
            </a:xfrm>
            <a:custGeom>
              <a:avLst/>
              <a:gdLst/>
              <a:ahLst/>
              <a:cxnLst/>
              <a:rect l="l" t="t" r="r" b="b"/>
              <a:pathLst>
                <a:path w="2910" h="2363" extrusionOk="0">
                  <a:moveTo>
                    <a:pt x="1118" y="1"/>
                  </a:moveTo>
                  <a:cubicBezTo>
                    <a:pt x="1025" y="1"/>
                    <a:pt x="941" y="55"/>
                    <a:pt x="909" y="142"/>
                  </a:cubicBezTo>
                  <a:cubicBezTo>
                    <a:pt x="842" y="257"/>
                    <a:pt x="775" y="362"/>
                    <a:pt x="680" y="467"/>
                  </a:cubicBezTo>
                  <a:cubicBezTo>
                    <a:pt x="651" y="506"/>
                    <a:pt x="613" y="544"/>
                    <a:pt x="574" y="573"/>
                  </a:cubicBezTo>
                  <a:cubicBezTo>
                    <a:pt x="440" y="688"/>
                    <a:pt x="297" y="783"/>
                    <a:pt x="144" y="869"/>
                  </a:cubicBezTo>
                  <a:cubicBezTo>
                    <a:pt x="48" y="908"/>
                    <a:pt x="0" y="1013"/>
                    <a:pt x="19" y="1118"/>
                  </a:cubicBezTo>
                  <a:cubicBezTo>
                    <a:pt x="105" y="1759"/>
                    <a:pt x="593" y="2267"/>
                    <a:pt x="1235" y="2362"/>
                  </a:cubicBezTo>
                  <a:cubicBezTo>
                    <a:pt x="900" y="2161"/>
                    <a:pt x="708" y="1788"/>
                    <a:pt x="727" y="1405"/>
                  </a:cubicBezTo>
                  <a:lnTo>
                    <a:pt x="727" y="1061"/>
                  </a:lnTo>
                  <a:cubicBezTo>
                    <a:pt x="785" y="1013"/>
                    <a:pt x="842" y="975"/>
                    <a:pt x="900" y="927"/>
                  </a:cubicBezTo>
                  <a:cubicBezTo>
                    <a:pt x="1034" y="812"/>
                    <a:pt x="1148" y="668"/>
                    <a:pt x="1244" y="515"/>
                  </a:cubicBezTo>
                  <a:cubicBezTo>
                    <a:pt x="1704" y="659"/>
                    <a:pt x="2134" y="898"/>
                    <a:pt x="2507" y="1204"/>
                  </a:cubicBezTo>
                  <a:cubicBezTo>
                    <a:pt x="2555" y="1243"/>
                    <a:pt x="2670" y="1348"/>
                    <a:pt x="2795" y="1472"/>
                  </a:cubicBezTo>
                  <a:cubicBezTo>
                    <a:pt x="2862" y="1338"/>
                    <a:pt x="2890" y="1185"/>
                    <a:pt x="2909" y="1032"/>
                  </a:cubicBezTo>
                  <a:cubicBezTo>
                    <a:pt x="2909" y="965"/>
                    <a:pt x="2881" y="889"/>
                    <a:pt x="2823" y="841"/>
                  </a:cubicBezTo>
                  <a:cubicBezTo>
                    <a:pt x="2345" y="448"/>
                    <a:pt x="1780" y="161"/>
                    <a:pt x="1177" y="8"/>
                  </a:cubicBezTo>
                  <a:cubicBezTo>
                    <a:pt x="1157" y="3"/>
                    <a:pt x="1137" y="1"/>
                    <a:pt x="1118" y="1"/>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549;p80"/>
            <p:cNvSpPr/>
            <p:nvPr/>
          </p:nvSpPr>
          <p:spPr>
            <a:xfrm>
              <a:off x="5302988" y="3621032"/>
              <a:ext cx="25420" cy="55330"/>
            </a:xfrm>
            <a:custGeom>
              <a:avLst/>
              <a:gdLst/>
              <a:ahLst/>
              <a:cxnLst/>
              <a:rect l="l" t="t" r="r" b="b"/>
              <a:pathLst>
                <a:path w="968" h="2107" extrusionOk="0">
                  <a:moveTo>
                    <a:pt x="154" y="1"/>
                  </a:moveTo>
                  <a:cubicBezTo>
                    <a:pt x="58" y="125"/>
                    <a:pt x="1" y="278"/>
                    <a:pt x="1" y="432"/>
                  </a:cubicBezTo>
                  <a:lnTo>
                    <a:pt x="1" y="1867"/>
                  </a:lnTo>
                  <a:cubicBezTo>
                    <a:pt x="1" y="2001"/>
                    <a:pt x="106" y="2106"/>
                    <a:pt x="240" y="2106"/>
                  </a:cubicBezTo>
                  <a:lnTo>
                    <a:pt x="967" y="2106"/>
                  </a:lnTo>
                  <a:lnTo>
                    <a:pt x="967" y="891"/>
                  </a:lnTo>
                  <a:cubicBezTo>
                    <a:pt x="967" y="738"/>
                    <a:pt x="900" y="604"/>
                    <a:pt x="785" y="508"/>
                  </a:cubicBezTo>
                  <a:lnTo>
                    <a:pt x="154" y="1"/>
                  </a:ln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550;p80"/>
            <p:cNvSpPr/>
            <p:nvPr/>
          </p:nvSpPr>
          <p:spPr>
            <a:xfrm>
              <a:off x="5392219" y="3587367"/>
              <a:ext cx="216146" cy="88995"/>
            </a:xfrm>
            <a:custGeom>
              <a:avLst/>
              <a:gdLst/>
              <a:ahLst/>
              <a:cxnLst/>
              <a:rect l="l" t="t" r="r" b="b"/>
              <a:pathLst>
                <a:path w="8231" h="3389" extrusionOk="0">
                  <a:moveTo>
                    <a:pt x="2661" y="1"/>
                  </a:moveTo>
                  <a:lnTo>
                    <a:pt x="632" y="737"/>
                  </a:lnTo>
                  <a:cubicBezTo>
                    <a:pt x="249" y="871"/>
                    <a:pt x="0" y="1235"/>
                    <a:pt x="0" y="1647"/>
                  </a:cubicBezTo>
                  <a:lnTo>
                    <a:pt x="0" y="3149"/>
                  </a:lnTo>
                  <a:cubicBezTo>
                    <a:pt x="0" y="3274"/>
                    <a:pt x="105" y="3388"/>
                    <a:pt x="239" y="3388"/>
                  </a:cubicBezTo>
                  <a:lnTo>
                    <a:pt x="7991" y="3388"/>
                  </a:lnTo>
                  <a:cubicBezTo>
                    <a:pt x="8125" y="3388"/>
                    <a:pt x="8231" y="3274"/>
                    <a:pt x="8231" y="3149"/>
                  </a:cubicBezTo>
                  <a:lnTo>
                    <a:pt x="8231" y="1647"/>
                  </a:lnTo>
                  <a:cubicBezTo>
                    <a:pt x="8231" y="1235"/>
                    <a:pt x="7982" y="871"/>
                    <a:pt x="7599" y="737"/>
                  </a:cubicBezTo>
                  <a:lnTo>
                    <a:pt x="5570" y="1"/>
                  </a:lnTo>
                  <a:lnTo>
                    <a:pt x="4115" y="479"/>
                  </a:lnTo>
                  <a:lnTo>
                    <a:pt x="2661"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551;p80"/>
            <p:cNvSpPr/>
            <p:nvPr/>
          </p:nvSpPr>
          <p:spPr>
            <a:xfrm>
              <a:off x="5487701" y="3612760"/>
              <a:ext cx="25420" cy="63602"/>
            </a:xfrm>
            <a:custGeom>
              <a:avLst/>
              <a:gdLst/>
              <a:ahLst/>
              <a:cxnLst/>
              <a:rect l="l" t="t" r="r" b="b"/>
              <a:pathLst>
                <a:path w="968" h="2422" extrusionOk="0">
                  <a:moveTo>
                    <a:pt x="231" y="0"/>
                  </a:moveTo>
                  <a:lnTo>
                    <a:pt x="1" y="2421"/>
                  </a:lnTo>
                  <a:lnTo>
                    <a:pt x="967" y="2421"/>
                  </a:lnTo>
                  <a:lnTo>
                    <a:pt x="738" y="0"/>
                  </a:ln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552;p80"/>
            <p:cNvSpPr/>
            <p:nvPr/>
          </p:nvSpPr>
          <p:spPr>
            <a:xfrm>
              <a:off x="5489224" y="3599945"/>
              <a:ext cx="22400" cy="21638"/>
            </a:xfrm>
            <a:custGeom>
              <a:avLst/>
              <a:gdLst/>
              <a:ahLst/>
              <a:cxnLst/>
              <a:rect l="l" t="t" r="r" b="b"/>
              <a:pathLst>
                <a:path w="853" h="824" extrusionOk="0">
                  <a:moveTo>
                    <a:pt x="0" y="0"/>
                  </a:moveTo>
                  <a:lnTo>
                    <a:pt x="0" y="651"/>
                  </a:lnTo>
                  <a:cubicBezTo>
                    <a:pt x="0" y="747"/>
                    <a:pt x="77" y="823"/>
                    <a:pt x="173" y="823"/>
                  </a:cubicBezTo>
                  <a:lnTo>
                    <a:pt x="680" y="823"/>
                  </a:lnTo>
                  <a:cubicBezTo>
                    <a:pt x="775" y="823"/>
                    <a:pt x="852" y="747"/>
                    <a:pt x="852" y="651"/>
                  </a:cubicBezTo>
                  <a:lnTo>
                    <a:pt x="852" y="0"/>
                  </a:ln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553;p80"/>
            <p:cNvSpPr/>
            <p:nvPr/>
          </p:nvSpPr>
          <p:spPr>
            <a:xfrm>
              <a:off x="5570394" y="3613259"/>
              <a:ext cx="38235" cy="63103"/>
            </a:xfrm>
            <a:custGeom>
              <a:avLst/>
              <a:gdLst/>
              <a:ahLst/>
              <a:cxnLst/>
              <a:rect l="l" t="t" r="r" b="b"/>
              <a:pathLst>
                <a:path w="1456" h="2403" extrusionOk="0">
                  <a:moveTo>
                    <a:pt x="1187" y="0"/>
                  </a:moveTo>
                  <a:lnTo>
                    <a:pt x="288" y="900"/>
                  </a:lnTo>
                  <a:cubicBezTo>
                    <a:pt x="106" y="1082"/>
                    <a:pt x="1" y="1331"/>
                    <a:pt x="1" y="1589"/>
                  </a:cubicBezTo>
                  <a:lnTo>
                    <a:pt x="1" y="2402"/>
                  </a:lnTo>
                  <a:lnTo>
                    <a:pt x="1216" y="2402"/>
                  </a:lnTo>
                  <a:cubicBezTo>
                    <a:pt x="1340" y="2402"/>
                    <a:pt x="1455" y="2288"/>
                    <a:pt x="1455" y="2163"/>
                  </a:cubicBezTo>
                  <a:lnTo>
                    <a:pt x="1455" y="661"/>
                  </a:lnTo>
                  <a:cubicBezTo>
                    <a:pt x="1446" y="412"/>
                    <a:pt x="1359" y="173"/>
                    <a:pt x="118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554;p80"/>
            <p:cNvSpPr/>
            <p:nvPr/>
          </p:nvSpPr>
          <p:spPr>
            <a:xfrm>
              <a:off x="5430165" y="3389839"/>
              <a:ext cx="140255" cy="101810"/>
            </a:xfrm>
            <a:custGeom>
              <a:avLst/>
              <a:gdLst/>
              <a:ahLst/>
              <a:cxnLst/>
              <a:rect l="l" t="t" r="r" b="b"/>
              <a:pathLst>
                <a:path w="5341" h="3877" extrusionOk="0">
                  <a:moveTo>
                    <a:pt x="1943" y="0"/>
                  </a:moveTo>
                  <a:cubicBezTo>
                    <a:pt x="871" y="0"/>
                    <a:pt x="10" y="871"/>
                    <a:pt x="10" y="1943"/>
                  </a:cubicBezTo>
                  <a:lnTo>
                    <a:pt x="10" y="2517"/>
                  </a:lnTo>
                  <a:cubicBezTo>
                    <a:pt x="0" y="2776"/>
                    <a:pt x="48" y="3034"/>
                    <a:pt x="125" y="3283"/>
                  </a:cubicBezTo>
                  <a:lnTo>
                    <a:pt x="211" y="3522"/>
                  </a:lnTo>
                  <a:cubicBezTo>
                    <a:pt x="230" y="3599"/>
                    <a:pt x="240" y="3675"/>
                    <a:pt x="240" y="3752"/>
                  </a:cubicBezTo>
                  <a:lnTo>
                    <a:pt x="240" y="3876"/>
                  </a:lnTo>
                  <a:lnTo>
                    <a:pt x="5092" y="3876"/>
                  </a:lnTo>
                  <a:lnTo>
                    <a:pt x="5092" y="3752"/>
                  </a:lnTo>
                  <a:cubicBezTo>
                    <a:pt x="5092" y="3675"/>
                    <a:pt x="5101" y="3599"/>
                    <a:pt x="5130" y="3522"/>
                  </a:cubicBezTo>
                  <a:lnTo>
                    <a:pt x="5207" y="3283"/>
                  </a:lnTo>
                  <a:cubicBezTo>
                    <a:pt x="5293" y="3034"/>
                    <a:pt x="5331" y="2785"/>
                    <a:pt x="5341" y="2517"/>
                  </a:cubicBezTo>
                  <a:lnTo>
                    <a:pt x="5341" y="488"/>
                  </a:lnTo>
                  <a:cubicBezTo>
                    <a:pt x="5341" y="220"/>
                    <a:pt x="5120" y="0"/>
                    <a:pt x="485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555;p80"/>
            <p:cNvSpPr/>
            <p:nvPr/>
          </p:nvSpPr>
          <p:spPr>
            <a:xfrm>
              <a:off x="5462071" y="3390338"/>
              <a:ext cx="108086" cy="101547"/>
            </a:xfrm>
            <a:custGeom>
              <a:avLst/>
              <a:gdLst/>
              <a:ahLst/>
              <a:cxnLst/>
              <a:rect l="l" t="t" r="r" b="b"/>
              <a:pathLst>
                <a:path w="4116" h="3867" extrusionOk="0">
                  <a:moveTo>
                    <a:pt x="986" y="0"/>
                  </a:moveTo>
                  <a:cubicBezTo>
                    <a:pt x="441" y="0"/>
                    <a:pt x="10" y="431"/>
                    <a:pt x="1" y="977"/>
                  </a:cubicBezTo>
                  <a:cubicBezTo>
                    <a:pt x="1" y="1513"/>
                    <a:pt x="441" y="1953"/>
                    <a:pt x="986" y="1953"/>
                  </a:cubicBezTo>
                  <a:lnTo>
                    <a:pt x="1120" y="1953"/>
                  </a:lnTo>
                  <a:lnTo>
                    <a:pt x="1187" y="3867"/>
                  </a:lnTo>
                  <a:lnTo>
                    <a:pt x="3877" y="3867"/>
                  </a:lnTo>
                  <a:lnTo>
                    <a:pt x="3877" y="3752"/>
                  </a:lnTo>
                  <a:cubicBezTo>
                    <a:pt x="3877" y="3675"/>
                    <a:pt x="3896" y="3599"/>
                    <a:pt x="3915" y="3522"/>
                  </a:cubicBezTo>
                  <a:lnTo>
                    <a:pt x="4001" y="3283"/>
                  </a:lnTo>
                  <a:cubicBezTo>
                    <a:pt x="4078" y="3034"/>
                    <a:pt x="4116" y="2776"/>
                    <a:pt x="4116" y="2517"/>
                  </a:cubicBezTo>
                  <a:lnTo>
                    <a:pt x="4116" y="479"/>
                  </a:lnTo>
                  <a:cubicBezTo>
                    <a:pt x="4116" y="211"/>
                    <a:pt x="3896" y="0"/>
                    <a:pt x="3637"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556;p80"/>
            <p:cNvSpPr/>
            <p:nvPr/>
          </p:nvSpPr>
          <p:spPr>
            <a:xfrm>
              <a:off x="5462071" y="3542646"/>
              <a:ext cx="76443" cy="57326"/>
            </a:xfrm>
            <a:custGeom>
              <a:avLst/>
              <a:gdLst/>
              <a:ahLst/>
              <a:cxnLst/>
              <a:rect l="l" t="t" r="r" b="b"/>
              <a:pathLst>
                <a:path w="2911" h="2183" extrusionOk="0">
                  <a:moveTo>
                    <a:pt x="1" y="0"/>
                  </a:moveTo>
                  <a:lnTo>
                    <a:pt x="1" y="2182"/>
                  </a:lnTo>
                  <a:lnTo>
                    <a:pt x="2910" y="2182"/>
                  </a:lnTo>
                  <a:lnTo>
                    <a:pt x="2910" y="0"/>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557;p80"/>
            <p:cNvSpPr/>
            <p:nvPr/>
          </p:nvSpPr>
          <p:spPr>
            <a:xfrm>
              <a:off x="5462071" y="3542646"/>
              <a:ext cx="76443" cy="31985"/>
            </a:xfrm>
            <a:custGeom>
              <a:avLst/>
              <a:gdLst/>
              <a:ahLst/>
              <a:cxnLst/>
              <a:rect l="l" t="t" r="r" b="b"/>
              <a:pathLst>
                <a:path w="2911" h="1218" extrusionOk="0">
                  <a:moveTo>
                    <a:pt x="1" y="0"/>
                  </a:moveTo>
                  <a:lnTo>
                    <a:pt x="1" y="823"/>
                  </a:lnTo>
                  <a:cubicBezTo>
                    <a:pt x="451" y="1086"/>
                    <a:pt x="953" y="1218"/>
                    <a:pt x="1455" y="1218"/>
                  </a:cubicBezTo>
                  <a:cubicBezTo>
                    <a:pt x="1958" y="1218"/>
                    <a:pt x="2460" y="1086"/>
                    <a:pt x="2910" y="823"/>
                  </a:cubicBezTo>
                  <a:lnTo>
                    <a:pt x="2910" y="0"/>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558;p80"/>
            <p:cNvSpPr/>
            <p:nvPr/>
          </p:nvSpPr>
          <p:spPr>
            <a:xfrm>
              <a:off x="5449519" y="3576600"/>
              <a:ext cx="50787" cy="45535"/>
            </a:xfrm>
            <a:custGeom>
              <a:avLst/>
              <a:gdLst/>
              <a:ahLst/>
              <a:cxnLst/>
              <a:rect l="l" t="t" r="r" b="b"/>
              <a:pathLst>
                <a:path w="1934" h="1734" extrusionOk="0">
                  <a:moveTo>
                    <a:pt x="427" y="1"/>
                  </a:moveTo>
                  <a:cubicBezTo>
                    <a:pt x="337" y="1"/>
                    <a:pt x="250" y="52"/>
                    <a:pt x="211" y="143"/>
                  </a:cubicBezTo>
                  <a:lnTo>
                    <a:pt x="0" y="583"/>
                  </a:lnTo>
                  <a:lnTo>
                    <a:pt x="804" y="1636"/>
                  </a:lnTo>
                  <a:cubicBezTo>
                    <a:pt x="852" y="1699"/>
                    <a:pt x="926" y="1733"/>
                    <a:pt x="999" y="1733"/>
                  </a:cubicBezTo>
                  <a:cubicBezTo>
                    <a:pt x="1058" y="1733"/>
                    <a:pt x="1116" y="1711"/>
                    <a:pt x="1158" y="1664"/>
                  </a:cubicBezTo>
                  <a:lnTo>
                    <a:pt x="1933" y="889"/>
                  </a:lnTo>
                  <a:lnTo>
                    <a:pt x="555" y="37"/>
                  </a:lnTo>
                  <a:cubicBezTo>
                    <a:pt x="515" y="12"/>
                    <a:pt x="471" y="1"/>
                    <a:pt x="42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559;p80"/>
            <p:cNvSpPr/>
            <p:nvPr/>
          </p:nvSpPr>
          <p:spPr>
            <a:xfrm>
              <a:off x="5500279" y="3576600"/>
              <a:ext cx="50787" cy="45535"/>
            </a:xfrm>
            <a:custGeom>
              <a:avLst/>
              <a:gdLst/>
              <a:ahLst/>
              <a:cxnLst/>
              <a:rect l="l" t="t" r="r" b="b"/>
              <a:pathLst>
                <a:path w="1934" h="1734" extrusionOk="0">
                  <a:moveTo>
                    <a:pt x="1507" y="1"/>
                  </a:moveTo>
                  <a:cubicBezTo>
                    <a:pt x="1463" y="1"/>
                    <a:pt x="1419" y="12"/>
                    <a:pt x="1379" y="37"/>
                  </a:cubicBezTo>
                  <a:lnTo>
                    <a:pt x="0" y="889"/>
                  </a:lnTo>
                  <a:lnTo>
                    <a:pt x="776" y="1664"/>
                  </a:lnTo>
                  <a:cubicBezTo>
                    <a:pt x="823" y="1711"/>
                    <a:pt x="881" y="1733"/>
                    <a:pt x="939" y="1733"/>
                  </a:cubicBezTo>
                  <a:cubicBezTo>
                    <a:pt x="1011" y="1733"/>
                    <a:pt x="1082" y="1699"/>
                    <a:pt x="1130" y="1636"/>
                  </a:cubicBezTo>
                  <a:lnTo>
                    <a:pt x="1934" y="583"/>
                  </a:lnTo>
                  <a:lnTo>
                    <a:pt x="1723" y="143"/>
                  </a:lnTo>
                  <a:cubicBezTo>
                    <a:pt x="1684" y="52"/>
                    <a:pt x="1597" y="1"/>
                    <a:pt x="1507"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560;p80"/>
            <p:cNvSpPr/>
            <p:nvPr/>
          </p:nvSpPr>
          <p:spPr>
            <a:xfrm>
              <a:off x="5436704" y="3441545"/>
              <a:ext cx="127177" cy="120218"/>
            </a:xfrm>
            <a:custGeom>
              <a:avLst/>
              <a:gdLst/>
              <a:ahLst/>
              <a:cxnLst/>
              <a:rect l="l" t="t" r="r" b="b"/>
              <a:pathLst>
                <a:path w="4843" h="4578" extrusionOk="0">
                  <a:moveTo>
                    <a:pt x="2088" y="0"/>
                  </a:moveTo>
                  <a:cubicBezTo>
                    <a:pt x="1472" y="0"/>
                    <a:pt x="939" y="103"/>
                    <a:pt x="670" y="165"/>
                  </a:cubicBezTo>
                  <a:cubicBezTo>
                    <a:pt x="555" y="194"/>
                    <a:pt x="479" y="290"/>
                    <a:pt x="488" y="405"/>
                  </a:cubicBezTo>
                  <a:lnTo>
                    <a:pt x="488" y="989"/>
                  </a:lnTo>
                  <a:cubicBezTo>
                    <a:pt x="488" y="1113"/>
                    <a:pt x="431" y="1237"/>
                    <a:pt x="345" y="1333"/>
                  </a:cubicBezTo>
                  <a:lnTo>
                    <a:pt x="144" y="1534"/>
                  </a:lnTo>
                  <a:cubicBezTo>
                    <a:pt x="48" y="1620"/>
                    <a:pt x="0" y="1745"/>
                    <a:pt x="0" y="1869"/>
                  </a:cubicBezTo>
                  <a:lnTo>
                    <a:pt x="0" y="2156"/>
                  </a:lnTo>
                  <a:cubicBezTo>
                    <a:pt x="0" y="3496"/>
                    <a:pt x="1082" y="4577"/>
                    <a:pt x="2421" y="4577"/>
                  </a:cubicBezTo>
                  <a:cubicBezTo>
                    <a:pt x="3761" y="4577"/>
                    <a:pt x="4843" y="3496"/>
                    <a:pt x="4843" y="2156"/>
                  </a:cubicBezTo>
                  <a:lnTo>
                    <a:pt x="4843" y="1869"/>
                  </a:lnTo>
                  <a:cubicBezTo>
                    <a:pt x="4843" y="1745"/>
                    <a:pt x="4795" y="1620"/>
                    <a:pt x="4699" y="1524"/>
                  </a:cubicBezTo>
                  <a:lnTo>
                    <a:pt x="4498" y="1323"/>
                  </a:lnTo>
                  <a:cubicBezTo>
                    <a:pt x="4412" y="1237"/>
                    <a:pt x="4355" y="1113"/>
                    <a:pt x="4355" y="989"/>
                  </a:cubicBezTo>
                  <a:lnTo>
                    <a:pt x="4355" y="855"/>
                  </a:lnTo>
                  <a:cubicBezTo>
                    <a:pt x="4364" y="759"/>
                    <a:pt x="4316" y="663"/>
                    <a:pt x="4240" y="606"/>
                  </a:cubicBezTo>
                  <a:cubicBezTo>
                    <a:pt x="3593" y="132"/>
                    <a:pt x="2788" y="0"/>
                    <a:pt x="2088"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561;p80"/>
            <p:cNvSpPr/>
            <p:nvPr/>
          </p:nvSpPr>
          <p:spPr>
            <a:xfrm>
              <a:off x="5436704" y="3441676"/>
              <a:ext cx="114625" cy="119588"/>
            </a:xfrm>
            <a:custGeom>
              <a:avLst/>
              <a:gdLst/>
              <a:ahLst/>
              <a:cxnLst/>
              <a:rect l="l" t="t" r="r" b="b"/>
              <a:pathLst>
                <a:path w="4365" h="4554" extrusionOk="0">
                  <a:moveTo>
                    <a:pt x="2098" y="0"/>
                  </a:moveTo>
                  <a:cubicBezTo>
                    <a:pt x="1869" y="0"/>
                    <a:pt x="1651" y="15"/>
                    <a:pt x="1455" y="36"/>
                  </a:cubicBezTo>
                  <a:cubicBezTo>
                    <a:pt x="1187" y="65"/>
                    <a:pt x="928" y="103"/>
                    <a:pt x="670" y="170"/>
                  </a:cubicBezTo>
                  <a:cubicBezTo>
                    <a:pt x="555" y="189"/>
                    <a:pt x="479" y="294"/>
                    <a:pt x="488" y="409"/>
                  </a:cubicBezTo>
                  <a:lnTo>
                    <a:pt x="488" y="984"/>
                  </a:lnTo>
                  <a:cubicBezTo>
                    <a:pt x="488" y="1117"/>
                    <a:pt x="431" y="1242"/>
                    <a:pt x="345" y="1328"/>
                  </a:cubicBezTo>
                  <a:lnTo>
                    <a:pt x="144" y="1529"/>
                  </a:lnTo>
                  <a:cubicBezTo>
                    <a:pt x="48" y="1615"/>
                    <a:pt x="0" y="1740"/>
                    <a:pt x="0" y="1874"/>
                  </a:cubicBezTo>
                  <a:lnTo>
                    <a:pt x="0" y="2151"/>
                  </a:lnTo>
                  <a:cubicBezTo>
                    <a:pt x="0" y="3376"/>
                    <a:pt x="919" y="4410"/>
                    <a:pt x="2134" y="4553"/>
                  </a:cubicBezTo>
                  <a:cubicBezTo>
                    <a:pt x="1704" y="4103"/>
                    <a:pt x="1455" y="3510"/>
                    <a:pt x="1455" y="2878"/>
                  </a:cubicBezTo>
                  <a:lnTo>
                    <a:pt x="1455" y="1108"/>
                  </a:lnTo>
                  <a:cubicBezTo>
                    <a:pt x="1464" y="869"/>
                    <a:pt x="1646" y="658"/>
                    <a:pt x="1885" y="629"/>
                  </a:cubicBezTo>
                  <a:cubicBezTo>
                    <a:pt x="2077" y="604"/>
                    <a:pt x="2320" y="583"/>
                    <a:pt x="2589" y="583"/>
                  </a:cubicBezTo>
                  <a:cubicBezTo>
                    <a:pt x="3141" y="583"/>
                    <a:pt x="3805" y="671"/>
                    <a:pt x="4364" y="993"/>
                  </a:cubicBezTo>
                  <a:lnTo>
                    <a:pt x="4364" y="859"/>
                  </a:lnTo>
                  <a:cubicBezTo>
                    <a:pt x="4364" y="754"/>
                    <a:pt x="4316" y="658"/>
                    <a:pt x="4240" y="601"/>
                  </a:cubicBezTo>
                  <a:cubicBezTo>
                    <a:pt x="3599" y="133"/>
                    <a:pt x="2795" y="0"/>
                    <a:pt x="2098" y="0"/>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562;p80"/>
            <p:cNvSpPr/>
            <p:nvPr/>
          </p:nvSpPr>
          <p:spPr>
            <a:xfrm>
              <a:off x="5392219" y="3613259"/>
              <a:ext cx="37972" cy="63103"/>
            </a:xfrm>
            <a:custGeom>
              <a:avLst/>
              <a:gdLst/>
              <a:ahLst/>
              <a:cxnLst/>
              <a:rect l="l" t="t" r="r" b="b"/>
              <a:pathLst>
                <a:path w="1446" h="2403" extrusionOk="0">
                  <a:moveTo>
                    <a:pt x="259" y="0"/>
                  </a:moveTo>
                  <a:cubicBezTo>
                    <a:pt x="96" y="173"/>
                    <a:pt x="0" y="412"/>
                    <a:pt x="0" y="661"/>
                  </a:cubicBezTo>
                  <a:lnTo>
                    <a:pt x="0" y="2163"/>
                  </a:lnTo>
                  <a:cubicBezTo>
                    <a:pt x="0" y="2288"/>
                    <a:pt x="105" y="2402"/>
                    <a:pt x="239" y="2402"/>
                  </a:cubicBezTo>
                  <a:lnTo>
                    <a:pt x="1445" y="2402"/>
                  </a:lnTo>
                  <a:lnTo>
                    <a:pt x="1445" y="1589"/>
                  </a:lnTo>
                  <a:cubicBezTo>
                    <a:pt x="1445" y="1331"/>
                    <a:pt x="1350" y="1082"/>
                    <a:pt x="1168" y="900"/>
                  </a:cubicBezTo>
                  <a:lnTo>
                    <a:pt x="259"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51396" y="3515184"/>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Google Shape;1577;p44"/>
          <p:cNvSpPr txBox="1">
            <a:spLocks noGrp="1"/>
          </p:cNvSpPr>
          <p:nvPr>
            <p:ph type="title"/>
          </p:nvPr>
        </p:nvSpPr>
        <p:spPr>
          <a:xfrm>
            <a:off x="0" y="4495428"/>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dirty="0" smtClean="0">
                <a:solidFill>
                  <a:schemeClr val="accent2"/>
                </a:solidFill>
                <a:latin typeface="Dosis"/>
                <a:ea typeface="Dosis"/>
                <a:cs typeface="Dosis"/>
                <a:sym typeface="Dosis"/>
              </a:rPr>
              <a:t>7</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ΜΕΘΟΔΟΛΟΓΙΑ</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ΕΡΕΥΝΑΣ (3/4)</a:t>
            </a:r>
            <a:endParaRPr sz="3600" dirty="0">
              <a:solidFill>
                <a:schemeClr val="accent6">
                  <a:lumMod val="50000"/>
                </a:schemeClr>
              </a:solidFill>
              <a:latin typeface="GFS Neohellenic" pitchFamily="2" charset="-95"/>
            </a:endParaRPr>
          </a:p>
        </p:txBody>
      </p:sp>
      <p:grpSp>
        <p:nvGrpSpPr>
          <p:cNvPr id="14" name="Group 64">
            <a:extLst>
              <a:ext uri="{FF2B5EF4-FFF2-40B4-BE49-F238E27FC236}">
                <a16:creationId xmlns:a16="http://schemas.microsoft.com/office/drawing/2014/main" xmlns="" id="{B4722E80-26B1-49A7-A77F-B1A779C192A3}"/>
              </a:ext>
            </a:extLst>
          </p:cNvPr>
          <p:cNvGrpSpPr/>
          <p:nvPr/>
        </p:nvGrpSpPr>
        <p:grpSpPr>
          <a:xfrm>
            <a:off x="5004048" y="195486"/>
            <a:ext cx="4116147" cy="779589"/>
            <a:chOff x="5413660" y="1364859"/>
            <a:chExt cx="3914383" cy="1296739"/>
          </a:xfrm>
        </p:grpSpPr>
        <p:grpSp>
          <p:nvGrpSpPr>
            <p:cNvPr id="15" name="Group 65">
              <a:extLst>
                <a:ext uri="{FF2B5EF4-FFF2-40B4-BE49-F238E27FC236}">
                  <a16:creationId xmlns:a16="http://schemas.microsoft.com/office/drawing/2014/main" xmlns="" id="{3361FB6E-41F6-46EC-95A6-2BA02F153227}"/>
                </a:ext>
              </a:extLst>
            </p:cNvPr>
            <p:cNvGrpSpPr/>
            <p:nvPr/>
          </p:nvGrpSpPr>
          <p:grpSpPr>
            <a:xfrm>
              <a:off x="5413660" y="1364859"/>
              <a:ext cx="3914383" cy="1296739"/>
              <a:chOff x="3119462" y="2798298"/>
              <a:chExt cx="3914383" cy="1296739"/>
            </a:xfrm>
          </p:grpSpPr>
          <p:sp>
            <p:nvSpPr>
              <p:cNvPr id="17" name="Rectangle: Top Corners Rounded 69">
                <a:extLst>
                  <a:ext uri="{FF2B5EF4-FFF2-40B4-BE49-F238E27FC236}">
                    <a16:creationId xmlns:a16="http://schemas.microsoft.com/office/drawing/2014/main" xmlns="" id="{1CD8C1E3-BC7F-4186-82CA-C3C9C095A4B3}"/>
                  </a:ext>
                </a:extLst>
              </p:cNvPr>
              <p:cNvSpPr/>
              <p:nvPr/>
            </p:nvSpPr>
            <p:spPr>
              <a:xfrm rot="5400000">
                <a:off x="4428284" y="1489476"/>
                <a:ext cx="1296739"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70">
                <a:extLst>
                  <a:ext uri="{FF2B5EF4-FFF2-40B4-BE49-F238E27FC236}">
                    <a16:creationId xmlns:a16="http://schemas.microsoft.com/office/drawing/2014/main" xmlns="" id="{CA27B471-0242-4767-BD3A-CB39421E7FE6}"/>
                  </a:ext>
                </a:extLst>
              </p:cNvPr>
              <p:cNvSpPr/>
              <p:nvPr/>
            </p:nvSpPr>
            <p:spPr>
              <a:xfrm rot="5400000">
                <a:off x="6097697" y="3131495"/>
                <a:ext cx="1244869" cy="62742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214">
              <a:extLst>
                <a:ext uri="{FF2B5EF4-FFF2-40B4-BE49-F238E27FC236}">
                  <a16:creationId xmlns:a16="http://schemas.microsoft.com/office/drawing/2014/main" xmlns="" id="{ACFD994F-F7C6-4492-9FDB-2BCAC456E34E}"/>
                </a:ext>
              </a:extLst>
            </p:cNvPr>
            <p:cNvSpPr txBox="1"/>
            <p:nvPr/>
          </p:nvSpPr>
          <p:spPr>
            <a:xfrm>
              <a:off x="8734444" y="1484634"/>
              <a:ext cx="581583" cy="1075083"/>
            </a:xfrm>
            <a:prstGeom prst="rect">
              <a:avLst/>
            </a:prstGeom>
            <a:noFill/>
          </p:spPr>
          <p:txBody>
            <a:bodyPr wrap="square" rtlCol="0">
              <a:spAutoFit/>
            </a:bodyPr>
            <a:lstStyle/>
            <a:p>
              <a:r>
                <a:rPr lang="en-US" sz="3600" b="1" dirty="0" smtClean="0">
                  <a:solidFill>
                    <a:schemeClr val="bg1"/>
                  </a:solidFill>
                  <a:latin typeface="GFS Neohellenic" pitchFamily="2" charset="-95"/>
                </a:rPr>
                <a:t>2</a:t>
              </a:r>
              <a:r>
                <a:rPr lang="el-GR" sz="3600" b="1" baseline="30000" dirty="0" smtClean="0">
                  <a:solidFill>
                    <a:schemeClr val="bg1"/>
                  </a:solidFill>
                  <a:latin typeface="GFS Neohellenic" pitchFamily="2" charset="-95"/>
                </a:rPr>
                <a:t>η</a:t>
              </a:r>
              <a:r>
                <a:rPr lang="el-GR" sz="3600" b="1" dirty="0" smtClean="0">
                  <a:solidFill>
                    <a:schemeClr val="bg1"/>
                  </a:solidFill>
                  <a:latin typeface="GFS Neohellenic" pitchFamily="2" charset="-95"/>
                </a:rPr>
                <a:t> </a:t>
              </a:r>
              <a:endParaRPr lang="en-US" sz="3600" b="1" dirty="0">
                <a:solidFill>
                  <a:schemeClr val="bg1"/>
                </a:solidFill>
                <a:latin typeface="GFS Neohellenic" pitchFamily="2" charset="-95"/>
              </a:endParaRPr>
            </a:p>
          </p:txBody>
        </p:sp>
      </p:grpSp>
      <p:sp>
        <p:nvSpPr>
          <p:cNvPr id="25" name="TextBox 184">
            <a:extLst>
              <a:ext uri="{FF2B5EF4-FFF2-40B4-BE49-F238E27FC236}">
                <a16:creationId xmlns:a16="http://schemas.microsoft.com/office/drawing/2014/main" xmlns="" id="{2EAA11E9-AB02-4892-BADA-1DE43E97962F}"/>
              </a:ext>
            </a:extLst>
          </p:cNvPr>
          <p:cNvSpPr txBox="1"/>
          <p:nvPr/>
        </p:nvSpPr>
        <p:spPr>
          <a:xfrm>
            <a:off x="5148064" y="339502"/>
            <a:ext cx="5948730" cy="400110"/>
          </a:xfrm>
          <a:prstGeom prst="rect">
            <a:avLst/>
          </a:prstGeom>
          <a:noFill/>
        </p:spPr>
        <p:txBody>
          <a:bodyPr wrap="square" rtlCol="0">
            <a:spAutoFit/>
          </a:bodyPr>
          <a:lstStyle/>
          <a:p>
            <a:pPr algn="just"/>
            <a:r>
              <a:rPr lang="el-GR" sz="2000" b="1" dirty="0" smtClean="0">
                <a:latin typeface="GFS Neohellenic" pitchFamily="2" charset="-95"/>
              </a:rPr>
              <a:t>Αξιολόγηση από μαθητές</a:t>
            </a:r>
            <a:endParaRPr lang="en-US" sz="2000" b="1" dirty="0">
              <a:latin typeface="GFS Neohellenic" pitchFamily="2" charset="-95"/>
            </a:endParaRPr>
          </a:p>
        </p:txBody>
      </p:sp>
      <p:sp>
        <p:nvSpPr>
          <p:cNvPr id="62" name="61 - Ορθογώνιο"/>
          <p:cNvSpPr/>
          <p:nvPr/>
        </p:nvSpPr>
        <p:spPr>
          <a:xfrm>
            <a:off x="1979712" y="1347614"/>
            <a:ext cx="6840760" cy="3240360"/>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1" name="Google Shape;1740;p46"/>
          <p:cNvSpPr txBox="1">
            <a:spLocks/>
          </p:cNvSpPr>
          <p:nvPr/>
        </p:nvSpPr>
        <p:spPr>
          <a:xfrm>
            <a:off x="2051720" y="1347614"/>
            <a:ext cx="6696744" cy="324036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2200" b="1"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ΕΙΔΟΣ: </a:t>
            </a:r>
            <a:r>
              <a:rPr kumimoji="0" lang="el-GR" sz="2200"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Ποιοτική και ποσοτική έρευνα μετά από</a:t>
            </a:r>
            <a:r>
              <a:rPr kumimoji="0" lang="el-GR" sz="2200" i="0" strike="noStrike" kern="0" cap="none" spc="0" normalizeH="0" noProof="0" dirty="0" smtClean="0">
                <a:ln>
                  <a:noFill/>
                </a:ln>
                <a:solidFill>
                  <a:schemeClr val="accent5">
                    <a:lumMod val="10000"/>
                  </a:schemeClr>
                </a:solidFill>
                <a:effectLst/>
                <a:uLnTx/>
                <a:uFillTx/>
                <a:latin typeface="GFS Neohellenic" pitchFamily="2" charset="-95"/>
                <a:ea typeface="Asap"/>
                <a:cs typeface="Asap"/>
                <a:sym typeface="Asap"/>
              </a:rPr>
              <a:t> διδακτική παρέμβαση</a:t>
            </a:r>
            <a:endParaRPr kumimoji="0" lang="el-GR" sz="2200"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endParaRPr>
          </a:p>
          <a:p>
            <a:pPr marL="0" marR="0" lvl="0" indent="0" algn="l" defTabSz="914400" rtl="0" eaLnBrk="1" fontAlgn="auto" latinLnBrk="0" hangingPunct="1">
              <a:spcBef>
                <a:spcPts val="0"/>
              </a:spcBef>
              <a:spcAft>
                <a:spcPts val="0"/>
              </a:spcAft>
              <a:buClr>
                <a:schemeClr val="accent1"/>
              </a:buClr>
              <a:buSzPts val="1200"/>
              <a:tabLst/>
              <a:defRPr/>
            </a:pPr>
            <a:r>
              <a:rPr lang="el-GR" sz="2200" b="1" noProof="0" dirty="0" smtClean="0">
                <a:solidFill>
                  <a:schemeClr val="accent5">
                    <a:lumMod val="10000"/>
                  </a:schemeClr>
                </a:solidFill>
                <a:latin typeface="GFS Neohellenic" pitchFamily="2" charset="-95"/>
                <a:ea typeface="Asap"/>
                <a:cs typeface="Asap"/>
                <a:sym typeface="Asap"/>
              </a:rPr>
              <a:t>ΜΕΘΟΔΟΣ ΔΕΙΓΜΑΤΟΛΗΨΙΑΣ: </a:t>
            </a:r>
            <a:r>
              <a:rPr lang="el-GR" sz="2200" noProof="0" dirty="0" smtClean="0">
                <a:solidFill>
                  <a:schemeClr val="accent5">
                    <a:lumMod val="10000"/>
                  </a:schemeClr>
                </a:solidFill>
                <a:latin typeface="GFS Neohellenic" pitchFamily="2" charset="-95"/>
                <a:ea typeface="Asap"/>
                <a:cs typeface="Asap"/>
                <a:sym typeface="Asap"/>
              </a:rPr>
              <a:t>Διαθέσιμο δείγμα</a:t>
            </a:r>
          </a:p>
          <a:p>
            <a:pPr marL="0" marR="0" lvl="0" indent="0" algn="l" defTabSz="914400" rtl="0" eaLnBrk="1" fontAlgn="auto" latinLnBrk="0" hangingPunct="1">
              <a:spcBef>
                <a:spcPts val="0"/>
              </a:spcBef>
              <a:spcAft>
                <a:spcPts val="0"/>
              </a:spcAft>
              <a:buClr>
                <a:schemeClr val="accent1"/>
              </a:buClr>
              <a:buSzPts val="1200"/>
              <a:tabLst/>
              <a:defRPr/>
            </a:pPr>
            <a:r>
              <a:rPr lang="el-GR" sz="2200" b="1" noProof="0" dirty="0" smtClean="0">
                <a:solidFill>
                  <a:schemeClr val="accent5">
                    <a:lumMod val="10000"/>
                  </a:schemeClr>
                </a:solidFill>
                <a:latin typeface="GFS Neohellenic" pitchFamily="2" charset="-95"/>
                <a:ea typeface="Asap"/>
                <a:cs typeface="Asap"/>
                <a:sym typeface="Asap"/>
              </a:rPr>
              <a:t>ΔΕΙΓΜΑ: </a:t>
            </a:r>
            <a:r>
              <a:rPr lang="el-GR" sz="2200" noProof="0" dirty="0" smtClean="0">
                <a:solidFill>
                  <a:schemeClr val="accent5">
                    <a:lumMod val="10000"/>
                  </a:schemeClr>
                </a:solidFill>
                <a:latin typeface="GFS Neohellenic" pitchFamily="2" charset="-95"/>
                <a:ea typeface="Asap"/>
                <a:cs typeface="Asap"/>
                <a:sym typeface="Asap"/>
              </a:rPr>
              <a:t>49 μαθήτριες/μαθητές ΣΤ’ Δημοτικού</a:t>
            </a:r>
            <a:endParaRPr lang="el-GR" sz="2200" i="1" noProof="0" dirty="0" smtClean="0">
              <a:solidFill>
                <a:schemeClr val="accent5">
                  <a:lumMod val="10000"/>
                </a:schemeClr>
              </a:solidFill>
              <a:latin typeface="GFS Neohellenic" pitchFamily="2" charset="-95"/>
              <a:ea typeface="Asap"/>
              <a:cs typeface="Asap"/>
              <a:sym typeface="Asap"/>
            </a:endParaRPr>
          </a:p>
          <a:p>
            <a:pPr marL="0" marR="0" lvl="0" indent="0" algn="l" defTabSz="914400" rtl="0" eaLnBrk="1" fontAlgn="auto" latinLnBrk="0" hangingPunct="1">
              <a:spcBef>
                <a:spcPts val="0"/>
              </a:spcBef>
              <a:spcAft>
                <a:spcPts val="0"/>
              </a:spcAft>
              <a:buClr>
                <a:schemeClr val="accent1"/>
              </a:buClr>
              <a:buSzPts val="1200"/>
              <a:tabLst/>
              <a:defRPr/>
            </a:pPr>
            <a:r>
              <a:rPr lang="el-GR" sz="2200" b="1" dirty="0" smtClean="0">
                <a:solidFill>
                  <a:schemeClr val="accent5">
                    <a:lumMod val="10000"/>
                  </a:schemeClr>
                </a:solidFill>
                <a:latin typeface="GFS Neohellenic" pitchFamily="2" charset="-95"/>
                <a:ea typeface="Asap"/>
                <a:cs typeface="Asap"/>
                <a:sym typeface="Asap"/>
              </a:rPr>
              <a:t>ΜΕΘΟΔΟΣ ΕΡΕΥΝΑΣ:</a:t>
            </a:r>
            <a:r>
              <a:rPr lang="el-GR" sz="2200" dirty="0" smtClean="0">
                <a:solidFill>
                  <a:schemeClr val="accent5">
                    <a:lumMod val="10000"/>
                  </a:schemeClr>
                </a:solidFill>
                <a:latin typeface="GFS Neohellenic" pitchFamily="2" charset="-95"/>
                <a:ea typeface="Asap"/>
                <a:cs typeface="Asap"/>
                <a:sym typeface="Asap"/>
              </a:rPr>
              <a:t> Αξιοποίηση συνδυασμού ποιοτικών και ποσοτικών προσεγγίσεων (</a:t>
            </a:r>
            <a:r>
              <a:rPr lang="el-GR" sz="2200" i="1" dirty="0" smtClean="0">
                <a:solidFill>
                  <a:schemeClr val="accent5">
                    <a:lumMod val="10000"/>
                  </a:schemeClr>
                </a:solidFill>
                <a:latin typeface="GFS Neohellenic" pitchFamily="2" charset="-95"/>
                <a:ea typeface="Asap"/>
                <a:cs typeface="Asap"/>
                <a:sym typeface="Asap"/>
              </a:rPr>
              <a:t>Μεθοδολογική </a:t>
            </a:r>
            <a:r>
              <a:rPr lang="el-GR" sz="2200" i="1" dirty="0" err="1" smtClean="0">
                <a:solidFill>
                  <a:schemeClr val="accent5">
                    <a:lumMod val="10000"/>
                  </a:schemeClr>
                </a:solidFill>
                <a:latin typeface="GFS Neohellenic" pitchFamily="2" charset="-95"/>
                <a:ea typeface="Asap"/>
                <a:cs typeface="Asap"/>
                <a:sym typeface="Asap"/>
              </a:rPr>
              <a:t>τριγωνοποίηση</a:t>
            </a:r>
            <a:r>
              <a:rPr lang="el-GR" sz="2200" dirty="0" smtClean="0">
                <a:solidFill>
                  <a:schemeClr val="accent5">
                    <a:lumMod val="10000"/>
                  </a:schemeClr>
                </a:solidFill>
                <a:latin typeface="GFS Neohellenic" pitchFamily="2" charset="-95"/>
                <a:ea typeface="Asap"/>
                <a:cs typeface="Asap"/>
                <a:sym typeface="Asap"/>
              </a:rPr>
              <a:t>)</a:t>
            </a:r>
          </a:p>
          <a:p>
            <a:pPr marL="0" marR="0" lvl="0" indent="0" algn="l" defTabSz="914400" rtl="0" eaLnBrk="1" fontAlgn="auto" latinLnBrk="0" hangingPunct="1">
              <a:spcBef>
                <a:spcPts val="0"/>
              </a:spcBef>
              <a:spcAft>
                <a:spcPts val="0"/>
              </a:spcAft>
              <a:buClr>
                <a:schemeClr val="accent1"/>
              </a:buClr>
              <a:buSzPts val="1200"/>
              <a:tabLst/>
              <a:defRPr/>
            </a:pPr>
            <a:r>
              <a:rPr lang="el-GR" sz="2200" b="1" dirty="0" smtClean="0">
                <a:solidFill>
                  <a:schemeClr val="accent5">
                    <a:lumMod val="10000"/>
                  </a:schemeClr>
                </a:solidFill>
                <a:latin typeface="GFS Neohellenic" pitchFamily="2" charset="-95"/>
                <a:ea typeface="Asap"/>
                <a:cs typeface="Asap"/>
                <a:sym typeface="Asap"/>
              </a:rPr>
              <a:t>ΜΕΣΟ ΣΥΛΛΟΓΗΣ ΔΕΔΟΜΕΝΩΝ: </a:t>
            </a:r>
            <a:r>
              <a:rPr lang="el-GR" sz="2200" dirty="0" smtClean="0">
                <a:solidFill>
                  <a:schemeClr val="accent5">
                    <a:lumMod val="10000"/>
                  </a:schemeClr>
                </a:solidFill>
                <a:latin typeface="GFS Neohellenic" pitchFamily="2" charset="-95"/>
                <a:ea typeface="Asap"/>
                <a:cs typeface="Asap"/>
                <a:sym typeface="Asap"/>
              </a:rPr>
              <a:t>Ερωτηματολόγιο ανοικτού και κλειστού τύπου ερωτήσεων</a:t>
            </a:r>
            <a:endParaRPr lang="el-GR" sz="2200" b="1" noProof="0" dirty="0" smtClean="0">
              <a:solidFill>
                <a:schemeClr val="accent5">
                  <a:lumMod val="10000"/>
                </a:schemeClr>
              </a:solidFill>
              <a:latin typeface="GFS Neohellenic" pitchFamily="2" charset="-95"/>
              <a:ea typeface="Asap"/>
              <a:cs typeface="Asap"/>
              <a:sym typeface="Asap"/>
            </a:endParaRPr>
          </a:p>
          <a:p>
            <a:pPr marL="0" marR="0" lvl="0" indent="0" algn="l" defTabSz="914400" rtl="0" eaLnBrk="1" fontAlgn="auto" latinLnBrk="0" hangingPunct="1">
              <a:lnSpc>
                <a:spcPct val="115000"/>
              </a:lnSpc>
              <a:spcBef>
                <a:spcPts val="0"/>
              </a:spcBef>
              <a:spcAft>
                <a:spcPts val="0"/>
              </a:spcAft>
              <a:buClr>
                <a:schemeClr val="accent1"/>
              </a:buClr>
              <a:buSzPts val="1200"/>
              <a:tabLst/>
              <a:defRPr/>
            </a:pPr>
            <a:endParaRPr kumimoji="0" lang="el-GR" sz="2200"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 calcmode="lin" valueType="num">
                                      <p:cBhvr additive="base">
                                        <p:cTn id="7" dur="500" fill="hold"/>
                                        <p:tgtEl>
                                          <p:spTgt spid="61"/>
                                        </p:tgtEl>
                                        <p:attrNameLst>
                                          <p:attrName>ppt_x</p:attrName>
                                        </p:attrNameLst>
                                      </p:cBhvr>
                                      <p:tavLst>
                                        <p:tav tm="0">
                                          <p:val>
                                            <p:strVal val="#ppt_x"/>
                                          </p:val>
                                        </p:tav>
                                        <p:tav tm="100000">
                                          <p:val>
                                            <p:strVal val="#ppt_x"/>
                                          </p:val>
                                        </p:tav>
                                      </p:tavLst>
                                    </p:anim>
                                    <p:anim calcmode="lin" valueType="num">
                                      <p:cBhvr additive="base">
                                        <p:cTn id="8" dur="500" fill="hold"/>
                                        <p:tgtEl>
                                          <p:spTgt spid="6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26" name="Google Shape;9809;p80"/>
          <p:cNvGrpSpPr/>
          <p:nvPr/>
        </p:nvGrpSpPr>
        <p:grpSpPr>
          <a:xfrm>
            <a:off x="3419872" y="1066905"/>
            <a:ext cx="4392488" cy="4076595"/>
            <a:chOff x="5766424" y="4275195"/>
            <a:chExt cx="358160" cy="356926"/>
          </a:xfrm>
        </p:grpSpPr>
        <p:sp>
          <p:nvSpPr>
            <p:cNvPr id="27" name="Google Shape;9810;p80"/>
            <p:cNvSpPr/>
            <p:nvPr/>
          </p:nvSpPr>
          <p:spPr>
            <a:xfrm>
              <a:off x="5766424" y="4485327"/>
              <a:ext cx="64862" cy="146793"/>
            </a:xfrm>
            <a:custGeom>
              <a:avLst/>
              <a:gdLst/>
              <a:ahLst/>
              <a:cxnLst/>
              <a:rect l="l" t="t" r="r" b="b"/>
              <a:pathLst>
                <a:path w="2470" h="5590" extrusionOk="0">
                  <a:moveTo>
                    <a:pt x="354" y="0"/>
                  </a:moveTo>
                  <a:cubicBezTo>
                    <a:pt x="163" y="0"/>
                    <a:pt x="0" y="153"/>
                    <a:pt x="0" y="354"/>
                  </a:cubicBezTo>
                  <a:lnTo>
                    <a:pt x="0" y="5589"/>
                  </a:lnTo>
                  <a:lnTo>
                    <a:pt x="2469" y="5589"/>
                  </a:lnTo>
                  <a:lnTo>
                    <a:pt x="2469" y="354"/>
                  </a:lnTo>
                  <a:cubicBezTo>
                    <a:pt x="2460" y="153"/>
                    <a:pt x="2307" y="0"/>
                    <a:pt x="2115" y="0"/>
                  </a:cubicBezTo>
                  <a:close/>
                </a:path>
              </a:pathLst>
            </a:custGeom>
            <a:solidFill>
              <a:srgbClr val="94A3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811;p80"/>
            <p:cNvSpPr/>
            <p:nvPr/>
          </p:nvSpPr>
          <p:spPr>
            <a:xfrm>
              <a:off x="5766661" y="4485327"/>
              <a:ext cx="30961" cy="146793"/>
            </a:xfrm>
            <a:custGeom>
              <a:avLst/>
              <a:gdLst/>
              <a:ahLst/>
              <a:cxnLst/>
              <a:rect l="l" t="t" r="r" b="b"/>
              <a:pathLst>
                <a:path w="1179" h="5590" extrusionOk="0">
                  <a:moveTo>
                    <a:pt x="355" y="0"/>
                  </a:moveTo>
                  <a:cubicBezTo>
                    <a:pt x="154" y="0"/>
                    <a:pt x="1" y="153"/>
                    <a:pt x="1" y="354"/>
                  </a:cubicBezTo>
                  <a:lnTo>
                    <a:pt x="1" y="5589"/>
                  </a:lnTo>
                  <a:lnTo>
                    <a:pt x="814" y="5589"/>
                  </a:lnTo>
                  <a:lnTo>
                    <a:pt x="814" y="354"/>
                  </a:lnTo>
                  <a:cubicBezTo>
                    <a:pt x="814" y="153"/>
                    <a:pt x="977" y="0"/>
                    <a:pt x="1178"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812;p80"/>
            <p:cNvSpPr/>
            <p:nvPr/>
          </p:nvSpPr>
          <p:spPr>
            <a:xfrm>
              <a:off x="5864190" y="4449115"/>
              <a:ext cx="64862" cy="183006"/>
            </a:xfrm>
            <a:custGeom>
              <a:avLst/>
              <a:gdLst/>
              <a:ahLst/>
              <a:cxnLst/>
              <a:rect l="l" t="t" r="r" b="b"/>
              <a:pathLst>
                <a:path w="2470" h="6969" extrusionOk="0">
                  <a:moveTo>
                    <a:pt x="354" y="1"/>
                  </a:moveTo>
                  <a:cubicBezTo>
                    <a:pt x="163" y="1"/>
                    <a:pt x="10" y="154"/>
                    <a:pt x="0" y="345"/>
                  </a:cubicBezTo>
                  <a:lnTo>
                    <a:pt x="0" y="6968"/>
                  </a:lnTo>
                  <a:lnTo>
                    <a:pt x="2469" y="6968"/>
                  </a:lnTo>
                  <a:lnTo>
                    <a:pt x="2469" y="345"/>
                  </a:lnTo>
                  <a:cubicBezTo>
                    <a:pt x="2469" y="154"/>
                    <a:pt x="2307" y="1"/>
                    <a:pt x="2115" y="1"/>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9813;p80"/>
            <p:cNvSpPr/>
            <p:nvPr/>
          </p:nvSpPr>
          <p:spPr>
            <a:xfrm>
              <a:off x="5864190" y="4449115"/>
              <a:ext cx="30934" cy="183006"/>
            </a:xfrm>
            <a:custGeom>
              <a:avLst/>
              <a:gdLst/>
              <a:ahLst/>
              <a:cxnLst/>
              <a:rect l="l" t="t" r="r" b="b"/>
              <a:pathLst>
                <a:path w="1178" h="6969" extrusionOk="0">
                  <a:moveTo>
                    <a:pt x="354" y="1"/>
                  </a:moveTo>
                  <a:cubicBezTo>
                    <a:pt x="163" y="1"/>
                    <a:pt x="10" y="154"/>
                    <a:pt x="0" y="345"/>
                  </a:cubicBezTo>
                  <a:lnTo>
                    <a:pt x="0" y="6968"/>
                  </a:lnTo>
                  <a:lnTo>
                    <a:pt x="823" y="6968"/>
                  </a:lnTo>
                  <a:lnTo>
                    <a:pt x="823" y="345"/>
                  </a:lnTo>
                  <a:cubicBezTo>
                    <a:pt x="833" y="154"/>
                    <a:pt x="986" y="1"/>
                    <a:pt x="1177"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814;p80"/>
            <p:cNvSpPr/>
            <p:nvPr/>
          </p:nvSpPr>
          <p:spPr>
            <a:xfrm>
              <a:off x="5962193" y="4412692"/>
              <a:ext cx="64626" cy="219429"/>
            </a:xfrm>
            <a:custGeom>
              <a:avLst/>
              <a:gdLst/>
              <a:ahLst/>
              <a:cxnLst/>
              <a:rect l="l" t="t" r="r" b="b"/>
              <a:pathLst>
                <a:path w="2461" h="8356" extrusionOk="0">
                  <a:moveTo>
                    <a:pt x="345" y="0"/>
                  </a:moveTo>
                  <a:cubicBezTo>
                    <a:pt x="154" y="10"/>
                    <a:pt x="1" y="163"/>
                    <a:pt x="1" y="354"/>
                  </a:cubicBezTo>
                  <a:lnTo>
                    <a:pt x="1" y="8355"/>
                  </a:lnTo>
                  <a:lnTo>
                    <a:pt x="2460" y="8355"/>
                  </a:lnTo>
                  <a:lnTo>
                    <a:pt x="2460" y="354"/>
                  </a:lnTo>
                  <a:cubicBezTo>
                    <a:pt x="2460" y="163"/>
                    <a:pt x="2297" y="10"/>
                    <a:pt x="2106" y="0"/>
                  </a:cubicBezTo>
                  <a:close/>
                </a:path>
              </a:pathLst>
            </a:custGeom>
            <a:solidFill>
              <a:srgbClr val="C0C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815;p80"/>
            <p:cNvSpPr/>
            <p:nvPr/>
          </p:nvSpPr>
          <p:spPr>
            <a:xfrm>
              <a:off x="5962193" y="4412692"/>
              <a:ext cx="30698" cy="219429"/>
            </a:xfrm>
            <a:custGeom>
              <a:avLst/>
              <a:gdLst/>
              <a:ahLst/>
              <a:cxnLst/>
              <a:rect l="l" t="t" r="r" b="b"/>
              <a:pathLst>
                <a:path w="1169" h="8356" extrusionOk="0">
                  <a:moveTo>
                    <a:pt x="345" y="0"/>
                  </a:moveTo>
                  <a:cubicBezTo>
                    <a:pt x="154" y="10"/>
                    <a:pt x="1" y="163"/>
                    <a:pt x="1" y="354"/>
                  </a:cubicBezTo>
                  <a:lnTo>
                    <a:pt x="1" y="8355"/>
                  </a:lnTo>
                  <a:lnTo>
                    <a:pt x="824" y="8355"/>
                  </a:lnTo>
                  <a:lnTo>
                    <a:pt x="824" y="354"/>
                  </a:lnTo>
                  <a:cubicBezTo>
                    <a:pt x="824" y="163"/>
                    <a:pt x="977" y="10"/>
                    <a:pt x="1168" y="0"/>
                  </a:cubicBezTo>
                  <a:close/>
                </a:path>
              </a:pathLst>
            </a:custGeom>
            <a:solidFill>
              <a:srgbClr val="A9B7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816;p80"/>
            <p:cNvSpPr/>
            <p:nvPr/>
          </p:nvSpPr>
          <p:spPr>
            <a:xfrm>
              <a:off x="6059959" y="4376506"/>
              <a:ext cx="64626" cy="255615"/>
            </a:xfrm>
            <a:custGeom>
              <a:avLst/>
              <a:gdLst/>
              <a:ahLst/>
              <a:cxnLst/>
              <a:rect l="l" t="t" r="r" b="b"/>
              <a:pathLst>
                <a:path w="2461" h="9734" extrusionOk="0">
                  <a:moveTo>
                    <a:pt x="355" y="0"/>
                  </a:moveTo>
                  <a:cubicBezTo>
                    <a:pt x="154" y="0"/>
                    <a:pt x="0" y="163"/>
                    <a:pt x="0" y="354"/>
                  </a:cubicBezTo>
                  <a:lnTo>
                    <a:pt x="0" y="9733"/>
                  </a:lnTo>
                  <a:lnTo>
                    <a:pt x="2460" y="9733"/>
                  </a:lnTo>
                  <a:lnTo>
                    <a:pt x="2460" y="354"/>
                  </a:lnTo>
                  <a:cubicBezTo>
                    <a:pt x="2460" y="163"/>
                    <a:pt x="2307" y="10"/>
                    <a:pt x="2115" y="0"/>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9817;p80"/>
            <p:cNvSpPr/>
            <p:nvPr/>
          </p:nvSpPr>
          <p:spPr>
            <a:xfrm>
              <a:off x="6059959" y="4376506"/>
              <a:ext cx="30934" cy="255615"/>
            </a:xfrm>
            <a:custGeom>
              <a:avLst/>
              <a:gdLst/>
              <a:ahLst/>
              <a:cxnLst/>
              <a:rect l="l" t="t" r="r" b="b"/>
              <a:pathLst>
                <a:path w="1178" h="9734" extrusionOk="0">
                  <a:moveTo>
                    <a:pt x="355" y="0"/>
                  </a:moveTo>
                  <a:cubicBezTo>
                    <a:pt x="154" y="0"/>
                    <a:pt x="0" y="163"/>
                    <a:pt x="0" y="354"/>
                  </a:cubicBezTo>
                  <a:lnTo>
                    <a:pt x="0" y="9733"/>
                  </a:lnTo>
                  <a:lnTo>
                    <a:pt x="824" y="9733"/>
                  </a:lnTo>
                  <a:lnTo>
                    <a:pt x="824" y="354"/>
                  </a:lnTo>
                  <a:cubicBezTo>
                    <a:pt x="824" y="163"/>
                    <a:pt x="977" y="0"/>
                    <a:pt x="1178" y="0"/>
                  </a:cubicBezTo>
                  <a:close/>
                </a:path>
              </a:pathLst>
            </a:custGeom>
            <a:solidFill>
              <a:srgbClr val="4E67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818;p80"/>
            <p:cNvSpPr/>
            <p:nvPr/>
          </p:nvSpPr>
          <p:spPr>
            <a:xfrm>
              <a:off x="5781997" y="4275195"/>
              <a:ext cx="332767" cy="134241"/>
            </a:xfrm>
            <a:custGeom>
              <a:avLst/>
              <a:gdLst/>
              <a:ahLst/>
              <a:cxnLst/>
              <a:rect l="l" t="t" r="r" b="b"/>
              <a:pathLst>
                <a:path w="12672" h="5112" extrusionOk="0">
                  <a:moveTo>
                    <a:pt x="10172" y="1"/>
                  </a:moveTo>
                  <a:cubicBezTo>
                    <a:pt x="9997" y="1"/>
                    <a:pt x="9889" y="206"/>
                    <a:pt x="9992" y="355"/>
                  </a:cubicBezTo>
                  <a:lnTo>
                    <a:pt x="10356" y="872"/>
                  </a:lnTo>
                  <a:cubicBezTo>
                    <a:pt x="9150" y="1590"/>
                    <a:pt x="5274" y="3628"/>
                    <a:pt x="1" y="3628"/>
                  </a:cubicBezTo>
                  <a:lnTo>
                    <a:pt x="1" y="5112"/>
                  </a:lnTo>
                  <a:cubicBezTo>
                    <a:pt x="2872" y="5102"/>
                    <a:pt x="5714" y="4547"/>
                    <a:pt x="8375" y="3485"/>
                  </a:cubicBezTo>
                  <a:cubicBezTo>
                    <a:pt x="9360" y="3093"/>
                    <a:pt x="10298" y="2624"/>
                    <a:pt x="11208" y="2088"/>
                  </a:cubicBezTo>
                  <a:lnTo>
                    <a:pt x="11523" y="2547"/>
                  </a:lnTo>
                  <a:cubicBezTo>
                    <a:pt x="11568" y="2612"/>
                    <a:pt x="11636" y="2643"/>
                    <a:pt x="11703" y="2643"/>
                  </a:cubicBezTo>
                  <a:cubicBezTo>
                    <a:pt x="11793" y="2643"/>
                    <a:pt x="11883" y="2588"/>
                    <a:pt x="11916" y="2490"/>
                  </a:cubicBezTo>
                  <a:lnTo>
                    <a:pt x="12624" y="375"/>
                  </a:lnTo>
                  <a:cubicBezTo>
                    <a:pt x="12672" y="231"/>
                    <a:pt x="12567" y="78"/>
                    <a:pt x="12413" y="78"/>
                  </a:cubicBezTo>
                  <a:lnTo>
                    <a:pt x="10184" y="1"/>
                  </a:lnTo>
                  <a:cubicBezTo>
                    <a:pt x="10179" y="1"/>
                    <a:pt x="10176" y="1"/>
                    <a:pt x="10172" y="1"/>
                  </a:cubicBez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51396" y="3515184"/>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Google Shape;1577;p44"/>
          <p:cNvSpPr txBox="1">
            <a:spLocks noGrp="1"/>
          </p:cNvSpPr>
          <p:nvPr>
            <p:ph type="title"/>
          </p:nvPr>
        </p:nvSpPr>
        <p:spPr>
          <a:xfrm>
            <a:off x="0" y="4495428"/>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dirty="0" smtClean="0">
                <a:solidFill>
                  <a:schemeClr val="accent2"/>
                </a:solidFill>
                <a:latin typeface="Dosis"/>
                <a:ea typeface="Dosis"/>
                <a:cs typeface="Dosis"/>
                <a:sym typeface="Dosis"/>
              </a:rPr>
              <a:t>7</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ΜΕΘΟΔΟΛΟΓΙΑ</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ΕΡΕΥΝΑΣ (4/4)</a:t>
            </a:r>
            <a:endParaRPr sz="3600" dirty="0">
              <a:solidFill>
                <a:schemeClr val="accent6">
                  <a:lumMod val="50000"/>
                </a:schemeClr>
              </a:solidFill>
              <a:latin typeface="GFS Neohellenic" pitchFamily="2" charset="-95"/>
            </a:endParaRPr>
          </a:p>
        </p:txBody>
      </p:sp>
      <p:grpSp>
        <p:nvGrpSpPr>
          <p:cNvPr id="14" name="Group 78">
            <a:extLst>
              <a:ext uri="{FF2B5EF4-FFF2-40B4-BE49-F238E27FC236}">
                <a16:creationId xmlns:a16="http://schemas.microsoft.com/office/drawing/2014/main" xmlns="" id="{637FF8BE-A26E-4F5D-8B48-CDEADC51BDC7}"/>
              </a:ext>
            </a:extLst>
          </p:cNvPr>
          <p:cNvGrpSpPr/>
          <p:nvPr/>
        </p:nvGrpSpPr>
        <p:grpSpPr>
          <a:xfrm>
            <a:off x="5004048" y="195486"/>
            <a:ext cx="4410000" cy="785760"/>
            <a:chOff x="5413660" y="1364859"/>
            <a:chExt cx="4196394" cy="1215100"/>
          </a:xfrm>
        </p:grpSpPr>
        <p:grpSp>
          <p:nvGrpSpPr>
            <p:cNvPr id="15" name="Group 79">
              <a:extLst>
                <a:ext uri="{FF2B5EF4-FFF2-40B4-BE49-F238E27FC236}">
                  <a16:creationId xmlns:a16="http://schemas.microsoft.com/office/drawing/2014/main" xmlns="" id="{7602462C-0718-4C8B-AD8C-37935779043A}"/>
                </a:ext>
              </a:extLst>
            </p:cNvPr>
            <p:cNvGrpSpPr/>
            <p:nvPr/>
          </p:nvGrpSpPr>
          <p:grpSpPr>
            <a:xfrm>
              <a:off x="5413660" y="1364859"/>
              <a:ext cx="3914383" cy="1215100"/>
              <a:chOff x="3119462" y="2798298"/>
              <a:chExt cx="3914383" cy="1215100"/>
            </a:xfrm>
          </p:grpSpPr>
          <p:sp>
            <p:nvSpPr>
              <p:cNvPr id="17" name="Rectangle: Top Corners Rounded 83">
                <a:extLst>
                  <a:ext uri="{FF2B5EF4-FFF2-40B4-BE49-F238E27FC236}">
                    <a16:creationId xmlns:a16="http://schemas.microsoft.com/office/drawing/2014/main" xmlns="" id="{921145F7-DD54-4B8E-B47A-C55E4EFF5D3B}"/>
                  </a:ext>
                </a:extLst>
              </p:cNvPr>
              <p:cNvSpPr/>
              <p:nvPr/>
            </p:nvSpPr>
            <p:spPr>
              <a:xfrm rot="5400000">
                <a:off x="4473877" y="1443883"/>
                <a:ext cx="120555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84">
                <a:extLst>
                  <a:ext uri="{FF2B5EF4-FFF2-40B4-BE49-F238E27FC236}">
                    <a16:creationId xmlns:a16="http://schemas.microsoft.com/office/drawing/2014/main" xmlns="" id="{6B051CC9-FF3F-4128-922F-B844268E8483}"/>
                  </a:ext>
                </a:extLst>
              </p:cNvPr>
              <p:cNvSpPr/>
              <p:nvPr/>
            </p:nvSpPr>
            <p:spPr>
              <a:xfrm rot="5400000">
                <a:off x="6107780" y="3087335"/>
                <a:ext cx="1213342" cy="63878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225">
              <a:extLst>
                <a:ext uri="{FF2B5EF4-FFF2-40B4-BE49-F238E27FC236}">
                  <a16:creationId xmlns:a16="http://schemas.microsoft.com/office/drawing/2014/main" xmlns="" id="{46D10031-27B3-4C49-98B3-5B12E260223A}"/>
                </a:ext>
              </a:extLst>
            </p:cNvPr>
            <p:cNvSpPr txBox="1"/>
            <p:nvPr/>
          </p:nvSpPr>
          <p:spPr>
            <a:xfrm>
              <a:off x="8757500" y="1476212"/>
              <a:ext cx="852554" cy="999487"/>
            </a:xfrm>
            <a:prstGeom prst="rect">
              <a:avLst/>
            </a:prstGeom>
            <a:noFill/>
          </p:spPr>
          <p:txBody>
            <a:bodyPr wrap="square" rtlCol="0">
              <a:spAutoFit/>
            </a:bodyPr>
            <a:lstStyle/>
            <a:p>
              <a:r>
                <a:rPr lang="en-US" sz="3600" b="1" dirty="0" smtClean="0">
                  <a:solidFill>
                    <a:schemeClr val="bg1"/>
                  </a:solidFill>
                  <a:latin typeface="GFS Neohellenic" pitchFamily="2" charset="-95"/>
                </a:rPr>
                <a:t>3</a:t>
              </a:r>
              <a:r>
                <a:rPr lang="el-GR" sz="3600" b="1" baseline="30000" dirty="0" smtClean="0">
                  <a:solidFill>
                    <a:schemeClr val="bg1"/>
                  </a:solidFill>
                  <a:latin typeface="GFS Neohellenic" pitchFamily="2" charset="-95"/>
                </a:rPr>
                <a:t>η</a:t>
              </a:r>
              <a:endParaRPr lang="en-US" sz="3600" b="1" dirty="0">
                <a:solidFill>
                  <a:schemeClr val="bg1"/>
                </a:solidFill>
                <a:latin typeface="GFS Neohellenic" pitchFamily="2" charset="-95"/>
              </a:endParaRPr>
            </a:p>
          </p:txBody>
        </p:sp>
      </p:grpSp>
      <p:sp>
        <p:nvSpPr>
          <p:cNvPr id="25" name="TextBox 184">
            <a:extLst>
              <a:ext uri="{FF2B5EF4-FFF2-40B4-BE49-F238E27FC236}">
                <a16:creationId xmlns:a16="http://schemas.microsoft.com/office/drawing/2014/main" xmlns="" id="{2EAA11E9-AB02-4892-BADA-1DE43E97962F}"/>
              </a:ext>
            </a:extLst>
          </p:cNvPr>
          <p:cNvSpPr txBox="1"/>
          <p:nvPr/>
        </p:nvSpPr>
        <p:spPr>
          <a:xfrm>
            <a:off x="5148064" y="339502"/>
            <a:ext cx="4890967" cy="400110"/>
          </a:xfrm>
          <a:prstGeom prst="rect">
            <a:avLst/>
          </a:prstGeom>
          <a:noFill/>
        </p:spPr>
        <p:txBody>
          <a:bodyPr wrap="square" rtlCol="0">
            <a:spAutoFit/>
          </a:bodyPr>
          <a:lstStyle/>
          <a:p>
            <a:pPr algn="just"/>
            <a:r>
              <a:rPr lang="el-GR" sz="2000" b="1" dirty="0" smtClean="0">
                <a:latin typeface="GFS Neohellenic" pitchFamily="2" charset="-95"/>
              </a:rPr>
              <a:t>Μέτρηση επίδοσης μαθητών</a:t>
            </a:r>
            <a:endParaRPr lang="en-US" sz="2000" b="1" dirty="0">
              <a:latin typeface="GFS Neohellenic" pitchFamily="2" charset="-95"/>
            </a:endParaRPr>
          </a:p>
        </p:txBody>
      </p:sp>
      <p:sp>
        <p:nvSpPr>
          <p:cNvPr id="36" name="35 - Ορθογώνιο"/>
          <p:cNvSpPr/>
          <p:nvPr/>
        </p:nvSpPr>
        <p:spPr>
          <a:xfrm>
            <a:off x="1979712" y="1347614"/>
            <a:ext cx="6840760" cy="2952328"/>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Google Shape;1740;p46"/>
          <p:cNvSpPr txBox="1">
            <a:spLocks/>
          </p:cNvSpPr>
          <p:nvPr/>
        </p:nvSpPr>
        <p:spPr>
          <a:xfrm>
            <a:off x="2051720" y="1347614"/>
            <a:ext cx="6696744" cy="324036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kumimoji="0" lang="el-GR" sz="2200" b="1"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ΕΙΔΟΣ: </a:t>
            </a:r>
            <a:r>
              <a:rPr lang="el-GR" sz="2200" dirty="0" smtClean="0">
                <a:solidFill>
                  <a:schemeClr val="accent5">
                    <a:lumMod val="10000"/>
                  </a:schemeClr>
                </a:solidFill>
                <a:latin typeface="GFS Neohellenic" pitchFamily="2" charset="-95"/>
                <a:ea typeface="Asap"/>
                <a:cs typeface="Asap"/>
                <a:sym typeface="Asap"/>
              </a:rPr>
              <a:t>Π</a:t>
            </a:r>
            <a:r>
              <a:rPr kumimoji="0" lang="el-GR" sz="2200" i="0" strike="noStrike" kern="0" cap="none" spc="0" normalizeH="0" baseline="0" noProof="0" dirty="0" err="1" smtClean="0">
                <a:ln>
                  <a:noFill/>
                </a:ln>
                <a:solidFill>
                  <a:schemeClr val="accent5">
                    <a:lumMod val="10000"/>
                  </a:schemeClr>
                </a:solidFill>
                <a:effectLst/>
                <a:uLnTx/>
                <a:uFillTx/>
                <a:latin typeface="GFS Neohellenic" pitchFamily="2" charset="-95"/>
                <a:ea typeface="Asap"/>
                <a:cs typeface="Asap"/>
                <a:sym typeface="Asap"/>
              </a:rPr>
              <a:t>οσοτική</a:t>
            </a:r>
            <a:r>
              <a:rPr kumimoji="0" lang="el-GR" sz="2200"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 έρευνα</a:t>
            </a:r>
            <a:r>
              <a:rPr kumimoji="0" lang="el-GR" sz="2200" i="0" strike="noStrike" kern="0" cap="none" spc="0" normalizeH="0" noProof="0" dirty="0" smtClean="0">
                <a:ln>
                  <a:noFill/>
                </a:ln>
                <a:solidFill>
                  <a:schemeClr val="accent5">
                    <a:lumMod val="10000"/>
                  </a:schemeClr>
                </a:solidFill>
                <a:effectLst/>
                <a:uLnTx/>
                <a:uFillTx/>
                <a:latin typeface="GFS Neohellenic" pitchFamily="2" charset="-95"/>
                <a:ea typeface="Asap"/>
                <a:cs typeface="Asap"/>
                <a:sym typeface="Asap"/>
              </a:rPr>
              <a:t> πριν και </a:t>
            </a:r>
            <a:r>
              <a:rPr kumimoji="0" lang="el-GR" sz="2200"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μετά από</a:t>
            </a:r>
            <a:r>
              <a:rPr kumimoji="0" lang="el-GR" sz="2200" i="0" strike="noStrike" kern="0" cap="none" spc="0" normalizeH="0" noProof="0" dirty="0" smtClean="0">
                <a:ln>
                  <a:noFill/>
                </a:ln>
                <a:solidFill>
                  <a:schemeClr val="accent5">
                    <a:lumMod val="10000"/>
                  </a:schemeClr>
                </a:solidFill>
                <a:effectLst/>
                <a:uLnTx/>
                <a:uFillTx/>
                <a:latin typeface="GFS Neohellenic" pitchFamily="2" charset="-95"/>
                <a:ea typeface="Asap"/>
                <a:cs typeface="Asap"/>
                <a:sym typeface="Asap"/>
              </a:rPr>
              <a:t> διδακτική παρέμβαση</a:t>
            </a:r>
            <a:endParaRPr kumimoji="0" lang="el-GR" sz="2200" i="0"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endParaRPr>
          </a:p>
          <a:p>
            <a:pPr marL="0" marR="0" lvl="0" indent="0" algn="l" defTabSz="914400" rtl="0" eaLnBrk="1" fontAlgn="auto" latinLnBrk="0" hangingPunct="1">
              <a:spcBef>
                <a:spcPts val="0"/>
              </a:spcBef>
              <a:spcAft>
                <a:spcPts val="0"/>
              </a:spcAft>
              <a:buClr>
                <a:schemeClr val="accent1"/>
              </a:buClr>
              <a:buSzPts val="1200"/>
              <a:tabLst/>
              <a:defRPr/>
            </a:pPr>
            <a:r>
              <a:rPr lang="el-GR" sz="2200" b="1" noProof="0" dirty="0" smtClean="0">
                <a:solidFill>
                  <a:schemeClr val="accent5">
                    <a:lumMod val="10000"/>
                  </a:schemeClr>
                </a:solidFill>
                <a:latin typeface="GFS Neohellenic" pitchFamily="2" charset="-95"/>
                <a:ea typeface="Asap"/>
                <a:cs typeface="Asap"/>
                <a:sym typeface="Asap"/>
              </a:rPr>
              <a:t>ΜΕΘΟΔΟΣ ΔΕΙΓΜΑΤΟΛΗΨΙΑΣ: </a:t>
            </a:r>
            <a:r>
              <a:rPr lang="el-GR" sz="2200" noProof="0" dirty="0" smtClean="0">
                <a:solidFill>
                  <a:schemeClr val="accent5">
                    <a:lumMod val="10000"/>
                  </a:schemeClr>
                </a:solidFill>
                <a:latin typeface="GFS Neohellenic" pitchFamily="2" charset="-95"/>
                <a:ea typeface="Asap"/>
                <a:cs typeface="Asap"/>
                <a:sym typeface="Asap"/>
              </a:rPr>
              <a:t>Διαθέσιμο δείγμα</a:t>
            </a:r>
          </a:p>
          <a:p>
            <a:pPr marL="0" marR="0" lvl="0" indent="0" algn="l" defTabSz="914400" rtl="0" eaLnBrk="1" fontAlgn="auto" latinLnBrk="0" hangingPunct="1">
              <a:spcBef>
                <a:spcPts val="0"/>
              </a:spcBef>
              <a:spcAft>
                <a:spcPts val="0"/>
              </a:spcAft>
              <a:buClr>
                <a:schemeClr val="accent1"/>
              </a:buClr>
              <a:buSzPts val="1200"/>
              <a:tabLst/>
              <a:defRPr/>
            </a:pPr>
            <a:r>
              <a:rPr lang="el-GR" sz="2200" b="1" noProof="0" dirty="0" smtClean="0">
                <a:solidFill>
                  <a:schemeClr val="accent5">
                    <a:lumMod val="10000"/>
                  </a:schemeClr>
                </a:solidFill>
                <a:latin typeface="GFS Neohellenic" pitchFamily="2" charset="-95"/>
                <a:ea typeface="Asap"/>
                <a:cs typeface="Asap"/>
                <a:sym typeface="Asap"/>
              </a:rPr>
              <a:t>ΔΕΙΓΜΑ: </a:t>
            </a:r>
            <a:r>
              <a:rPr lang="el-GR" sz="2200" noProof="0" dirty="0" smtClean="0">
                <a:solidFill>
                  <a:schemeClr val="accent5">
                    <a:lumMod val="10000"/>
                  </a:schemeClr>
                </a:solidFill>
                <a:latin typeface="GFS Neohellenic" pitchFamily="2" charset="-95"/>
                <a:ea typeface="Asap"/>
                <a:cs typeface="Asap"/>
                <a:sym typeface="Asap"/>
              </a:rPr>
              <a:t>49 μαθήτριες/μαθητές ΣΤ’ Δημοτικού</a:t>
            </a:r>
            <a:endParaRPr lang="el-GR" sz="2200" i="1" noProof="0" dirty="0" smtClean="0">
              <a:solidFill>
                <a:schemeClr val="accent5">
                  <a:lumMod val="10000"/>
                </a:schemeClr>
              </a:solidFill>
              <a:latin typeface="GFS Neohellenic" pitchFamily="2" charset="-95"/>
              <a:ea typeface="Asap"/>
              <a:cs typeface="Asap"/>
              <a:sym typeface="Asap"/>
            </a:endParaRPr>
          </a:p>
          <a:p>
            <a:pPr lvl="0">
              <a:buClr>
                <a:schemeClr val="accent1"/>
              </a:buClr>
              <a:buSzPts val="1200"/>
              <a:defRPr/>
            </a:pPr>
            <a:r>
              <a:rPr lang="el-GR" sz="2200" b="1" dirty="0" smtClean="0">
                <a:solidFill>
                  <a:schemeClr val="accent5">
                    <a:lumMod val="10000"/>
                  </a:schemeClr>
                </a:solidFill>
                <a:latin typeface="GFS Neohellenic" pitchFamily="2" charset="-95"/>
                <a:ea typeface="Asap"/>
                <a:cs typeface="Asap"/>
                <a:sym typeface="Asap"/>
              </a:rPr>
              <a:t>ΜΕΘΟΔΟΣ ΕΡΕΥΝΑΣ:</a:t>
            </a:r>
            <a:r>
              <a:rPr lang="el-GR" sz="2200" dirty="0" smtClean="0">
                <a:solidFill>
                  <a:schemeClr val="accent5">
                    <a:lumMod val="10000"/>
                  </a:schemeClr>
                </a:solidFill>
                <a:latin typeface="GFS Neohellenic" pitchFamily="2" charset="-95"/>
                <a:ea typeface="Asap"/>
                <a:cs typeface="Asap"/>
                <a:sym typeface="Asap"/>
              </a:rPr>
              <a:t> Μέτρηση επίδοσης με </a:t>
            </a:r>
            <a:r>
              <a:rPr lang="en-US" sz="2200" dirty="0" smtClean="0">
                <a:solidFill>
                  <a:schemeClr val="accent5">
                    <a:lumMod val="10000"/>
                  </a:schemeClr>
                </a:solidFill>
                <a:latin typeface="GFS Neohellenic" pitchFamily="2" charset="-95"/>
                <a:ea typeface="Asap"/>
                <a:cs typeface="Asap"/>
                <a:sym typeface="Asap"/>
              </a:rPr>
              <a:t>pre-test </a:t>
            </a:r>
            <a:r>
              <a:rPr lang="el-GR" sz="2200" dirty="0" smtClean="0">
                <a:solidFill>
                  <a:schemeClr val="accent5">
                    <a:lumMod val="10000"/>
                  </a:schemeClr>
                </a:solidFill>
                <a:latin typeface="GFS Neohellenic" pitchFamily="2" charset="-95"/>
                <a:ea typeface="Asap"/>
                <a:cs typeface="Asap"/>
                <a:sym typeface="Asap"/>
              </a:rPr>
              <a:t>και </a:t>
            </a:r>
            <a:r>
              <a:rPr lang="en-US" sz="2200" dirty="0" smtClean="0">
                <a:solidFill>
                  <a:schemeClr val="accent5">
                    <a:lumMod val="10000"/>
                  </a:schemeClr>
                </a:solidFill>
                <a:latin typeface="GFS Neohellenic" pitchFamily="2" charset="-95"/>
                <a:ea typeface="Asap"/>
                <a:cs typeface="Asap"/>
                <a:sym typeface="Asap"/>
              </a:rPr>
              <a:t>post-test </a:t>
            </a:r>
            <a:r>
              <a:rPr lang="el-GR" sz="2200" dirty="0" smtClean="0">
                <a:solidFill>
                  <a:schemeClr val="accent5">
                    <a:lumMod val="10000"/>
                  </a:schemeClr>
                </a:solidFill>
                <a:latin typeface="GFS Neohellenic" pitchFamily="2" charset="-95"/>
                <a:ea typeface="Asap"/>
                <a:cs typeface="Asap"/>
                <a:sym typeface="Asap"/>
              </a:rPr>
              <a:t>στην ίδια ομάδα,</a:t>
            </a:r>
          </a:p>
          <a:p>
            <a:pPr marL="0" marR="0" lvl="0" indent="0" algn="l" defTabSz="914400" rtl="0" eaLnBrk="1" fontAlgn="auto" latinLnBrk="0" hangingPunct="1">
              <a:spcBef>
                <a:spcPts val="0"/>
              </a:spcBef>
              <a:spcAft>
                <a:spcPts val="0"/>
              </a:spcAft>
              <a:buClr>
                <a:schemeClr val="accent1"/>
              </a:buClr>
              <a:buSzPts val="1200"/>
              <a:tabLst/>
              <a:defRPr/>
            </a:pPr>
            <a:r>
              <a:rPr lang="el-GR" sz="2200" b="1" dirty="0" smtClean="0">
                <a:solidFill>
                  <a:schemeClr val="accent5">
                    <a:lumMod val="10000"/>
                  </a:schemeClr>
                </a:solidFill>
                <a:latin typeface="GFS Neohellenic" pitchFamily="2" charset="-95"/>
                <a:ea typeface="Asap"/>
                <a:cs typeface="Asap"/>
                <a:sym typeface="Asap"/>
              </a:rPr>
              <a:t>ΜΕΣΟ ΣΥΛΛΟΓΗΣ ΔΕΔΟΜΕΝΩΝ: </a:t>
            </a:r>
            <a:r>
              <a:rPr lang="el-GR" sz="2200" dirty="0" smtClean="0">
                <a:solidFill>
                  <a:schemeClr val="accent5">
                    <a:lumMod val="10000"/>
                  </a:schemeClr>
                </a:solidFill>
                <a:latin typeface="GFS Neohellenic" pitchFamily="2" charset="-95"/>
                <a:ea typeface="Asap"/>
                <a:cs typeface="Asap"/>
                <a:sym typeface="Asap"/>
              </a:rPr>
              <a:t>Ερωτηματολόγιο κλειστού τύπου ερωτήσεων</a:t>
            </a:r>
            <a:endParaRPr lang="el-GR" sz="2200" b="1" noProof="0" dirty="0" smtClean="0">
              <a:solidFill>
                <a:schemeClr val="accent5">
                  <a:lumMod val="10000"/>
                </a:schemeClr>
              </a:solidFill>
              <a:latin typeface="GFS Neohellenic" pitchFamily="2" charset="-95"/>
              <a:ea typeface="Asap"/>
              <a:cs typeface="Asap"/>
              <a:sym typeface="Asap"/>
            </a:endParaRPr>
          </a:p>
          <a:p>
            <a:pPr marL="0" marR="0" lvl="0" indent="0" algn="l" defTabSz="914400" rtl="0" eaLnBrk="1" fontAlgn="auto" latinLnBrk="0" hangingPunct="1">
              <a:lnSpc>
                <a:spcPct val="115000"/>
              </a:lnSpc>
              <a:spcBef>
                <a:spcPts val="0"/>
              </a:spcBef>
              <a:spcAft>
                <a:spcPts val="0"/>
              </a:spcAft>
              <a:buClr>
                <a:schemeClr val="accent1"/>
              </a:buClr>
              <a:buSzPts val="1200"/>
              <a:tabLst/>
              <a:defRPr/>
            </a:pPr>
            <a:endParaRPr kumimoji="0" lang="el-GR" sz="2200"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22" name="Google Shape;17102;p84"/>
          <p:cNvGrpSpPr/>
          <p:nvPr/>
        </p:nvGrpSpPr>
        <p:grpSpPr>
          <a:xfrm>
            <a:off x="4355976" y="0"/>
            <a:ext cx="3888432" cy="4763677"/>
            <a:chOff x="1424125" y="1515680"/>
            <a:chExt cx="246762" cy="347139"/>
          </a:xfrm>
        </p:grpSpPr>
        <p:sp>
          <p:nvSpPr>
            <p:cNvPr id="23" name="Google Shape;17103;p84"/>
            <p:cNvSpPr/>
            <p:nvPr/>
          </p:nvSpPr>
          <p:spPr>
            <a:xfrm>
              <a:off x="1424125" y="1537727"/>
              <a:ext cx="246762" cy="325092"/>
            </a:xfrm>
            <a:custGeom>
              <a:avLst/>
              <a:gdLst/>
              <a:ahLst/>
              <a:cxnLst/>
              <a:rect l="l" t="t" r="r" b="b"/>
              <a:pathLst>
                <a:path w="9413" h="12401" extrusionOk="0">
                  <a:moveTo>
                    <a:pt x="636" y="1"/>
                  </a:moveTo>
                  <a:cubicBezTo>
                    <a:pt x="289" y="1"/>
                    <a:pt x="1" y="289"/>
                    <a:pt x="1" y="636"/>
                  </a:cubicBezTo>
                  <a:lnTo>
                    <a:pt x="1" y="11751"/>
                  </a:lnTo>
                  <a:cubicBezTo>
                    <a:pt x="1" y="12112"/>
                    <a:pt x="289" y="12401"/>
                    <a:pt x="636" y="12401"/>
                  </a:cubicBezTo>
                  <a:lnTo>
                    <a:pt x="8763" y="12401"/>
                  </a:lnTo>
                  <a:cubicBezTo>
                    <a:pt x="9109" y="12401"/>
                    <a:pt x="9398" y="12112"/>
                    <a:pt x="9398" y="11751"/>
                  </a:cubicBezTo>
                  <a:lnTo>
                    <a:pt x="9398" y="650"/>
                  </a:lnTo>
                  <a:cubicBezTo>
                    <a:pt x="9413" y="289"/>
                    <a:pt x="9109" y="1"/>
                    <a:pt x="8749" y="1"/>
                  </a:cubicBezTo>
                  <a:lnTo>
                    <a:pt x="5342" y="1"/>
                  </a:lnTo>
                  <a:cubicBezTo>
                    <a:pt x="5342" y="426"/>
                    <a:pt x="5021" y="639"/>
                    <a:pt x="4699" y="639"/>
                  </a:cubicBezTo>
                  <a:cubicBezTo>
                    <a:pt x="4378" y="639"/>
                    <a:pt x="4057" y="426"/>
                    <a:pt x="4057"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104;p84"/>
            <p:cNvSpPr/>
            <p:nvPr/>
          </p:nvSpPr>
          <p:spPr>
            <a:xfrm>
              <a:off x="1435109" y="1537727"/>
              <a:ext cx="224060" cy="302757"/>
            </a:xfrm>
            <a:custGeom>
              <a:avLst/>
              <a:gdLst/>
              <a:ahLst/>
              <a:cxnLst/>
              <a:rect l="l" t="t" r="r" b="b"/>
              <a:pathLst>
                <a:path w="8547" h="11549" extrusionOk="0">
                  <a:moveTo>
                    <a:pt x="1935" y="1"/>
                  </a:moveTo>
                  <a:lnTo>
                    <a:pt x="1935" y="217"/>
                  </a:lnTo>
                  <a:cubicBezTo>
                    <a:pt x="1935" y="347"/>
                    <a:pt x="1834" y="434"/>
                    <a:pt x="1718" y="434"/>
                  </a:cubicBezTo>
                  <a:lnTo>
                    <a:pt x="433" y="434"/>
                  </a:lnTo>
                  <a:cubicBezTo>
                    <a:pt x="202" y="434"/>
                    <a:pt x="15" y="621"/>
                    <a:pt x="15" y="867"/>
                  </a:cubicBezTo>
                  <a:lnTo>
                    <a:pt x="15" y="11116"/>
                  </a:lnTo>
                  <a:cubicBezTo>
                    <a:pt x="0" y="11347"/>
                    <a:pt x="202" y="11549"/>
                    <a:pt x="433" y="11549"/>
                  </a:cubicBezTo>
                  <a:lnTo>
                    <a:pt x="8127" y="11549"/>
                  </a:lnTo>
                  <a:cubicBezTo>
                    <a:pt x="8358" y="11549"/>
                    <a:pt x="8546" y="11361"/>
                    <a:pt x="8546" y="11116"/>
                  </a:cubicBezTo>
                  <a:lnTo>
                    <a:pt x="8546" y="867"/>
                  </a:lnTo>
                  <a:cubicBezTo>
                    <a:pt x="8546" y="621"/>
                    <a:pt x="8358" y="434"/>
                    <a:pt x="8127" y="434"/>
                  </a:cubicBezTo>
                  <a:lnTo>
                    <a:pt x="6843" y="434"/>
                  </a:lnTo>
                  <a:cubicBezTo>
                    <a:pt x="6727" y="434"/>
                    <a:pt x="6626" y="347"/>
                    <a:pt x="6626" y="217"/>
                  </a:cubicBezTo>
                  <a:lnTo>
                    <a:pt x="6626" y="1"/>
                  </a:lnTo>
                  <a:lnTo>
                    <a:pt x="4923" y="1"/>
                  </a:lnTo>
                  <a:cubicBezTo>
                    <a:pt x="4923" y="426"/>
                    <a:pt x="4602" y="639"/>
                    <a:pt x="4280" y="639"/>
                  </a:cubicBezTo>
                  <a:cubicBezTo>
                    <a:pt x="3959" y="639"/>
                    <a:pt x="3638" y="426"/>
                    <a:pt x="3638" y="1"/>
                  </a:cubicBezTo>
                  <a:close/>
                </a:path>
              </a:pathLst>
            </a:custGeom>
            <a:solidFill>
              <a:srgbClr val="AABB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7105;p84"/>
            <p:cNvSpPr/>
            <p:nvPr/>
          </p:nvSpPr>
          <p:spPr>
            <a:xfrm>
              <a:off x="1446460" y="1560429"/>
              <a:ext cx="201724" cy="268704"/>
            </a:xfrm>
            <a:custGeom>
              <a:avLst/>
              <a:gdLst/>
              <a:ahLst/>
              <a:cxnLst/>
              <a:rect l="l" t="t" r="r" b="b"/>
              <a:pathLst>
                <a:path w="7695" h="10250" extrusionOk="0">
                  <a:moveTo>
                    <a:pt x="217" y="1"/>
                  </a:moveTo>
                  <a:cubicBezTo>
                    <a:pt x="101" y="1"/>
                    <a:pt x="0" y="102"/>
                    <a:pt x="0" y="217"/>
                  </a:cubicBezTo>
                  <a:lnTo>
                    <a:pt x="0" y="10033"/>
                  </a:lnTo>
                  <a:cubicBezTo>
                    <a:pt x="0" y="10149"/>
                    <a:pt x="101" y="10250"/>
                    <a:pt x="217" y="10250"/>
                  </a:cubicBezTo>
                  <a:lnTo>
                    <a:pt x="7478" y="10250"/>
                  </a:lnTo>
                  <a:cubicBezTo>
                    <a:pt x="7593" y="10250"/>
                    <a:pt x="7694" y="10149"/>
                    <a:pt x="7694" y="10033"/>
                  </a:cubicBezTo>
                  <a:lnTo>
                    <a:pt x="7694" y="217"/>
                  </a:lnTo>
                  <a:cubicBezTo>
                    <a:pt x="7694" y="102"/>
                    <a:pt x="7593" y="1"/>
                    <a:pt x="747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7106;p84"/>
            <p:cNvSpPr/>
            <p:nvPr/>
          </p:nvSpPr>
          <p:spPr>
            <a:xfrm>
              <a:off x="1496792" y="1515680"/>
              <a:ext cx="100692" cy="50464"/>
            </a:xfrm>
            <a:custGeom>
              <a:avLst/>
              <a:gdLst/>
              <a:ahLst/>
              <a:cxnLst/>
              <a:rect l="l" t="t" r="r" b="b"/>
              <a:pathLst>
                <a:path w="3841" h="1925" extrusionOk="0">
                  <a:moveTo>
                    <a:pt x="1922" y="527"/>
                  </a:moveTo>
                  <a:cubicBezTo>
                    <a:pt x="2085" y="527"/>
                    <a:pt x="2243" y="649"/>
                    <a:pt x="2252" y="842"/>
                  </a:cubicBezTo>
                  <a:cubicBezTo>
                    <a:pt x="2252" y="1013"/>
                    <a:pt x="2112" y="1170"/>
                    <a:pt x="1927" y="1173"/>
                  </a:cubicBezTo>
                  <a:lnTo>
                    <a:pt x="1927" y="1173"/>
                  </a:lnTo>
                  <a:cubicBezTo>
                    <a:pt x="1644" y="1168"/>
                    <a:pt x="1503" y="825"/>
                    <a:pt x="1689" y="625"/>
                  </a:cubicBezTo>
                  <a:cubicBezTo>
                    <a:pt x="1757" y="558"/>
                    <a:pt x="1840" y="527"/>
                    <a:pt x="1922" y="527"/>
                  </a:cubicBezTo>
                  <a:close/>
                  <a:moveTo>
                    <a:pt x="1926" y="1"/>
                  </a:moveTo>
                  <a:cubicBezTo>
                    <a:pt x="1639" y="1"/>
                    <a:pt x="1350" y="141"/>
                    <a:pt x="1184" y="423"/>
                  </a:cubicBezTo>
                  <a:lnTo>
                    <a:pt x="433" y="423"/>
                  </a:lnTo>
                  <a:cubicBezTo>
                    <a:pt x="202" y="423"/>
                    <a:pt x="15" y="611"/>
                    <a:pt x="0" y="842"/>
                  </a:cubicBezTo>
                  <a:lnTo>
                    <a:pt x="0" y="1693"/>
                  </a:lnTo>
                  <a:cubicBezTo>
                    <a:pt x="0" y="1823"/>
                    <a:pt x="87" y="1924"/>
                    <a:pt x="217" y="1924"/>
                  </a:cubicBezTo>
                  <a:lnTo>
                    <a:pt x="3638" y="1924"/>
                  </a:lnTo>
                  <a:cubicBezTo>
                    <a:pt x="3754" y="1924"/>
                    <a:pt x="3840" y="1823"/>
                    <a:pt x="3840" y="1708"/>
                  </a:cubicBezTo>
                  <a:lnTo>
                    <a:pt x="3840" y="842"/>
                  </a:lnTo>
                  <a:cubicBezTo>
                    <a:pt x="3840" y="611"/>
                    <a:pt x="3652" y="423"/>
                    <a:pt x="3422" y="423"/>
                  </a:cubicBezTo>
                  <a:lnTo>
                    <a:pt x="2656" y="423"/>
                  </a:lnTo>
                  <a:cubicBezTo>
                    <a:pt x="2498" y="141"/>
                    <a:pt x="2213" y="1"/>
                    <a:pt x="192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7107;p84"/>
            <p:cNvSpPr/>
            <p:nvPr/>
          </p:nvSpPr>
          <p:spPr>
            <a:xfrm>
              <a:off x="1477498" y="1669431"/>
              <a:ext cx="28024" cy="28024"/>
            </a:xfrm>
            <a:custGeom>
              <a:avLst/>
              <a:gdLst/>
              <a:ahLst/>
              <a:cxnLst/>
              <a:rect l="l" t="t" r="r" b="b"/>
              <a:pathLst>
                <a:path w="1069" h="1069" extrusionOk="0">
                  <a:moveTo>
                    <a:pt x="534" y="0"/>
                  </a:moveTo>
                  <a:cubicBezTo>
                    <a:pt x="231" y="0"/>
                    <a:pt x="0" y="245"/>
                    <a:pt x="0" y="534"/>
                  </a:cubicBezTo>
                  <a:cubicBezTo>
                    <a:pt x="0" y="837"/>
                    <a:pt x="231" y="1068"/>
                    <a:pt x="534" y="1068"/>
                  </a:cubicBezTo>
                  <a:cubicBezTo>
                    <a:pt x="823" y="1068"/>
                    <a:pt x="1068" y="837"/>
                    <a:pt x="1068" y="534"/>
                  </a:cubicBezTo>
                  <a:cubicBezTo>
                    <a:pt x="1068" y="245"/>
                    <a:pt x="823" y="0"/>
                    <a:pt x="534" y="0"/>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108;p84"/>
            <p:cNvSpPr/>
            <p:nvPr/>
          </p:nvSpPr>
          <p:spPr>
            <a:xfrm>
              <a:off x="1477498" y="1719738"/>
              <a:ext cx="28024" cy="28050"/>
            </a:xfrm>
            <a:custGeom>
              <a:avLst/>
              <a:gdLst/>
              <a:ahLst/>
              <a:cxnLst/>
              <a:rect l="l" t="t" r="r" b="b"/>
              <a:pathLst>
                <a:path w="1069" h="1070" extrusionOk="0">
                  <a:moveTo>
                    <a:pt x="534" y="1"/>
                  </a:moveTo>
                  <a:cubicBezTo>
                    <a:pt x="231" y="1"/>
                    <a:pt x="0" y="246"/>
                    <a:pt x="0" y="535"/>
                  </a:cubicBezTo>
                  <a:cubicBezTo>
                    <a:pt x="0" y="838"/>
                    <a:pt x="231" y="1069"/>
                    <a:pt x="534" y="1069"/>
                  </a:cubicBezTo>
                  <a:cubicBezTo>
                    <a:pt x="823" y="1069"/>
                    <a:pt x="1068" y="838"/>
                    <a:pt x="1068" y="535"/>
                  </a:cubicBezTo>
                  <a:cubicBezTo>
                    <a:pt x="1068" y="246"/>
                    <a:pt x="823" y="1"/>
                    <a:pt x="53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109;p84"/>
            <p:cNvSpPr/>
            <p:nvPr/>
          </p:nvSpPr>
          <p:spPr>
            <a:xfrm>
              <a:off x="1477498" y="1770071"/>
              <a:ext cx="28024" cy="28050"/>
            </a:xfrm>
            <a:custGeom>
              <a:avLst/>
              <a:gdLst/>
              <a:ahLst/>
              <a:cxnLst/>
              <a:rect l="l" t="t" r="r" b="b"/>
              <a:pathLst>
                <a:path w="1069" h="1070" extrusionOk="0">
                  <a:moveTo>
                    <a:pt x="534" y="1"/>
                  </a:moveTo>
                  <a:cubicBezTo>
                    <a:pt x="231" y="1"/>
                    <a:pt x="0" y="246"/>
                    <a:pt x="0" y="535"/>
                  </a:cubicBezTo>
                  <a:cubicBezTo>
                    <a:pt x="0" y="838"/>
                    <a:pt x="231" y="1069"/>
                    <a:pt x="534" y="1069"/>
                  </a:cubicBezTo>
                  <a:cubicBezTo>
                    <a:pt x="823" y="1069"/>
                    <a:pt x="1068" y="838"/>
                    <a:pt x="1068" y="535"/>
                  </a:cubicBezTo>
                  <a:cubicBezTo>
                    <a:pt x="1068" y="246"/>
                    <a:pt x="823" y="1"/>
                    <a:pt x="534" y="1"/>
                  </a:cubicBezTo>
                  <a:close/>
                </a:path>
              </a:pathLst>
            </a:custGeom>
            <a:solidFill>
              <a:srgbClr val="AD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110;p84"/>
            <p:cNvSpPr/>
            <p:nvPr/>
          </p:nvSpPr>
          <p:spPr>
            <a:xfrm>
              <a:off x="1517607" y="1666784"/>
              <a:ext cx="65118" cy="10984"/>
            </a:xfrm>
            <a:custGeom>
              <a:avLst/>
              <a:gdLst/>
              <a:ahLst/>
              <a:cxnLst/>
              <a:rect l="l" t="t" r="r" b="b"/>
              <a:pathLst>
                <a:path w="2484" h="419" extrusionOk="0">
                  <a:moveTo>
                    <a:pt x="275" y="0"/>
                  </a:moveTo>
                  <a:cubicBezTo>
                    <a:pt x="0" y="0"/>
                    <a:pt x="0" y="419"/>
                    <a:pt x="275" y="419"/>
                  </a:cubicBezTo>
                  <a:lnTo>
                    <a:pt x="2194" y="419"/>
                  </a:lnTo>
                  <a:cubicBezTo>
                    <a:pt x="2483" y="419"/>
                    <a:pt x="2483" y="0"/>
                    <a:pt x="2194"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111;p84"/>
            <p:cNvSpPr/>
            <p:nvPr/>
          </p:nvSpPr>
          <p:spPr>
            <a:xfrm>
              <a:off x="1517607" y="1689093"/>
              <a:ext cx="104467" cy="11377"/>
            </a:xfrm>
            <a:custGeom>
              <a:avLst/>
              <a:gdLst/>
              <a:ahLst/>
              <a:cxnLst/>
              <a:rect l="l" t="t" r="r" b="b"/>
              <a:pathLst>
                <a:path w="3985" h="434" extrusionOk="0">
                  <a:moveTo>
                    <a:pt x="275" y="1"/>
                  </a:moveTo>
                  <a:cubicBezTo>
                    <a:pt x="0" y="1"/>
                    <a:pt x="0" y="434"/>
                    <a:pt x="275" y="434"/>
                  </a:cubicBezTo>
                  <a:lnTo>
                    <a:pt x="3696" y="434"/>
                  </a:lnTo>
                  <a:cubicBezTo>
                    <a:pt x="3984" y="434"/>
                    <a:pt x="3984" y="1"/>
                    <a:pt x="369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112;p84"/>
            <p:cNvSpPr/>
            <p:nvPr/>
          </p:nvSpPr>
          <p:spPr>
            <a:xfrm>
              <a:off x="1517607" y="1717090"/>
              <a:ext cx="65118" cy="11377"/>
            </a:xfrm>
            <a:custGeom>
              <a:avLst/>
              <a:gdLst/>
              <a:ahLst/>
              <a:cxnLst/>
              <a:rect l="l" t="t" r="r" b="b"/>
              <a:pathLst>
                <a:path w="2484" h="434" extrusionOk="0">
                  <a:moveTo>
                    <a:pt x="275" y="1"/>
                  </a:moveTo>
                  <a:cubicBezTo>
                    <a:pt x="0" y="1"/>
                    <a:pt x="0" y="434"/>
                    <a:pt x="275" y="434"/>
                  </a:cubicBezTo>
                  <a:lnTo>
                    <a:pt x="2194" y="434"/>
                  </a:lnTo>
                  <a:cubicBezTo>
                    <a:pt x="2483" y="434"/>
                    <a:pt x="2483" y="1"/>
                    <a:pt x="2194"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7113;p84"/>
            <p:cNvSpPr/>
            <p:nvPr/>
          </p:nvSpPr>
          <p:spPr>
            <a:xfrm>
              <a:off x="1517607" y="1739425"/>
              <a:ext cx="104467" cy="11377"/>
            </a:xfrm>
            <a:custGeom>
              <a:avLst/>
              <a:gdLst/>
              <a:ahLst/>
              <a:cxnLst/>
              <a:rect l="l" t="t" r="r" b="b"/>
              <a:pathLst>
                <a:path w="3985" h="434" extrusionOk="0">
                  <a:moveTo>
                    <a:pt x="275" y="1"/>
                  </a:moveTo>
                  <a:cubicBezTo>
                    <a:pt x="0" y="1"/>
                    <a:pt x="0" y="434"/>
                    <a:pt x="275" y="434"/>
                  </a:cubicBezTo>
                  <a:lnTo>
                    <a:pt x="3696" y="434"/>
                  </a:lnTo>
                  <a:cubicBezTo>
                    <a:pt x="3984" y="434"/>
                    <a:pt x="3984" y="1"/>
                    <a:pt x="3696" y="1"/>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114;p84"/>
            <p:cNvSpPr/>
            <p:nvPr/>
          </p:nvSpPr>
          <p:spPr>
            <a:xfrm>
              <a:off x="1517607" y="1767423"/>
              <a:ext cx="65118" cy="11377"/>
            </a:xfrm>
            <a:custGeom>
              <a:avLst/>
              <a:gdLst/>
              <a:ahLst/>
              <a:cxnLst/>
              <a:rect l="l" t="t" r="r" b="b"/>
              <a:pathLst>
                <a:path w="2484" h="434" extrusionOk="0">
                  <a:moveTo>
                    <a:pt x="275" y="1"/>
                  </a:moveTo>
                  <a:cubicBezTo>
                    <a:pt x="0" y="1"/>
                    <a:pt x="0" y="434"/>
                    <a:pt x="275" y="434"/>
                  </a:cubicBezTo>
                  <a:lnTo>
                    <a:pt x="2194" y="434"/>
                  </a:lnTo>
                  <a:cubicBezTo>
                    <a:pt x="2483" y="434"/>
                    <a:pt x="2483" y="1"/>
                    <a:pt x="2194"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115;p84"/>
            <p:cNvSpPr/>
            <p:nvPr/>
          </p:nvSpPr>
          <p:spPr>
            <a:xfrm>
              <a:off x="1517607" y="1789758"/>
              <a:ext cx="104467" cy="11377"/>
            </a:xfrm>
            <a:custGeom>
              <a:avLst/>
              <a:gdLst/>
              <a:ahLst/>
              <a:cxnLst/>
              <a:rect l="l" t="t" r="r" b="b"/>
              <a:pathLst>
                <a:path w="3985" h="434" extrusionOk="0">
                  <a:moveTo>
                    <a:pt x="275" y="0"/>
                  </a:moveTo>
                  <a:cubicBezTo>
                    <a:pt x="0" y="0"/>
                    <a:pt x="0" y="434"/>
                    <a:pt x="275" y="434"/>
                  </a:cubicBezTo>
                  <a:lnTo>
                    <a:pt x="3696" y="434"/>
                  </a:lnTo>
                  <a:cubicBezTo>
                    <a:pt x="3984" y="434"/>
                    <a:pt x="3984" y="0"/>
                    <a:pt x="3696"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116;p84"/>
            <p:cNvSpPr/>
            <p:nvPr/>
          </p:nvSpPr>
          <p:spPr>
            <a:xfrm>
              <a:off x="1517607" y="1582765"/>
              <a:ext cx="98778" cy="11377"/>
            </a:xfrm>
            <a:custGeom>
              <a:avLst/>
              <a:gdLst/>
              <a:ahLst/>
              <a:cxnLst/>
              <a:rect l="l" t="t" r="r" b="b"/>
              <a:pathLst>
                <a:path w="3768" h="434" extrusionOk="0">
                  <a:moveTo>
                    <a:pt x="275" y="0"/>
                  </a:moveTo>
                  <a:cubicBezTo>
                    <a:pt x="0" y="0"/>
                    <a:pt x="0" y="433"/>
                    <a:pt x="275" y="433"/>
                  </a:cubicBezTo>
                  <a:lnTo>
                    <a:pt x="3479" y="433"/>
                  </a:lnTo>
                  <a:cubicBezTo>
                    <a:pt x="3768" y="433"/>
                    <a:pt x="3768" y="0"/>
                    <a:pt x="3479"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117;p84"/>
            <p:cNvSpPr/>
            <p:nvPr/>
          </p:nvSpPr>
          <p:spPr>
            <a:xfrm>
              <a:off x="1472570" y="1633097"/>
              <a:ext cx="149504" cy="11377"/>
            </a:xfrm>
            <a:custGeom>
              <a:avLst/>
              <a:gdLst/>
              <a:ahLst/>
              <a:cxnLst/>
              <a:rect l="l" t="t" r="r" b="b"/>
              <a:pathLst>
                <a:path w="5703" h="434" extrusionOk="0">
                  <a:moveTo>
                    <a:pt x="289" y="0"/>
                  </a:moveTo>
                  <a:cubicBezTo>
                    <a:pt x="0" y="0"/>
                    <a:pt x="0" y="433"/>
                    <a:pt x="289" y="433"/>
                  </a:cubicBezTo>
                  <a:lnTo>
                    <a:pt x="5414" y="433"/>
                  </a:lnTo>
                  <a:cubicBezTo>
                    <a:pt x="5702" y="433"/>
                    <a:pt x="5702" y="0"/>
                    <a:pt x="5414" y="0"/>
                  </a:cubicBezTo>
                  <a:close/>
                </a:path>
              </a:pathLst>
            </a:custGeom>
            <a:solidFill>
              <a:srgbClr val="E9ED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118;p84"/>
            <p:cNvSpPr/>
            <p:nvPr/>
          </p:nvSpPr>
          <p:spPr>
            <a:xfrm>
              <a:off x="1517607" y="1605100"/>
              <a:ext cx="26136" cy="11377"/>
            </a:xfrm>
            <a:custGeom>
              <a:avLst/>
              <a:gdLst/>
              <a:ahLst/>
              <a:cxnLst/>
              <a:rect l="l" t="t" r="r" b="b"/>
              <a:pathLst>
                <a:path w="997" h="434" extrusionOk="0">
                  <a:moveTo>
                    <a:pt x="275" y="0"/>
                  </a:moveTo>
                  <a:cubicBezTo>
                    <a:pt x="0" y="0"/>
                    <a:pt x="0" y="433"/>
                    <a:pt x="275" y="433"/>
                  </a:cubicBezTo>
                  <a:lnTo>
                    <a:pt x="708" y="433"/>
                  </a:lnTo>
                  <a:cubicBezTo>
                    <a:pt x="996" y="433"/>
                    <a:pt x="996" y="0"/>
                    <a:pt x="708" y="0"/>
                  </a:cubicBezTo>
                  <a:close/>
                </a:path>
              </a:pathLst>
            </a:custGeom>
            <a:solidFill>
              <a:srgbClr val="7288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119;p84"/>
            <p:cNvSpPr/>
            <p:nvPr/>
          </p:nvSpPr>
          <p:spPr>
            <a:xfrm>
              <a:off x="1550900" y="1605100"/>
              <a:ext cx="37487" cy="11377"/>
            </a:xfrm>
            <a:custGeom>
              <a:avLst/>
              <a:gdLst/>
              <a:ahLst/>
              <a:cxnLst/>
              <a:rect l="l" t="t" r="r" b="b"/>
              <a:pathLst>
                <a:path w="1430" h="434" extrusionOk="0">
                  <a:moveTo>
                    <a:pt x="289" y="0"/>
                  </a:moveTo>
                  <a:cubicBezTo>
                    <a:pt x="1" y="0"/>
                    <a:pt x="1" y="433"/>
                    <a:pt x="289" y="433"/>
                  </a:cubicBezTo>
                  <a:lnTo>
                    <a:pt x="1141" y="433"/>
                  </a:lnTo>
                  <a:cubicBezTo>
                    <a:pt x="1430" y="433"/>
                    <a:pt x="1430" y="0"/>
                    <a:pt x="1141" y="0"/>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120;p84"/>
            <p:cNvSpPr/>
            <p:nvPr/>
          </p:nvSpPr>
          <p:spPr>
            <a:xfrm>
              <a:off x="1474457" y="1582765"/>
              <a:ext cx="33712" cy="33712"/>
            </a:xfrm>
            <a:custGeom>
              <a:avLst/>
              <a:gdLst/>
              <a:ahLst/>
              <a:cxnLst/>
              <a:rect l="l" t="t" r="r" b="b"/>
              <a:pathLst>
                <a:path w="1286" h="1286" extrusionOk="0">
                  <a:moveTo>
                    <a:pt x="217" y="0"/>
                  </a:moveTo>
                  <a:cubicBezTo>
                    <a:pt x="102" y="0"/>
                    <a:pt x="1" y="101"/>
                    <a:pt x="1" y="217"/>
                  </a:cubicBezTo>
                  <a:lnTo>
                    <a:pt x="1" y="1069"/>
                  </a:lnTo>
                  <a:cubicBezTo>
                    <a:pt x="1" y="1184"/>
                    <a:pt x="102" y="1285"/>
                    <a:pt x="217" y="1285"/>
                  </a:cubicBezTo>
                  <a:lnTo>
                    <a:pt x="1069" y="1285"/>
                  </a:lnTo>
                  <a:cubicBezTo>
                    <a:pt x="1184" y="1285"/>
                    <a:pt x="1285" y="1184"/>
                    <a:pt x="1285" y="1069"/>
                  </a:cubicBezTo>
                  <a:lnTo>
                    <a:pt x="1285" y="217"/>
                  </a:lnTo>
                  <a:cubicBezTo>
                    <a:pt x="1285" y="101"/>
                    <a:pt x="1184" y="0"/>
                    <a:pt x="1069" y="0"/>
                  </a:cubicBezTo>
                  <a:close/>
                </a:path>
              </a:pathLst>
            </a:custGeom>
            <a:solidFill>
              <a:srgbClr val="9AA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121;p84"/>
            <p:cNvSpPr/>
            <p:nvPr/>
          </p:nvSpPr>
          <p:spPr>
            <a:xfrm>
              <a:off x="1496792" y="1555134"/>
              <a:ext cx="100692" cy="11010"/>
            </a:xfrm>
            <a:custGeom>
              <a:avLst/>
              <a:gdLst/>
              <a:ahLst/>
              <a:cxnLst/>
              <a:rect l="l" t="t" r="r" b="b"/>
              <a:pathLst>
                <a:path w="3841" h="420" extrusionOk="0">
                  <a:moveTo>
                    <a:pt x="217" y="1"/>
                  </a:moveTo>
                  <a:cubicBezTo>
                    <a:pt x="101" y="1"/>
                    <a:pt x="0" y="87"/>
                    <a:pt x="0" y="203"/>
                  </a:cubicBezTo>
                  <a:cubicBezTo>
                    <a:pt x="0" y="318"/>
                    <a:pt x="101" y="419"/>
                    <a:pt x="217" y="419"/>
                  </a:cubicBezTo>
                  <a:lnTo>
                    <a:pt x="3638" y="419"/>
                  </a:lnTo>
                  <a:cubicBezTo>
                    <a:pt x="3754" y="419"/>
                    <a:pt x="3840" y="318"/>
                    <a:pt x="3840" y="203"/>
                  </a:cubicBezTo>
                  <a:cubicBezTo>
                    <a:pt x="3840" y="87"/>
                    <a:pt x="3754" y="1"/>
                    <a:pt x="3638" y="1"/>
                  </a:cubicBezTo>
                  <a:close/>
                </a:path>
              </a:pathLst>
            </a:custGeom>
            <a:solidFill>
              <a:srgbClr val="BCC9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122;p84"/>
            <p:cNvSpPr/>
            <p:nvPr/>
          </p:nvSpPr>
          <p:spPr>
            <a:xfrm>
              <a:off x="1482794" y="1591075"/>
              <a:ext cx="17040" cy="17066"/>
            </a:xfrm>
            <a:custGeom>
              <a:avLst/>
              <a:gdLst/>
              <a:ahLst/>
              <a:cxnLst/>
              <a:rect l="l" t="t" r="r" b="b"/>
              <a:pathLst>
                <a:path w="650" h="651" extrusionOk="0">
                  <a:moveTo>
                    <a:pt x="332" y="1"/>
                  </a:moveTo>
                  <a:cubicBezTo>
                    <a:pt x="145" y="1"/>
                    <a:pt x="0" y="145"/>
                    <a:pt x="0" y="319"/>
                  </a:cubicBezTo>
                  <a:cubicBezTo>
                    <a:pt x="0" y="506"/>
                    <a:pt x="145" y="651"/>
                    <a:pt x="332" y="651"/>
                  </a:cubicBezTo>
                  <a:cubicBezTo>
                    <a:pt x="505" y="651"/>
                    <a:pt x="650" y="506"/>
                    <a:pt x="650" y="319"/>
                  </a:cubicBezTo>
                  <a:cubicBezTo>
                    <a:pt x="650" y="145"/>
                    <a:pt x="505" y="1"/>
                    <a:pt x="332" y="1"/>
                  </a:cubicBezTo>
                  <a:close/>
                </a:path>
              </a:pathLst>
            </a:custGeom>
            <a:solidFill>
              <a:srgbClr val="A8B9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20435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951796" y="3624002"/>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Freeform: Shape 46">
            <a:extLst>
              <a:ext uri="{FF2B5EF4-FFF2-40B4-BE49-F238E27FC236}">
                <a16:creationId xmlns:a16="http://schemas.microsoft.com/office/drawing/2014/main" xmlns="" id="{30105858-8A3E-4676-96A7-18C1A74E36F4}"/>
              </a:ext>
            </a:extLst>
          </p:cNvPr>
          <p:cNvSpPr/>
          <p:nvPr/>
        </p:nvSpPr>
        <p:spPr>
          <a:xfrm rot="5400000">
            <a:off x="5860008"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ΘΕΩΡΗΤΙΚΟ</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ΠΛΑΙΣΙΟ</a:t>
            </a:r>
            <a:endParaRPr sz="2000" dirty="0">
              <a:solidFill>
                <a:schemeClr val="accent5">
                  <a:lumMod val="10000"/>
                </a:schemeClr>
              </a:solidFill>
              <a:latin typeface="GFS Neohellenic" pitchFamily="2" charset="-95"/>
            </a:endParaRPr>
          </a:p>
        </p:txBody>
      </p:sp>
      <p:sp>
        <p:nvSpPr>
          <p:cNvPr id="107" name="Google Shape;1577;p44"/>
          <p:cNvSpPr txBox="1">
            <a:spLocks noGrp="1"/>
          </p:cNvSpPr>
          <p:nvPr>
            <p:ph type="title"/>
          </p:nvPr>
        </p:nvSpPr>
        <p:spPr>
          <a:xfrm>
            <a:off x="1763688" y="4443958"/>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109" name="Google Shape;1577;p44"/>
          <p:cNvSpPr txBox="1">
            <a:spLocks noGrp="1"/>
          </p:cNvSpPr>
          <p:nvPr>
            <p:ph type="title"/>
          </p:nvPr>
        </p:nvSpPr>
        <p:spPr>
          <a:xfrm>
            <a:off x="3563888" y="4587974"/>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111" name="Google Shape;1577;p44"/>
          <p:cNvSpPr txBox="1">
            <a:spLocks noGrp="1"/>
          </p:cNvSpPr>
          <p:nvPr>
            <p:ph type="title"/>
          </p:nvPr>
        </p:nvSpPr>
        <p:spPr>
          <a:xfrm>
            <a:off x="5796136"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8</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ΑΠΟΤΕΛΕΣΜΑΤΑ (1/5)</a:t>
            </a:r>
            <a:endParaRPr sz="3600" dirty="0">
              <a:solidFill>
                <a:schemeClr val="accent6">
                  <a:lumMod val="50000"/>
                </a:schemeClr>
              </a:solidFill>
              <a:latin typeface="GFS Neohellenic" pitchFamily="2" charset="-95"/>
            </a:endParaRPr>
          </a:p>
        </p:txBody>
      </p:sp>
      <p:sp>
        <p:nvSpPr>
          <p:cNvPr id="185" name="184 - Ορθογώνιο"/>
          <p:cNvSpPr/>
          <p:nvPr/>
        </p:nvSpPr>
        <p:spPr>
          <a:xfrm>
            <a:off x="323528" y="1203598"/>
            <a:ext cx="8352928" cy="504056"/>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3" name="Google Shape;1740;p46"/>
          <p:cNvSpPr txBox="1">
            <a:spLocks/>
          </p:cNvSpPr>
          <p:nvPr/>
        </p:nvSpPr>
        <p:spPr>
          <a:xfrm>
            <a:off x="323528" y="1203598"/>
            <a:ext cx="8460432"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Το εκπαιδευτικό υλικό διέπεται από τις αρχές και τη μεθοδολογία της ΕξΑΕ;</a:t>
            </a:r>
            <a:endParaRPr kumimoji="0" lang="el-GR" sz="2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87" name="186 - Ορθογώνιο"/>
          <p:cNvSpPr/>
          <p:nvPr/>
        </p:nvSpPr>
        <p:spPr>
          <a:xfrm>
            <a:off x="1907704" y="1923678"/>
            <a:ext cx="7092000" cy="2808312"/>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8" name="Google Shape;1740;p46"/>
          <p:cNvSpPr txBox="1">
            <a:spLocks/>
          </p:cNvSpPr>
          <p:nvPr/>
        </p:nvSpPr>
        <p:spPr>
          <a:xfrm>
            <a:off x="2339752" y="1923678"/>
            <a:ext cx="5544616"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ΧΑΡΑΚΤΗΡΙΣΤΙΚΑ ΕΚΠΑΙΔΕΥΤΙΚΟΥ ΥΛΙΚΟΥ</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89" name="Google Shape;1740;p46"/>
          <p:cNvSpPr txBox="1">
            <a:spLocks/>
          </p:cNvSpPr>
          <p:nvPr/>
        </p:nvSpPr>
        <p:spPr>
          <a:xfrm>
            <a:off x="2267744" y="2355726"/>
            <a:ext cx="4283968"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Επιστημονική συνοχή </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191" name="190 - Εικόνα" descr="green-correct-sign-5a294e63b81a56.8303498915126564837541-removebg-preview.png"/>
          <p:cNvPicPr>
            <a:picLocks noChangeAspect="1"/>
          </p:cNvPicPr>
          <p:nvPr/>
        </p:nvPicPr>
        <p:blipFill>
          <a:blip r:embed="rId3"/>
          <a:stretch>
            <a:fillRect/>
          </a:stretch>
        </p:blipFill>
        <p:spPr>
          <a:xfrm>
            <a:off x="1979712" y="2499742"/>
            <a:ext cx="355761" cy="281082"/>
          </a:xfrm>
          <a:prstGeom prst="rect">
            <a:avLst/>
          </a:prstGeom>
        </p:spPr>
      </p:pic>
      <p:pic>
        <p:nvPicPr>
          <p:cNvPr id="192" name="191 - Εικόνα" descr="green-correct-sign-5a294e63b81a56.8303498915126564837541-removebg-preview.png"/>
          <p:cNvPicPr>
            <a:picLocks noChangeAspect="1"/>
          </p:cNvPicPr>
          <p:nvPr/>
        </p:nvPicPr>
        <p:blipFill>
          <a:blip r:embed="rId3"/>
          <a:stretch>
            <a:fillRect/>
          </a:stretch>
        </p:blipFill>
        <p:spPr>
          <a:xfrm>
            <a:off x="1979712" y="2931790"/>
            <a:ext cx="355761" cy="281082"/>
          </a:xfrm>
          <a:prstGeom prst="rect">
            <a:avLst/>
          </a:prstGeom>
        </p:spPr>
      </p:pic>
      <p:sp>
        <p:nvSpPr>
          <p:cNvPr id="193" name="Google Shape;1740;p46"/>
          <p:cNvSpPr txBox="1">
            <a:spLocks/>
          </p:cNvSpPr>
          <p:nvPr/>
        </p:nvSpPr>
        <p:spPr>
          <a:xfrm>
            <a:off x="2267744" y="2787774"/>
            <a:ext cx="4283968"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Τεκμηρίωση</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194" name="193 - Εικόνα" descr="green-correct-sign-5a294e63b81a56.8303498915126564837541-removebg-preview.png"/>
          <p:cNvPicPr>
            <a:picLocks noChangeAspect="1"/>
          </p:cNvPicPr>
          <p:nvPr/>
        </p:nvPicPr>
        <p:blipFill>
          <a:blip r:embed="rId3"/>
          <a:stretch>
            <a:fillRect/>
          </a:stretch>
        </p:blipFill>
        <p:spPr>
          <a:xfrm>
            <a:off x="1979712" y="3363838"/>
            <a:ext cx="355761" cy="281082"/>
          </a:xfrm>
          <a:prstGeom prst="rect">
            <a:avLst/>
          </a:prstGeom>
        </p:spPr>
      </p:pic>
      <p:sp>
        <p:nvSpPr>
          <p:cNvPr id="195" name="Google Shape;1740;p46"/>
          <p:cNvSpPr txBox="1">
            <a:spLocks/>
          </p:cNvSpPr>
          <p:nvPr/>
        </p:nvSpPr>
        <p:spPr>
          <a:xfrm>
            <a:off x="2267744" y="3219822"/>
            <a:ext cx="6876256"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Απλή και κατανοητή παρουσίαση του γνωστικού αντικειμένου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196" name="195 - Εικόνα" descr="green-correct-sign-5a294e63b81a56.8303498915126564837541-removebg-preview.png"/>
          <p:cNvPicPr>
            <a:picLocks noChangeAspect="1"/>
          </p:cNvPicPr>
          <p:nvPr/>
        </p:nvPicPr>
        <p:blipFill>
          <a:blip r:embed="rId3"/>
          <a:stretch>
            <a:fillRect/>
          </a:stretch>
        </p:blipFill>
        <p:spPr>
          <a:xfrm>
            <a:off x="1979712" y="3795886"/>
            <a:ext cx="355761" cy="281082"/>
          </a:xfrm>
          <a:prstGeom prst="rect">
            <a:avLst/>
          </a:prstGeom>
        </p:spPr>
      </p:pic>
      <p:sp>
        <p:nvSpPr>
          <p:cNvPr id="197" name="Google Shape;1740;p46"/>
          <p:cNvSpPr txBox="1">
            <a:spLocks/>
          </p:cNvSpPr>
          <p:nvPr/>
        </p:nvSpPr>
        <p:spPr>
          <a:xfrm>
            <a:off x="2267744" y="3651870"/>
            <a:ext cx="6876256"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Εύχρηστο</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198" name="197 - Εικόνα" descr="green-correct-sign-5a294e63b81a56.8303498915126564837541-removebg-preview.png"/>
          <p:cNvPicPr>
            <a:picLocks noChangeAspect="1"/>
          </p:cNvPicPr>
          <p:nvPr/>
        </p:nvPicPr>
        <p:blipFill>
          <a:blip r:embed="rId3"/>
          <a:stretch>
            <a:fillRect/>
          </a:stretch>
        </p:blipFill>
        <p:spPr>
          <a:xfrm>
            <a:off x="1979712" y="4227934"/>
            <a:ext cx="355761" cy="281082"/>
          </a:xfrm>
          <a:prstGeom prst="rect">
            <a:avLst/>
          </a:prstGeom>
        </p:spPr>
      </p:pic>
      <p:sp>
        <p:nvSpPr>
          <p:cNvPr id="199" name="Google Shape;1740;p46"/>
          <p:cNvSpPr txBox="1">
            <a:spLocks/>
          </p:cNvSpPr>
          <p:nvPr/>
        </p:nvSpPr>
        <p:spPr>
          <a:xfrm>
            <a:off x="2267744" y="4083918"/>
            <a:ext cx="6876256"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Υποστήριξη / καθοδήγηση στη </a:t>
            </a:r>
            <a:r>
              <a:rPr lang="el-GR" sz="2000" noProof="0" dirty="0" err="1" smtClean="0">
                <a:solidFill>
                  <a:schemeClr val="accent5">
                    <a:lumMod val="10000"/>
                  </a:schemeClr>
                </a:solidFill>
                <a:latin typeface="GFS Neohellenic" pitchFamily="2" charset="-95"/>
                <a:ea typeface="Asap"/>
                <a:cs typeface="Asap"/>
                <a:sym typeface="Asap"/>
              </a:rPr>
              <a:t>μελετή</a:t>
            </a:r>
            <a:r>
              <a:rPr lang="el-GR" sz="2000" noProof="0" dirty="0" smtClean="0">
                <a:solidFill>
                  <a:schemeClr val="accent5">
                    <a:lumMod val="10000"/>
                  </a:schemeClr>
                </a:solidFill>
                <a:latin typeface="GFS Neohellenic" pitchFamily="2" charset="-95"/>
                <a:ea typeface="Asap"/>
                <a:cs typeface="Asap"/>
                <a:sym typeface="Asap"/>
              </a:rPr>
              <a:t> του εκπαιδευόμενου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200" name="Google Shape;1740;p46"/>
          <p:cNvSpPr txBox="1">
            <a:spLocks/>
          </p:cNvSpPr>
          <p:nvPr/>
        </p:nvSpPr>
        <p:spPr>
          <a:xfrm>
            <a:off x="2232000" y="2355726"/>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Υποστήριξη της αλληλεπίδρασης με τον μαθητή στη μελέτη του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201" name="Google Shape;1740;p46"/>
          <p:cNvSpPr txBox="1">
            <a:spLocks/>
          </p:cNvSpPr>
          <p:nvPr/>
        </p:nvSpPr>
        <p:spPr>
          <a:xfrm>
            <a:off x="2267744" y="2787774"/>
            <a:ext cx="6040288"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Δυνατότητα αναστοχασμού / αυτοαξιολόγησης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202" name="Google Shape;1740;p46"/>
          <p:cNvSpPr txBox="1">
            <a:spLocks/>
          </p:cNvSpPr>
          <p:nvPr/>
        </p:nvSpPr>
        <p:spPr>
          <a:xfrm>
            <a:off x="2267744" y="3219822"/>
            <a:ext cx="6876256"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Σαφήνεια σκοπού και προσδοκώμενων μαθησιακών αποτελεσμάτων</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 calcmode="lin" valueType="num">
                                      <p:cBhvr additive="base">
                                        <p:cTn id="7" dur="500" fill="hold"/>
                                        <p:tgtEl>
                                          <p:spTgt spid="83"/>
                                        </p:tgtEl>
                                        <p:attrNameLst>
                                          <p:attrName>ppt_x</p:attrName>
                                        </p:attrNameLst>
                                      </p:cBhvr>
                                      <p:tavLst>
                                        <p:tav tm="0">
                                          <p:val>
                                            <p:strVal val="#ppt_x"/>
                                          </p:val>
                                        </p:tav>
                                        <p:tav tm="100000">
                                          <p:val>
                                            <p:strVal val="#ppt_x"/>
                                          </p:val>
                                        </p:tav>
                                      </p:tavLst>
                                    </p:anim>
                                    <p:anim calcmode="lin" valueType="num">
                                      <p:cBhvr additive="base">
                                        <p:cTn id="8" dur="500" fill="hold"/>
                                        <p:tgtEl>
                                          <p:spTgt spid="8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1"/>
                                        </p:tgtEl>
                                        <p:attrNameLst>
                                          <p:attrName>style.visibility</p:attrName>
                                        </p:attrNameLst>
                                      </p:cBhvr>
                                      <p:to>
                                        <p:strVal val="visible"/>
                                      </p:to>
                                    </p:set>
                                    <p:anim calcmode="lin" valueType="num">
                                      <p:cBhvr additive="base">
                                        <p:cTn id="11" dur="500" fill="hold"/>
                                        <p:tgtEl>
                                          <p:spTgt spid="111"/>
                                        </p:tgtEl>
                                        <p:attrNameLst>
                                          <p:attrName>ppt_x</p:attrName>
                                        </p:attrNameLst>
                                      </p:cBhvr>
                                      <p:tavLst>
                                        <p:tav tm="0">
                                          <p:val>
                                            <p:strVal val="#ppt_x"/>
                                          </p:val>
                                        </p:tav>
                                        <p:tav tm="100000">
                                          <p:val>
                                            <p:strVal val="#ppt_x"/>
                                          </p:val>
                                        </p:tav>
                                      </p:tavLst>
                                    </p:anim>
                                    <p:anim calcmode="lin" valueType="num">
                                      <p:cBhvr additive="base">
                                        <p:cTn id="12" dur="500" fill="hold"/>
                                        <p:tgtEl>
                                          <p:spTgt spid="111"/>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5" presetClass="path" presetSubtype="0" accel="50000" decel="50000" fill="hold" grpId="0" nodeType="afterEffect">
                                  <p:stCondLst>
                                    <p:cond delay="0"/>
                                  </p:stCondLst>
                                  <p:childTnLst>
                                    <p:animMotion origin="layout" path="M 0 1.7284E-6 L -0.63003 -0.00679 " pathEditMode="relative" rAng="0" ptsTypes="AA">
                                      <p:cBhvr>
                                        <p:cTn id="15" dur="2000" fill="hold"/>
                                        <p:tgtEl>
                                          <p:spTgt spid="109"/>
                                        </p:tgtEl>
                                        <p:attrNameLst>
                                          <p:attrName>ppt_x</p:attrName>
                                          <p:attrName>ppt_y</p:attrName>
                                        </p:attrNameLst>
                                      </p:cBhvr>
                                      <p:rCtr x="-315" y="-3"/>
                                    </p:animMotion>
                                  </p:childTnLst>
                                </p:cTn>
                              </p:par>
                              <p:par>
                                <p:cTn id="16" presetID="35" presetClass="path" presetSubtype="0" accel="50000" decel="50000" fill="hold" grpId="0" nodeType="withEffect">
                                  <p:stCondLst>
                                    <p:cond delay="0"/>
                                  </p:stCondLst>
                                  <p:childTnLst>
                                    <p:animMotion origin="layout" path="M 3.05556E-6 2.59259E-6 L -0.62604 -0.00155 " pathEditMode="relative" rAng="0" ptsTypes="AA">
                                      <p:cBhvr>
                                        <p:cTn id="17" dur="2000" fill="hold"/>
                                        <p:tgtEl>
                                          <p:spTgt spid="82"/>
                                        </p:tgtEl>
                                        <p:attrNameLst>
                                          <p:attrName>ppt_x</p:attrName>
                                          <p:attrName>ppt_y</p:attrName>
                                        </p:attrNameLst>
                                      </p:cBhvr>
                                      <p:rCtr x="-313" y="-1"/>
                                    </p:animMotion>
                                  </p:childTnLst>
                                </p:cTn>
                              </p:par>
                              <p:par>
                                <p:cTn id="18" presetID="35" presetClass="path" presetSubtype="0" accel="50000" decel="50000" fill="hold" grpId="0" nodeType="withEffect">
                                  <p:stCondLst>
                                    <p:cond delay="0"/>
                                  </p:stCondLst>
                                  <p:childTnLst>
                                    <p:animMotion origin="layout" path="M 5E-6 -6.17284E-7 L -0.48039 -6.17284E-7 " pathEditMode="relative" rAng="0" ptsTypes="AA">
                                      <p:cBhvr>
                                        <p:cTn id="19" dur="2000" fill="hold"/>
                                        <p:tgtEl>
                                          <p:spTgt spid="107"/>
                                        </p:tgtEl>
                                        <p:attrNameLst>
                                          <p:attrName>ppt_x</p:attrName>
                                          <p:attrName>ppt_y</p:attrName>
                                        </p:attrNameLst>
                                      </p:cBhvr>
                                      <p:rCtr x="-240" y="0"/>
                                    </p:animMotion>
                                  </p:childTnLst>
                                </p:cTn>
                              </p:par>
                              <p:par>
                                <p:cTn id="20" presetID="35" presetClass="path" presetSubtype="0" accel="50000" decel="50000" fill="hold" grpId="0" nodeType="withEffect">
                                  <p:stCondLst>
                                    <p:cond delay="0"/>
                                  </p:stCondLst>
                                  <p:childTnLst>
                                    <p:animMotion origin="layout" path="M 3.61111E-6 3.95062E-6 L -0.46459 -0.00186 " pathEditMode="relative" rAng="0" ptsTypes="AA">
                                      <p:cBhvr>
                                        <p:cTn id="21" dur="2000" fill="hold"/>
                                        <p:tgtEl>
                                          <p:spTgt spid="81"/>
                                        </p:tgtEl>
                                        <p:attrNameLst>
                                          <p:attrName>ppt_x</p:attrName>
                                          <p:attrName>ppt_y</p:attrName>
                                        </p:attrNameLst>
                                      </p:cBhvr>
                                      <p:rCtr x="-232" y="-1"/>
                                    </p:animMotion>
                                  </p:childTnLst>
                                </p:cTn>
                              </p:par>
                              <p:par>
                                <p:cTn id="22" presetID="35" presetClass="path" presetSubtype="0" accel="50000" decel="50000" fill="hold" grpId="0" nodeType="withEffect">
                                  <p:stCondLst>
                                    <p:cond delay="0"/>
                                  </p:stCondLst>
                                  <p:childTnLst>
                                    <p:animMotion origin="layout" path="M 5E-6 4.5679E-6 L -0.32136 -0.00062 " pathEditMode="relative" rAng="0" ptsTypes="AA">
                                      <p:cBhvr>
                                        <p:cTn id="23" dur="2000" fill="hold"/>
                                        <p:tgtEl>
                                          <p:spTgt spid="105"/>
                                        </p:tgtEl>
                                        <p:attrNameLst>
                                          <p:attrName>ppt_x</p:attrName>
                                          <p:attrName>ppt_y</p:attrName>
                                        </p:attrNameLst>
                                      </p:cBhvr>
                                      <p:rCtr x="-161" y="0"/>
                                    </p:animMotion>
                                  </p:childTnLst>
                                </p:cTn>
                              </p:par>
                              <p:par>
                                <p:cTn id="24" presetID="35" presetClass="path" presetSubtype="0" accel="50000" decel="50000" fill="hold" grpId="0" nodeType="withEffect">
                                  <p:stCondLst>
                                    <p:cond delay="0"/>
                                  </p:stCondLst>
                                  <p:childTnLst>
                                    <p:animMotion origin="layout" path="M 0.01389 -0.00154 L -0.31875 -0.00309 " pathEditMode="relative" rAng="0" ptsTypes="AA">
                                      <p:cBhvr>
                                        <p:cTn id="25" dur="2000" fill="hold"/>
                                        <p:tgtEl>
                                          <p:spTgt spid="80"/>
                                        </p:tgtEl>
                                        <p:attrNameLst>
                                          <p:attrName>ppt_x</p:attrName>
                                          <p:attrName>ppt_y</p:attrName>
                                        </p:attrNameLst>
                                      </p:cBhvr>
                                      <p:rCtr x="-166" y="-1"/>
                                    </p:animMotion>
                                  </p:childTnLst>
                                </p:cTn>
                              </p:par>
                              <p:par>
                                <p:cTn id="26" presetID="35" presetClass="path" presetSubtype="0" accel="50000" decel="50000" fill="hold" grpId="1" nodeType="withEffect">
                                  <p:stCondLst>
                                    <p:cond delay="0"/>
                                  </p:stCondLst>
                                  <p:childTnLst>
                                    <p:animMotion origin="layout" path="M 2.5E-6 3.95062E-6 L -0.60625 -0.00186 " pathEditMode="relative" rAng="0" ptsTypes="AA">
                                      <p:cBhvr>
                                        <p:cTn id="27" dur="2000" fill="hold"/>
                                        <p:tgtEl>
                                          <p:spTgt spid="83"/>
                                        </p:tgtEl>
                                        <p:attrNameLst>
                                          <p:attrName>ppt_x</p:attrName>
                                          <p:attrName>ppt_y</p:attrName>
                                        </p:attrNameLst>
                                      </p:cBhvr>
                                      <p:rCtr x="-303" y="-1"/>
                                    </p:animMotion>
                                  </p:childTnLst>
                                </p:cTn>
                              </p:par>
                              <p:par>
                                <p:cTn id="28" presetID="35" presetClass="path" presetSubtype="0" accel="50000" decel="50000" fill="hold" grpId="1" nodeType="withEffect">
                                  <p:stCondLst>
                                    <p:cond delay="0"/>
                                  </p:stCondLst>
                                  <p:childTnLst>
                                    <p:animMotion origin="layout" path="M -8.33333E-7 3.33333E-6 L -0.61406 -0.00772 " pathEditMode="relative" rAng="0" ptsTypes="AA">
                                      <p:cBhvr>
                                        <p:cTn id="29" dur="2000" fill="hold"/>
                                        <p:tgtEl>
                                          <p:spTgt spid="111"/>
                                        </p:tgtEl>
                                        <p:attrNameLst>
                                          <p:attrName>ppt_x</p:attrName>
                                          <p:attrName>ppt_y</p:attrName>
                                        </p:attrNameLst>
                                      </p:cBhvr>
                                      <p:rCtr x="-307" y="-4"/>
                                    </p:animMotion>
                                  </p:childTnLst>
                                </p:cTn>
                              </p:par>
                            </p:childTnLst>
                          </p:cTn>
                        </p:par>
                      </p:childTnLst>
                    </p:cTn>
                  </p:par>
                  <p:par>
                    <p:cTn id="30" fill="hold">
                      <p:stCondLst>
                        <p:cond delay="indefinite"/>
                      </p:stCondLst>
                      <p:childTnLst>
                        <p:par>
                          <p:cTn id="31" fill="hold">
                            <p:stCondLst>
                              <p:cond delay="0"/>
                            </p:stCondLst>
                            <p:childTnLst>
                              <p:par>
                                <p:cTn id="32" presetID="2" presetClass="entr" presetSubtype="2"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anim calcmode="lin" valueType="num">
                                      <p:cBhvr additive="base">
                                        <p:cTn id="34" dur="500" fill="hold"/>
                                        <p:tgtEl>
                                          <p:spTgt spid="43"/>
                                        </p:tgtEl>
                                        <p:attrNameLst>
                                          <p:attrName>ppt_x</p:attrName>
                                        </p:attrNameLst>
                                      </p:cBhvr>
                                      <p:tavLst>
                                        <p:tav tm="0">
                                          <p:val>
                                            <p:strVal val="1+#ppt_w/2"/>
                                          </p:val>
                                        </p:tav>
                                        <p:tav tm="100000">
                                          <p:val>
                                            <p:strVal val="#ppt_x"/>
                                          </p:val>
                                        </p:tav>
                                      </p:tavLst>
                                    </p:anim>
                                    <p:anim calcmode="lin" valueType="num">
                                      <p:cBhvr additive="base">
                                        <p:cTn id="35" dur="500" fill="hold"/>
                                        <p:tgtEl>
                                          <p:spTgt spid="43"/>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185"/>
                                        </p:tgtEl>
                                        <p:attrNameLst>
                                          <p:attrName>style.visibility</p:attrName>
                                        </p:attrNameLst>
                                      </p:cBhvr>
                                      <p:to>
                                        <p:strVal val="visible"/>
                                      </p:to>
                                    </p:set>
                                    <p:anim calcmode="lin" valueType="num">
                                      <p:cBhvr additive="base">
                                        <p:cTn id="38" dur="500" fill="hold"/>
                                        <p:tgtEl>
                                          <p:spTgt spid="185"/>
                                        </p:tgtEl>
                                        <p:attrNameLst>
                                          <p:attrName>ppt_x</p:attrName>
                                        </p:attrNameLst>
                                      </p:cBhvr>
                                      <p:tavLst>
                                        <p:tav tm="0">
                                          <p:val>
                                            <p:strVal val="1+#ppt_w/2"/>
                                          </p:val>
                                        </p:tav>
                                        <p:tav tm="100000">
                                          <p:val>
                                            <p:strVal val="#ppt_x"/>
                                          </p:val>
                                        </p:tav>
                                      </p:tavLst>
                                    </p:anim>
                                    <p:anim calcmode="lin" valueType="num">
                                      <p:cBhvr additive="base">
                                        <p:cTn id="39" dur="500" fill="hold"/>
                                        <p:tgtEl>
                                          <p:spTgt spid="185"/>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87"/>
                                        </p:tgtEl>
                                        <p:attrNameLst>
                                          <p:attrName>style.visibility</p:attrName>
                                        </p:attrNameLst>
                                      </p:cBhvr>
                                      <p:to>
                                        <p:strVal val="visible"/>
                                      </p:to>
                                    </p:set>
                                    <p:anim calcmode="lin" valueType="num">
                                      <p:cBhvr additive="base">
                                        <p:cTn id="44" dur="500" fill="hold"/>
                                        <p:tgtEl>
                                          <p:spTgt spid="187"/>
                                        </p:tgtEl>
                                        <p:attrNameLst>
                                          <p:attrName>ppt_x</p:attrName>
                                        </p:attrNameLst>
                                      </p:cBhvr>
                                      <p:tavLst>
                                        <p:tav tm="0">
                                          <p:val>
                                            <p:strVal val="#ppt_x"/>
                                          </p:val>
                                        </p:tav>
                                        <p:tav tm="100000">
                                          <p:val>
                                            <p:strVal val="#ppt_x"/>
                                          </p:val>
                                        </p:tav>
                                      </p:tavLst>
                                    </p:anim>
                                    <p:anim calcmode="lin" valueType="num">
                                      <p:cBhvr additive="base">
                                        <p:cTn id="45" dur="500" fill="hold"/>
                                        <p:tgtEl>
                                          <p:spTgt spid="187"/>
                                        </p:tgtEl>
                                        <p:attrNameLst>
                                          <p:attrName>ppt_y</p:attrName>
                                        </p:attrNameLst>
                                      </p:cBhvr>
                                      <p:tavLst>
                                        <p:tav tm="0">
                                          <p:val>
                                            <p:strVal val="1+#ppt_h/2"/>
                                          </p:val>
                                        </p:tav>
                                        <p:tav tm="100000">
                                          <p:val>
                                            <p:strVal val="#ppt_y"/>
                                          </p:val>
                                        </p:tav>
                                      </p:tavLst>
                                    </p:anim>
                                  </p:childTnLst>
                                </p:cTn>
                              </p:par>
                              <p:par>
                                <p:cTn id="46" presetID="2" presetClass="entr" presetSubtype="4" fill="hold" grpId="0" nodeType="withEffect">
                                  <p:stCondLst>
                                    <p:cond delay="0"/>
                                  </p:stCondLst>
                                  <p:childTnLst>
                                    <p:set>
                                      <p:cBhvr>
                                        <p:cTn id="47" dur="1" fill="hold">
                                          <p:stCondLst>
                                            <p:cond delay="0"/>
                                          </p:stCondLst>
                                        </p:cTn>
                                        <p:tgtEl>
                                          <p:spTgt spid="188"/>
                                        </p:tgtEl>
                                        <p:attrNameLst>
                                          <p:attrName>style.visibility</p:attrName>
                                        </p:attrNameLst>
                                      </p:cBhvr>
                                      <p:to>
                                        <p:strVal val="visible"/>
                                      </p:to>
                                    </p:set>
                                    <p:anim calcmode="lin" valueType="num">
                                      <p:cBhvr additive="base">
                                        <p:cTn id="48" dur="500" fill="hold"/>
                                        <p:tgtEl>
                                          <p:spTgt spid="188"/>
                                        </p:tgtEl>
                                        <p:attrNameLst>
                                          <p:attrName>ppt_x</p:attrName>
                                        </p:attrNameLst>
                                      </p:cBhvr>
                                      <p:tavLst>
                                        <p:tav tm="0">
                                          <p:val>
                                            <p:strVal val="#ppt_x"/>
                                          </p:val>
                                        </p:tav>
                                        <p:tav tm="100000">
                                          <p:val>
                                            <p:strVal val="#ppt_x"/>
                                          </p:val>
                                        </p:tav>
                                      </p:tavLst>
                                    </p:anim>
                                    <p:anim calcmode="lin" valueType="num">
                                      <p:cBhvr additive="base">
                                        <p:cTn id="49" dur="500" fill="hold"/>
                                        <p:tgtEl>
                                          <p:spTgt spid="18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grpId="0" nodeType="clickEffect">
                                  <p:stCondLst>
                                    <p:cond delay="0"/>
                                  </p:stCondLst>
                                  <p:childTnLst>
                                    <p:set>
                                      <p:cBhvr>
                                        <p:cTn id="53" dur="1" fill="hold">
                                          <p:stCondLst>
                                            <p:cond delay="0"/>
                                          </p:stCondLst>
                                        </p:cTn>
                                        <p:tgtEl>
                                          <p:spTgt spid="189"/>
                                        </p:tgtEl>
                                        <p:attrNameLst>
                                          <p:attrName>style.visibility</p:attrName>
                                        </p:attrNameLst>
                                      </p:cBhvr>
                                      <p:to>
                                        <p:strVal val="visible"/>
                                      </p:to>
                                    </p:set>
                                    <p:anim calcmode="lin" valueType="num">
                                      <p:cBhvr additive="base">
                                        <p:cTn id="54" dur="500" fill="hold"/>
                                        <p:tgtEl>
                                          <p:spTgt spid="189"/>
                                        </p:tgtEl>
                                        <p:attrNameLst>
                                          <p:attrName>ppt_x</p:attrName>
                                        </p:attrNameLst>
                                      </p:cBhvr>
                                      <p:tavLst>
                                        <p:tav tm="0">
                                          <p:val>
                                            <p:strVal val="0-#ppt_w/2"/>
                                          </p:val>
                                        </p:tav>
                                        <p:tav tm="100000">
                                          <p:val>
                                            <p:strVal val="#ppt_x"/>
                                          </p:val>
                                        </p:tav>
                                      </p:tavLst>
                                    </p:anim>
                                    <p:anim calcmode="lin" valueType="num">
                                      <p:cBhvr additive="base">
                                        <p:cTn id="55" dur="500" fill="hold"/>
                                        <p:tgtEl>
                                          <p:spTgt spid="189"/>
                                        </p:tgtEl>
                                        <p:attrNameLst>
                                          <p:attrName>ppt_y</p:attrName>
                                        </p:attrNameLst>
                                      </p:cBhvr>
                                      <p:tavLst>
                                        <p:tav tm="0">
                                          <p:val>
                                            <p:strVal val="#ppt_y"/>
                                          </p:val>
                                        </p:tav>
                                        <p:tav tm="100000">
                                          <p:val>
                                            <p:strVal val="#ppt_y"/>
                                          </p:val>
                                        </p:tav>
                                      </p:tavLst>
                                    </p:anim>
                                  </p:childTnLst>
                                </p:cTn>
                              </p:par>
                              <p:par>
                                <p:cTn id="56" presetID="2" presetClass="entr" presetSubtype="8" fill="hold" nodeType="withEffect">
                                  <p:stCondLst>
                                    <p:cond delay="0"/>
                                  </p:stCondLst>
                                  <p:childTnLst>
                                    <p:set>
                                      <p:cBhvr>
                                        <p:cTn id="57" dur="1" fill="hold">
                                          <p:stCondLst>
                                            <p:cond delay="0"/>
                                          </p:stCondLst>
                                        </p:cTn>
                                        <p:tgtEl>
                                          <p:spTgt spid="191"/>
                                        </p:tgtEl>
                                        <p:attrNameLst>
                                          <p:attrName>style.visibility</p:attrName>
                                        </p:attrNameLst>
                                      </p:cBhvr>
                                      <p:to>
                                        <p:strVal val="visible"/>
                                      </p:to>
                                    </p:set>
                                    <p:anim calcmode="lin" valueType="num">
                                      <p:cBhvr additive="base">
                                        <p:cTn id="58" dur="500" fill="hold"/>
                                        <p:tgtEl>
                                          <p:spTgt spid="191"/>
                                        </p:tgtEl>
                                        <p:attrNameLst>
                                          <p:attrName>ppt_x</p:attrName>
                                        </p:attrNameLst>
                                      </p:cBhvr>
                                      <p:tavLst>
                                        <p:tav tm="0">
                                          <p:val>
                                            <p:strVal val="0-#ppt_w/2"/>
                                          </p:val>
                                        </p:tav>
                                        <p:tav tm="100000">
                                          <p:val>
                                            <p:strVal val="#ppt_x"/>
                                          </p:val>
                                        </p:tav>
                                      </p:tavLst>
                                    </p:anim>
                                    <p:anim calcmode="lin" valueType="num">
                                      <p:cBhvr additive="base">
                                        <p:cTn id="59" dur="500" fill="hold"/>
                                        <p:tgtEl>
                                          <p:spTgt spid="191"/>
                                        </p:tgtEl>
                                        <p:attrNameLst>
                                          <p:attrName>ppt_y</p:attrName>
                                        </p:attrNameLst>
                                      </p:cBhvr>
                                      <p:tavLst>
                                        <p:tav tm="0">
                                          <p:val>
                                            <p:strVal val="#ppt_y"/>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8" fill="hold" nodeType="clickEffect">
                                  <p:stCondLst>
                                    <p:cond delay="0"/>
                                  </p:stCondLst>
                                  <p:childTnLst>
                                    <p:set>
                                      <p:cBhvr>
                                        <p:cTn id="63" dur="1" fill="hold">
                                          <p:stCondLst>
                                            <p:cond delay="0"/>
                                          </p:stCondLst>
                                        </p:cTn>
                                        <p:tgtEl>
                                          <p:spTgt spid="192"/>
                                        </p:tgtEl>
                                        <p:attrNameLst>
                                          <p:attrName>style.visibility</p:attrName>
                                        </p:attrNameLst>
                                      </p:cBhvr>
                                      <p:to>
                                        <p:strVal val="visible"/>
                                      </p:to>
                                    </p:set>
                                    <p:anim calcmode="lin" valueType="num">
                                      <p:cBhvr additive="base">
                                        <p:cTn id="64" dur="500" fill="hold"/>
                                        <p:tgtEl>
                                          <p:spTgt spid="192"/>
                                        </p:tgtEl>
                                        <p:attrNameLst>
                                          <p:attrName>ppt_x</p:attrName>
                                        </p:attrNameLst>
                                      </p:cBhvr>
                                      <p:tavLst>
                                        <p:tav tm="0">
                                          <p:val>
                                            <p:strVal val="0-#ppt_w/2"/>
                                          </p:val>
                                        </p:tav>
                                        <p:tav tm="100000">
                                          <p:val>
                                            <p:strVal val="#ppt_x"/>
                                          </p:val>
                                        </p:tav>
                                      </p:tavLst>
                                    </p:anim>
                                    <p:anim calcmode="lin" valueType="num">
                                      <p:cBhvr additive="base">
                                        <p:cTn id="65" dur="500" fill="hold"/>
                                        <p:tgtEl>
                                          <p:spTgt spid="192"/>
                                        </p:tgtEl>
                                        <p:attrNameLst>
                                          <p:attrName>ppt_y</p:attrName>
                                        </p:attrNameLst>
                                      </p:cBhvr>
                                      <p:tavLst>
                                        <p:tav tm="0">
                                          <p:val>
                                            <p:strVal val="#ppt_y"/>
                                          </p:val>
                                        </p:tav>
                                        <p:tav tm="100000">
                                          <p:val>
                                            <p:strVal val="#ppt_y"/>
                                          </p:val>
                                        </p:tav>
                                      </p:tavLst>
                                    </p:anim>
                                  </p:childTnLst>
                                </p:cTn>
                              </p:par>
                              <p:par>
                                <p:cTn id="66" presetID="2" presetClass="entr" presetSubtype="8" fill="hold" grpId="0" nodeType="withEffect">
                                  <p:stCondLst>
                                    <p:cond delay="0"/>
                                  </p:stCondLst>
                                  <p:childTnLst>
                                    <p:set>
                                      <p:cBhvr>
                                        <p:cTn id="67" dur="1" fill="hold">
                                          <p:stCondLst>
                                            <p:cond delay="0"/>
                                          </p:stCondLst>
                                        </p:cTn>
                                        <p:tgtEl>
                                          <p:spTgt spid="193"/>
                                        </p:tgtEl>
                                        <p:attrNameLst>
                                          <p:attrName>style.visibility</p:attrName>
                                        </p:attrNameLst>
                                      </p:cBhvr>
                                      <p:to>
                                        <p:strVal val="visible"/>
                                      </p:to>
                                    </p:set>
                                    <p:anim calcmode="lin" valueType="num">
                                      <p:cBhvr additive="base">
                                        <p:cTn id="68" dur="500" fill="hold"/>
                                        <p:tgtEl>
                                          <p:spTgt spid="193"/>
                                        </p:tgtEl>
                                        <p:attrNameLst>
                                          <p:attrName>ppt_x</p:attrName>
                                        </p:attrNameLst>
                                      </p:cBhvr>
                                      <p:tavLst>
                                        <p:tav tm="0">
                                          <p:val>
                                            <p:strVal val="0-#ppt_w/2"/>
                                          </p:val>
                                        </p:tav>
                                        <p:tav tm="100000">
                                          <p:val>
                                            <p:strVal val="#ppt_x"/>
                                          </p:val>
                                        </p:tav>
                                      </p:tavLst>
                                    </p:anim>
                                    <p:anim calcmode="lin" valueType="num">
                                      <p:cBhvr additive="base">
                                        <p:cTn id="69" dur="500" fill="hold"/>
                                        <p:tgtEl>
                                          <p:spTgt spid="193"/>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nodeType="clickEffect">
                                  <p:stCondLst>
                                    <p:cond delay="0"/>
                                  </p:stCondLst>
                                  <p:childTnLst>
                                    <p:set>
                                      <p:cBhvr>
                                        <p:cTn id="73" dur="1" fill="hold">
                                          <p:stCondLst>
                                            <p:cond delay="0"/>
                                          </p:stCondLst>
                                        </p:cTn>
                                        <p:tgtEl>
                                          <p:spTgt spid="194"/>
                                        </p:tgtEl>
                                        <p:attrNameLst>
                                          <p:attrName>style.visibility</p:attrName>
                                        </p:attrNameLst>
                                      </p:cBhvr>
                                      <p:to>
                                        <p:strVal val="visible"/>
                                      </p:to>
                                    </p:set>
                                    <p:anim calcmode="lin" valueType="num">
                                      <p:cBhvr additive="base">
                                        <p:cTn id="74" dur="500" fill="hold"/>
                                        <p:tgtEl>
                                          <p:spTgt spid="194"/>
                                        </p:tgtEl>
                                        <p:attrNameLst>
                                          <p:attrName>ppt_x</p:attrName>
                                        </p:attrNameLst>
                                      </p:cBhvr>
                                      <p:tavLst>
                                        <p:tav tm="0">
                                          <p:val>
                                            <p:strVal val="0-#ppt_w/2"/>
                                          </p:val>
                                        </p:tav>
                                        <p:tav tm="100000">
                                          <p:val>
                                            <p:strVal val="#ppt_x"/>
                                          </p:val>
                                        </p:tav>
                                      </p:tavLst>
                                    </p:anim>
                                    <p:anim calcmode="lin" valueType="num">
                                      <p:cBhvr additive="base">
                                        <p:cTn id="75" dur="500" fill="hold"/>
                                        <p:tgtEl>
                                          <p:spTgt spid="194"/>
                                        </p:tgtEl>
                                        <p:attrNameLst>
                                          <p:attrName>ppt_y</p:attrName>
                                        </p:attrNameLst>
                                      </p:cBhvr>
                                      <p:tavLst>
                                        <p:tav tm="0">
                                          <p:val>
                                            <p:strVal val="#ppt_y"/>
                                          </p:val>
                                        </p:tav>
                                        <p:tav tm="100000">
                                          <p:val>
                                            <p:strVal val="#ppt_y"/>
                                          </p:val>
                                        </p:tav>
                                      </p:tavLst>
                                    </p:anim>
                                  </p:childTnLst>
                                </p:cTn>
                              </p:par>
                              <p:par>
                                <p:cTn id="76" presetID="2" presetClass="entr" presetSubtype="8" fill="hold" grpId="0" nodeType="withEffect">
                                  <p:stCondLst>
                                    <p:cond delay="0"/>
                                  </p:stCondLst>
                                  <p:childTnLst>
                                    <p:set>
                                      <p:cBhvr>
                                        <p:cTn id="77" dur="1" fill="hold">
                                          <p:stCondLst>
                                            <p:cond delay="0"/>
                                          </p:stCondLst>
                                        </p:cTn>
                                        <p:tgtEl>
                                          <p:spTgt spid="195"/>
                                        </p:tgtEl>
                                        <p:attrNameLst>
                                          <p:attrName>style.visibility</p:attrName>
                                        </p:attrNameLst>
                                      </p:cBhvr>
                                      <p:to>
                                        <p:strVal val="visible"/>
                                      </p:to>
                                    </p:set>
                                    <p:anim calcmode="lin" valueType="num">
                                      <p:cBhvr additive="base">
                                        <p:cTn id="78" dur="500" fill="hold"/>
                                        <p:tgtEl>
                                          <p:spTgt spid="195"/>
                                        </p:tgtEl>
                                        <p:attrNameLst>
                                          <p:attrName>ppt_x</p:attrName>
                                        </p:attrNameLst>
                                      </p:cBhvr>
                                      <p:tavLst>
                                        <p:tav tm="0">
                                          <p:val>
                                            <p:strVal val="0-#ppt_w/2"/>
                                          </p:val>
                                        </p:tav>
                                        <p:tav tm="100000">
                                          <p:val>
                                            <p:strVal val="#ppt_x"/>
                                          </p:val>
                                        </p:tav>
                                      </p:tavLst>
                                    </p:anim>
                                    <p:anim calcmode="lin" valueType="num">
                                      <p:cBhvr additive="base">
                                        <p:cTn id="79" dur="500" fill="hold"/>
                                        <p:tgtEl>
                                          <p:spTgt spid="195"/>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8" fill="hold" nodeType="clickEffect">
                                  <p:stCondLst>
                                    <p:cond delay="0"/>
                                  </p:stCondLst>
                                  <p:childTnLst>
                                    <p:set>
                                      <p:cBhvr>
                                        <p:cTn id="83" dur="1" fill="hold">
                                          <p:stCondLst>
                                            <p:cond delay="0"/>
                                          </p:stCondLst>
                                        </p:cTn>
                                        <p:tgtEl>
                                          <p:spTgt spid="196"/>
                                        </p:tgtEl>
                                        <p:attrNameLst>
                                          <p:attrName>style.visibility</p:attrName>
                                        </p:attrNameLst>
                                      </p:cBhvr>
                                      <p:to>
                                        <p:strVal val="visible"/>
                                      </p:to>
                                    </p:set>
                                    <p:anim calcmode="lin" valueType="num">
                                      <p:cBhvr additive="base">
                                        <p:cTn id="84" dur="500" fill="hold"/>
                                        <p:tgtEl>
                                          <p:spTgt spid="196"/>
                                        </p:tgtEl>
                                        <p:attrNameLst>
                                          <p:attrName>ppt_x</p:attrName>
                                        </p:attrNameLst>
                                      </p:cBhvr>
                                      <p:tavLst>
                                        <p:tav tm="0">
                                          <p:val>
                                            <p:strVal val="0-#ppt_w/2"/>
                                          </p:val>
                                        </p:tav>
                                        <p:tav tm="100000">
                                          <p:val>
                                            <p:strVal val="#ppt_x"/>
                                          </p:val>
                                        </p:tav>
                                      </p:tavLst>
                                    </p:anim>
                                    <p:anim calcmode="lin" valueType="num">
                                      <p:cBhvr additive="base">
                                        <p:cTn id="85" dur="500" fill="hold"/>
                                        <p:tgtEl>
                                          <p:spTgt spid="196"/>
                                        </p:tgtEl>
                                        <p:attrNameLst>
                                          <p:attrName>ppt_y</p:attrName>
                                        </p:attrNameLst>
                                      </p:cBhvr>
                                      <p:tavLst>
                                        <p:tav tm="0">
                                          <p:val>
                                            <p:strVal val="#ppt_y"/>
                                          </p:val>
                                        </p:tav>
                                        <p:tav tm="100000">
                                          <p:val>
                                            <p:strVal val="#ppt_y"/>
                                          </p:val>
                                        </p:tav>
                                      </p:tavLst>
                                    </p:anim>
                                  </p:childTnLst>
                                </p:cTn>
                              </p:par>
                              <p:par>
                                <p:cTn id="86" presetID="2" presetClass="entr" presetSubtype="8" fill="hold" grpId="0" nodeType="withEffect">
                                  <p:stCondLst>
                                    <p:cond delay="0"/>
                                  </p:stCondLst>
                                  <p:childTnLst>
                                    <p:set>
                                      <p:cBhvr>
                                        <p:cTn id="87" dur="1" fill="hold">
                                          <p:stCondLst>
                                            <p:cond delay="0"/>
                                          </p:stCondLst>
                                        </p:cTn>
                                        <p:tgtEl>
                                          <p:spTgt spid="197"/>
                                        </p:tgtEl>
                                        <p:attrNameLst>
                                          <p:attrName>style.visibility</p:attrName>
                                        </p:attrNameLst>
                                      </p:cBhvr>
                                      <p:to>
                                        <p:strVal val="visible"/>
                                      </p:to>
                                    </p:set>
                                    <p:anim calcmode="lin" valueType="num">
                                      <p:cBhvr additive="base">
                                        <p:cTn id="88" dur="500" fill="hold"/>
                                        <p:tgtEl>
                                          <p:spTgt spid="197"/>
                                        </p:tgtEl>
                                        <p:attrNameLst>
                                          <p:attrName>ppt_x</p:attrName>
                                        </p:attrNameLst>
                                      </p:cBhvr>
                                      <p:tavLst>
                                        <p:tav tm="0">
                                          <p:val>
                                            <p:strVal val="0-#ppt_w/2"/>
                                          </p:val>
                                        </p:tav>
                                        <p:tav tm="100000">
                                          <p:val>
                                            <p:strVal val="#ppt_x"/>
                                          </p:val>
                                        </p:tav>
                                      </p:tavLst>
                                    </p:anim>
                                    <p:anim calcmode="lin" valueType="num">
                                      <p:cBhvr additive="base">
                                        <p:cTn id="89" dur="500" fill="hold"/>
                                        <p:tgtEl>
                                          <p:spTgt spid="197"/>
                                        </p:tgtEl>
                                        <p:attrNameLst>
                                          <p:attrName>ppt_y</p:attrName>
                                        </p:attrNameLst>
                                      </p:cBhvr>
                                      <p:tavLst>
                                        <p:tav tm="0">
                                          <p:val>
                                            <p:strVal val="#ppt_y"/>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2" presetClass="entr" presetSubtype="8" fill="hold" nodeType="clickEffect">
                                  <p:stCondLst>
                                    <p:cond delay="0"/>
                                  </p:stCondLst>
                                  <p:childTnLst>
                                    <p:set>
                                      <p:cBhvr>
                                        <p:cTn id="93" dur="1" fill="hold">
                                          <p:stCondLst>
                                            <p:cond delay="0"/>
                                          </p:stCondLst>
                                        </p:cTn>
                                        <p:tgtEl>
                                          <p:spTgt spid="198"/>
                                        </p:tgtEl>
                                        <p:attrNameLst>
                                          <p:attrName>style.visibility</p:attrName>
                                        </p:attrNameLst>
                                      </p:cBhvr>
                                      <p:to>
                                        <p:strVal val="visible"/>
                                      </p:to>
                                    </p:set>
                                    <p:anim calcmode="lin" valueType="num">
                                      <p:cBhvr additive="base">
                                        <p:cTn id="94" dur="500" fill="hold"/>
                                        <p:tgtEl>
                                          <p:spTgt spid="198"/>
                                        </p:tgtEl>
                                        <p:attrNameLst>
                                          <p:attrName>ppt_x</p:attrName>
                                        </p:attrNameLst>
                                      </p:cBhvr>
                                      <p:tavLst>
                                        <p:tav tm="0">
                                          <p:val>
                                            <p:strVal val="0-#ppt_w/2"/>
                                          </p:val>
                                        </p:tav>
                                        <p:tav tm="100000">
                                          <p:val>
                                            <p:strVal val="#ppt_x"/>
                                          </p:val>
                                        </p:tav>
                                      </p:tavLst>
                                    </p:anim>
                                    <p:anim calcmode="lin" valueType="num">
                                      <p:cBhvr additive="base">
                                        <p:cTn id="95" dur="500" fill="hold"/>
                                        <p:tgtEl>
                                          <p:spTgt spid="198"/>
                                        </p:tgtEl>
                                        <p:attrNameLst>
                                          <p:attrName>ppt_y</p:attrName>
                                        </p:attrNameLst>
                                      </p:cBhvr>
                                      <p:tavLst>
                                        <p:tav tm="0">
                                          <p:val>
                                            <p:strVal val="#ppt_y"/>
                                          </p:val>
                                        </p:tav>
                                        <p:tav tm="100000">
                                          <p:val>
                                            <p:strVal val="#ppt_y"/>
                                          </p:val>
                                        </p:tav>
                                      </p:tavLst>
                                    </p:anim>
                                  </p:childTnLst>
                                </p:cTn>
                              </p:par>
                              <p:par>
                                <p:cTn id="96" presetID="2" presetClass="entr" presetSubtype="8" fill="hold" grpId="0" nodeType="withEffect">
                                  <p:stCondLst>
                                    <p:cond delay="0"/>
                                  </p:stCondLst>
                                  <p:childTnLst>
                                    <p:set>
                                      <p:cBhvr>
                                        <p:cTn id="97" dur="1" fill="hold">
                                          <p:stCondLst>
                                            <p:cond delay="0"/>
                                          </p:stCondLst>
                                        </p:cTn>
                                        <p:tgtEl>
                                          <p:spTgt spid="199"/>
                                        </p:tgtEl>
                                        <p:attrNameLst>
                                          <p:attrName>style.visibility</p:attrName>
                                        </p:attrNameLst>
                                      </p:cBhvr>
                                      <p:to>
                                        <p:strVal val="visible"/>
                                      </p:to>
                                    </p:set>
                                    <p:anim calcmode="lin" valueType="num">
                                      <p:cBhvr additive="base">
                                        <p:cTn id="98" dur="500" fill="hold"/>
                                        <p:tgtEl>
                                          <p:spTgt spid="199"/>
                                        </p:tgtEl>
                                        <p:attrNameLst>
                                          <p:attrName>ppt_x</p:attrName>
                                        </p:attrNameLst>
                                      </p:cBhvr>
                                      <p:tavLst>
                                        <p:tav tm="0">
                                          <p:val>
                                            <p:strVal val="0-#ppt_w/2"/>
                                          </p:val>
                                        </p:tav>
                                        <p:tav tm="100000">
                                          <p:val>
                                            <p:strVal val="#ppt_x"/>
                                          </p:val>
                                        </p:tav>
                                      </p:tavLst>
                                    </p:anim>
                                    <p:anim calcmode="lin" valueType="num">
                                      <p:cBhvr additive="base">
                                        <p:cTn id="99" dur="500" fill="hold"/>
                                        <p:tgtEl>
                                          <p:spTgt spid="199"/>
                                        </p:tgtEl>
                                        <p:attrNameLst>
                                          <p:attrName>ppt_y</p:attrName>
                                        </p:attrNameLst>
                                      </p:cBhvr>
                                      <p:tavLst>
                                        <p:tav tm="0">
                                          <p:val>
                                            <p:strVal val="#ppt_y"/>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xit" presetSubtype="4" fill="hold" nodeType="clickEffect">
                                  <p:stCondLst>
                                    <p:cond delay="0"/>
                                  </p:stCondLst>
                                  <p:childTnLst>
                                    <p:anim calcmode="lin" valueType="num">
                                      <p:cBhvr additive="base">
                                        <p:cTn id="103" dur="500"/>
                                        <p:tgtEl>
                                          <p:spTgt spid="191"/>
                                        </p:tgtEl>
                                        <p:attrNameLst>
                                          <p:attrName>ppt_x</p:attrName>
                                        </p:attrNameLst>
                                      </p:cBhvr>
                                      <p:tavLst>
                                        <p:tav tm="0">
                                          <p:val>
                                            <p:strVal val="ppt_x"/>
                                          </p:val>
                                        </p:tav>
                                        <p:tav tm="100000">
                                          <p:val>
                                            <p:strVal val="ppt_x"/>
                                          </p:val>
                                        </p:tav>
                                      </p:tavLst>
                                    </p:anim>
                                    <p:anim calcmode="lin" valueType="num">
                                      <p:cBhvr additive="base">
                                        <p:cTn id="104" dur="500"/>
                                        <p:tgtEl>
                                          <p:spTgt spid="191"/>
                                        </p:tgtEl>
                                        <p:attrNameLst>
                                          <p:attrName>ppt_y</p:attrName>
                                        </p:attrNameLst>
                                      </p:cBhvr>
                                      <p:tavLst>
                                        <p:tav tm="0">
                                          <p:val>
                                            <p:strVal val="ppt_y"/>
                                          </p:val>
                                        </p:tav>
                                        <p:tav tm="100000">
                                          <p:val>
                                            <p:strVal val="1+ppt_h/2"/>
                                          </p:val>
                                        </p:tav>
                                      </p:tavLst>
                                    </p:anim>
                                    <p:set>
                                      <p:cBhvr>
                                        <p:cTn id="105" dur="1" fill="hold">
                                          <p:stCondLst>
                                            <p:cond delay="499"/>
                                          </p:stCondLst>
                                        </p:cTn>
                                        <p:tgtEl>
                                          <p:spTgt spid="191"/>
                                        </p:tgtEl>
                                        <p:attrNameLst>
                                          <p:attrName>style.visibility</p:attrName>
                                        </p:attrNameLst>
                                      </p:cBhvr>
                                      <p:to>
                                        <p:strVal val="hidden"/>
                                      </p:to>
                                    </p:set>
                                  </p:childTnLst>
                                </p:cTn>
                              </p:par>
                              <p:par>
                                <p:cTn id="106" presetID="2" presetClass="exit" presetSubtype="4" fill="hold" grpId="1" nodeType="withEffect">
                                  <p:stCondLst>
                                    <p:cond delay="0"/>
                                  </p:stCondLst>
                                  <p:childTnLst>
                                    <p:anim calcmode="lin" valueType="num">
                                      <p:cBhvr additive="base">
                                        <p:cTn id="107" dur="500"/>
                                        <p:tgtEl>
                                          <p:spTgt spid="189"/>
                                        </p:tgtEl>
                                        <p:attrNameLst>
                                          <p:attrName>ppt_x</p:attrName>
                                        </p:attrNameLst>
                                      </p:cBhvr>
                                      <p:tavLst>
                                        <p:tav tm="0">
                                          <p:val>
                                            <p:strVal val="ppt_x"/>
                                          </p:val>
                                        </p:tav>
                                        <p:tav tm="100000">
                                          <p:val>
                                            <p:strVal val="ppt_x"/>
                                          </p:val>
                                        </p:tav>
                                      </p:tavLst>
                                    </p:anim>
                                    <p:anim calcmode="lin" valueType="num">
                                      <p:cBhvr additive="base">
                                        <p:cTn id="108" dur="500"/>
                                        <p:tgtEl>
                                          <p:spTgt spid="189"/>
                                        </p:tgtEl>
                                        <p:attrNameLst>
                                          <p:attrName>ppt_y</p:attrName>
                                        </p:attrNameLst>
                                      </p:cBhvr>
                                      <p:tavLst>
                                        <p:tav tm="0">
                                          <p:val>
                                            <p:strVal val="ppt_y"/>
                                          </p:val>
                                        </p:tav>
                                        <p:tav tm="100000">
                                          <p:val>
                                            <p:strVal val="1+ppt_h/2"/>
                                          </p:val>
                                        </p:tav>
                                      </p:tavLst>
                                    </p:anim>
                                    <p:set>
                                      <p:cBhvr>
                                        <p:cTn id="109" dur="1" fill="hold">
                                          <p:stCondLst>
                                            <p:cond delay="499"/>
                                          </p:stCondLst>
                                        </p:cTn>
                                        <p:tgtEl>
                                          <p:spTgt spid="189"/>
                                        </p:tgtEl>
                                        <p:attrNameLst>
                                          <p:attrName>style.visibility</p:attrName>
                                        </p:attrNameLst>
                                      </p:cBhvr>
                                      <p:to>
                                        <p:strVal val="hidden"/>
                                      </p:to>
                                    </p:set>
                                  </p:childTnLst>
                                </p:cTn>
                              </p:par>
                              <p:par>
                                <p:cTn id="110" presetID="2" presetClass="exit" presetSubtype="4" fill="hold" grpId="1" nodeType="withEffect">
                                  <p:stCondLst>
                                    <p:cond delay="0"/>
                                  </p:stCondLst>
                                  <p:childTnLst>
                                    <p:anim calcmode="lin" valueType="num">
                                      <p:cBhvr additive="base">
                                        <p:cTn id="111" dur="500"/>
                                        <p:tgtEl>
                                          <p:spTgt spid="193"/>
                                        </p:tgtEl>
                                        <p:attrNameLst>
                                          <p:attrName>ppt_x</p:attrName>
                                        </p:attrNameLst>
                                      </p:cBhvr>
                                      <p:tavLst>
                                        <p:tav tm="0">
                                          <p:val>
                                            <p:strVal val="ppt_x"/>
                                          </p:val>
                                        </p:tav>
                                        <p:tav tm="100000">
                                          <p:val>
                                            <p:strVal val="ppt_x"/>
                                          </p:val>
                                        </p:tav>
                                      </p:tavLst>
                                    </p:anim>
                                    <p:anim calcmode="lin" valueType="num">
                                      <p:cBhvr additive="base">
                                        <p:cTn id="112" dur="500"/>
                                        <p:tgtEl>
                                          <p:spTgt spid="193"/>
                                        </p:tgtEl>
                                        <p:attrNameLst>
                                          <p:attrName>ppt_y</p:attrName>
                                        </p:attrNameLst>
                                      </p:cBhvr>
                                      <p:tavLst>
                                        <p:tav tm="0">
                                          <p:val>
                                            <p:strVal val="ppt_y"/>
                                          </p:val>
                                        </p:tav>
                                        <p:tav tm="100000">
                                          <p:val>
                                            <p:strVal val="1+ppt_h/2"/>
                                          </p:val>
                                        </p:tav>
                                      </p:tavLst>
                                    </p:anim>
                                    <p:set>
                                      <p:cBhvr>
                                        <p:cTn id="113" dur="1" fill="hold">
                                          <p:stCondLst>
                                            <p:cond delay="499"/>
                                          </p:stCondLst>
                                        </p:cTn>
                                        <p:tgtEl>
                                          <p:spTgt spid="193"/>
                                        </p:tgtEl>
                                        <p:attrNameLst>
                                          <p:attrName>style.visibility</p:attrName>
                                        </p:attrNameLst>
                                      </p:cBhvr>
                                      <p:to>
                                        <p:strVal val="hidden"/>
                                      </p:to>
                                    </p:set>
                                  </p:childTnLst>
                                </p:cTn>
                              </p:par>
                              <p:par>
                                <p:cTn id="114" presetID="2" presetClass="exit" presetSubtype="4" fill="hold" nodeType="withEffect">
                                  <p:stCondLst>
                                    <p:cond delay="0"/>
                                  </p:stCondLst>
                                  <p:childTnLst>
                                    <p:anim calcmode="lin" valueType="num">
                                      <p:cBhvr additive="base">
                                        <p:cTn id="115" dur="500"/>
                                        <p:tgtEl>
                                          <p:spTgt spid="192"/>
                                        </p:tgtEl>
                                        <p:attrNameLst>
                                          <p:attrName>ppt_x</p:attrName>
                                        </p:attrNameLst>
                                      </p:cBhvr>
                                      <p:tavLst>
                                        <p:tav tm="0">
                                          <p:val>
                                            <p:strVal val="ppt_x"/>
                                          </p:val>
                                        </p:tav>
                                        <p:tav tm="100000">
                                          <p:val>
                                            <p:strVal val="ppt_x"/>
                                          </p:val>
                                        </p:tav>
                                      </p:tavLst>
                                    </p:anim>
                                    <p:anim calcmode="lin" valueType="num">
                                      <p:cBhvr additive="base">
                                        <p:cTn id="116" dur="500"/>
                                        <p:tgtEl>
                                          <p:spTgt spid="192"/>
                                        </p:tgtEl>
                                        <p:attrNameLst>
                                          <p:attrName>ppt_y</p:attrName>
                                        </p:attrNameLst>
                                      </p:cBhvr>
                                      <p:tavLst>
                                        <p:tav tm="0">
                                          <p:val>
                                            <p:strVal val="ppt_y"/>
                                          </p:val>
                                        </p:tav>
                                        <p:tav tm="100000">
                                          <p:val>
                                            <p:strVal val="1+ppt_h/2"/>
                                          </p:val>
                                        </p:tav>
                                      </p:tavLst>
                                    </p:anim>
                                    <p:set>
                                      <p:cBhvr>
                                        <p:cTn id="117" dur="1" fill="hold">
                                          <p:stCondLst>
                                            <p:cond delay="499"/>
                                          </p:stCondLst>
                                        </p:cTn>
                                        <p:tgtEl>
                                          <p:spTgt spid="192"/>
                                        </p:tgtEl>
                                        <p:attrNameLst>
                                          <p:attrName>style.visibility</p:attrName>
                                        </p:attrNameLst>
                                      </p:cBhvr>
                                      <p:to>
                                        <p:strVal val="hidden"/>
                                      </p:to>
                                    </p:set>
                                  </p:childTnLst>
                                </p:cTn>
                              </p:par>
                              <p:par>
                                <p:cTn id="118" presetID="2" presetClass="exit" presetSubtype="4" fill="hold" grpId="1" nodeType="withEffect">
                                  <p:stCondLst>
                                    <p:cond delay="0"/>
                                  </p:stCondLst>
                                  <p:childTnLst>
                                    <p:anim calcmode="lin" valueType="num">
                                      <p:cBhvr additive="base">
                                        <p:cTn id="119" dur="500"/>
                                        <p:tgtEl>
                                          <p:spTgt spid="195"/>
                                        </p:tgtEl>
                                        <p:attrNameLst>
                                          <p:attrName>ppt_x</p:attrName>
                                        </p:attrNameLst>
                                      </p:cBhvr>
                                      <p:tavLst>
                                        <p:tav tm="0">
                                          <p:val>
                                            <p:strVal val="ppt_x"/>
                                          </p:val>
                                        </p:tav>
                                        <p:tav tm="100000">
                                          <p:val>
                                            <p:strVal val="ppt_x"/>
                                          </p:val>
                                        </p:tav>
                                      </p:tavLst>
                                    </p:anim>
                                    <p:anim calcmode="lin" valueType="num">
                                      <p:cBhvr additive="base">
                                        <p:cTn id="120" dur="500"/>
                                        <p:tgtEl>
                                          <p:spTgt spid="195"/>
                                        </p:tgtEl>
                                        <p:attrNameLst>
                                          <p:attrName>ppt_y</p:attrName>
                                        </p:attrNameLst>
                                      </p:cBhvr>
                                      <p:tavLst>
                                        <p:tav tm="0">
                                          <p:val>
                                            <p:strVal val="ppt_y"/>
                                          </p:val>
                                        </p:tav>
                                        <p:tav tm="100000">
                                          <p:val>
                                            <p:strVal val="1+ppt_h/2"/>
                                          </p:val>
                                        </p:tav>
                                      </p:tavLst>
                                    </p:anim>
                                    <p:set>
                                      <p:cBhvr>
                                        <p:cTn id="121" dur="1" fill="hold">
                                          <p:stCondLst>
                                            <p:cond delay="499"/>
                                          </p:stCondLst>
                                        </p:cTn>
                                        <p:tgtEl>
                                          <p:spTgt spid="195"/>
                                        </p:tgtEl>
                                        <p:attrNameLst>
                                          <p:attrName>style.visibility</p:attrName>
                                        </p:attrNameLst>
                                      </p:cBhvr>
                                      <p:to>
                                        <p:strVal val="hidden"/>
                                      </p:to>
                                    </p:set>
                                  </p:childTnLst>
                                </p:cTn>
                              </p:par>
                              <p:par>
                                <p:cTn id="122" presetID="2" presetClass="exit" presetSubtype="4" fill="hold" nodeType="withEffect">
                                  <p:stCondLst>
                                    <p:cond delay="0"/>
                                  </p:stCondLst>
                                  <p:childTnLst>
                                    <p:anim calcmode="lin" valueType="num">
                                      <p:cBhvr additive="base">
                                        <p:cTn id="123" dur="500"/>
                                        <p:tgtEl>
                                          <p:spTgt spid="194"/>
                                        </p:tgtEl>
                                        <p:attrNameLst>
                                          <p:attrName>ppt_x</p:attrName>
                                        </p:attrNameLst>
                                      </p:cBhvr>
                                      <p:tavLst>
                                        <p:tav tm="0">
                                          <p:val>
                                            <p:strVal val="ppt_x"/>
                                          </p:val>
                                        </p:tav>
                                        <p:tav tm="100000">
                                          <p:val>
                                            <p:strVal val="ppt_x"/>
                                          </p:val>
                                        </p:tav>
                                      </p:tavLst>
                                    </p:anim>
                                    <p:anim calcmode="lin" valueType="num">
                                      <p:cBhvr additive="base">
                                        <p:cTn id="124" dur="500"/>
                                        <p:tgtEl>
                                          <p:spTgt spid="194"/>
                                        </p:tgtEl>
                                        <p:attrNameLst>
                                          <p:attrName>ppt_y</p:attrName>
                                        </p:attrNameLst>
                                      </p:cBhvr>
                                      <p:tavLst>
                                        <p:tav tm="0">
                                          <p:val>
                                            <p:strVal val="ppt_y"/>
                                          </p:val>
                                        </p:tav>
                                        <p:tav tm="100000">
                                          <p:val>
                                            <p:strVal val="1+ppt_h/2"/>
                                          </p:val>
                                        </p:tav>
                                      </p:tavLst>
                                    </p:anim>
                                    <p:set>
                                      <p:cBhvr>
                                        <p:cTn id="125" dur="1" fill="hold">
                                          <p:stCondLst>
                                            <p:cond delay="499"/>
                                          </p:stCondLst>
                                        </p:cTn>
                                        <p:tgtEl>
                                          <p:spTgt spid="194"/>
                                        </p:tgtEl>
                                        <p:attrNameLst>
                                          <p:attrName>style.visibility</p:attrName>
                                        </p:attrNameLst>
                                      </p:cBhvr>
                                      <p:to>
                                        <p:strVal val="hidden"/>
                                      </p:to>
                                    </p:set>
                                  </p:childTnLst>
                                </p:cTn>
                              </p:par>
                              <p:par>
                                <p:cTn id="126" presetID="2" presetClass="exit" presetSubtype="4" fill="hold" grpId="1" nodeType="withEffect">
                                  <p:stCondLst>
                                    <p:cond delay="0"/>
                                  </p:stCondLst>
                                  <p:childTnLst>
                                    <p:anim calcmode="lin" valueType="num">
                                      <p:cBhvr additive="base">
                                        <p:cTn id="127" dur="500"/>
                                        <p:tgtEl>
                                          <p:spTgt spid="197"/>
                                        </p:tgtEl>
                                        <p:attrNameLst>
                                          <p:attrName>ppt_x</p:attrName>
                                        </p:attrNameLst>
                                      </p:cBhvr>
                                      <p:tavLst>
                                        <p:tav tm="0">
                                          <p:val>
                                            <p:strVal val="ppt_x"/>
                                          </p:val>
                                        </p:tav>
                                        <p:tav tm="100000">
                                          <p:val>
                                            <p:strVal val="ppt_x"/>
                                          </p:val>
                                        </p:tav>
                                      </p:tavLst>
                                    </p:anim>
                                    <p:anim calcmode="lin" valueType="num">
                                      <p:cBhvr additive="base">
                                        <p:cTn id="128" dur="500"/>
                                        <p:tgtEl>
                                          <p:spTgt spid="197"/>
                                        </p:tgtEl>
                                        <p:attrNameLst>
                                          <p:attrName>ppt_y</p:attrName>
                                        </p:attrNameLst>
                                      </p:cBhvr>
                                      <p:tavLst>
                                        <p:tav tm="0">
                                          <p:val>
                                            <p:strVal val="ppt_y"/>
                                          </p:val>
                                        </p:tav>
                                        <p:tav tm="100000">
                                          <p:val>
                                            <p:strVal val="1+ppt_h/2"/>
                                          </p:val>
                                        </p:tav>
                                      </p:tavLst>
                                    </p:anim>
                                    <p:set>
                                      <p:cBhvr>
                                        <p:cTn id="129" dur="1" fill="hold">
                                          <p:stCondLst>
                                            <p:cond delay="499"/>
                                          </p:stCondLst>
                                        </p:cTn>
                                        <p:tgtEl>
                                          <p:spTgt spid="197"/>
                                        </p:tgtEl>
                                        <p:attrNameLst>
                                          <p:attrName>style.visibility</p:attrName>
                                        </p:attrNameLst>
                                      </p:cBhvr>
                                      <p:to>
                                        <p:strVal val="hidden"/>
                                      </p:to>
                                    </p:set>
                                  </p:childTnLst>
                                </p:cTn>
                              </p:par>
                              <p:par>
                                <p:cTn id="130" presetID="2" presetClass="exit" presetSubtype="4" fill="hold" nodeType="withEffect">
                                  <p:stCondLst>
                                    <p:cond delay="0"/>
                                  </p:stCondLst>
                                  <p:childTnLst>
                                    <p:anim calcmode="lin" valueType="num">
                                      <p:cBhvr additive="base">
                                        <p:cTn id="131" dur="500"/>
                                        <p:tgtEl>
                                          <p:spTgt spid="196"/>
                                        </p:tgtEl>
                                        <p:attrNameLst>
                                          <p:attrName>ppt_x</p:attrName>
                                        </p:attrNameLst>
                                      </p:cBhvr>
                                      <p:tavLst>
                                        <p:tav tm="0">
                                          <p:val>
                                            <p:strVal val="ppt_x"/>
                                          </p:val>
                                        </p:tav>
                                        <p:tav tm="100000">
                                          <p:val>
                                            <p:strVal val="ppt_x"/>
                                          </p:val>
                                        </p:tav>
                                      </p:tavLst>
                                    </p:anim>
                                    <p:anim calcmode="lin" valueType="num">
                                      <p:cBhvr additive="base">
                                        <p:cTn id="132" dur="500"/>
                                        <p:tgtEl>
                                          <p:spTgt spid="196"/>
                                        </p:tgtEl>
                                        <p:attrNameLst>
                                          <p:attrName>ppt_y</p:attrName>
                                        </p:attrNameLst>
                                      </p:cBhvr>
                                      <p:tavLst>
                                        <p:tav tm="0">
                                          <p:val>
                                            <p:strVal val="ppt_y"/>
                                          </p:val>
                                        </p:tav>
                                        <p:tav tm="100000">
                                          <p:val>
                                            <p:strVal val="1+ppt_h/2"/>
                                          </p:val>
                                        </p:tav>
                                      </p:tavLst>
                                    </p:anim>
                                    <p:set>
                                      <p:cBhvr>
                                        <p:cTn id="133" dur="1" fill="hold">
                                          <p:stCondLst>
                                            <p:cond delay="499"/>
                                          </p:stCondLst>
                                        </p:cTn>
                                        <p:tgtEl>
                                          <p:spTgt spid="196"/>
                                        </p:tgtEl>
                                        <p:attrNameLst>
                                          <p:attrName>style.visibility</p:attrName>
                                        </p:attrNameLst>
                                      </p:cBhvr>
                                      <p:to>
                                        <p:strVal val="hidden"/>
                                      </p:to>
                                    </p:set>
                                  </p:childTnLst>
                                </p:cTn>
                              </p:par>
                              <p:par>
                                <p:cTn id="134" presetID="2" presetClass="exit" presetSubtype="4" fill="hold" grpId="1" nodeType="withEffect">
                                  <p:stCondLst>
                                    <p:cond delay="0"/>
                                  </p:stCondLst>
                                  <p:childTnLst>
                                    <p:anim calcmode="lin" valueType="num">
                                      <p:cBhvr additive="base">
                                        <p:cTn id="135" dur="500"/>
                                        <p:tgtEl>
                                          <p:spTgt spid="199"/>
                                        </p:tgtEl>
                                        <p:attrNameLst>
                                          <p:attrName>ppt_x</p:attrName>
                                        </p:attrNameLst>
                                      </p:cBhvr>
                                      <p:tavLst>
                                        <p:tav tm="0">
                                          <p:val>
                                            <p:strVal val="ppt_x"/>
                                          </p:val>
                                        </p:tav>
                                        <p:tav tm="100000">
                                          <p:val>
                                            <p:strVal val="ppt_x"/>
                                          </p:val>
                                        </p:tav>
                                      </p:tavLst>
                                    </p:anim>
                                    <p:anim calcmode="lin" valueType="num">
                                      <p:cBhvr additive="base">
                                        <p:cTn id="136" dur="500"/>
                                        <p:tgtEl>
                                          <p:spTgt spid="199"/>
                                        </p:tgtEl>
                                        <p:attrNameLst>
                                          <p:attrName>ppt_y</p:attrName>
                                        </p:attrNameLst>
                                      </p:cBhvr>
                                      <p:tavLst>
                                        <p:tav tm="0">
                                          <p:val>
                                            <p:strVal val="ppt_y"/>
                                          </p:val>
                                        </p:tav>
                                        <p:tav tm="100000">
                                          <p:val>
                                            <p:strVal val="1+ppt_h/2"/>
                                          </p:val>
                                        </p:tav>
                                      </p:tavLst>
                                    </p:anim>
                                    <p:set>
                                      <p:cBhvr>
                                        <p:cTn id="137" dur="1" fill="hold">
                                          <p:stCondLst>
                                            <p:cond delay="499"/>
                                          </p:stCondLst>
                                        </p:cTn>
                                        <p:tgtEl>
                                          <p:spTgt spid="199"/>
                                        </p:tgtEl>
                                        <p:attrNameLst>
                                          <p:attrName>style.visibility</p:attrName>
                                        </p:attrNameLst>
                                      </p:cBhvr>
                                      <p:to>
                                        <p:strVal val="hidden"/>
                                      </p:to>
                                    </p:set>
                                  </p:childTnLst>
                                </p:cTn>
                              </p:par>
                              <p:par>
                                <p:cTn id="138" presetID="2" presetClass="exit" presetSubtype="4" fill="hold" nodeType="withEffect">
                                  <p:stCondLst>
                                    <p:cond delay="0"/>
                                  </p:stCondLst>
                                  <p:childTnLst>
                                    <p:anim calcmode="lin" valueType="num">
                                      <p:cBhvr additive="base">
                                        <p:cTn id="139" dur="500"/>
                                        <p:tgtEl>
                                          <p:spTgt spid="198"/>
                                        </p:tgtEl>
                                        <p:attrNameLst>
                                          <p:attrName>ppt_x</p:attrName>
                                        </p:attrNameLst>
                                      </p:cBhvr>
                                      <p:tavLst>
                                        <p:tav tm="0">
                                          <p:val>
                                            <p:strVal val="ppt_x"/>
                                          </p:val>
                                        </p:tav>
                                        <p:tav tm="100000">
                                          <p:val>
                                            <p:strVal val="ppt_x"/>
                                          </p:val>
                                        </p:tav>
                                      </p:tavLst>
                                    </p:anim>
                                    <p:anim calcmode="lin" valueType="num">
                                      <p:cBhvr additive="base">
                                        <p:cTn id="140" dur="500"/>
                                        <p:tgtEl>
                                          <p:spTgt spid="198"/>
                                        </p:tgtEl>
                                        <p:attrNameLst>
                                          <p:attrName>ppt_y</p:attrName>
                                        </p:attrNameLst>
                                      </p:cBhvr>
                                      <p:tavLst>
                                        <p:tav tm="0">
                                          <p:val>
                                            <p:strVal val="ppt_y"/>
                                          </p:val>
                                        </p:tav>
                                        <p:tav tm="100000">
                                          <p:val>
                                            <p:strVal val="1+ppt_h/2"/>
                                          </p:val>
                                        </p:tav>
                                      </p:tavLst>
                                    </p:anim>
                                    <p:set>
                                      <p:cBhvr>
                                        <p:cTn id="141" dur="1" fill="hold">
                                          <p:stCondLst>
                                            <p:cond delay="499"/>
                                          </p:stCondLst>
                                        </p:cTn>
                                        <p:tgtEl>
                                          <p:spTgt spid="198"/>
                                        </p:tgtEl>
                                        <p:attrNameLst>
                                          <p:attrName>style.visibility</p:attrName>
                                        </p:attrNameLst>
                                      </p:cBhvr>
                                      <p:to>
                                        <p:strVal val="hidden"/>
                                      </p:to>
                                    </p:set>
                                  </p:childTnLst>
                                </p:cTn>
                              </p:par>
                            </p:childTnLst>
                          </p:cTn>
                        </p:par>
                        <p:par>
                          <p:cTn id="142" fill="hold">
                            <p:stCondLst>
                              <p:cond delay="500"/>
                            </p:stCondLst>
                            <p:childTnLst>
                              <p:par>
                                <p:cTn id="143" presetID="2" presetClass="entr" presetSubtype="8" fill="hold" nodeType="afterEffect">
                                  <p:stCondLst>
                                    <p:cond delay="0"/>
                                  </p:stCondLst>
                                  <p:childTnLst>
                                    <p:set>
                                      <p:cBhvr>
                                        <p:cTn id="144" dur="1" fill="hold">
                                          <p:stCondLst>
                                            <p:cond delay="0"/>
                                          </p:stCondLst>
                                        </p:cTn>
                                        <p:tgtEl>
                                          <p:spTgt spid="191"/>
                                        </p:tgtEl>
                                        <p:attrNameLst>
                                          <p:attrName>style.visibility</p:attrName>
                                        </p:attrNameLst>
                                      </p:cBhvr>
                                      <p:to>
                                        <p:strVal val="visible"/>
                                      </p:to>
                                    </p:set>
                                    <p:anim calcmode="lin" valueType="num">
                                      <p:cBhvr additive="base">
                                        <p:cTn id="145" dur="500" fill="hold"/>
                                        <p:tgtEl>
                                          <p:spTgt spid="191"/>
                                        </p:tgtEl>
                                        <p:attrNameLst>
                                          <p:attrName>ppt_x</p:attrName>
                                        </p:attrNameLst>
                                      </p:cBhvr>
                                      <p:tavLst>
                                        <p:tav tm="0">
                                          <p:val>
                                            <p:strVal val="0-#ppt_w/2"/>
                                          </p:val>
                                        </p:tav>
                                        <p:tav tm="100000">
                                          <p:val>
                                            <p:strVal val="#ppt_x"/>
                                          </p:val>
                                        </p:tav>
                                      </p:tavLst>
                                    </p:anim>
                                    <p:anim calcmode="lin" valueType="num">
                                      <p:cBhvr additive="base">
                                        <p:cTn id="146" dur="500" fill="hold"/>
                                        <p:tgtEl>
                                          <p:spTgt spid="191"/>
                                        </p:tgtEl>
                                        <p:attrNameLst>
                                          <p:attrName>ppt_y</p:attrName>
                                        </p:attrNameLst>
                                      </p:cBhvr>
                                      <p:tavLst>
                                        <p:tav tm="0">
                                          <p:val>
                                            <p:strVal val="#ppt_y"/>
                                          </p:val>
                                        </p:tav>
                                        <p:tav tm="100000">
                                          <p:val>
                                            <p:strVal val="#ppt_y"/>
                                          </p:val>
                                        </p:tav>
                                      </p:tavLst>
                                    </p:anim>
                                  </p:childTnLst>
                                </p:cTn>
                              </p:par>
                              <p:par>
                                <p:cTn id="147" presetID="2" presetClass="entr" presetSubtype="8" fill="hold" grpId="0" nodeType="withEffect">
                                  <p:stCondLst>
                                    <p:cond delay="0"/>
                                  </p:stCondLst>
                                  <p:childTnLst>
                                    <p:set>
                                      <p:cBhvr>
                                        <p:cTn id="148" dur="1" fill="hold">
                                          <p:stCondLst>
                                            <p:cond delay="0"/>
                                          </p:stCondLst>
                                        </p:cTn>
                                        <p:tgtEl>
                                          <p:spTgt spid="200"/>
                                        </p:tgtEl>
                                        <p:attrNameLst>
                                          <p:attrName>style.visibility</p:attrName>
                                        </p:attrNameLst>
                                      </p:cBhvr>
                                      <p:to>
                                        <p:strVal val="visible"/>
                                      </p:to>
                                    </p:set>
                                    <p:anim calcmode="lin" valueType="num">
                                      <p:cBhvr additive="base">
                                        <p:cTn id="149" dur="500" fill="hold"/>
                                        <p:tgtEl>
                                          <p:spTgt spid="200"/>
                                        </p:tgtEl>
                                        <p:attrNameLst>
                                          <p:attrName>ppt_x</p:attrName>
                                        </p:attrNameLst>
                                      </p:cBhvr>
                                      <p:tavLst>
                                        <p:tav tm="0">
                                          <p:val>
                                            <p:strVal val="0-#ppt_w/2"/>
                                          </p:val>
                                        </p:tav>
                                        <p:tav tm="100000">
                                          <p:val>
                                            <p:strVal val="#ppt_x"/>
                                          </p:val>
                                        </p:tav>
                                      </p:tavLst>
                                    </p:anim>
                                    <p:anim calcmode="lin" valueType="num">
                                      <p:cBhvr additive="base">
                                        <p:cTn id="150" dur="500" fill="hold"/>
                                        <p:tgtEl>
                                          <p:spTgt spid="200"/>
                                        </p:tgtEl>
                                        <p:attrNameLst>
                                          <p:attrName>ppt_y</p:attrName>
                                        </p:attrNameLst>
                                      </p:cBhvr>
                                      <p:tavLst>
                                        <p:tav tm="0">
                                          <p:val>
                                            <p:strVal val="#ppt_y"/>
                                          </p:val>
                                        </p:tav>
                                        <p:tav tm="100000">
                                          <p:val>
                                            <p:strVal val="#ppt_y"/>
                                          </p:val>
                                        </p:tav>
                                      </p:tavLst>
                                    </p:anim>
                                  </p:childTnLst>
                                </p:cTn>
                              </p:par>
                            </p:childTnLst>
                          </p:cTn>
                        </p:par>
                      </p:childTnLst>
                    </p:cTn>
                  </p:par>
                  <p:par>
                    <p:cTn id="151" fill="hold">
                      <p:stCondLst>
                        <p:cond delay="indefinite"/>
                      </p:stCondLst>
                      <p:childTnLst>
                        <p:par>
                          <p:cTn id="152" fill="hold">
                            <p:stCondLst>
                              <p:cond delay="0"/>
                            </p:stCondLst>
                            <p:childTnLst>
                              <p:par>
                                <p:cTn id="153" presetID="2" presetClass="entr" presetSubtype="8" fill="hold" nodeType="clickEffect">
                                  <p:stCondLst>
                                    <p:cond delay="0"/>
                                  </p:stCondLst>
                                  <p:childTnLst>
                                    <p:set>
                                      <p:cBhvr>
                                        <p:cTn id="154" dur="1" fill="hold">
                                          <p:stCondLst>
                                            <p:cond delay="0"/>
                                          </p:stCondLst>
                                        </p:cTn>
                                        <p:tgtEl>
                                          <p:spTgt spid="192"/>
                                        </p:tgtEl>
                                        <p:attrNameLst>
                                          <p:attrName>style.visibility</p:attrName>
                                        </p:attrNameLst>
                                      </p:cBhvr>
                                      <p:to>
                                        <p:strVal val="visible"/>
                                      </p:to>
                                    </p:set>
                                    <p:anim calcmode="lin" valueType="num">
                                      <p:cBhvr additive="base">
                                        <p:cTn id="155" dur="500" fill="hold"/>
                                        <p:tgtEl>
                                          <p:spTgt spid="192"/>
                                        </p:tgtEl>
                                        <p:attrNameLst>
                                          <p:attrName>ppt_x</p:attrName>
                                        </p:attrNameLst>
                                      </p:cBhvr>
                                      <p:tavLst>
                                        <p:tav tm="0">
                                          <p:val>
                                            <p:strVal val="0-#ppt_w/2"/>
                                          </p:val>
                                        </p:tav>
                                        <p:tav tm="100000">
                                          <p:val>
                                            <p:strVal val="#ppt_x"/>
                                          </p:val>
                                        </p:tav>
                                      </p:tavLst>
                                    </p:anim>
                                    <p:anim calcmode="lin" valueType="num">
                                      <p:cBhvr additive="base">
                                        <p:cTn id="156" dur="500" fill="hold"/>
                                        <p:tgtEl>
                                          <p:spTgt spid="192"/>
                                        </p:tgtEl>
                                        <p:attrNameLst>
                                          <p:attrName>ppt_y</p:attrName>
                                        </p:attrNameLst>
                                      </p:cBhvr>
                                      <p:tavLst>
                                        <p:tav tm="0">
                                          <p:val>
                                            <p:strVal val="#ppt_y"/>
                                          </p:val>
                                        </p:tav>
                                        <p:tav tm="100000">
                                          <p:val>
                                            <p:strVal val="#ppt_y"/>
                                          </p:val>
                                        </p:tav>
                                      </p:tavLst>
                                    </p:anim>
                                  </p:childTnLst>
                                </p:cTn>
                              </p:par>
                              <p:par>
                                <p:cTn id="157" presetID="2" presetClass="entr" presetSubtype="8" fill="hold" grpId="0" nodeType="withEffect">
                                  <p:stCondLst>
                                    <p:cond delay="0"/>
                                  </p:stCondLst>
                                  <p:childTnLst>
                                    <p:set>
                                      <p:cBhvr>
                                        <p:cTn id="158" dur="1" fill="hold">
                                          <p:stCondLst>
                                            <p:cond delay="0"/>
                                          </p:stCondLst>
                                        </p:cTn>
                                        <p:tgtEl>
                                          <p:spTgt spid="201"/>
                                        </p:tgtEl>
                                        <p:attrNameLst>
                                          <p:attrName>style.visibility</p:attrName>
                                        </p:attrNameLst>
                                      </p:cBhvr>
                                      <p:to>
                                        <p:strVal val="visible"/>
                                      </p:to>
                                    </p:set>
                                    <p:anim calcmode="lin" valueType="num">
                                      <p:cBhvr additive="base">
                                        <p:cTn id="159" dur="500" fill="hold"/>
                                        <p:tgtEl>
                                          <p:spTgt spid="201"/>
                                        </p:tgtEl>
                                        <p:attrNameLst>
                                          <p:attrName>ppt_x</p:attrName>
                                        </p:attrNameLst>
                                      </p:cBhvr>
                                      <p:tavLst>
                                        <p:tav tm="0">
                                          <p:val>
                                            <p:strVal val="0-#ppt_w/2"/>
                                          </p:val>
                                        </p:tav>
                                        <p:tav tm="100000">
                                          <p:val>
                                            <p:strVal val="#ppt_x"/>
                                          </p:val>
                                        </p:tav>
                                      </p:tavLst>
                                    </p:anim>
                                    <p:anim calcmode="lin" valueType="num">
                                      <p:cBhvr additive="base">
                                        <p:cTn id="160" dur="500" fill="hold"/>
                                        <p:tgtEl>
                                          <p:spTgt spid="201"/>
                                        </p:tgtEl>
                                        <p:attrNameLst>
                                          <p:attrName>ppt_y</p:attrName>
                                        </p:attrNameLst>
                                      </p:cBhvr>
                                      <p:tavLst>
                                        <p:tav tm="0">
                                          <p:val>
                                            <p:strVal val="#ppt_y"/>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2" presetClass="entr" presetSubtype="8" fill="hold" nodeType="clickEffect">
                                  <p:stCondLst>
                                    <p:cond delay="0"/>
                                  </p:stCondLst>
                                  <p:childTnLst>
                                    <p:set>
                                      <p:cBhvr>
                                        <p:cTn id="164" dur="1" fill="hold">
                                          <p:stCondLst>
                                            <p:cond delay="0"/>
                                          </p:stCondLst>
                                        </p:cTn>
                                        <p:tgtEl>
                                          <p:spTgt spid="194"/>
                                        </p:tgtEl>
                                        <p:attrNameLst>
                                          <p:attrName>style.visibility</p:attrName>
                                        </p:attrNameLst>
                                      </p:cBhvr>
                                      <p:to>
                                        <p:strVal val="visible"/>
                                      </p:to>
                                    </p:set>
                                    <p:anim calcmode="lin" valueType="num">
                                      <p:cBhvr additive="base">
                                        <p:cTn id="165" dur="500" fill="hold"/>
                                        <p:tgtEl>
                                          <p:spTgt spid="194"/>
                                        </p:tgtEl>
                                        <p:attrNameLst>
                                          <p:attrName>ppt_x</p:attrName>
                                        </p:attrNameLst>
                                      </p:cBhvr>
                                      <p:tavLst>
                                        <p:tav tm="0">
                                          <p:val>
                                            <p:strVal val="0-#ppt_w/2"/>
                                          </p:val>
                                        </p:tav>
                                        <p:tav tm="100000">
                                          <p:val>
                                            <p:strVal val="#ppt_x"/>
                                          </p:val>
                                        </p:tav>
                                      </p:tavLst>
                                    </p:anim>
                                    <p:anim calcmode="lin" valueType="num">
                                      <p:cBhvr additive="base">
                                        <p:cTn id="166" dur="500" fill="hold"/>
                                        <p:tgtEl>
                                          <p:spTgt spid="194"/>
                                        </p:tgtEl>
                                        <p:attrNameLst>
                                          <p:attrName>ppt_y</p:attrName>
                                        </p:attrNameLst>
                                      </p:cBhvr>
                                      <p:tavLst>
                                        <p:tav tm="0">
                                          <p:val>
                                            <p:strVal val="#ppt_y"/>
                                          </p:val>
                                        </p:tav>
                                        <p:tav tm="100000">
                                          <p:val>
                                            <p:strVal val="#ppt_y"/>
                                          </p:val>
                                        </p:tav>
                                      </p:tavLst>
                                    </p:anim>
                                  </p:childTnLst>
                                </p:cTn>
                              </p:par>
                              <p:par>
                                <p:cTn id="167" presetID="2" presetClass="entr" presetSubtype="8" fill="hold" grpId="0" nodeType="withEffect">
                                  <p:stCondLst>
                                    <p:cond delay="0"/>
                                  </p:stCondLst>
                                  <p:childTnLst>
                                    <p:set>
                                      <p:cBhvr>
                                        <p:cTn id="168" dur="1" fill="hold">
                                          <p:stCondLst>
                                            <p:cond delay="0"/>
                                          </p:stCondLst>
                                        </p:cTn>
                                        <p:tgtEl>
                                          <p:spTgt spid="202"/>
                                        </p:tgtEl>
                                        <p:attrNameLst>
                                          <p:attrName>style.visibility</p:attrName>
                                        </p:attrNameLst>
                                      </p:cBhvr>
                                      <p:to>
                                        <p:strVal val="visible"/>
                                      </p:to>
                                    </p:set>
                                    <p:anim calcmode="lin" valueType="num">
                                      <p:cBhvr additive="base">
                                        <p:cTn id="169" dur="500" fill="hold"/>
                                        <p:tgtEl>
                                          <p:spTgt spid="202"/>
                                        </p:tgtEl>
                                        <p:attrNameLst>
                                          <p:attrName>ppt_x</p:attrName>
                                        </p:attrNameLst>
                                      </p:cBhvr>
                                      <p:tavLst>
                                        <p:tav tm="0">
                                          <p:val>
                                            <p:strVal val="0-#ppt_w/2"/>
                                          </p:val>
                                        </p:tav>
                                        <p:tav tm="100000">
                                          <p:val>
                                            <p:strVal val="#ppt_x"/>
                                          </p:val>
                                        </p:tav>
                                      </p:tavLst>
                                    </p:anim>
                                    <p:anim calcmode="lin" valueType="num">
                                      <p:cBhvr additive="base">
                                        <p:cTn id="170" dur="500" fill="hold"/>
                                        <p:tgtEl>
                                          <p:spTgt spid="2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83" grpId="1" animBg="1"/>
      <p:bldP spid="105" grpId="0"/>
      <p:bldP spid="107" grpId="0"/>
      <p:bldP spid="109" grpId="0"/>
      <p:bldP spid="111" grpId="0"/>
      <p:bldP spid="111" grpId="1"/>
      <p:bldP spid="185" grpId="0" animBg="1"/>
      <p:bldP spid="43" grpId="0"/>
      <p:bldP spid="187" grpId="0" animBg="1"/>
      <p:bldP spid="188" grpId="0"/>
      <p:bldP spid="189" grpId="0"/>
      <p:bldP spid="189" grpId="1"/>
      <p:bldP spid="193" grpId="0"/>
      <p:bldP spid="193" grpId="1"/>
      <p:bldP spid="195" grpId="0"/>
      <p:bldP spid="195" grpId="1"/>
      <p:bldP spid="197" grpId="0"/>
      <p:bldP spid="197" grpId="1"/>
      <p:bldP spid="199" grpId="0"/>
      <p:bldP spid="199" grpId="1"/>
      <p:bldP spid="200" grpId="0"/>
      <p:bldP spid="201" grpId="0"/>
      <p:bldP spid="20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5"/>
        <p:cNvGrpSpPr/>
        <p:nvPr/>
      </p:nvGrpSpPr>
      <p:grpSpPr>
        <a:xfrm>
          <a:off x="0" y="0"/>
          <a:ext cx="0" cy="0"/>
          <a:chOff x="0" y="0"/>
          <a:chExt cx="0" cy="0"/>
        </a:xfrm>
      </p:grpSpPr>
      <p:sp>
        <p:nvSpPr>
          <p:cNvPr id="1636"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pPr marL="0" lvl="0" indent="0" algn="l" rtl="0">
              <a:spcBef>
                <a:spcPts val="0"/>
              </a:spcBef>
              <a:spcAft>
                <a:spcPts val="0"/>
              </a:spcAft>
              <a:buNone/>
            </a:pPr>
            <a:r>
              <a:rPr lang="el-GR" dirty="0" smtClean="0">
                <a:solidFill>
                  <a:schemeClr val="accent6">
                    <a:lumMod val="50000"/>
                  </a:schemeClr>
                </a:solidFill>
                <a:latin typeface="GFS Neohellenic" pitchFamily="2" charset="-95"/>
              </a:rPr>
              <a:t>ΣΚΟΠΟΣ ΤΗΣ </a:t>
            </a:r>
            <a:br>
              <a:rPr lang="el-GR" dirty="0" smtClean="0">
                <a:solidFill>
                  <a:schemeClr val="accent6">
                    <a:lumMod val="50000"/>
                  </a:schemeClr>
                </a:solidFill>
                <a:latin typeface="GFS Neohellenic" pitchFamily="2" charset="-95"/>
              </a:rPr>
            </a:br>
            <a:r>
              <a:rPr lang="el-GR" dirty="0" smtClean="0">
                <a:solidFill>
                  <a:schemeClr val="accent6">
                    <a:lumMod val="50000"/>
                  </a:schemeClr>
                </a:solidFill>
                <a:latin typeface="GFS Neohellenic" pitchFamily="2" charset="-95"/>
              </a:rPr>
              <a:t>ΕΡΓΑΣΙΑΣ</a:t>
            </a:r>
            <a:endParaRPr dirty="0">
              <a:solidFill>
                <a:schemeClr val="accent6">
                  <a:lumMod val="50000"/>
                </a:schemeClr>
              </a:solidFill>
              <a:latin typeface="GFS Neohellenic" pitchFamily="2" charset="-95"/>
            </a:endParaRPr>
          </a:p>
        </p:txBody>
      </p:sp>
      <p:sp>
        <p:nvSpPr>
          <p:cNvPr id="1637" name="Google Shape;1637;p45"/>
          <p:cNvSpPr txBox="1">
            <a:spLocks noGrp="1"/>
          </p:cNvSpPr>
          <p:nvPr>
            <p:ph type="title" idx="2"/>
          </p:nvPr>
        </p:nvSpPr>
        <p:spPr>
          <a:xfrm>
            <a:off x="251520" y="0"/>
            <a:ext cx="2558700" cy="1397700"/>
          </a:xfrm>
          <a:prstGeom prst="rect">
            <a:avLst/>
          </a:prstGeom>
        </p:spPr>
        <p:txBody>
          <a:bodyPr spcFirstLastPara="1" wrap="square" lIns="90000" tIns="90000" rIns="90000" bIns="90000" anchor="b" anchorCtr="0">
            <a:noAutofit/>
          </a:bodyPr>
          <a:lstStyle/>
          <a:p>
            <a:pPr marL="0" lvl="0" indent="0" algn="l" rtl="0">
              <a:spcBef>
                <a:spcPts val="0"/>
              </a:spcBef>
              <a:spcAft>
                <a:spcPts val="0"/>
              </a:spcAft>
              <a:buNone/>
            </a:pPr>
            <a:r>
              <a:rPr lang="en" dirty="0"/>
              <a:t>01</a:t>
            </a:r>
            <a:endParaRPr dirty="0"/>
          </a:p>
        </p:txBody>
      </p:sp>
      <p:cxnSp>
        <p:nvCxnSpPr>
          <p:cNvPr id="1639"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grpSp>
        <p:nvGrpSpPr>
          <p:cNvPr id="193" name="Google Shape;2059;p48"/>
          <p:cNvGrpSpPr/>
          <p:nvPr/>
        </p:nvGrpSpPr>
        <p:grpSpPr>
          <a:xfrm>
            <a:off x="5940152" y="-308570"/>
            <a:ext cx="2021788" cy="1662078"/>
            <a:chOff x="5610409" y="1420197"/>
            <a:chExt cx="2021788" cy="1662078"/>
          </a:xfrm>
        </p:grpSpPr>
        <p:grpSp>
          <p:nvGrpSpPr>
            <p:cNvPr id="194" name="Google Shape;2060;p48"/>
            <p:cNvGrpSpPr/>
            <p:nvPr/>
          </p:nvGrpSpPr>
          <p:grpSpPr>
            <a:xfrm>
              <a:off x="6823350" y="1420197"/>
              <a:ext cx="808848" cy="669086"/>
              <a:chOff x="6823350" y="1420197"/>
              <a:chExt cx="808848" cy="669086"/>
            </a:xfrm>
          </p:grpSpPr>
          <p:grpSp>
            <p:nvGrpSpPr>
              <p:cNvPr id="234" name="Google Shape;2061;p48"/>
              <p:cNvGrpSpPr/>
              <p:nvPr/>
            </p:nvGrpSpPr>
            <p:grpSpPr>
              <a:xfrm>
                <a:off x="6823350" y="1420197"/>
                <a:ext cx="313701" cy="306841"/>
                <a:chOff x="488084" y="3164562"/>
                <a:chExt cx="535235" cy="523530"/>
              </a:xfrm>
            </p:grpSpPr>
            <p:grpSp>
              <p:nvGrpSpPr>
                <p:cNvPr id="263" name="Google Shape;2062;p48"/>
                <p:cNvGrpSpPr/>
                <p:nvPr/>
              </p:nvGrpSpPr>
              <p:grpSpPr>
                <a:xfrm>
                  <a:off x="488084" y="3164562"/>
                  <a:ext cx="535235" cy="523530"/>
                  <a:chOff x="488084" y="3164562"/>
                  <a:chExt cx="535235" cy="523530"/>
                </a:xfrm>
              </p:grpSpPr>
              <p:sp>
                <p:nvSpPr>
                  <p:cNvPr id="265" name="Google Shape;2063;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064;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065;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066;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067;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068;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069;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070;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071;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072;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073;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 name="Google Shape;2074;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 name="Google Shape;2075;p48"/>
              <p:cNvGrpSpPr/>
              <p:nvPr/>
            </p:nvGrpSpPr>
            <p:grpSpPr>
              <a:xfrm rot="1030961">
                <a:off x="7300840" y="1512509"/>
                <a:ext cx="219950" cy="215140"/>
                <a:chOff x="488084" y="3164562"/>
                <a:chExt cx="535235" cy="523530"/>
              </a:xfrm>
            </p:grpSpPr>
            <p:grpSp>
              <p:nvGrpSpPr>
                <p:cNvPr id="250" name="Google Shape;2076;p48"/>
                <p:cNvGrpSpPr/>
                <p:nvPr/>
              </p:nvGrpSpPr>
              <p:grpSpPr>
                <a:xfrm>
                  <a:off x="488084" y="3164562"/>
                  <a:ext cx="535235" cy="523530"/>
                  <a:chOff x="488084" y="3164562"/>
                  <a:chExt cx="535235" cy="523530"/>
                </a:xfrm>
              </p:grpSpPr>
              <p:sp>
                <p:nvSpPr>
                  <p:cNvPr id="252" name="Google Shape;2077;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078;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079;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080;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081;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082;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083;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084;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085;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086;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087;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1" name="Google Shape;2088;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089;p48"/>
              <p:cNvGrpSpPr/>
              <p:nvPr/>
            </p:nvGrpSpPr>
            <p:grpSpPr>
              <a:xfrm rot="1189650">
                <a:off x="7435149" y="1895271"/>
                <a:ext cx="173420" cy="169628"/>
                <a:chOff x="488084" y="3164562"/>
                <a:chExt cx="535235" cy="523530"/>
              </a:xfrm>
            </p:grpSpPr>
            <p:grpSp>
              <p:nvGrpSpPr>
                <p:cNvPr id="237" name="Google Shape;2090;p48"/>
                <p:cNvGrpSpPr/>
                <p:nvPr/>
              </p:nvGrpSpPr>
              <p:grpSpPr>
                <a:xfrm>
                  <a:off x="488084" y="3164562"/>
                  <a:ext cx="535235" cy="523530"/>
                  <a:chOff x="488084" y="3164562"/>
                  <a:chExt cx="535235" cy="523530"/>
                </a:xfrm>
              </p:grpSpPr>
              <p:sp>
                <p:nvSpPr>
                  <p:cNvPr id="239" name="Google Shape;2091;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092;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093;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094;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095;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096;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097;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098;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099;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100;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101;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Google Shape;2102;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5" name="Google Shape;2103;p48"/>
            <p:cNvGrpSpPr/>
            <p:nvPr/>
          </p:nvGrpSpPr>
          <p:grpSpPr>
            <a:xfrm>
              <a:off x="5610409" y="1878492"/>
              <a:ext cx="1775182" cy="1203783"/>
              <a:chOff x="4873192" y="1275236"/>
              <a:chExt cx="1775182" cy="1203783"/>
            </a:xfrm>
          </p:grpSpPr>
          <p:grpSp>
            <p:nvGrpSpPr>
              <p:cNvPr id="196" name="Google Shape;2104;p48"/>
              <p:cNvGrpSpPr/>
              <p:nvPr/>
            </p:nvGrpSpPr>
            <p:grpSpPr>
              <a:xfrm>
                <a:off x="4873192" y="1275236"/>
                <a:ext cx="1775182" cy="1203783"/>
                <a:chOff x="6669303" y="1389965"/>
                <a:chExt cx="985282" cy="668211"/>
              </a:xfrm>
            </p:grpSpPr>
            <p:sp>
              <p:nvSpPr>
                <p:cNvPr id="213" name="Google Shape;2105;p48"/>
                <p:cNvSpPr/>
                <p:nvPr/>
              </p:nvSpPr>
              <p:spPr>
                <a:xfrm>
                  <a:off x="6812096" y="1389965"/>
                  <a:ext cx="668977" cy="668211"/>
                </a:xfrm>
                <a:custGeom>
                  <a:avLst/>
                  <a:gdLst/>
                  <a:ahLst/>
                  <a:cxnLst/>
                  <a:rect l="l" t="t" r="r" b="b"/>
                  <a:pathLst>
                    <a:path w="27941" h="27909" extrusionOk="0">
                      <a:moveTo>
                        <a:pt x="13956" y="1"/>
                      </a:moveTo>
                      <a:cubicBezTo>
                        <a:pt x="12478" y="1"/>
                        <a:pt x="11056" y="235"/>
                        <a:pt x="9718" y="660"/>
                      </a:cubicBezTo>
                      <a:cubicBezTo>
                        <a:pt x="5522" y="2002"/>
                        <a:pt x="2182" y="5278"/>
                        <a:pt x="760" y="9450"/>
                      </a:cubicBezTo>
                      <a:cubicBezTo>
                        <a:pt x="294" y="10814"/>
                        <a:pt x="34" y="12280"/>
                        <a:pt x="19" y="13804"/>
                      </a:cubicBezTo>
                      <a:cubicBezTo>
                        <a:pt x="1" y="15510"/>
                        <a:pt x="289" y="17153"/>
                        <a:pt x="837" y="18668"/>
                      </a:cubicBezTo>
                      <a:cubicBezTo>
                        <a:pt x="894" y="18835"/>
                        <a:pt x="957" y="18999"/>
                        <a:pt x="1024" y="19163"/>
                      </a:cubicBezTo>
                      <a:cubicBezTo>
                        <a:pt x="1092" y="19331"/>
                        <a:pt x="1159" y="19489"/>
                        <a:pt x="1230" y="19653"/>
                      </a:cubicBezTo>
                      <a:cubicBezTo>
                        <a:pt x="1269" y="19735"/>
                        <a:pt x="1303" y="19811"/>
                        <a:pt x="1341" y="19893"/>
                      </a:cubicBezTo>
                      <a:cubicBezTo>
                        <a:pt x="1418" y="20052"/>
                        <a:pt x="1495" y="20205"/>
                        <a:pt x="1576" y="20363"/>
                      </a:cubicBezTo>
                      <a:cubicBezTo>
                        <a:pt x="1653" y="20518"/>
                        <a:pt x="1735" y="20671"/>
                        <a:pt x="1822" y="20825"/>
                      </a:cubicBezTo>
                      <a:cubicBezTo>
                        <a:pt x="1913" y="20974"/>
                        <a:pt x="1999" y="21128"/>
                        <a:pt x="2090" y="21277"/>
                      </a:cubicBezTo>
                      <a:cubicBezTo>
                        <a:pt x="2470" y="21887"/>
                        <a:pt x="2893" y="22468"/>
                        <a:pt x="3359" y="23011"/>
                      </a:cubicBezTo>
                      <a:cubicBezTo>
                        <a:pt x="3456" y="23127"/>
                        <a:pt x="3556" y="23242"/>
                        <a:pt x="3663" y="23357"/>
                      </a:cubicBezTo>
                      <a:cubicBezTo>
                        <a:pt x="3778" y="23488"/>
                        <a:pt x="3898" y="23608"/>
                        <a:pt x="4018" y="23732"/>
                      </a:cubicBezTo>
                      <a:cubicBezTo>
                        <a:pt x="4142" y="23858"/>
                        <a:pt x="4263" y="23978"/>
                        <a:pt x="4393" y="24098"/>
                      </a:cubicBezTo>
                      <a:cubicBezTo>
                        <a:pt x="4517" y="24218"/>
                        <a:pt x="4648" y="24333"/>
                        <a:pt x="4777" y="24448"/>
                      </a:cubicBezTo>
                      <a:cubicBezTo>
                        <a:pt x="4907" y="24564"/>
                        <a:pt x="5042" y="24674"/>
                        <a:pt x="5176" y="24785"/>
                      </a:cubicBezTo>
                      <a:cubicBezTo>
                        <a:pt x="5378" y="24954"/>
                        <a:pt x="5584" y="25112"/>
                        <a:pt x="5796" y="25260"/>
                      </a:cubicBezTo>
                      <a:cubicBezTo>
                        <a:pt x="5868" y="25313"/>
                        <a:pt x="5940" y="25366"/>
                        <a:pt x="6007" y="25415"/>
                      </a:cubicBezTo>
                      <a:cubicBezTo>
                        <a:pt x="6238" y="25573"/>
                        <a:pt x="6473" y="25726"/>
                        <a:pt x="6709" y="25870"/>
                      </a:cubicBezTo>
                      <a:cubicBezTo>
                        <a:pt x="6772" y="25910"/>
                        <a:pt x="6830" y="25943"/>
                        <a:pt x="6892" y="25981"/>
                      </a:cubicBezTo>
                      <a:cubicBezTo>
                        <a:pt x="7493" y="26338"/>
                        <a:pt x="8127" y="26649"/>
                        <a:pt x="8780" y="26908"/>
                      </a:cubicBezTo>
                      <a:cubicBezTo>
                        <a:pt x="8895" y="26957"/>
                        <a:pt x="9011" y="27001"/>
                        <a:pt x="9131" y="27043"/>
                      </a:cubicBezTo>
                      <a:cubicBezTo>
                        <a:pt x="9150" y="27053"/>
                        <a:pt x="9170" y="27063"/>
                        <a:pt x="9188" y="27068"/>
                      </a:cubicBezTo>
                      <a:cubicBezTo>
                        <a:pt x="9304" y="27110"/>
                        <a:pt x="9419" y="27150"/>
                        <a:pt x="9530" y="27188"/>
                      </a:cubicBezTo>
                      <a:cubicBezTo>
                        <a:pt x="9698" y="27241"/>
                        <a:pt x="9866" y="27298"/>
                        <a:pt x="10039" y="27347"/>
                      </a:cubicBezTo>
                      <a:cubicBezTo>
                        <a:pt x="10140" y="27376"/>
                        <a:pt x="10241" y="27404"/>
                        <a:pt x="10337" y="27433"/>
                      </a:cubicBezTo>
                      <a:cubicBezTo>
                        <a:pt x="10452" y="27462"/>
                        <a:pt x="10563" y="27491"/>
                        <a:pt x="10678" y="27520"/>
                      </a:cubicBezTo>
                      <a:cubicBezTo>
                        <a:pt x="10789" y="27543"/>
                        <a:pt x="10900" y="27567"/>
                        <a:pt x="11011" y="27596"/>
                      </a:cubicBezTo>
                      <a:cubicBezTo>
                        <a:pt x="11126" y="27620"/>
                        <a:pt x="11236" y="27640"/>
                        <a:pt x="11351" y="27664"/>
                      </a:cubicBezTo>
                      <a:cubicBezTo>
                        <a:pt x="11697" y="27731"/>
                        <a:pt x="12049" y="27779"/>
                        <a:pt x="12404" y="27822"/>
                      </a:cubicBezTo>
                      <a:cubicBezTo>
                        <a:pt x="12500" y="27831"/>
                        <a:pt x="12596" y="27842"/>
                        <a:pt x="12692" y="27851"/>
                      </a:cubicBezTo>
                      <a:cubicBezTo>
                        <a:pt x="12956" y="27875"/>
                        <a:pt x="13225" y="27895"/>
                        <a:pt x="13495" y="27899"/>
                      </a:cubicBezTo>
                      <a:cubicBezTo>
                        <a:pt x="13606" y="27904"/>
                        <a:pt x="13711" y="27908"/>
                        <a:pt x="13821" y="27908"/>
                      </a:cubicBezTo>
                      <a:lnTo>
                        <a:pt x="14148" y="27908"/>
                      </a:lnTo>
                      <a:cubicBezTo>
                        <a:pt x="14413" y="27904"/>
                        <a:pt x="14673" y="27895"/>
                        <a:pt x="14937" y="27875"/>
                      </a:cubicBezTo>
                      <a:cubicBezTo>
                        <a:pt x="15119" y="27866"/>
                        <a:pt x="15301" y="27846"/>
                        <a:pt x="15484" y="27827"/>
                      </a:cubicBezTo>
                      <a:cubicBezTo>
                        <a:pt x="15758" y="27798"/>
                        <a:pt x="16028" y="27764"/>
                        <a:pt x="16296" y="27716"/>
                      </a:cubicBezTo>
                      <a:cubicBezTo>
                        <a:pt x="16407" y="27697"/>
                        <a:pt x="16523" y="27678"/>
                        <a:pt x="16633" y="27654"/>
                      </a:cubicBezTo>
                      <a:cubicBezTo>
                        <a:pt x="16729" y="27635"/>
                        <a:pt x="16829" y="27616"/>
                        <a:pt x="16931" y="27596"/>
                      </a:cubicBezTo>
                      <a:cubicBezTo>
                        <a:pt x="16955" y="27591"/>
                        <a:pt x="16984" y="27582"/>
                        <a:pt x="17008" y="27577"/>
                      </a:cubicBezTo>
                      <a:cubicBezTo>
                        <a:pt x="17113" y="27553"/>
                        <a:pt x="17215" y="27529"/>
                        <a:pt x="17315" y="27505"/>
                      </a:cubicBezTo>
                      <a:cubicBezTo>
                        <a:pt x="17412" y="27481"/>
                        <a:pt x="17512" y="27456"/>
                        <a:pt x="17614" y="27428"/>
                      </a:cubicBezTo>
                      <a:cubicBezTo>
                        <a:pt x="18180" y="27279"/>
                        <a:pt x="18738" y="27087"/>
                        <a:pt x="19276" y="26866"/>
                      </a:cubicBezTo>
                      <a:cubicBezTo>
                        <a:pt x="19324" y="26842"/>
                        <a:pt x="19377" y="26828"/>
                        <a:pt x="19424" y="26804"/>
                      </a:cubicBezTo>
                      <a:cubicBezTo>
                        <a:pt x="19732" y="26673"/>
                        <a:pt x="20030" y="26529"/>
                        <a:pt x="20329" y="26380"/>
                      </a:cubicBezTo>
                      <a:cubicBezTo>
                        <a:pt x="20420" y="26332"/>
                        <a:pt x="20506" y="26289"/>
                        <a:pt x="20588" y="26241"/>
                      </a:cubicBezTo>
                      <a:cubicBezTo>
                        <a:pt x="20968" y="26039"/>
                        <a:pt x="21333" y="25823"/>
                        <a:pt x="21684" y="25582"/>
                      </a:cubicBezTo>
                      <a:cubicBezTo>
                        <a:pt x="21755" y="25535"/>
                        <a:pt x="21828" y="25486"/>
                        <a:pt x="21899" y="25438"/>
                      </a:cubicBezTo>
                      <a:cubicBezTo>
                        <a:pt x="21972" y="25391"/>
                        <a:pt x="22044" y="25338"/>
                        <a:pt x="22112" y="25289"/>
                      </a:cubicBezTo>
                      <a:cubicBezTo>
                        <a:pt x="22394" y="25087"/>
                        <a:pt x="22673" y="24872"/>
                        <a:pt x="22938" y="24646"/>
                      </a:cubicBezTo>
                      <a:cubicBezTo>
                        <a:pt x="23202" y="24424"/>
                        <a:pt x="23461" y="24193"/>
                        <a:pt x="23711" y="23949"/>
                      </a:cubicBezTo>
                      <a:cubicBezTo>
                        <a:pt x="23836" y="23823"/>
                        <a:pt x="23957" y="23703"/>
                        <a:pt x="24077" y="23579"/>
                      </a:cubicBezTo>
                      <a:cubicBezTo>
                        <a:pt x="24164" y="23488"/>
                        <a:pt x="24255" y="23391"/>
                        <a:pt x="24337" y="23295"/>
                      </a:cubicBezTo>
                      <a:cubicBezTo>
                        <a:pt x="24399" y="23228"/>
                        <a:pt x="24461" y="23155"/>
                        <a:pt x="24523" y="23084"/>
                      </a:cubicBezTo>
                      <a:cubicBezTo>
                        <a:pt x="24836" y="22723"/>
                        <a:pt x="25129" y="22353"/>
                        <a:pt x="25399" y="21964"/>
                      </a:cubicBezTo>
                      <a:cubicBezTo>
                        <a:pt x="25499" y="21820"/>
                        <a:pt x="25595" y="21676"/>
                        <a:pt x="25692" y="21532"/>
                      </a:cubicBezTo>
                      <a:cubicBezTo>
                        <a:pt x="25787" y="21383"/>
                        <a:pt x="25879" y="21239"/>
                        <a:pt x="25970" y="21084"/>
                      </a:cubicBezTo>
                      <a:cubicBezTo>
                        <a:pt x="26148" y="20786"/>
                        <a:pt x="26316" y="20479"/>
                        <a:pt x="26470" y="20161"/>
                      </a:cubicBezTo>
                      <a:cubicBezTo>
                        <a:pt x="26542" y="20023"/>
                        <a:pt x="26610" y="19879"/>
                        <a:pt x="26677" y="19729"/>
                      </a:cubicBezTo>
                      <a:cubicBezTo>
                        <a:pt x="26792" y="19475"/>
                        <a:pt x="26903" y="19216"/>
                        <a:pt x="27003" y="18950"/>
                      </a:cubicBezTo>
                      <a:cubicBezTo>
                        <a:pt x="27580" y="17446"/>
                        <a:pt x="27907" y="15813"/>
                        <a:pt x="27926" y="14106"/>
                      </a:cubicBezTo>
                      <a:cubicBezTo>
                        <a:pt x="27941" y="12852"/>
                        <a:pt x="27786" y="11632"/>
                        <a:pt x="27489" y="10468"/>
                      </a:cubicBezTo>
                      <a:cubicBezTo>
                        <a:pt x="26369" y="6134"/>
                        <a:pt x="23221" y="2607"/>
                        <a:pt x="19107" y="977"/>
                      </a:cubicBezTo>
                      <a:cubicBezTo>
                        <a:pt x="17565" y="363"/>
                        <a:pt x="15884" y="21"/>
                        <a:pt x="14125" y="2"/>
                      </a:cubicBezTo>
                      <a:cubicBezTo>
                        <a:pt x="14069" y="1"/>
                        <a:pt x="14012" y="1"/>
                        <a:pt x="13956"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06;p48"/>
                <p:cNvSpPr/>
                <p:nvPr/>
              </p:nvSpPr>
              <p:spPr>
                <a:xfrm>
                  <a:off x="6830269" y="1405767"/>
                  <a:ext cx="372019" cy="640390"/>
                </a:xfrm>
                <a:custGeom>
                  <a:avLst/>
                  <a:gdLst/>
                  <a:ahLst/>
                  <a:cxnLst/>
                  <a:rect l="l" t="t" r="r" b="b"/>
                  <a:pathLst>
                    <a:path w="15538" h="26747" extrusionOk="0">
                      <a:moveTo>
                        <a:pt x="8959" y="0"/>
                      </a:moveTo>
                      <a:cubicBezTo>
                        <a:pt x="4763" y="1342"/>
                        <a:pt x="1423" y="4618"/>
                        <a:pt x="1" y="8790"/>
                      </a:cubicBezTo>
                      <a:cubicBezTo>
                        <a:pt x="82" y="8919"/>
                        <a:pt x="160" y="9054"/>
                        <a:pt x="236" y="9185"/>
                      </a:cubicBezTo>
                      <a:cubicBezTo>
                        <a:pt x="861" y="10227"/>
                        <a:pt x="1529" y="11312"/>
                        <a:pt x="2558" y="11957"/>
                      </a:cubicBezTo>
                      <a:cubicBezTo>
                        <a:pt x="3494" y="12543"/>
                        <a:pt x="4638" y="12702"/>
                        <a:pt x="5632" y="13187"/>
                      </a:cubicBezTo>
                      <a:cubicBezTo>
                        <a:pt x="10833" y="15719"/>
                        <a:pt x="1919" y="19184"/>
                        <a:pt x="6695" y="21674"/>
                      </a:cubicBezTo>
                      <a:cubicBezTo>
                        <a:pt x="7214" y="21943"/>
                        <a:pt x="7830" y="21963"/>
                        <a:pt x="8396" y="22136"/>
                      </a:cubicBezTo>
                      <a:cubicBezTo>
                        <a:pt x="8837" y="22271"/>
                        <a:pt x="13831" y="26747"/>
                        <a:pt x="15159" y="26747"/>
                      </a:cubicBezTo>
                      <a:cubicBezTo>
                        <a:pt x="15336" y="26747"/>
                        <a:pt x="15448" y="26666"/>
                        <a:pt x="15475" y="26485"/>
                      </a:cubicBezTo>
                      <a:cubicBezTo>
                        <a:pt x="15537" y="26086"/>
                        <a:pt x="15465" y="25793"/>
                        <a:pt x="15321" y="25552"/>
                      </a:cubicBezTo>
                      <a:cubicBezTo>
                        <a:pt x="14903" y="24846"/>
                        <a:pt x="13845" y="24615"/>
                        <a:pt x="13457" y="23693"/>
                      </a:cubicBezTo>
                      <a:cubicBezTo>
                        <a:pt x="12851" y="22246"/>
                        <a:pt x="13885" y="20684"/>
                        <a:pt x="14235" y="19286"/>
                      </a:cubicBezTo>
                      <a:cubicBezTo>
                        <a:pt x="14537" y="18079"/>
                        <a:pt x="14446" y="16604"/>
                        <a:pt x="13452" y="15854"/>
                      </a:cubicBezTo>
                      <a:cubicBezTo>
                        <a:pt x="12678" y="15268"/>
                        <a:pt x="11621" y="15311"/>
                        <a:pt x="10655" y="15200"/>
                      </a:cubicBezTo>
                      <a:cubicBezTo>
                        <a:pt x="9689" y="15095"/>
                        <a:pt x="8584" y="14639"/>
                        <a:pt x="8396" y="13687"/>
                      </a:cubicBezTo>
                      <a:cubicBezTo>
                        <a:pt x="8267" y="12985"/>
                        <a:pt x="8699" y="12308"/>
                        <a:pt x="9170" y="11769"/>
                      </a:cubicBezTo>
                      <a:cubicBezTo>
                        <a:pt x="10237" y="10558"/>
                        <a:pt x="11611" y="9646"/>
                        <a:pt x="12634" y="8396"/>
                      </a:cubicBezTo>
                      <a:cubicBezTo>
                        <a:pt x="13654" y="7147"/>
                        <a:pt x="14283" y="5350"/>
                        <a:pt x="13543" y="3917"/>
                      </a:cubicBezTo>
                      <a:cubicBezTo>
                        <a:pt x="13062" y="2985"/>
                        <a:pt x="10760" y="1154"/>
                        <a:pt x="8959"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07;p48"/>
                <p:cNvSpPr/>
                <p:nvPr/>
              </p:nvSpPr>
              <p:spPr>
                <a:xfrm>
                  <a:off x="7170228" y="1413357"/>
                  <a:ext cx="312234" cy="551156"/>
                </a:xfrm>
                <a:custGeom>
                  <a:avLst/>
                  <a:gdLst/>
                  <a:ahLst/>
                  <a:cxnLst/>
                  <a:rect l="l" t="t" r="r" b="b"/>
                  <a:pathLst>
                    <a:path w="13041" h="23020" extrusionOk="0">
                      <a:moveTo>
                        <a:pt x="4149" y="0"/>
                      </a:moveTo>
                      <a:lnTo>
                        <a:pt x="4149" y="0"/>
                      </a:lnTo>
                      <a:cubicBezTo>
                        <a:pt x="4082" y="519"/>
                        <a:pt x="4184" y="1145"/>
                        <a:pt x="4519" y="1879"/>
                      </a:cubicBezTo>
                      <a:cubicBezTo>
                        <a:pt x="5029" y="3008"/>
                        <a:pt x="5861" y="4162"/>
                        <a:pt x="5539" y="5354"/>
                      </a:cubicBezTo>
                      <a:cubicBezTo>
                        <a:pt x="5308" y="6219"/>
                        <a:pt x="4519" y="6810"/>
                        <a:pt x="3736" y="7247"/>
                      </a:cubicBezTo>
                      <a:cubicBezTo>
                        <a:pt x="2953" y="7690"/>
                        <a:pt x="2102" y="8060"/>
                        <a:pt x="1536" y="8757"/>
                      </a:cubicBezTo>
                      <a:cubicBezTo>
                        <a:pt x="0" y="10631"/>
                        <a:pt x="1195" y="10998"/>
                        <a:pt x="2533" y="10998"/>
                      </a:cubicBezTo>
                      <a:cubicBezTo>
                        <a:pt x="3222" y="10998"/>
                        <a:pt x="3950" y="10901"/>
                        <a:pt x="4361" y="10862"/>
                      </a:cubicBezTo>
                      <a:cubicBezTo>
                        <a:pt x="4448" y="10853"/>
                        <a:pt x="4535" y="10849"/>
                        <a:pt x="4621" y="10849"/>
                      </a:cubicBezTo>
                      <a:cubicBezTo>
                        <a:pt x="6400" y="10849"/>
                        <a:pt x="8002" y="12556"/>
                        <a:pt x="5774" y="14211"/>
                      </a:cubicBezTo>
                      <a:cubicBezTo>
                        <a:pt x="5135" y="14682"/>
                        <a:pt x="4213" y="14883"/>
                        <a:pt x="3900" y="15615"/>
                      </a:cubicBezTo>
                      <a:cubicBezTo>
                        <a:pt x="3654" y="16186"/>
                        <a:pt x="4222" y="18729"/>
                        <a:pt x="4606" y="19262"/>
                      </a:cubicBezTo>
                      <a:cubicBezTo>
                        <a:pt x="5010" y="19829"/>
                        <a:pt x="5591" y="20262"/>
                        <a:pt x="5918" y="20876"/>
                      </a:cubicBezTo>
                      <a:cubicBezTo>
                        <a:pt x="6245" y="21491"/>
                        <a:pt x="6178" y="22414"/>
                        <a:pt x="5539" y="22688"/>
                      </a:cubicBezTo>
                      <a:cubicBezTo>
                        <a:pt x="5837" y="22908"/>
                        <a:pt x="6208" y="23020"/>
                        <a:pt x="6577" y="23020"/>
                      </a:cubicBezTo>
                      <a:cubicBezTo>
                        <a:pt x="6879" y="23020"/>
                        <a:pt x="7180" y="22945"/>
                        <a:pt x="7442" y="22794"/>
                      </a:cubicBezTo>
                      <a:cubicBezTo>
                        <a:pt x="8600" y="22125"/>
                        <a:pt x="8456" y="20060"/>
                        <a:pt x="9046" y="18959"/>
                      </a:cubicBezTo>
                      <a:cubicBezTo>
                        <a:pt x="9590" y="17959"/>
                        <a:pt x="10936" y="16176"/>
                        <a:pt x="9926" y="15081"/>
                      </a:cubicBezTo>
                      <a:cubicBezTo>
                        <a:pt x="9512" y="14634"/>
                        <a:pt x="8926" y="14225"/>
                        <a:pt x="8913" y="13619"/>
                      </a:cubicBezTo>
                      <a:cubicBezTo>
                        <a:pt x="8898" y="13067"/>
                        <a:pt x="9403" y="12610"/>
                        <a:pt x="9940" y="12490"/>
                      </a:cubicBezTo>
                      <a:cubicBezTo>
                        <a:pt x="10032" y="12469"/>
                        <a:pt x="10135" y="12461"/>
                        <a:pt x="10246" y="12461"/>
                      </a:cubicBezTo>
                      <a:cubicBezTo>
                        <a:pt x="10444" y="12461"/>
                        <a:pt x="10668" y="12487"/>
                        <a:pt x="10902" y="12514"/>
                      </a:cubicBezTo>
                      <a:cubicBezTo>
                        <a:pt x="11130" y="12538"/>
                        <a:pt x="11366" y="12563"/>
                        <a:pt x="11592" y="12563"/>
                      </a:cubicBezTo>
                      <a:cubicBezTo>
                        <a:pt x="11956" y="12563"/>
                        <a:pt x="12294" y="12499"/>
                        <a:pt x="12531" y="12264"/>
                      </a:cubicBezTo>
                      <a:cubicBezTo>
                        <a:pt x="12603" y="12197"/>
                        <a:pt x="12666" y="12111"/>
                        <a:pt x="12713" y="12010"/>
                      </a:cubicBezTo>
                      <a:cubicBezTo>
                        <a:pt x="13040" y="11347"/>
                        <a:pt x="12406" y="10246"/>
                        <a:pt x="12531" y="9491"/>
                      </a:cubicBezTo>
                      <a:cubicBezTo>
                        <a:pt x="11411" y="5157"/>
                        <a:pt x="8263" y="1630"/>
                        <a:pt x="4149"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08;p48"/>
                <p:cNvSpPr/>
                <p:nvPr/>
              </p:nvSpPr>
              <p:spPr>
                <a:xfrm>
                  <a:off x="6833836" y="1841736"/>
                  <a:ext cx="624803" cy="216440"/>
                </a:xfrm>
                <a:custGeom>
                  <a:avLst/>
                  <a:gdLst/>
                  <a:ahLst/>
                  <a:cxnLst/>
                  <a:rect l="l" t="t" r="r" b="b"/>
                  <a:pathLst>
                    <a:path w="26096" h="9040" extrusionOk="0">
                      <a:moveTo>
                        <a:pt x="0" y="1"/>
                      </a:moveTo>
                      <a:cubicBezTo>
                        <a:pt x="80" y="210"/>
                        <a:pt x="166" y="420"/>
                        <a:pt x="254" y="626"/>
                      </a:cubicBezTo>
                      <a:lnTo>
                        <a:pt x="254" y="626"/>
                      </a:lnTo>
                      <a:cubicBezTo>
                        <a:pt x="207" y="517"/>
                        <a:pt x="162" y="408"/>
                        <a:pt x="116" y="294"/>
                      </a:cubicBezTo>
                      <a:cubicBezTo>
                        <a:pt x="78" y="197"/>
                        <a:pt x="40" y="96"/>
                        <a:pt x="0" y="1"/>
                      </a:cubicBezTo>
                      <a:close/>
                      <a:moveTo>
                        <a:pt x="254" y="626"/>
                      </a:moveTo>
                      <a:cubicBezTo>
                        <a:pt x="276" y="679"/>
                        <a:pt x="299" y="731"/>
                        <a:pt x="322" y="784"/>
                      </a:cubicBezTo>
                      <a:cubicBezTo>
                        <a:pt x="323" y="784"/>
                        <a:pt x="323" y="785"/>
                        <a:pt x="324" y="786"/>
                      </a:cubicBezTo>
                      <a:lnTo>
                        <a:pt x="324" y="786"/>
                      </a:lnTo>
                      <a:cubicBezTo>
                        <a:pt x="300" y="733"/>
                        <a:pt x="277" y="680"/>
                        <a:pt x="254" y="626"/>
                      </a:cubicBezTo>
                      <a:close/>
                      <a:moveTo>
                        <a:pt x="324" y="786"/>
                      </a:moveTo>
                      <a:lnTo>
                        <a:pt x="324" y="786"/>
                      </a:lnTo>
                      <a:cubicBezTo>
                        <a:pt x="330" y="799"/>
                        <a:pt x="336" y="813"/>
                        <a:pt x="342" y="826"/>
                      </a:cubicBezTo>
                      <a:cubicBezTo>
                        <a:pt x="337" y="813"/>
                        <a:pt x="333" y="799"/>
                        <a:pt x="324" y="786"/>
                      </a:cubicBezTo>
                      <a:close/>
                      <a:moveTo>
                        <a:pt x="26095" y="81"/>
                      </a:moveTo>
                      <a:cubicBezTo>
                        <a:pt x="25995" y="347"/>
                        <a:pt x="25884" y="606"/>
                        <a:pt x="25769" y="860"/>
                      </a:cubicBezTo>
                      <a:cubicBezTo>
                        <a:pt x="25762" y="875"/>
                        <a:pt x="25757" y="889"/>
                        <a:pt x="25751" y="904"/>
                      </a:cubicBezTo>
                      <a:lnTo>
                        <a:pt x="25751" y="904"/>
                      </a:lnTo>
                      <a:cubicBezTo>
                        <a:pt x="25873" y="635"/>
                        <a:pt x="25992" y="360"/>
                        <a:pt x="26095" y="81"/>
                      </a:cubicBezTo>
                      <a:close/>
                      <a:moveTo>
                        <a:pt x="25751" y="904"/>
                      </a:moveTo>
                      <a:cubicBezTo>
                        <a:pt x="25749" y="908"/>
                        <a:pt x="25747" y="913"/>
                        <a:pt x="25744" y="917"/>
                      </a:cubicBezTo>
                      <a:cubicBezTo>
                        <a:pt x="25747" y="913"/>
                        <a:pt x="25749" y="908"/>
                        <a:pt x="25751" y="904"/>
                      </a:cubicBezTo>
                      <a:close/>
                      <a:moveTo>
                        <a:pt x="25576" y="1269"/>
                      </a:moveTo>
                      <a:lnTo>
                        <a:pt x="25576" y="1269"/>
                      </a:lnTo>
                      <a:cubicBezTo>
                        <a:pt x="25571" y="1279"/>
                        <a:pt x="25567" y="1283"/>
                        <a:pt x="25562" y="1292"/>
                      </a:cubicBezTo>
                      <a:cubicBezTo>
                        <a:pt x="25558" y="1303"/>
                        <a:pt x="25552" y="1312"/>
                        <a:pt x="25547" y="1321"/>
                      </a:cubicBezTo>
                      <a:cubicBezTo>
                        <a:pt x="25558" y="1307"/>
                        <a:pt x="25567" y="1288"/>
                        <a:pt x="25576" y="1269"/>
                      </a:cubicBezTo>
                      <a:close/>
                      <a:moveTo>
                        <a:pt x="597" y="1360"/>
                      </a:moveTo>
                      <a:cubicBezTo>
                        <a:pt x="630" y="1423"/>
                        <a:pt x="659" y="1480"/>
                        <a:pt x="688" y="1538"/>
                      </a:cubicBezTo>
                      <a:cubicBezTo>
                        <a:pt x="683" y="1523"/>
                        <a:pt x="674" y="1509"/>
                        <a:pt x="668" y="1494"/>
                      </a:cubicBezTo>
                      <a:cubicBezTo>
                        <a:pt x="645" y="1447"/>
                        <a:pt x="621" y="1403"/>
                        <a:pt x="597" y="1360"/>
                      </a:cubicBezTo>
                      <a:close/>
                      <a:moveTo>
                        <a:pt x="25269" y="1855"/>
                      </a:moveTo>
                      <a:cubicBezTo>
                        <a:pt x="25215" y="1950"/>
                        <a:pt x="25159" y="2045"/>
                        <a:pt x="25105" y="2140"/>
                      </a:cubicBezTo>
                      <a:lnTo>
                        <a:pt x="25105" y="2140"/>
                      </a:lnTo>
                      <a:cubicBezTo>
                        <a:pt x="25161" y="2046"/>
                        <a:pt x="25215" y="1951"/>
                        <a:pt x="25269" y="1855"/>
                      </a:cubicBezTo>
                      <a:close/>
                      <a:moveTo>
                        <a:pt x="25105" y="2140"/>
                      </a:moveTo>
                      <a:lnTo>
                        <a:pt x="25105" y="2140"/>
                      </a:lnTo>
                      <a:cubicBezTo>
                        <a:pt x="24979" y="2352"/>
                        <a:pt x="24849" y="2561"/>
                        <a:pt x="24715" y="2766"/>
                      </a:cubicBezTo>
                      <a:lnTo>
                        <a:pt x="24715" y="2766"/>
                      </a:lnTo>
                      <a:cubicBezTo>
                        <a:pt x="24738" y="2732"/>
                        <a:pt x="24761" y="2698"/>
                        <a:pt x="24784" y="2663"/>
                      </a:cubicBezTo>
                      <a:cubicBezTo>
                        <a:pt x="24879" y="2514"/>
                        <a:pt x="24971" y="2370"/>
                        <a:pt x="25062" y="2215"/>
                      </a:cubicBezTo>
                      <a:cubicBezTo>
                        <a:pt x="25076" y="2190"/>
                        <a:pt x="25090" y="2165"/>
                        <a:pt x="25105" y="2140"/>
                      </a:cubicBezTo>
                      <a:close/>
                      <a:moveTo>
                        <a:pt x="24715" y="2766"/>
                      </a:moveTo>
                      <a:cubicBezTo>
                        <a:pt x="24694" y="2797"/>
                        <a:pt x="24674" y="2828"/>
                        <a:pt x="24653" y="2860"/>
                      </a:cubicBezTo>
                      <a:cubicBezTo>
                        <a:pt x="24674" y="2829"/>
                        <a:pt x="24694" y="2798"/>
                        <a:pt x="24715" y="2766"/>
                      </a:cubicBezTo>
                      <a:close/>
                      <a:moveTo>
                        <a:pt x="1386" y="2727"/>
                      </a:moveTo>
                      <a:cubicBezTo>
                        <a:pt x="1712" y="3221"/>
                        <a:pt x="2066" y="3695"/>
                        <a:pt x="2451" y="4147"/>
                      </a:cubicBezTo>
                      <a:lnTo>
                        <a:pt x="2451" y="4142"/>
                      </a:lnTo>
                      <a:cubicBezTo>
                        <a:pt x="2066" y="3695"/>
                        <a:pt x="1712" y="3221"/>
                        <a:pt x="1386" y="2727"/>
                      </a:cubicBezTo>
                      <a:close/>
                      <a:moveTo>
                        <a:pt x="24178" y="3528"/>
                      </a:moveTo>
                      <a:cubicBezTo>
                        <a:pt x="23995" y="3763"/>
                        <a:pt x="23813" y="3989"/>
                        <a:pt x="23615" y="4215"/>
                      </a:cubicBezTo>
                      <a:cubicBezTo>
                        <a:pt x="23553" y="4286"/>
                        <a:pt x="23491" y="4359"/>
                        <a:pt x="23429" y="4426"/>
                      </a:cubicBezTo>
                      <a:cubicBezTo>
                        <a:pt x="23417" y="4440"/>
                        <a:pt x="23407" y="4452"/>
                        <a:pt x="23396" y="4464"/>
                      </a:cubicBezTo>
                      <a:lnTo>
                        <a:pt x="23396" y="4464"/>
                      </a:lnTo>
                      <a:cubicBezTo>
                        <a:pt x="23671" y="4163"/>
                        <a:pt x="23930" y="3850"/>
                        <a:pt x="24178" y="3528"/>
                      </a:cubicBezTo>
                      <a:close/>
                      <a:moveTo>
                        <a:pt x="23396" y="4464"/>
                      </a:moveTo>
                      <a:cubicBezTo>
                        <a:pt x="23385" y="4477"/>
                        <a:pt x="23373" y="4490"/>
                        <a:pt x="23360" y="4503"/>
                      </a:cubicBezTo>
                      <a:cubicBezTo>
                        <a:pt x="23373" y="4490"/>
                        <a:pt x="23385" y="4478"/>
                        <a:pt x="23396" y="4464"/>
                      </a:cubicBezTo>
                      <a:close/>
                      <a:moveTo>
                        <a:pt x="23130" y="4748"/>
                      </a:moveTo>
                      <a:lnTo>
                        <a:pt x="23130" y="4748"/>
                      </a:lnTo>
                      <a:cubicBezTo>
                        <a:pt x="23062" y="4818"/>
                        <a:pt x="22994" y="4888"/>
                        <a:pt x="22926" y="4957"/>
                      </a:cubicBezTo>
                      <a:lnTo>
                        <a:pt x="22926" y="4957"/>
                      </a:lnTo>
                      <a:cubicBezTo>
                        <a:pt x="22995" y="4887"/>
                        <a:pt x="23064" y="4818"/>
                        <a:pt x="23130" y="4748"/>
                      </a:cubicBezTo>
                      <a:close/>
                      <a:moveTo>
                        <a:pt x="22926" y="4957"/>
                      </a:moveTo>
                      <a:lnTo>
                        <a:pt x="22926" y="4957"/>
                      </a:lnTo>
                      <a:cubicBezTo>
                        <a:pt x="22902" y="4982"/>
                        <a:pt x="22877" y="5006"/>
                        <a:pt x="22853" y="5030"/>
                      </a:cubicBezTo>
                      <a:lnTo>
                        <a:pt x="22853" y="5030"/>
                      </a:lnTo>
                      <a:cubicBezTo>
                        <a:pt x="22877" y="5006"/>
                        <a:pt x="22902" y="4982"/>
                        <a:pt x="22926" y="4957"/>
                      </a:cubicBezTo>
                      <a:close/>
                      <a:moveTo>
                        <a:pt x="22853" y="5030"/>
                      </a:moveTo>
                      <a:lnTo>
                        <a:pt x="22853" y="5030"/>
                      </a:lnTo>
                      <a:cubicBezTo>
                        <a:pt x="22834" y="5049"/>
                        <a:pt x="22815" y="5068"/>
                        <a:pt x="22795" y="5087"/>
                      </a:cubicBezTo>
                      <a:lnTo>
                        <a:pt x="22795" y="5087"/>
                      </a:lnTo>
                      <a:cubicBezTo>
                        <a:pt x="22798" y="5085"/>
                        <a:pt x="22801" y="5082"/>
                        <a:pt x="22803" y="5080"/>
                      </a:cubicBezTo>
                      <a:cubicBezTo>
                        <a:pt x="22820" y="5063"/>
                        <a:pt x="22836" y="5047"/>
                        <a:pt x="22853" y="5030"/>
                      </a:cubicBezTo>
                      <a:close/>
                      <a:moveTo>
                        <a:pt x="22795" y="5087"/>
                      </a:moveTo>
                      <a:cubicBezTo>
                        <a:pt x="22760" y="5119"/>
                        <a:pt x="22724" y="5154"/>
                        <a:pt x="22693" y="5185"/>
                      </a:cubicBezTo>
                      <a:cubicBezTo>
                        <a:pt x="22727" y="5153"/>
                        <a:pt x="22761" y="5120"/>
                        <a:pt x="22795" y="5087"/>
                      </a:cubicBezTo>
                      <a:close/>
                      <a:moveTo>
                        <a:pt x="22107" y="5714"/>
                      </a:moveTo>
                      <a:lnTo>
                        <a:pt x="22107" y="5714"/>
                      </a:lnTo>
                      <a:cubicBezTo>
                        <a:pt x="22087" y="5730"/>
                        <a:pt x="22067" y="5747"/>
                        <a:pt x="22047" y="5763"/>
                      </a:cubicBezTo>
                      <a:lnTo>
                        <a:pt x="22047" y="5763"/>
                      </a:lnTo>
                      <a:cubicBezTo>
                        <a:pt x="22067" y="5748"/>
                        <a:pt x="22088" y="5733"/>
                        <a:pt x="22107" y="5714"/>
                      </a:cubicBezTo>
                      <a:close/>
                      <a:moveTo>
                        <a:pt x="22047" y="5763"/>
                      </a:moveTo>
                      <a:cubicBezTo>
                        <a:pt x="22041" y="5768"/>
                        <a:pt x="22035" y="5772"/>
                        <a:pt x="22030" y="5777"/>
                      </a:cubicBezTo>
                      <a:cubicBezTo>
                        <a:pt x="22019" y="5785"/>
                        <a:pt x="22010" y="5794"/>
                        <a:pt x="22000" y="5802"/>
                      </a:cubicBezTo>
                      <a:lnTo>
                        <a:pt x="22000" y="5802"/>
                      </a:lnTo>
                      <a:cubicBezTo>
                        <a:pt x="22015" y="5789"/>
                        <a:pt x="22031" y="5776"/>
                        <a:pt x="22047" y="5763"/>
                      </a:cubicBezTo>
                      <a:close/>
                      <a:moveTo>
                        <a:pt x="22000" y="5802"/>
                      </a:moveTo>
                      <a:cubicBezTo>
                        <a:pt x="21983" y="5817"/>
                        <a:pt x="21965" y="5833"/>
                        <a:pt x="21948" y="5848"/>
                      </a:cubicBezTo>
                      <a:cubicBezTo>
                        <a:pt x="21966" y="5833"/>
                        <a:pt x="21983" y="5818"/>
                        <a:pt x="22000" y="5802"/>
                      </a:cubicBezTo>
                      <a:close/>
                      <a:moveTo>
                        <a:pt x="3908" y="5613"/>
                      </a:moveTo>
                      <a:cubicBezTo>
                        <a:pt x="4028" y="5719"/>
                        <a:pt x="4143" y="5819"/>
                        <a:pt x="4268" y="5916"/>
                      </a:cubicBezTo>
                      <a:cubicBezTo>
                        <a:pt x="4454" y="6071"/>
                        <a:pt x="4643" y="6218"/>
                        <a:pt x="4838" y="6356"/>
                      </a:cubicBezTo>
                      <a:lnTo>
                        <a:pt x="4838" y="6356"/>
                      </a:lnTo>
                      <a:cubicBezTo>
                        <a:pt x="4517" y="6121"/>
                        <a:pt x="4207" y="5873"/>
                        <a:pt x="3908" y="5613"/>
                      </a:cubicBezTo>
                      <a:close/>
                      <a:moveTo>
                        <a:pt x="4838" y="6356"/>
                      </a:moveTo>
                      <a:cubicBezTo>
                        <a:pt x="4875" y="6383"/>
                        <a:pt x="4912" y="6410"/>
                        <a:pt x="4950" y="6437"/>
                      </a:cubicBezTo>
                      <a:lnTo>
                        <a:pt x="4950" y="6437"/>
                      </a:lnTo>
                      <a:cubicBezTo>
                        <a:pt x="4929" y="6422"/>
                        <a:pt x="4909" y="6406"/>
                        <a:pt x="4888" y="6391"/>
                      </a:cubicBezTo>
                      <a:cubicBezTo>
                        <a:pt x="4871" y="6380"/>
                        <a:pt x="4855" y="6368"/>
                        <a:pt x="4838" y="6356"/>
                      </a:cubicBezTo>
                      <a:close/>
                      <a:moveTo>
                        <a:pt x="21352" y="6309"/>
                      </a:moveTo>
                      <a:lnTo>
                        <a:pt x="21352" y="6309"/>
                      </a:lnTo>
                      <a:cubicBezTo>
                        <a:pt x="21215" y="6411"/>
                        <a:pt x="21075" y="6511"/>
                        <a:pt x="20934" y="6608"/>
                      </a:cubicBezTo>
                      <a:lnTo>
                        <a:pt x="20934" y="6608"/>
                      </a:lnTo>
                      <a:cubicBezTo>
                        <a:pt x="20953" y="6595"/>
                        <a:pt x="20972" y="6582"/>
                        <a:pt x="20991" y="6569"/>
                      </a:cubicBezTo>
                      <a:cubicBezTo>
                        <a:pt x="21064" y="6522"/>
                        <a:pt x="21136" y="6469"/>
                        <a:pt x="21204" y="6420"/>
                      </a:cubicBezTo>
                      <a:cubicBezTo>
                        <a:pt x="21256" y="6382"/>
                        <a:pt x="21304" y="6349"/>
                        <a:pt x="21352" y="6309"/>
                      </a:cubicBezTo>
                      <a:close/>
                      <a:moveTo>
                        <a:pt x="20934" y="6608"/>
                      </a:moveTo>
                      <a:cubicBezTo>
                        <a:pt x="20881" y="6643"/>
                        <a:pt x="20828" y="6678"/>
                        <a:pt x="20776" y="6713"/>
                      </a:cubicBezTo>
                      <a:cubicBezTo>
                        <a:pt x="20750" y="6731"/>
                        <a:pt x="20723" y="6749"/>
                        <a:pt x="20697" y="6767"/>
                      </a:cubicBezTo>
                      <a:lnTo>
                        <a:pt x="20697" y="6767"/>
                      </a:lnTo>
                      <a:cubicBezTo>
                        <a:pt x="20777" y="6714"/>
                        <a:pt x="20856" y="6662"/>
                        <a:pt x="20934" y="6608"/>
                      </a:cubicBezTo>
                      <a:close/>
                      <a:moveTo>
                        <a:pt x="20697" y="6767"/>
                      </a:moveTo>
                      <a:cubicBezTo>
                        <a:pt x="20444" y="6933"/>
                        <a:pt x="20185" y="7091"/>
                        <a:pt x="19921" y="7240"/>
                      </a:cubicBezTo>
                      <a:lnTo>
                        <a:pt x="19921" y="7240"/>
                      </a:lnTo>
                      <a:cubicBezTo>
                        <a:pt x="20187" y="7092"/>
                        <a:pt x="20446" y="6936"/>
                        <a:pt x="20697" y="6767"/>
                      </a:cubicBezTo>
                      <a:close/>
                      <a:moveTo>
                        <a:pt x="19921" y="7240"/>
                      </a:moveTo>
                      <a:lnTo>
                        <a:pt x="19921" y="7240"/>
                      </a:lnTo>
                      <a:cubicBezTo>
                        <a:pt x="19842" y="7285"/>
                        <a:pt x="19761" y="7329"/>
                        <a:pt x="19680" y="7372"/>
                      </a:cubicBezTo>
                      <a:cubicBezTo>
                        <a:pt x="19648" y="7390"/>
                        <a:pt x="19616" y="7408"/>
                        <a:pt x="19583" y="7426"/>
                      </a:cubicBezTo>
                      <a:lnTo>
                        <a:pt x="19583" y="7426"/>
                      </a:lnTo>
                      <a:cubicBezTo>
                        <a:pt x="19697" y="7366"/>
                        <a:pt x="19810" y="7304"/>
                        <a:pt x="19921" y="7240"/>
                      </a:cubicBezTo>
                      <a:close/>
                      <a:moveTo>
                        <a:pt x="19583" y="7426"/>
                      </a:moveTo>
                      <a:lnTo>
                        <a:pt x="19583" y="7426"/>
                      </a:lnTo>
                      <a:cubicBezTo>
                        <a:pt x="19567" y="7435"/>
                        <a:pt x="19551" y="7443"/>
                        <a:pt x="19535" y="7451"/>
                      </a:cubicBezTo>
                      <a:lnTo>
                        <a:pt x="19535" y="7451"/>
                      </a:lnTo>
                      <a:cubicBezTo>
                        <a:pt x="19551" y="7443"/>
                        <a:pt x="19567" y="7435"/>
                        <a:pt x="19583" y="7426"/>
                      </a:cubicBezTo>
                      <a:close/>
                      <a:moveTo>
                        <a:pt x="19535" y="7451"/>
                      </a:moveTo>
                      <a:lnTo>
                        <a:pt x="19535" y="7451"/>
                      </a:lnTo>
                      <a:cubicBezTo>
                        <a:pt x="19510" y="7465"/>
                        <a:pt x="19484" y="7478"/>
                        <a:pt x="19459" y="7491"/>
                      </a:cubicBezTo>
                      <a:lnTo>
                        <a:pt x="19459" y="7491"/>
                      </a:lnTo>
                      <a:cubicBezTo>
                        <a:pt x="19484" y="7478"/>
                        <a:pt x="19509" y="7465"/>
                        <a:pt x="19535" y="7451"/>
                      </a:cubicBezTo>
                      <a:close/>
                      <a:moveTo>
                        <a:pt x="19459" y="7491"/>
                      </a:moveTo>
                      <a:cubicBezTo>
                        <a:pt x="19436" y="7503"/>
                        <a:pt x="19414" y="7514"/>
                        <a:pt x="19391" y="7526"/>
                      </a:cubicBezTo>
                      <a:lnTo>
                        <a:pt x="19391" y="7526"/>
                      </a:lnTo>
                      <a:cubicBezTo>
                        <a:pt x="19401" y="7521"/>
                        <a:pt x="19411" y="7516"/>
                        <a:pt x="19421" y="7511"/>
                      </a:cubicBezTo>
                      <a:cubicBezTo>
                        <a:pt x="19433" y="7504"/>
                        <a:pt x="19446" y="7498"/>
                        <a:pt x="19459" y="7491"/>
                      </a:cubicBezTo>
                      <a:close/>
                      <a:moveTo>
                        <a:pt x="4950" y="6437"/>
                      </a:moveTo>
                      <a:lnTo>
                        <a:pt x="4950" y="6437"/>
                      </a:lnTo>
                      <a:cubicBezTo>
                        <a:pt x="5001" y="6474"/>
                        <a:pt x="5052" y="6511"/>
                        <a:pt x="5099" y="6546"/>
                      </a:cubicBezTo>
                      <a:cubicBezTo>
                        <a:pt x="5330" y="6704"/>
                        <a:pt x="5565" y="6857"/>
                        <a:pt x="5801" y="7001"/>
                      </a:cubicBezTo>
                      <a:cubicBezTo>
                        <a:pt x="5864" y="7041"/>
                        <a:pt x="5922" y="7074"/>
                        <a:pt x="5984" y="7112"/>
                      </a:cubicBezTo>
                      <a:cubicBezTo>
                        <a:pt x="6483" y="7408"/>
                        <a:pt x="7005" y="7673"/>
                        <a:pt x="7541" y="7903"/>
                      </a:cubicBezTo>
                      <a:lnTo>
                        <a:pt x="7541" y="7903"/>
                      </a:lnTo>
                      <a:cubicBezTo>
                        <a:pt x="6621" y="7506"/>
                        <a:pt x="5754" y="7013"/>
                        <a:pt x="4950" y="6437"/>
                      </a:cubicBezTo>
                      <a:close/>
                      <a:moveTo>
                        <a:pt x="19391" y="7526"/>
                      </a:moveTo>
                      <a:cubicBezTo>
                        <a:pt x="19102" y="7669"/>
                        <a:pt x="18814" y="7808"/>
                        <a:pt x="18516" y="7935"/>
                      </a:cubicBezTo>
                      <a:cubicBezTo>
                        <a:pt x="18514" y="7936"/>
                        <a:pt x="18512" y="7937"/>
                        <a:pt x="18509" y="7938"/>
                      </a:cubicBezTo>
                      <a:lnTo>
                        <a:pt x="18509" y="7938"/>
                      </a:lnTo>
                      <a:cubicBezTo>
                        <a:pt x="18809" y="7811"/>
                        <a:pt x="19103" y="7673"/>
                        <a:pt x="19391" y="7526"/>
                      </a:cubicBezTo>
                      <a:close/>
                      <a:moveTo>
                        <a:pt x="18509" y="7938"/>
                      </a:moveTo>
                      <a:lnTo>
                        <a:pt x="18509" y="7938"/>
                      </a:lnTo>
                      <a:cubicBezTo>
                        <a:pt x="18492" y="7945"/>
                        <a:pt x="18475" y="7953"/>
                        <a:pt x="18458" y="7960"/>
                      </a:cubicBezTo>
                      <a:lnTo>
                        <a:pt x="18458" y="7960"/>
                      </a:lnTo>
                      <a:cubicBezTo>
                        <a:pt x="18475" y="7953"/>
                        <a:pt x="18493" y="7946"/>
                        <a:pt x="18509" y="7938"/>
                      </a:cubicBezTo>
                      <a:close/>
                      <a:moveTo>
                        <a:pt x="7541" y="7903"/>
                      </a:moveTo>
                      <a:cubicBezTo>
                        <a:pt x="7683" y="7964"/>
                        <a:pt x="7827" y="8023"/>
                        <a:pt x="7971" y="8080"/>
                      </a:cubicBezTo>
                      <a:lnTo>
                        <a:pt x="7971" y="8080"/>
                      </a:lnTo>
                      <a:cubicBezTo>
                        <a:pt x="7938" y="8067"/>
                        <a:pt x="7905" y="8053"/>
                        <a:pt x="7872" y="8039"/>
                      </a:cubicBezTo>
                      <a:cubicBezTo>
                        <a:pt x="7761" y="7995"/>
                        <a:pt x="7651" y="7950"/>
                        <a:pt x="7541" y="7903"/>
                      </a:cubicBezTo>
                      <a:close/>
                      <a:moveTo>
                        <a:pt x="7971" y="8080"/>
                      </a:moveTo>
                      <a:cubicBezTo>
                        <a:pt x="8006" y="8094"/>
                        <a:pt x="8042" y="8108"/>
                        <a:pt x="8077" y="8121"/>
                      </a:cubicBezTo>
                      <a:lnTo>
                        <a:pt x="8077" y="8121"/>
                      </a:lnTo>
                      <a:cubicBezTo>
                        <a:pt x="8042" y="8108"/>
                        <a:pt x="8006" y="8094"/>
                        <a:pt x="7971" y="8080"/>
                      </a:cubicBezTo>
                      <a:close/>
                      <a:moveTo>
                        <a:pt x="8077" y="8121"/>
                      </a:moveTo>
                      <a:cubicBezTo>
                        <a:pt x="8130" y="8141"/>
                        <a:pt x="8183" y="8161"/>
                        <a:pt x="8237" y="8181"/>
                      </a:cubicBezTo>
                      <a:lnTo>
                        <a:pt x="8237" y="8181"/>
                      </a:lnTo>
                      <a:cubicBezTo>
                        <a:pt x="8232" y="8179"/>
                        <a:pt x="8227" y="8177"/>
                        <a:pt x="8223" y="8174"/>
                      </a:cubicBezTo>
                      <a:cubicBezTo>
                        <a:pt x="8174" y="8157"/>
                        <a:pt x="8125" y="8139"/>
                        <a:pt x="8077" y="8121"/>
                      </a:cubicBezTo>
                      <a:close/>
                      <a:moveTo>
                        <a:pt x="8237" y="8181"/>
                      </a:moveTo>
                      <a:cubicBezTo>
                        <a:pt x="8251" y="8188"/>
                        <a:pt x="8266" y="8195"/>
                        <a:pt x="8280" y="8199"/>
                      </a:cubicBezTo>
                      <a:cubicBezTo>
                        <a:pt x="8396" y="8241"/>
                        <a:pt x="8511" y="8281"/>
                        <a:pt x="8622" y="8319"/>
                      </a:cubicBezTo>
                      <a:cubicBezTo>
                        <a:pt x="8790" y="8372"/>
                        <a:pt x="8958" y="8429"/>
                        <a:pt x="9131" y="8478"/>
                      </a:cubicBezTo>
                      <a:cubicBezTo>
                        <a:pt x="9232" y="8507"/>
                        <a:pt x="9333" y="8535"/>
                        <a:pt x="9429" y="8564"/>
                      </a:cubicBezTo>
                      <a:cubicBezTo>
                        <a:pt x="9544" y="8593"/>
                        <a:pt x="9655" y="8622"/>
                        <a:pt x="9770" y="8651"/>
                      </a:cubicBezTo>
                      <a:cubicBezTo>
                        <a:pt x="9803" y="8657"/>
                        <a:pt x="9835" y="8664"/>
                        <a:pt x="9867" y="8671"/>
                      </a:cubicBezTo>
                      <a:lnTo>
                        <a:pt x="9867" y="8671"/>
                      </a:lnTo>
                      <a:cubicBezTo>
                        <a:pt x="9310" y="8540"/>
                        <a:pt x="8766" y="8376"/>
                        <a:pt x="8237" y="8181"/>
                      </a:cubicBezTo>
                      <a:close/>
                      <a:moveTo>
                        <a:pt x="9867" y="8671"/>
                      </a:moveTo>
                      <a:cubicBezTo>
                        <a:pt x="9919" y="8684"/>
                        <a:pt x="9972" y="8696"/>
                        <a:pt x="10024" y="8707"/>
                      </a:cubicBezTo>
                      <a:lnTo>
                        <a:pt x="10024" y="8707"/>
                      </a:lnTo>
                      <a:cubicBezTo>
                        <a:pt x="9972" y="8694"/>
                        <a:pt x="9919" y="8683"/>
                        <a:pt x="9867" y="8671"/>
                      </a:cubicBezTo>
                      <a:close/>
                      <a:moveTo>
                        <a:pt x="18458" y="7960"/>
                      </a:moveTo>
                      <a:cubicBezTo>
                        <a:pt x="18427" y="7971"/>
                        <a:pt x="18397" y="7982"/>
                        <a:pt x="18368" y="7997"/>
                      </a:cubicBezTo>
                      <a:cubicBezTo>
                        <a:pt x="17830" y="8218"/>
                        <a:pt x="17272" y="8410"/>
                        <a:pt x="16706" y="8559"/>
                      </a:cubicBezTo>
                      <a:cubicBezTo>
                        <a:pt x="16604" y="8587"/>
                        <a:pt x="16504" y="8612"/>
                        <a:pt x="16407" y="8636"/>
                      </a:cubicBezTo>
                      <a:cubicBezTo>
                        <a:pt x="16307" y="8660"/>
                        <a:pt x="16205" y="8684"/>
                        <a:pt x="16105" y="8708"/>
                      </a:cubicBezTo>
                      <a:cubicBezTo>
                        <a:pt x="16919" y="8528"/>
                        <a:pt x="17705" y="8276"/>
                        <a:pt x="18458" y="7960"/>
                      </a:cubicBezTo>
                      <a:close/>
                      <a:moveTo>
                        <a:pt x="16100" y="8708"/>
                      </a:moveTo>
                      <a:lnTo>
                        <a:pt x="16100" y="8708"/>
                      </a:lnTo>
                      <a:cubicBezTo>
                        <a:pt x="16094" y="8710"/>
                        <a:pt x="16088" y="8711"/>
                        <a:pt x="16082" y="8712"/>
                      </a:cubicBezTo>
                      <a:lnTo>
                        <a:pt x="16082" y="8712"/>
                      </a:lnTo>
                      <a:cubicBezTo>
                        <a:pt x="16088" y="8711"/>
                        <a:pt x="16094" y="8710"/>
                        <a:pt x="16100" y="8708"/>
                      </a:cubicBezTo>
                      <a:close/>
                      <a:moveTo>
                        <a:pt x="16082" y="8712"/>
                      </a:moveTo>
                      <a:cubicBezTo>
                        <a:pt x="16033" y="8723"/>
                        <a:pt x="15984" y="8734"/>
                        <a:pt x="15935" y="8744"/>
                      </a:cubicBezTo>
                      <a:lnTo>
                        <a:pt x="15935" y="8744"/>
                      </a:lnTo>
                      <a:cubicBezTo>
                        <a:pt x="15964" y="8738"/>
                        <a:pt x="15993" y="8733"/>
                        <a:pt x="16023" y="8727"/>
                      </a:cubicBezTo>
                      <a:cubicBezTo>
                        <a:pt x="16041" y="8723"/>
                        <a:pt x="16062" y="8717"/>
                        <a:pt x="16082" y="8712"/>
                      </a:cubicBezTo>
                      <a:close/>
                      <a:moveTo>
                        <a:pt x="15935" y="8744"/>
                      </a:moveTo>
                      <a:cubicBezTo>
                        <a:pt x="15863" y="8758"/>
                        <a:pt x="15793" y="8771"/>
                        <a:pt x="15725" y="8785"/>
                      </a:cubicBezTo>
                      <a:cubicBezTo>
                        <a:pt x="15700" y="8790"/>
                        <a:pt x="15674" y="8796"/>
                        <a:pt x="15648" y="8801"/>
                      </a:cubicBezTo>
                      <a:lnTo>
                        <a:pt x="15648" y="8801"/>
                      </a:lnTo>
                      <a:cubicBezTo>
                        <a:pt x="15744" y="8783"/>
                        <a:pt x="15839" y="8764"/>
                        <a:pt x="15935" y="8744"/>
                      </a:cubicBezTo>
                      <a:close/>
                      <a:moveTo>
                        <a:pt x="10024" y="8707"/>
                      </a:moveTo>
                      <a:cubicBezTo>
                        <a:pt x="10050" y="8714"/>
                        <a:pt x="10076" y="8720"/>
                        <a:pt x="10103" y="8727"/>
                      </a:cubicBezTo>
                      <a:cubicBezTo>
                        <a:pt x="10218" y="8751"/>
                        <a:pt x="10328" y="8771"/>
                        <a:pt x="10443" y="8795"/>
                      </a:cubicBezTo>
                      <a:cubicBezTo>
                        <a:pt x="10631" y="8831"/>
                        <a:pt x="10820" y="8862"/>
                        <a:pt x="11011" y="8890"/>
                      </a:cubicBezTo>
                      <a:lnTo>
                        <a:pt x="11011" y="8890"/>
                      </a:lnTo>
                      <a:cubicBezTo>
                        <a:pt x="10678" y="8840"/>
                        <a:pt x="10349" y="8779"/>
                        <a:pt x="10024" y="8707"/>
                      </a:cubicBezTo>
                      <a:close/>
                      <a:moveTo>
                        <a:pt x="15648" y="8801"/>
                      </a:moveTo>
                      <a:cubicBezTo>
                        <a:pt x="15355" y="8855"/>
                        <a:pt x="15058" y="8901"/>
                        <a:pt x="14759" y="8937"/>
                      </a:cubicBezTo>
                      <a:lnTo>
                        <a:pt x="14759" y="8937"/>
                      </a:lnTo>
                      <a:cubicBezTo>
                        <a:pt x="14970" y="8913"/>
                        <a:pt x="15180" y="8884"/>
                        <a:pt x="15388" y="8847"/>
                      </a:cubicBezTo>
                      <a:cubicBezTo>
                        <a:pt x="15474" y="8833"/>
                        <a:pt x="15561" y="8818"/>
                        <a:pt x="15648" y="8801"/>
                      </a:cubicBezTo>
                      <a:close/>
                      <a:moveTo>
                        <a:pt x="11011" y="8890"/>
                      </a:moveTo>
                      <a:cubicBezTo>
                        <a:pt x="11154" y="8911"/>
                        <a:pt x="11297" y="8930"/>
                        <a:pt x="11442" y="8946"/>
                      </a:cubicBezTo>
                      <a:lnTo>
                        <a:pt x="11442" y="8946"/>
                      </a:lnTo>
                      <a:cubicBezTo>
                        <a:pt x="11297" y="8929"/>
                        <a:pt x="11154" y="8910"/>
                        <a:pt x="11011" y="8890"/>
                      </a:cubicBezTo>
                      <a:close/>
                      <a:moveTo>
                        <a:pt x="11442" y="8946"/>
                      </a:moveTo>
                      <a:cubicBezTo>
                        <a:pt x="11460" y="8949"/>
                        <a:pt x="11478" y="8951"/>
                        <a:pt x="11496" y="8953"/>
                      </a:cubicBezTo>
                      <a:cubicBezTo>
                        <a:pt x="11505" y="8954"/>
                        <a:pt x="11514" y="8955"/>
                        <a:pt x="11523" y="8956"/>
                      </a:cubicBezTo>
                      <a:lnTo>
                        <a:pt x="11523" y="8956"/>
                      </a:lnTo>
                      <a:cubicBezTo>
                        <a:pt x="11496" y="8953"/>
                        <a:pt x="11469" y="8950"/>
                        <a:pt x="11442" y="8946"/>
                      </a:cubicBezTo>
                      <a:close/>
                      <a:moveTo>
                        <a:pt x="14759" y="8937"/>
                      </a:moveTo>
                      <a:cubicBezTo>
                        <a:pt x="14698" y="8944"/>
                        <a:pt x="14637" y="8951"/>
                        <a:pt x="14576" y="8958"/>
                      </a:cubicBezTo>
                      <a:cubicBezTo>
                        <a:pt x="14509" y="8965"/>
                        <a:pt x="14442" y="8972"/>
                        <a:pt x="14375" y="8979"/>
                      </a:cubicBezTo>
                      <a:lnTo>
                        <a:pt x="14375" y="8979"/>
                      </a:lnTo>
                      <a:cubicBezTo>
                        <a:pt x="14503" y="8967"/>
                        <a:pt x="14631" y="8953"/>
                        <a:pt x="14759" y="8937"/>
                      </a:cubicBezTo>
                      <a:close/>
                      <a:moveTo>
                        <a:pt x="11523" y="8956"/>
                      </a:moveTo>
                      <a:cubicBezTo>
                        <a:pt x="11639" y="8968"/>
                        <a:pt x="11755" y="8980"/>
                        <a:pt x="11872" y="8990"/>
                      </a:cubicBezTo>
                      <a:lnTo>
                        <a:pt x="11872" y="8990"/>
                      </a:lnTo>
                      <a:cubicBezTo>
                        <a:pt x="11842" y="8987"/>
                        <a:pt x="11813" y="8984"/>
                        <a:pt x="11784" y="8982"/>
                      </a:cubicBezTo>
                      <a:cubicBezTo>
                        <a:pt x="11698" y="8973"/>
                        <a:pt x="11610" y="8964"/>
                        <a:pt x="11523" y="8956"/>
                      </a:cubicBezTo>
                      <a:close/>
                      <a:moveTo>
                        <a:pt x="14375" y="8979"/>
                      </a:moveTo>
                      <a:lnTo>
                        <a:pt x="14375" y="8979"/>
                      </a:lnTo>
                      <a:cubicBezTo>
                        <a:pt x="14274" y="8988"/>
                        <a:pt x="14173" y="8996"/>
                        <a:pt x="14071" y="9004"/>
                      </a:cubicBezTo>
                      <a:lnTo>
                        <a:pt x="14071" y="9004"/>
                      </a:lnTo>
                      <a:cubicBezTo>
                        <a:pt x="14172" y="8998"/>
                        <a:pt x="14273" y="8989"/>
                        <a:pt x="14375" y="8979"/>
                      </a:cubicBezTo>
                      <a:close/>
                      <a:moveTo>
                        <a:pt x="14071" y="9004"/>
                      </a:moveTo>
                      <a:cubicBezTo>
                        <a:pt x="14057" y="9005"/>
                        <a:pt x="14043" y="9005"/>
                        <a:pt x="14029" y="9006"/>
                      </a:cubicBezTo>
                      <a:cubicBezTo>
                        <a:pt x="13977" y="9010"/>
                        <a:pt x="13926" y="9013"/>
                        <a:pt x="13876" y="9016"/>
                      </a:cubicBezTo>
                      <a:lnTo>
                        <a:pt x="13876" y="9016"/>
                      </a:lnTo>
                      <a:cubicBezTo>
                        <a:pt x="13941" y="9013"/>
                        <a:pt x="14006" y="9008"/>
                        <a:pt x="14071" y="9004"/>
                      </a:cubicBezTo>
                      <a:close/>
                      <a:moveTo>
                        <a:pt x="11872" y="8990"/>
                      </a:moveTo>
                      <a:lnTo>
                        <a:pt x="11872" y="8990"/>
                      </a:lnTo>
                      <a:cubicBezTo>
                        <a:pt x="12057" y="9006"/>
                        <a:pt x="12245" y="9019"/>
                        <a:pt x="12433" y="9026"/>
                      </a:cubicBezTo>
                      <a:lnTo>
                        <a:pt x="12433" y="9026"/>
                      </a:lnTo>
                      <a:cubicBezTo>
                        <a:pt x="12245" y="9018"/>
                        <a:pt x="12058" y="9005"/>
                        <a:pt x="11872" y="8990"/>
                      </a:cubicBezTo>
                      <a:close/>
                      <a:moveTo>
                        <a:pt x="12433" y="9026"/>
                      </a:moveTo>
                      <a:cubicBezTo>
                        <a:pt x="12544" y="9031"/>
                        <a:pt x="12655" y="9035"/>
                        <a:pt x="12766" y="9037"/>
                      </a:cubicBezTo>
                      <a:lnTo>
                        <a:pt x="12766" y="9037"/>
                      </a:lnTo>
                      <a:cubicBezTo>
                        <a:pt x="12707" y="9035"/>
                        <a:pt x="12648" y="9033"/>
                        <a:pt x="12587" y="9030"/>
                      </a:cubicBezTo>
                      <a:cubicBezTo>
                        <a:pt x="12536" y="9029"/>
                        <a:pt x="12484" y="9028"/>
                        <a:pt x="12433" y="9026"/>
                      </a:cubicBezTo>
                      <a:close/>
                      <a:moveTo>
                        <a:pt x="12766" y="9037"/>
                      </a:moveTo>
                      <a:cubicBezTo>
                        <a:pt x="12815" y="9039"/>
                        <a:pt x="12864" y="9039"/>
                        <a:pt x="12913" y="9039"/>
                      </a:cubicBezTo>
                      <a:cubicBezTo>
                        <a:pt x="12864" y="9039"/>
                        <a:pt x="12815" y="9038"/>
                        <a:pt x="12766" y="9037"/>
                      </a:cubicBezTo>
                      <a:close/>
                      <a:moveTo>
                        <a:pt x="13876" y="9016"/>
                      </a:moveTo>
                      <a:cubicBezTo>
                        <a:pt x="13608" y="9032"/>
                        <a:pt x="13338" y="9039"/>
                        <a:pt x="13067" y="9039"/>
                      </a:cubicBezTo>
                      <a:lnTo>
                        <a:pt x="13240" y="9039"/>
                      </a:lnTo>
                      <a:cubicBezTo>
                        <a:pt x="13454" y="9036"/>
                        <a:pt x="13664" y="9029"/>
                        <a:pt x="13876" y="9016"/>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09;p48"/>
                <p:cNvSpPr/>
                <p:nvPr/>
              </p:nvSpPr>
              <p:spPr>
                <a:xfrm>
                  <a:off x="6832112" y="1836900"/>
                  <a:ext cx="626527" cy="221277"/>
                </a:xfrm>
                <a:custGeom>
                  <a:avLst/>
                  <a:gdLst/>
                  <a:ahLst/>
                  <a:cxnLst/>
                  <a:rect l="l" t="t" r="r" b="b"/>
                  <a:pathLst>
                    <a:path w="26168" h="9242" extrusionOk="0">
                      <a:moveTo>
                        <a:pt x="1" y="1"/>
                      </a:moveTo>
                      <a:lnTo>
                        <a:pt x="1" y="1"/>
                      </a:lnTo>
                      <a:cubicBezTo>
                        <a:pt x="25" y="68"/>
                        <a:pt x="48" y="135"/>
                        <a:pt x="72" y="203"/>
                      </a:cubicBezTo>
                      <a:cubicBezTo>
                        <a:pt x="112" y="298"/>
                        <a:pt x="150" y="399"/>
                        <a:pt x="188" y="496"/>
                      </a:cubicBezTo>
                      <a:cubicBezTo>
                        <a:pt x="256" y="664"/>
                        <a:pt x="323" y="822"/>
                        <a:pt x="394" y="986"/>
                      </a:cubicBezTo>
                      <a:cubicBezTo>
                        <a:pt x="404" y="1000"/>
                        <a:pt x="409" y="1015"/>
                        <a:pt x="414" y="1028"/>
                      </a:cubicBezTo>
                      <a:cubicBezTo>
                        <a:pt x="496" y="1212"/>
                        <a:pt x="582" y="1389"/>
                        <a:pt x="669" y="1562"/>
                      </a:cubicBezTo>
                      <a:cubicBezTo>
                        <a:pt x="693" y="1605"/>
                        <a:pt x="717" y="1649"/>
                        <a:pt x="740" y="1696"/>
                      </a:cubicBezTo>
                      <a:cubicBezTo>
                        <a:pt x="746" y="1711"/>
                        <a:pt x="755" y="1725"/>
                        <a:pt x="760" y="1740"/>
                      </a:cubicBezTo>
                      <a:cubicBezTo>
                        <a:pt x="846" y="1904"/>
                        <a:pt x="933" y="2057"/>
                        <a:pt x="1019" y="2215"/>
                      </a:cubicBezTo>
                      <a:cubicBezTo>
                        <a:pt x="1077" y="2312"/>
                        <a:pt x="1135" y="2412"/>
                        <a:pt x="1192" y="2509"/>
                      </a:cubicBezTo>
                      <a:cubicBezTo>
                        <a:pt x="1274" y="2638"/>
                        <a:pt x="1356" y="2769"/>
                        <a:pt x="1438" y="2898"/>
                      </a:cubicBezTo>
                      <a:cubicBezTo>
                        <a:pt x="1769" y="3403"/>
                        <a:pt x="2130" y="3888"/>
                        <a:pt x="2523" y="4344"/>
                      </a:cubicBezTo>
                      <a:lnTo>
                        <a:pt x="2523" y="4349"/>
                      </a:lnTo>
                      <a:cubicBezTo>
                        <a:pt x="2754" y="4619"/>
                        <a:pt x="2995" y="4878"/>
                        <a:pt x="3244" y="5127"/>
                      </a:cubicBezTo>
                      <a:cubicBezTo>
                        <a:pt x="3312" y="5200"/>
                        <a:pt x="3384" y="5267"/>
                        <a:pt x="3456" y="5340"/>
                      </a:cubicBezTo>
                      <a:cubicBezTo>
                        <a:pt x="3508" y="5387"/>
                        <a:pt x="3561" y="5440"/>
                        <a:pt x="3614" y="5488"/>
                      </a:cubicBezTo>
                      <a:cubicBezTo>
                        <a:pt x="3716" y="5584"/>
                        <a:pt x="3821" y="5675"/>
                        <a:pt x="3927" y="5772"/>
                      </a:cubicBezTo>
                      <a:cubicBezTo>
                        <a:pt x="3946" y="5786"/>
                        <a:pt x="3960" y="5801"/>
                        <a:pt x="3980" y="5815"/>
                      </a:cubicBezTo>
                      <a:cubicBezTo>
                        <a:pt x="4100" y="5921"/>
                        <a:pt x="4215" y="6021"/>
                        <a:pt x="4340" y="6118"/>
                      </a:cubicBezTo>
                      <a:cubicBezTo>
                        <a:pt x="4542" y="6287"/>
                        <a:pt x="4748" y="6445"/>
                        <a:pt x="4960" y="6593"/>
                      </a:cubicBezTo>
                      <a:cubicBezTo>
                        <a:pt x="5032" y="6646"/>
                        <a:pt x="5104" y="6699"/>
                        <a:pt x="5171" y="6748"/>
                      </a:cubicBezTo>
                      <a:cubicBezTo>
                        <a:pt x="5402" y="6906"/>
                        <a:pt x="5637" y="7059"/>
                        <a:pt x="5873" y="7203"/>
                      </a:cubicBezTo>
                      <a:cubicBezTo>
                        <a:pt x="5936" y="7243"/>
                        <a:pt x="5994" y="7276"/>
                        <a:pt x="6056" y="7314"/>
                      </a:cubicBezTo>
                      <a:cubicBezTo>
                        <a:pt x="6657" y="7671"/>
                        <a:pt x="7291" y="7982"/>
                        <a:pt x="7944" y="8241"/>
                      </a:cubicBezTo>
                      <a:cubicBezTo>
                        <a:pt x="8059" y="8290"/>
                        <a:pt x="8175" y="8334"/>
                        <a:pt x="8295" y="8376"/>
                      </a:cubicBezTo>
                      <a:cubicBezTo>
                        <a:pt x="8314" y="8386"/>
                        <a:pt x="8334" y="8396"/>
                        <a:pt x="8352" y="8401"/>
                      </a:cubicBezTo>
                      <a:cubicBezTo>
                        <a:pt x="8468" y="8443"/>
                        <a:pt x="8583" y="8483"/>
                        <a:pt x="8694" y="8521"/>
                      </a:cubicBezTo>
                      <a:cubicBezTo>
                        <a:pt x="8862" y="8574"/>
                        <a:pt x="9030" y="8631"/>
                        <a:pt x="9203" y="8680"/>
                      </a:cubicBezTo>
                      <a:cubicBezTo>
                        <a:pt x="9304" y="8709"/>
                        <a:pt x="9405" y="8737"/>
                        <a:pt x="9501" y="8766"/>
                      </a:cubicBezTo>
                      <a:cubicBezTo>
                        <a:pt x="9616" y="8795"/>
                        <a:pt x="9727" y="8824"/>
                        <a:pt x="9842" y="8853"/>
                      </a:cubicBezTo>
                      <a:cubicBezTo>
                        <a:pt x="9953" y="8876"/>
                        <a:pt x="10064" y="8900"/>
                        <a:pt x="10175" y="8929"/>
                      </a:cubicBezTo>
                      <a:cubicBezTo>
                        <a:pt x="10290" y="8953"/>
                        <a:pt x="10400" y="8973"/>
                        <a:pt x="10515" y="8997"/>
                      </a:cubicBezTo>
                      <a:cubicBezTo>
                        <a:pt x="10861" y="9064"/>
                        <a:pt x="11213" y="9112"/>
                        <a:pt x="11568" y="9155"/>
                      </a:cubicBezTo>
                      <a:cubicBezTo>
                        <a:pt x="11664" y="9164"/>
                        <a:pt x="11760" y="9175"/>
                        <a:pt x="11856" y="9184"/>
                      </a:cubicBezTo>
                      <a:cubicBezTo>
                        <a:pt x="12120" y="9208"/>
                        <a:pt x="12389" y="9228"/>
                        <a:pt x="12659" y="9232"/>
                      </a:cubicBezTo>
                      <a:cubicBezTo>
                        <a:pt x="12770" y="9237"/>
                        <a:pt x="12875" y="9241"/>
                        <a:pt x="12985" y="9241"/>
                      </a:cubicBezTo>
                      <a:lnTo>
                        <a:pt x="13312" y="9241"/>
                      </a:lnTo>
                      <a:cubicBezTo>
                        <a:pt x="13577" y="9237"/>
                        <a:pt x="13837" y="9228"/>
                        <a:pt x="14101" y="9208"/>
                      </a:cubicBezTo>
                      <a:cubicBezTo>
                        <a:pt x="14283" y="9199"/>
                        <a:pt x="14465" y="9179"/>
                        <a:pt x="14648" y="9160"/>
                      </a:cubicBezTo>
                      <a:cubicBezTo>
                        <a:pt x="14922" y="9131"/>
                        <a:pt x="15192" y="9097"/>
                        <a:pt x="15460" y="9049"/>
                      </a:cubicBezTo>
                      <a:cubicBezTo>
                        <a:pt x="15571" y="9030"/>
                        <a:pt x="15687" y="9011"/>
                        <a:pt x="15797" y="8987"/>
                      </a:cubicBezTo>
                      <a:cubicBezTo>
                        <a:pt x="15893" y="8968"/>
                        <a:pt x="15993" y="8949"/>
                        <a:pt x="16095" y="8929"/>
                      </a:cubicBezTo>
                      <a:cubicBezTo>
                        <a:pt x="16119" y="8924"/>
                        <a:pt x="16148" y="8915"/>
                        <a:pt x="16172" y="8910"/>
                      </a:cubicBezTo>
                      <a:lnTo>
                        <a:pt x="16177" y="8910"/>
                      </a:lnTo>
                      <a:cubicBezTo>
                        <a:pt x="16277" y="8886"/>
                        <a:pt x="16379" y="8862"/>
                        <a:pt x="16479" y="8838"/>
                      </a:cubicBezTo>
                      <a:cubicBezTo>
                        <a:pt x="16576" y="8814"/>
                        <a:pt x="16676" y="8789"/>
                        <a:pt x="16778" y="8761"/>
                      </a:cubicBezTo>
                      <a:cubicBezTo>
                        <a:pt x="17344" y="8612"/>
                        <a:pt x="17902" y="8420"/>
                        <a:pt x="18440" y="8199"/>
                      </a:cubicBezTo>
                      <a:cubicBezTo>
                        <a:pt x="18488" y="8175"/>
                        <a:pt x="18541" y="8161"/>
                        <a:pt x="18588" y="8137"/>
                      </a:cubicBezTo>
                      <a:cubicBezTo>
                        <a:pt x="18896" y="8006"/>
                        <a:pt x="19194" y="7862"/>
                        <a:pt x="19493" y="7713"/>
                      </a:cubicBezTo>
                      <a:cubicBezTo>
                        <a:pt x="19584" y="7665"/>
                        <a:pt x="19670" y="7622"/>
                        <a:pt x="19752" y="7574"/>
                      </a:cubicBezTo>
                      <a:cubicBezTo>
                        <a:pt x="20132" y="7372"/>
                        <a:pt x="20497" y="7156"/>
                        <a:pt x="20848" y="6915"/>
                      </a:cubicBezTo>
                      <a:cubicBezTo>
                        <a:pt x="20919" y="6868"/>
                        <a:pt x="20992" y="6819"/>
                        <a:pt x="21063" y="6771"/>
                      </a:cubicBezTo>
                      <a:cubicBezTo>
                        <a:pt x="21136" y="6724"/>
                        <a:pt x="21208" y="6671"/>
                        <a:pt x="21276" y="6622"/>
                      </a:cubicBezTo>
                      <a:cubicBezTo>
                        <a:pt x="21328" y="6584"/>
                        <a:pt x="21376" y="6551"/>
                        <a:pt x="21424" y="6511"/>
                      </a:cubicBezTo>
                      <a:cubicBezTo>
                        <a:pt x="21626" y="6363"/>
                        <a:pt x="21828" y="6209"/>
                        <a:pt x="22020" y="6050"/>
                      </a:cubicBezTo>
                      <a:cubicBezTo>
                        <a:pt x="22048" y="6027"/>
                        <a:pt x="22073" y="6003"/>
                        <a:pt x="22102" y="5979"/>
                      </a:cubicBezTo>
                      <a:cubicBezTo>
                        <a:pt x="22126" y="5959"/>
                        <a:pt x="22155" y="5941"/>
                        <a:pt x="22179" y="5916"/>
                      </a:cubicBezTo>
                      <a:cubicBezTo>
                        <a:pt x="22376" y="5748"/>
                        <a:pt x="22573" y="5570"/>
                        <a:pt x="22765" y="5387"/>
                      </a:cubicBezTo>
                      <a:cubicBezTo>
                        <a:pt x="22798" y="5353"/>
                        <a:pt x="22837" y="5315"/>
                        <a:pt x="22875" y="5282"/>
                      </a:cubicBezTo>
                      <a:cubicBezTo>
                        <a:pt x="22986" y="5171"/>
                        <a:pt x="23097" y="5061"/>
                        <a:pt x="23202" y="4950"/>
                      </a:cubicBezTo>
                      <a:cubicBezTo>
                        <a:pt x="23279" y="4868"/>
                        <a:pt x="23356" y="4787"/>
                        <a:pt x="23432" y="4705"/>
                      </a:cubicBezTo>
                      <a:cubicBezTo>
                        <a:pt x="23457" y="4681"/>
                        <a:pt x="23476" y="4657"/>
                        <a:pt x="23501" y="4628"/>
                      </a:cubicBezTo>
                      <a:cubicBezTo>
                        <a:pt x="23563" y="4561"/>
                        <a:pt x="23625" y="4488"/>
                        <a:pt x="23687" y="4417"/>
                      </a:cubicBezTo>
                      <a:cubicBezTo>
                        <a:pt x="23885" y="4191"/>
                        <a:pt x="24067" y="3965"/>
                        <a:pt x="24250" y="3730"/>
                      </a:cubicBezTo>
                      <a:cubicBezTo>
                        <a:pt x="24413" y="3513"/>
                        <a:pt x="24572" y="3288"/>
                        <a:pt x="24725" y="3062"/>
                      </a:cubicBezTo>
                      <a:cubicBezTo>
                        <a:pt x="24769" y="2994"/>
                        <a:pt x="24812" y="2931"/>
                        <a:pt x="24856" y="2865"/>
                      </a:cubicBezTo>
                      <a:cubicBezTo>
                        <a:pt x="24951" y="2716"/>
                        <a:pt x="25043" y="2572"/>
                        <a:pt x="25134" y="2417"/>
                      </a:cubicBezTo>
                      <a:cubicBezTo>
                        <a:pt x="25202" y="2297"/>
                        <a:pt x="25273" y="2177"/>
                        <a:pt x="25341" y="2057"/>
                      </a:cubicBezTo>
                      <a:cubicBezTo>
                        <a:pt x="25437" y="1880"/>
                        <a:pt x="25533" y="1707"/>
                        <a:pt x="25619" y="1523"/>
                      </a:cubicBezTo>
                      <a:cubicBezTo>
                        <a:pt x="25624" y="1514"/>
                        <a:pt x="25630" y="1505"/>
                        <a:pt x="25634" y="1494"/>
                      </a:cubicBezTo>
                      <a:cubicBezTo>
                        <a:pt x="25639" y="1485"/>
                        <a:pt x="25643" y="1480"/>
                        <a:pt x="25648" y="1471"/>
                      </a:cubicBezTo>
                      <a:cubicBezTo>
                        <a:pt x="25706" y="1356"/>
                        <a:pt x="25763" y="1235"/>
                        <a:pt x="25816" y="1119"/>
                      </a:cubicBezTo>
                      <a:cubicBezTo>
                        <a:pt x="25826" y="1101"/>
                        <a:pt x="25831" y="1081"/>
                        <a:pt x="25841" y="1062"/>
                      </a:cubicBezTo>
                      <a:cubicBezTo>
                        <a:pt x="25956" y="808"/>
                        <a:pt x="26067" y="549"/>
                        <a:pt x="26167" y="283"/>
                      </a:cubicBezTo>
                      <a:lnTo>
                        <a:pt x="26167" y="283"/>
                      </a:lnTo>
                      <a:cubicBezTo>
                        <a:pt x="25115" y="1385"/>
                        <a:pt x="23923" y="2350"/>
                        <a:pt x="22625" y="3153"/>
                      </a:cubicBezTo>
                      <a:cubicBezTo>
                        <a:pt x="22438" y="3965"/>
                        <a:pt x="22193" y="4739"/>
                        <a:pt x="21564" y="5104"/>
                      </a:cubicBezTo>
                      <a:cubicBezTo>
                        <a:pt x="21299" y="5258"/>
                        <a:pt x="20997" y="5329"/>
                        <a:pt x="20699" y="5329"/>
                      </a:cubicBezTo>
                      <a:cubicBezTo>
                        <a:pt x="20329" y="5329"/>
                        <a:pt x="19959" y="5220"/>
                        <a:pt x="19661" y="4998"/>
                      </a:cubicBezTo>
                      <a:cubicBezTo>
                        <a:pt x="19915" y="4892"/>
                        <a:pt x="20079" y="4681"/>
                        <a:pt x="20160" y="4426"/>
                      </a:cubicBezTo>
                      <a:lnTo>
                        <a:pt x="20160" y="4426"/>
                      </a:lnTo>
                      <a:cubicBezTo>
                        <a:pt x="18089" y="5296"/>
                        <a:pt x="15820" y="5791"/>
                        <a:pt x="13447" y="5819"/>
                      </a:cubicBezTo>
                      <a:cubicBezTo>
                        <a:pt x="13875" y="6633"/>
                        <a:pt x="14850" y="6877"/>
                        <a:pt x="15244" y="7545"/>
                      </a:cubicBezTo>
                      <a:cubicBezTo>
                        <a:pt x="15388" y="7786"/>
                        <a:pt x="15460" y="8079"/>
                        <a:pt x="15398" y="8478"/>
                      </a:cubicBezTo>
                      <a:cubicBezTo>
                        <a:pt x="15374" y="8660"/>
                        <a:pt x="15259" y="8742"/>
                        <a:pt x="15081" y="8742"/>
                      </a:cubicBezTo>
                      <a:cubicBezTo>
                        <a:pt x="14234" y="8742"/>
                        <a:pt x="11899" y="6921"/>
                        <a:pt x="10203" y="5570"/>
                      </a:cubicBezTo>
                      <a:cubicBezTo>
                        <a:pt x="6185" y="4888"/>
                        <a:pt x="2629" y="2874"/>
                        <a:pt x="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10;p48"/>
                <p:cNvSpPr/>
                <p:nvPr/>
              </p:nvSpPr>
              <p:spPr>
                <a:xfrm>
                  <a:off x="7076398" y="1970259"/>
                  <a:ext cx="125890" cy="75970"/>
                </a:xfrm>
                <a:custGeom>
                  <a:avLst/>
                  <a:gdLst/>
                  <a:ahLst/>
                  <a:cxnLst/>
                  <a:rect l="l" t="t" r="r" b="b"/>
                  <a:pathLst>
                    <a:path w="5258" h="3173" extrusionOk="0">
                      <a:moveTo>
                        <a:pt x="0" y="0"/>
                      </a:moveTo>
                      <a:lnTo>
                        <a:pt x="0" y="0"/>
                      </a:lnTo>
                      <a:cubicBezTo>
                        <a:pt x="1696" y="1351"/>
                        <a:pt x="4031" y="3172"/>
                        <a:pt x="4878" y="3172"/>
                      </a:cubicBezTo>
                      <a:cubicBezTo>
                        <a:pt x="5056" y="3172"/>
                        <a:pt x="5171" y="3090"/>
                        <a:pt x="5195" y="2908"/>
                      </a:cubicBezTo>
                      <a:cubicBezTo>
                        <a:pt x="5257" y="2509"/>
                        <a:pt x="5185" y="2216"/>
                        <a:pt x="5041" y="1975"/>
                      </a:cubicBezTo>
                      <a:cubicBezTo>
                        <a:pt x="4647" y="1307"/>
                        <a:pt x="3672" y="1063"/>
                        <a:pt x="3244" y="249"/>
                      </a:cubicBezTo>
                      <a:lnTo>
                        <a:pt x="2820" y="249"/>
                      </a:lnTo>
                      <a:cubicBezTo>
                        <a:pt x="1860" y="240"/>
                        <a:pt x="917" y="154"/>
                        <a:pt x="0"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11;p48"/>
                <p:cNvSpPr/>
                <p:nvPr/>
              </p:nvSpPr>
              <p:spPr>
                <a:xfrm>
                  <a:off x="7302846" y="1912366"/>
                  <a:ext cx="70990" cy="52147"/>
                </a:xfrm>
                <a:custGeom>
                  <a:avLst/>
                  <a:gdLst/>
                  <a:ahLst/>
                  <a:cxnLst/>
                  <a:rect l="l" t="t" r="r" b="b"/>
                  <a:pathLst>
                    <a:path w="2965" h="2178" extrusionOk="0">
                      <a:moveTo>
                        <a:pt x="2964" y="1"/>
                      </a:moveTo>
                      <a:lnTo>
                        <a:pt x="2964" y="1"/>
                      </a:lnTo>
                      <a:cubicBezTo>
                        <a:pt x="2181" y="486"/>
                        <a:pt x="1360" y="914"/>
                        <a:pt x="499" y="1274"/>
                      </a:cubicBezTo>
                      <a:cubicBezTo>
                        <a:pt x="418" y="1529"/>
                        <a:pt x="254" y="1740"/>
                        <a:pt x="0" y="1846"/>
                      </a:cubicBezTo>
                      <a:cubicBezTo>
                        <a:pt x="298" y="2068"/>
                        <a:pt x="668" y="2177"/>
                        <a:pt x="1038" y="2177"/>
                      </a:cubicBezTo>
                      <a:cubicBezTo>
                        <a:pt x="1336" y="2177"/>
                        <a:pt x="1638" y="2106"/>
                        <a:pt x="1903" y="1952"/>
                      </a:cubicBezTo>
                      <a:cubicBezTo>
                        <a:pt x="2532" y="1587"/>
                        <a:pt x="2777" y="813"/>
                        <a:pt x="2964"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112;p48"/>
                <p:cNvSpPr/>
                <p:nvPr/>
              </p:nvSpPr>
              <p:spPr>
                <a:xfrm>
                  <a:off x="6669303" y="1819278"/>
                  <a:ext cx="456129" cy="131301"/>
                </a:xfrm>
                <a:custGeom>
                  <a:avLst/>
                  <a:gdLst/>
                  <a:ahLst/>
                  <a:cxnLst/>
                  <a:rect l="l" t="t" r="r" b="b"/>
                  <a:pathLst>
                    <a:path w="19051" h="5484" extrusionOk="0">
                      <a:moveTo>
                        <a:pt x="9711" y="1"/>
                      </a:moveTo>
                      <a:cubicBezTo>
                        <a:pt x="9179" y="1"/>
                        <a:pt x="8638" y="139"/>
                        <a:pt x="8083" y="448"/>
                      </a:cubicBezTo>
                      <a:cubicBezTo>
                        <a:pt x="7233" y="919"/>
                        <a:pt x="4955" y="3033"/>
                        <a:pt x="4787" y="3971"/>
                      </a:cubicBezTo>
                      <a:cubicBezTo>
                        <a:pt x="4793" y="3934"/>
                        <a:pt x="4749" y="3917"/>
                        <a:pt x="4663" y="3917"/>
                      </a:cubicBezTo>
                      <a:cubicBezTo>
                        <a:pt x="4100" y="3917"/>
                        <a:pt x="1743" y="4644"/>
                        <a:pt x="1" y="5278"/>
                      </a:cubicBezTo>
                      <a:lnTo>
                        <a:pt x="19051" y="5484"/>
                      </a:lnTo>
                      <a:cubicBezTo>
                        <a:pt x="18723" y="4494"/>
                        <a:pt x="16479" y="3971"/>
                        <a:pt x="15873" y="3764"/>
                      </a:cubicBezTo>
                      <a:cubicBezTo>
                        <a:pt x="14225" y="3201"/>
                        <a:pt x="15028" y="3778"/>
                        <a:pt x="13764" y="2649"/>
                      </a:cubicBezTo>
                      <a:cubicBezTo>
                        <a:pt x="13125" y="2077"/>
                        <a:pt x="12798" y="1313"/>
                        <a:pt x="12038" y="813"/>
                      </a:cubicBezTo>
                      <a:cubicBezTo>
                        <a:pt x="11274" y="307"/>
                        <a:pt x="10503" y="1"/>
                        <a:pt x="971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113;p48"/>
                <p:cNvSpPr/>
                <p:nvPr/>
              </p:nvSpPr>
              <p:spPr>
                <a:xfrm>
                  <a:off x="7190531" y="1474386"/>
                  <a:ext cx="464054" cy="118276"/>
                </a:xfrm>
                <a:custGeom>
                  <a:avLst/>
                  <a:gdLst/>
                  <a:ahLst/>
                  <a:cxnLst/>
                  <a:rect l="l" t="t" r="r" b="b"/>
                  <a:pathLst>
                    <a:path w="19382" h="4940" extrusionOk="0">
                      <a:moveTo>
                        <a:pt x="8741" y="0"/>
                      </a:moveTo>
                      <a:cubicBezTo>
                        <a:pt x="7724" y="0"/>
                        <a:pt x="6818" y="611"/>
                        <a:pt x="5858" y="1497"/>
                      </a:cubicBezTo>
                      <a:cubicBezTo>
                        <a:pt x="4532" y="2719"/>
                        <a:pt x="4483" y="2935"/>
                        <a:pt x="2908" y="3589"/>
                      </a:cubicBezTo>
                      <a:cubicBezTo>
                        <a:pt x="1879" y="4012"/>
                        <a:pt x="918" y="4223"/>
                        <a:pt x="0" y="4727"/>
                      </a:cubicBezTo>
                      <a:lnTo>
                        <a:pt x="19381" y="4939"/>
                      </a:lnTo>
                      <a:cubicBezTo>
                        <a:pt x="17891" y="2622"/>
                        <a:pt x="15657" y="3535"/>
                        <a:pt x="13446" y="2945"/>
                      </a:cubicBezTo>
                      <a:cubicBezTo>
                        <a:pt x="11851" y="2512"/>
                        <a:pt x="11481" y="1075"/>
                        <a:pt x="10169" y="388"/>
                      </a:cubicBezTo>
                      <a:cubicBezTo>
                        <a:pt x="9662" y="120"/>
                        <a:pt x="9191" y="0"/>
                        <a:pt x="874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114;p48"/>
                <p:cNvSpPr/>
                <p:nvPr/>
              </p:nvSpPr>
              <p:spPr>
                <a:xfrm>
                  <a:off x="6994945" y="1848655"/>
                  <a:ext cx="81237" cy="81213"/>
                </a:xfrm>
                <a:custGeom>
                  <a:avLst/>
                  <a:gdLst/>
                  <a:ahLst/>
                  <a:cxnLst/>
                  <a:rect l="l" t="t" r="r" b="b"/>
                  <a:pathLst>
                    <a:path w="3393" h="3392" extrusionOk="0">
                      <a:moveTo>
                        <a:pt x="1715" y="0"/>
                      </a:moveTo>
                      <a:cubicBezTo>
                        <a:pt x="1701" y="1092"/>
                        <a:pt x="1109" y="1682"/>
                        <a:pt x="25" y="1682"/>
                      </a:cubicBezTo>
                      <a:cubicBezTo>
                        <a:pt x="17" y="1682"/>
                        <a:pt x="9" y="1682"/>
                        <a:pt x="0" y="1682"/>
                      </a:cubicBezTo>
                      <a:lnTo>
                        <a:pt x="0" y="1682"/>
                      </a:lnTo>
                      <a:cubicBezTo>
                        <a:pt x="1100" y="1691"/>
                        <a:pt x="1691" y="2292"/>
                        <a:pt x="1677" y="3392"/>
                      </a:cubicBezTo>
                      <a:cubicBezTo>
                        <a:pt x="1691" y="2300"/>
                        <a:pt x="2282" y="1715"/>
                        <a:pt x="3367" y="1715"/>
                      </a:cubicBezTo>
                      <a:cubicBezTo>
                        <a:pt x="3375" y="1715"/>
                        <a:pt x="3384" y="1715"/>
                        <a:pt x="3392" y="1715"/>
                      </a:cubicBezTo>
                      <a:cubicBezTo>
                        <a:pt x="2292" y="1706"/>
                        <a:pt x="1701" y="1100"/>
                        <a:pt x="1715"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115;p48"/>
                <p:cNvSpPr/>
                <p:nvPr/>
              </p:nvSpPr>
              <p:spPr>
                <a:xfrm>
                  <a:off x="6828665" y="1736461"/>
                  <a:ext cx="81237" cy="81237"/>
                </a:xfrm>
                <a:custGeom>
                  <a:avLst/>
                  <a:gdLst/>
                  <a:ahLst/>
                  <a:cxnLst/>
                  <a:rect l="l" t="t" r="r" b="b"/>
                  <a:pathLst>
                    <a:path w="3393" h="3393" extrusionOk="0">
                      <a:moveTo>
                        <a:pt x="1711" y="0"/>
                      </a:moveTo>
                      <a:cubicBezTo>
                        <a:pt x="1702" y="1091"/>
                        <a:pt x="1111" y="1677"/>
                        <a:pt x="29" y="1677"/>
                      </a:cubicBezTo>
                      <a:cubicBezTo>
                        <a:pt x="20" y="1677"/>
                        <a:pt x="10" y="1677"/>
                        <a:pt x="1" y="1677"/>
                      </a:cubicBezTo>
                      <a:lnTo>
                        <a:pt x="1" y="1677"/>
                      </a:lnTo>
                      <a:cubicBezTo>
                        <a:pt x="1101" y="1687"/>
                        <a:pt x="1687" y="2293"/>
                        <a:pt x="1678" y="3393"/>
                      </a:cubicBezTo>
                      <a:cubicBezTo>
                        <a:pt x="1687" y="2306"/>
                        <a:pt x="2277" y="1716"/>
                        <a:pt x="3352" y="1716"/>
                      </a:cubicBezTo>
                      <a:cubicBezTo>
                        <a:pt x="3366" y="1716"/>
                        <a:pt x="3379" y="1716"/>
                        <a:pt x="3393" y="1716"/>
                      </a:cubicBezTo>
                      <a:cubicBezTo>
                        <a:pt x="2292" y="1701"/>
                        <a:pt x="1702" y="1100"/>
                        <a:pt x="171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116;p48"/>
                <p:cNvSpPr/>
                <p:nvPr/>
              </p:nvSpPr>
              <p:spPr>
                <a:xfrm>
                  <a:off x="7310986" y="1863141"/>
                  <a:ext cx="52482" cy="52362"/>
                </a:xfrm>
                <a:custGeom>
                  <a:avLst/>
                  <a:gdLst/>
                  <a:ahLst/>
                  <a:cxnLst/>
                  <a:rect l="l" t="t" r="r" b="b"/>
                  <a:pathLst>
                    <a:path w="2192" h="2187" extrusionOk="0">
                      <a:moveTo>
                        <a:pt x="1111" y="1"/>
                      </a:moveTo>
                      <a:lnTo>
                        <a:pt x="1111" y="1"/>
                      </a:lnTo>
                      <a:cubicBezTo>
                        <a:pt x="1102" y="698"/>
                        <a:pt x="721" y="1081"/>
                        <a:pt x="25" y="1081"/>
                      </a:cubicBezTo>
                      <a:cubicBezTo>
                        <a:pt x="17" y="1081"/>
                        <a:pt x="9" y="1081"/>
                        <a:pt x="0" y="1081"/>
                      </a:cubicBezTo>
                      <a:lnTo>
                        <a:pt x="0" y="1081"/>
                      </a:lnTo>
                      <a:cubicBezTo>
                        <a:pt x="712" y="1090"/>
                        <a:pt x="1091" y="1476"/>
                        <a:pt x="1087" y="2186"/>
                      </a:cubicBezTo>
                      <a:cubicBezTo>
                        <a:pt x="1091" y="1484"/>
                        <a:pt x="1472" y="1105"/>
                        <a:pt x="2166" y="1105"/>
                      </a:cubicBezTo>
                      <a:cubicBezTo>
                        <a:pt x="2175" y="1105"/>
                        <a:pt x="2183" y="1105"/>
                        <a:pt x="2192" y="1105"/>
                      </a:cubicBezTo>
                      <a:cubicBezTo>
                        <a:pt x="1481" y="1096"/>
                        <a:pt x="1102" y="706"/>
                        <a:pt x="111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117;p48"/>
                <p:cNvSpPr/>
                <p:nvPr/>
              </p:nvSpPr>
              <p:spPr>
                <a:xfrm>
                  <a:off x="7354729" y="1810778"/>
                  <a:ext cx="52362" cy="52386"/>
                </a:xfrm>
                <a:custGeom>
                  <a:avLst/>
                  <a:gdLst/>
                  <a:ahLst/>
                  <a:cxnLst/>
                  <a:rect l="l" t="t" r="r" b="b"/>
                  <a:pathLst>
                    <a:path w="2187" h="2188" extrusionOk="0">
                      <a:moveTo>
                        <a:pt x="1105" y="1"/>
                      </a:moveTo>
                      <a:cubicBezTo>
                        <a:pt x="1100" y="702"/>
                        <a:pt x="715" y="1081"/>
                        <a:pt x="13" y="1081"/>
                      </a:cubicBezTo>
                      <a:cubicBezTo>
                        <a:pt x="9" y="1081"/>
                        <a:pt x="4" y="1081"/>
                        <a:pt x="0" y="1081"/>
                      </a:cubicBezTo>
                      <a:lnTo>
                        <a:pt x="0" y="1081"/>
                      </a:lnTo>
                      <a:cubicBezTo>
                        <a:pt x="711" y="1086"/>
                        <a:pt x="1091" y="1476"/>
                        <a:pt x="1081" y="2187"/>
                      </a:cubicBezTo>
                      <a:cubicBezTo>
                        <a:pt x="1091" y="1484"/>
                        <a:pt x="1471" y="1105"/>
                        <a:pt x="2162" y="1105"/>
                      </a:cubicBezTo>
                      <a:cubicBezTo>
                        <a:pt x="2170" y="1105"/>
                        <a:pt x="2179" y="1105"/>
                        <a:pt x="2187" y="1106"/>
                      </a:cubicBezTo>
                      <a:cubicBezTo>
                        <a:pt x="1480" y="1096"/>
                        <a:pt x="1101" y="707"/>
                        <a:pt x="1105"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118;p48"/>
                <p:cNvSpPr/>
                <p:nvPr/>
              </p:nvSpPr>
              <p:spPr>
                <a:xfrm>
                  <a:off x="6946246" y="1924457"/>
                  <a:ext cx="52386" cy="52362"/>
                </a:xfrm>
                <a:custGeom>
                  <a:avLst/>
                  <a:gdLst/>
                  <a:ahLst/>
                  <a:cxnLst/>
                  <a:rect l="l" t="t" r="r" b="b"/>
                  <a:pathLst>
                    <a:path w="2188" h="2187" extrusionOk="0">
                      <a:moveTo>
                        <a:pt x="1106" y="0"/>
                      </a:moveTo>
                      <a:lnTo>
                        <a:pt x="1106" y="0"/>
                      </a:lnTo>
                      <a:cubicBezTo>
                        <a:pt x="1096" y="699"/>
                        <a:pt x="721" y="1082"/>
                        <a:pt x="26" y="1082"/>
                      </a:cubicBezTo>
                      <a:cubicBezTo>
                        <a:pt x="17" y="1082"/>
                        <a:pt x="9" y="1082"/>
                        <a:pt x="1" y="1082"/>
                      </a:cubicBezTo>
                      <a:lnTo>
                        <a:pt x="1" y="1082"/>
                      </a:lnTo>
                      <a:cubicBezTo>
                        <a:pt x="712" y="1091"/>
                        <a:pt x="1092" y="1476"/>
                        <a:pt x="1082" y="2187"/>
                      </a:cubicBezTo>
                      <a:cubicBezTo>
                        <a:pt x="1092" y="1486"/>
                        <a:pt x="1470" y="1106"/>
                        <a:pt x="2159" y="1106"/>
                      </a:cubicBezTo>
                      <a:cubicBezTo>
                        <a:pt x="2169" y="1106"/>
                        <a:pt x="2178" y="1106"/>
                        <a:pt x="2187" y="1106"/>
                      </a:cubicBezTo>
                      <a:cubicBezTo>
                        <a:pt x="1480" y="1096"/>
                        <a:pt x="1096" y="707"/>
                        <a:pt x="1106"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119;p48"/>
                <p:cNvSpPr/>
                <p:nvPr/>
              </p:nvSpPr>
              <p:spPr>
                <a:xfrm>
                  <a:off x="7310986" y="1470555"/>
                  <a:ext cx="52482" cy="52482"/>
                </a:xfrm>
                <a:custGeom>
                  <a:avLst/>
                  <a:gdLst/>
                  <a:ahLst/>
                  <a:cxnLst/>
                  <a:rect l="l" t="t" r="r" b="b"/>
                  <a:pathLst>
                    <a:path w="2192" h="2192" extrusionOk="0">
                      <a:moveTo>
                        <a:pt x="1111" y="0"/>
                      </a:moveTo>
                      <a:lnTo>
                        <a:pt x="1111" y="0"/>
                      </a:lnTo>
                      <a:cubicBezTo>
                        <a:pt x="1102" y="708"/>
                        <a:pt x="716" y="1087"/>
                        <a:pt x="13" y="1087"/>
                      </a:cubicBezTo>
                      <a:cubicBezTo>
                        <a:pt x="9" y="1087"/>
                        <a:pt x="5" y="1087"/>
                        <a:pt x="0" y="1087"/>
                      </a:cubicBezTo>
                      <a:lnTo>
                        <a:pt x="0" y="1087"/>
                      </a:lnTo>
                      <a:cubicBezTo>
                        <a:pt x="712" y="1091"/>
                        <a:pt x="1091" y="1480"/>
                        <a:pt x="1087" y="2191"/>
                      </a:cubicBezTo>
                      <a:cubicBezTo>
                        <a:pt x="1091" y="1488"/>
                        <a:pt x="1472" y="1109"/>
                        <a:pt x="2166" y="1109"/>
                      </a:cubicBezTo>
                      <a:cubicBezTo>
                        <a:pt x="2175" y="1109"/>
                        <a:pt x="2183" y="1110"/>
                        <a:pt x="2192" y="1110"/>
                      </a:cubicBezTo>
                      <a:cubicBezTo>
                        <a:pt x="1481" y="1100"/>
                        <a:pt x="1102" y="712"/>
                        <a:pt x="111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120;p48"/>
                <p:cNvSpPr/>
                <p:nvPr/>
              </p:nvSpPr>
              <p:spPr>
                <a:xfrm>
                  <a:off x="7000308" y="1667770"/>
                  <a:ext cx="62155" cy="39361"/>
                </a:xfrm>
                <a:custGeom>
                  <a:avLst/>
                  <a:gdLst/>
                  <a:ahLst/>
                  <a:cxnLst/>
                  <a:rect l="l" t="t" r="r" b="b"/>
                  <a:pathLst>
                    <a:path w="2596" h="1644" extrusionOk="0">
                      <a:moveTo>
                        <a:pt x="1298" y="0"/>
                      </a:moveTo>
                      <a:cubicBezTo>
                        <a:pt x="583" y="0"/>
                        <a:pt x="1" y="369"/>
                        <a:pt x="1" y="822"/>
                      </a:cubicBezTo>
                      <a:cubicBezTo>
                        <a:pt x="1" y="1278"/>
                        <a:pt x="583" y="1644"/>
                        <a:pt x="1298" y="1644"/>
                      </a:cubicBezTo>
                      <a:cubicBezTo>
                        <a:pt x="2015" y="1644"/>
                        <a:pt x="2596" y="1278"/>
                        <a:pt x="2596" y="822"/>
                      </a:cubicBezTo>
                      <a:cubicBezTo>
                        <a:pt x="2596" y="369"/>
                        <a:pt x="2015" y="0"/>
                        <a:pt x="1298"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121;p48"/>
                <p:cNvSpPr/>
                <p:nvPr/>
              </p:nvSpPr>
              <p:spPr>
                <a:xfrm>
                  <a:off x="7217563" y="1667770"/>
                  <a:ext cx="62155" cy="39361"/>
                </a:xfrm>
                <a:custGeom>
                  <a:avLst/>
                  <a:gdLst/>
                  <a:ahLst/>
                  <a:cxnLst/>
                  <a:rect l="l" t="t" r="r" b="b"/>
                  <a:pathLst>
                    <a:path w="2596" h="1644" extrusionOk="0">
                      <a:moveTo>
                        <a:pt x="1298" y="0"/>
                      </a:moveTo>
                      <a:cubicBezTo>
                        <a:pt x="577" y="0"/>
                        <a:pt x="0" y="369"/>
                        <a:pt x="0" y="822"/>
                      </a:cubicBezTo>
                      <a:cubicBezTo>
                        <a:pt x="0" y="1278"/>
                        <a:pt x="577" y="1644"/>
                        <a:pt x="1298" y="1644"/>
                      </a:cubicBezTo>
                      <a:cubicBezTo>
                        <a:pt x="2014" y="1644"/>
                        <a:pt x="2595" y="1278"/>
                        <a:pt x="2595" y="822"/>
                      </a:cubicBezTo>
                      <a:cubicBezTo>
                        <a:pt x="2595" y="369"/>
                        <a:pt x="2014" y="0"/>
                        <a:pt x="1298"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122;p48"/>
                <p:cNvSpPr/>
                <p:nvPr/>
              </p:nvSpPr>
              <p:spPr>
                <a:xfrm>
                  <a:off x="7093660" y="1659869"/>
                  <a:ext cx="94238" cy="36560"/>
                </a:xfrm>
                <a:custGeom>
                  <a:avLst/>
                  <a:gdLst/>
                  <a:ahLst/>
                  <a:cxnLst/>
                  <a:rect l="l" t="t" r="r" b="b"/>
                  <a:pathLst>
                    <a:path w="3936" h="1527" extrusionOk="0">
                      <a:moveTo>
                        <a:pt x="3794" y="0"/>
                      </a:moveTo>
                      <a:cubicBezTo>
                        <a:pt x="3743" y="0"/>
                        <a:pt x="3695" y="32"/>
                        <a:pt x="3676" y="85"/>
                      </a:cubicBezTo>
                      <a:cubicBezTo>
                        <a:pt x="3676" y="85"/>
                        <a:pt x="3647" y="162"/>
                        <a:pt x="3585" y="277"/>
                      </a:cubicBezTo>
                      <a:cubicBezTo>
                        <a:pt x="3489" y="446"/>
                        <a:pt x="3310" y="699"/>
                        <a:pt x="3032" y="907"/>
                      </a:cubicBezTo>
                      <a:cubicBezTo>
                        <a:pt x="2888" y="1007"/>
                        <a:pt x="2720" y="1103"/>
                        <a:pt x="2523" y="1171"/>
                      </a:cubicBezTo>
                      <a:cubicBezTo>
                        <a:pt x="2321" y="1238"/>
                        <a:pt x="2090" y="1276"/>
                        <a:pt x="1821" y="1276"/>
                      </a:cubicBezTo>
                      <a:cubicBezTo>
                        <a:pt x="1460" y="1276"/>
                        <a:pt x="1187" y="1200"/>
                        <a:pt x="975" y="1094"/>
                      </a:cubicBezTo>
                      <a:cubicBezTo>
                        <a:pt x="817" y="1007"/>
                        <a:pt x="692" y="907"/>
                        <a:pt x="595" y="801"/>
                      </a:cubicBezTo>
                      <a:cubicBezTo>
                        <a:pt x="451" y="637"/>
                        <a:pt x="365" y="464"/>
                        <a:pt x="317" y="330"/>
                      </a:cubicBezTo>
                      <a:cubicBezTo>
                        <a:pt x="289" y="262"/>
                        <a:pt x="274" y="205"/>
                        <a:pt x="264" y="167"/>
                      </a:cubicBezTo>
                      <a:cubicBezTo>
                        <a:pt x="260" y="147"/>
                        <a:pt x="260" y="133"/>
                        <a:pt x="254" y="123"/>
                      </a:cubicBezTo>
                      <a:lnTo>
                        <a:pt x="254" y="109"/>
                      </a:lnTo>
                      <a:cubicBezTo>
                        <a:pt x="246" y="48"/>
                        <a:pt x="192" y="2"/>
                        <a:pt x="132" y="2"/>
                      </a:cubicBezTo>
                      <a:cubicBezTo>
                        <a:pt x="127" y="2"/>
                        <a:pt x="121" y="2"/>
                        <a:pt x="116" y="3"/>
                      </a:cubicBezTo>
                      <a:cubicBezTo>
                        <a:pt x="48" y="13"/>
                        <a:pt x="0" y="75"/>
                        <a:pt x="10" y="142"/>
                      </a:cubicBezTo>
                      <a:cubicBezTo>
                        <a:pt x="10" y="147"/>
                        <a:pt x="19" y="234"/>
                        <a:pt x="63" y="364"/>
                      </a:cubicBezTo>
                      <a:cubicBezTo>
                        <a:pt x="96" y="460"/>
                        <a:pt x="144" y="580"/>
                        <a:pt x="221" y="710"/>
                      </a:cubicBezTo>
                      <a:cubicBezTo>
                        <a:pt x="278" y="806"/>
                        <a:pt x="351" y="901"/>
                        <a:pt x="437" y="998"/>
                      </a:cubicBezTo>
                      <a:cubicBezTo>
                        <a:pt x="577" y="1142"/>
                        <a:pt x="755" y="1276"/>
                        <a:pt x="981" y="1373"/>
                      </a:cubicBezTo>
                      <a:cubicBezTo>
                        <a:pt x="1211" y="1469"/>
                        <a:pt x="1485" y="1526"/>
                        <a:pt x="1821" y="1526"/>
                      </a:cubicBezTo>
                      <a:cubicBezTo>
                        <a:pt x="2221" y="1526"/>
                        <a:pt x="2552" y="1445"/>
                        <a:pt x="2826" y="1315"/>
                      </a:cubicBezTo>
                      <a:cubicBezTo>
                        <a:pt x="3028" y="1218"/>
                        <a:pt x="3201" y="1099"/>
                        <a:pt x="3339" y="974"/>
                      </a:cubicBezTo>
                      <a:cubicBezTo>
                        <a:pt x="3551" y="786"/>
                        <a:pt x="3691" y="590"/>
                        <a:pt x="3782" y="435"/>
                      </a:cubicBezTo>
                      <a:cubicBezTo>
                        <a:pt x="3873" y="282"/>
                        <a:pt x="3911" y="171"/>
                        <a:pt x="3911" y="167"/>
                      </a:cubicBezTo>
                      <a:cubicBezTo>
                        <a:pt x="3936" y="100"/>
                        <a:pt x="3902" y="32"/>
                        <a:pt x="3835" y="7"/>
                      </a:cubicBezTo>
                      <a:cubicBezTo>
                        <a:pt x="3822" y="3"/>
                        <a:pt x="3808" y="0"/>
                        <a:pt x="3794"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123;p48"/>
                <p:cNvSpPr/>
                <p:nvPr/>
              </p:nvSpPr>
              <p:spPr>
                <a:xfrm>
                  <a:off x="7002631" y="1649310"/>
                  <a:ext cx="57654" cy="23751"/>
                </a:xfrm>
                <a:custGeom>
                  <a:avLst/>
                  <a:gdLst/>
                  <a:ahLst/>
                  <a:cxnLst/>
                  <a:rect l="l" t="t" r="r" b="b"/>
                  <a:pathLst>
                    <a:path w="2408" h="992" extrusionOk="0">
                      <a:moveTo>
                        <a:pt x="137" y="1"/>
                      </a:moveTo>
                      <a:cubicBezTo>
                        <a:pt x="132" y="1"/>
                        <a:pt x="126" y="1"/>
                        <a:pt x="121" y="2"/>
                      </a:cubicBezTo>
                      <a:cubicBezTo>
                        <a:pt x="48" y="11"/>
                        <a:pt x="1" y="74"/>
                        <a:pt x="10" y="142"/>
                      </a:cubicBezTo>
                      <a:cubicBezTo>
                        <a:pt x="15" y="146"/>
                        <a:pt x="19" y="204"/>
                        <a:pt x="48" y="281"/>
                      </a:cubicBezTo>
                      <a:cubicBezTo>
                        <a:pt x="68" y="339"/>
                        <a:pt x="97" y="415"/>
                        <a:pt x="145" y="492"/>
                      </a:cubicBezTo>
                      <a:cubicBezTo>
                        <a:pt x="178" y="550"/>
                        <a:pt x="221" y="612"/>
                        <a:pt x="279" y="670"/>
                      </a:cubicBezTo>
                      <a:cubicBezTo>
                        <a:pt x="361" y="756"/>
                        <a:pt x="471" y="838"/>
                        <a:pt x="611" y="901"/>
                      </a:cubicBezTo>
                      <a:cubicBezTo>
                        <a:pt x="750" y="958"/>
                        <a:pt x="919" y="992"/>
                        <a:pt x="1121" y="992"/>
                      </a:cubicBezTo>
                      <a:cubicBezTo>
                        <a:pt x="1361" y="992"/>
                        <a:pt x="1558" y="944"/>
                        <a:pt x="1726" y="867"/>
                      </a:cubicBezTo>
                      <a:cubicBezTo>
                        <a:pt x="1851" y="809"/>
                        <a:pt x="1951" y="737"/>
                        <a:pt x="2038" y="661"/>
                      </a:cubicBezTo>
                      <a:cubicBezTo>
                        <a:pt x="2163" y="545"/>
                        <a:pt x="2250" y="425"/>
                        <a:pt x="2303" y="333"/>
                      </a:cubicBezTo>
                      <a:cubicBezTo>
                        <a:pt x="2361" y="237"/>
                        <a:pt x="2384" y="175"/>
                        <a:pt x="2384" y="166"/>
                      </a:cubicBezTo>
                      <a:cubicBezTo>
                        <a:pt x="2408" y="102"/>
                        <a:pt x="2374" y="31"/>
                        <a:pt x="2308" y="7"/>
                      </a:cubicBezTo>
                      <a:cubicBezTo>
                        <a:pt x="2296" y="3"/>
                        <a:pt x="2284" y="1"/>
                        <a:pt x="2271" y="1"/>
                      </a:cubicBezTo>
                      <a:cubicBezTo>
                        <a:pt x="2219" y="1"/>
                        <a:pt x="2168" y="34"/>
                        <a:pt x="2148" y="84"/>
                      </a:cubicBezTo>
                      <a:cubicBezTo>
                        <a:pt x="2148" y="84"/>
                        <a:pt x="2135" y="127"/>
                        <a:pt x="2095" y="189"/>
                      </a:cubicBezTo>
                      <a:cubicBezTo>
                        <a:pt x="2043" y="286"/>
                        <a:pt x="1947" y="425"/>
                        <a:pt x="1789" y="541"/>
                      </a:cubicBezTo>
                      <a:cubicBezTo>
                        <a:pt x="1711" y="598"/>
                        <a:pt x="1620" y="646"/>
                        <a:pt x="1509" y="685"/>
                      </a:cubicBezTo>
                      <a:cubicBezTo>
                        <a:pt x="1399" y="723"/>
                        <a:pt x="1270" y="743"/>
                        <a:pt x="1121" y="743"/>
                      </a:cubicBezTo>
                      <a:cubicBezTo>
                        <a:pt x="913" y="743"/>
                        <a:pt x="764" y="703"/>
                        <a:pt x="649" y="641"/>
                      </a:cubicBezTo>
                      <a:cubicBezTo>
                        <a:pt x="562" y="598"/>
                        <a:pt x="496" y="541"/>
                        <a:pt x="443" y="483"/>
                      </a:cubicBezTo>
                      <a:cubicBezTo>
                        <a:pt x="365" y="397"/>
                        <a:pt x="318" y="300"/>
                        <a:pt x="294" y="228"/>
                      </a:cubicBezTo>
                      <a:cubicBezTo>
                        <a:pt x="279" y="189"/>
                        <a:pt x="270" y="160"/>
                        <a:pt x="265" y="137"/>
                      </a:cubicBezTo>
                      <a:cubicBezTo>
                        <a:pt x="265" y="127"/>
                        <a:pt x="260" y="117"/>
                        <a:pt x="260" y="113"/>
                      </a:cubicBezTo>
                      <a:lnTo>
                        <a:pt x="260" y="108"/>
                      </a:lnTo>
                      <a:cubicBezTo>
                        <a:pt x="251" y="46"/>
                        <a:pt x="198" y="1"/>
                        <a:pt x="137"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124;p48"/>
                <p:cNvSpPr/>
                <p:nvPr/>
              </p:nvSpPr>
              <p:spPr>
                <a:xfrm>
                  <a:off x="7219861" y="1649310"/>
                  <a:ext cx="57677" cy="23751"/>
                </a:xfrm>
                <a:custGeom>
                  <a:avLst/>
                  <a:gdLst/>
                  <a:ahLst/>
                  <a:cxnLst/>
                  <a:rect l="l" t="t" r="r" b="b"/>
                  <a:pathLst>
                    <a:path w="2409" h="992" extrusionOk="0">
                      <a:moveTo>
                        <a:pt x="134" y="1"/>
                      </a:moveTo>
                      <a:cubicBezTo>
                        <a:pt x="128" y="1"/>
                        <a:pt x="122" y="1"/>
                        <a:pt x="115" y="2"/>
                      </a:cubicBezTo>
                      <a:cubicBezTo>
                        <a:pt x="49" y="11"/>
                        <a:pt x="0" y="74"/>
                        <a:pt x="11" y="142"/>
                      </a:cubicBezTo>
                      <a:cubicBezTo>
                        <a:pt x="11" y="146"/>
                        <a:pt x="20" y="204"/>
                        <a:pt x="44" y="281"/>
                      </a:cubicBezTo>
                      <a:cubicBezTo>
                        <a:pt x="64" y="339"/>
                        <a:pt x="97" y="415"/>
                        <a:pt x="140" y="492"/>
                      </a:cubicBezTo>
                      <a:cubicBezTo>
                        <a:pt x="179" y="550"/>
                        <a:pt x="222" y="612"/>
                        <a:pt x="275" y="670"/>
                      </a:cubicBezTo>
                      <a:cubicBezTo>
                        <a:pt x="361" y="756"/>
                        <a:pt x="467" y="838"/>
                        <a:pt x="611" y="901"/>
                      </a:cubicBezTo>
                      <a:cubicBezTo>
                        <a:pt x="750" y="958"/>
                        <a:pt x="918" y="992"/>
                        <a:pt x="1120" y="992"/>
                      </a:cubicBezTo>
                      <a:cubicBezTo>
                        <a:pt x="1355" y="992"/>
                        <a:pt x="1557" y="944"/>
                        <a:pt x="1726" y="867"/>
                      </a:cubicBezTo>
                      <a:cubicBezTo>
                        <a:pt x="1846" y="809"/>
                        <a:pt x="1952" y="737"/>
                        <a:pt x="2034" y="661"/>
                      </a:cubicBezTo>
                      <a:cubicBezTo>
                        <a:pt x="2163" y="545"/>
                        <a:pt x="2249" y="425"/>
                        <a:pt x="2302" y="333"/>
                      </a:cubicBezTo>
                      <a:cubicBezTo>
                        <a:pt x="2355" y="237"/>
                        <a:pt x="2380" y="175"/>
                        <a:pt x="2384" y="166"/>
                      </a:cubicBezTo>
                      <a:cubicBezTo>
                        <a:pt x="2408" y="102"/>
                        <a:pt x="2370" y="31"/>
                        <a:pt x="2307" y="7"/>
                      </a:cubicBezTo>
                      <a:cubicBezTo>
                        <a:pt x="2294" y="3"/>
                        <a:pt x="2282" y="1"/>
                        <a:pt x="2269" y="1"/>
                      </a:cubicBezTo>
                      <a:cubicBezTo>
                        <a:pt x="2216" y="1"/>
                        <a:pt x="2168" y="34"/>
                        <a:pt x="2149" y="84"/>
                      </a:cubicBezTo>
                      <a:cubicBezTo>
                        <a:pt x="2149" y="84"/>
                        <a:pt x="2134" y="127"/>
                        <a:pt x="2096" y="189"/>
                      </a:cubicBezTo>
                      <a:cubicBezTo>
                        <a:pt x="2043" y="286"/>
                        <a:pt x="1942" y="425"/>
                        <a:pt x="1788" y="541"/>
                      </a:cubicBezTo>
                      <a:cubicBezTo>
                        <a:pt x="1712" y="598"/>
                        <a:pt x="1615" y="646"/>
                        <a:pt x="1510" y="685"/>
                      </a:cubicBezTo>
                      <a:cubicBezTo>
                        <a:pt x="1399" y="723"/>
                        <a:pt x="1269" y="743"/>
                        <a:pt x="1120" y="743"/>
                      </a:cubicBezTo>
                      <a:cubicBezTo>
                        <a:pt x="914" y="743"/>
                        <a:pt x="765" y="703"/>
                        <a:pt x="649" y="641"/>
                      </a:cubicBezTo>
                      <a:cubicBezTo>
                        <a:pt x="563" y="598"/>
                        <a:pt x="496" y="541"/>
                        <a:pt x="443" y="483"/>
                      </a:cubicBezTo>
                      <a:cubicBezTo>
                        <a:pt x="366" y="397"/>
                        <a:pt x="317" y="300"/>
                        <a:pt x="288" y="228"/>
                      </a:cubicBezTo>
                      <a:cubicBezTo>
                        <a:pt x="279" y="189"/>
                        <a:pt x="270" y="160"/>
                        <a:pt x="265" y="137"/>
                      </a:cubicBezTo>
                      <a:cubicBezTo>
                        <a:pt x="260" y="127"/>
                        <a:pt x="260" y="117"/>
                        <a:pt x="260" y="113"/>
                      </a:cubicBezTo>
                      <a:lnTo>
                        <a:pt x="260" y="108"/>
                      </a:lnTo>
                      <a:cubicBezTo>
                        <a:pt x="251" y="46"/>
                        <a:pt x="198" y="1"/>
                        <a:pt x="134"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125;p48"/>
                <p:cNvSpPr/>
                <p:nvPr/>
              </p:nvSpPr>
              <p:spPr>
                <a:xfrm>
                  <a:off x="6941649" y="1463971"/>
                  <a:ext cx="93902" cy="93807"/>
                </a:xfrm>
                <a:custGeom>
                  <a:avLst/>
                  <a:gdLst/>
                  <a:ahLst/>
                  <a:cxnLst/>
                  <a:rect l="l" t="t" r="r" b="b"/>
                  <a:pathLst>
                    <a:path w="3922" h="3918" extrusionOk="0">
                      <a:moveTo>
                        <a:pt x="1961" y="1"/>
                      </a:moveTo>
                      <a:cubicBezTo>
                        <a:pt x="880" y="1"/>
                        <a:pt x="0" y="881"/>
                        <a:pt x="0" y="1961"/>
                      </a:cubicBezTo>
                      <a:cubicBezTo>
                        <a:pt x="0" y="3043"/>
                        <a:pt x="880" y="3917"/>
                        <a:pt x="1961" y="3917"/>
                      </a:cubicBezTo>
                      <a:cubicBezTo>
                        <a:pt x="3043" y="3917"/>
                        <a:pt x="3921" y="3043"/>
                        <a:pt x="3921" y="1961"/>
                      </a:cubicBezTo>
                      <a:cubicBezTo>
                        <a:pt x="3921" y="881"/>
                        <a:pt x="3043" y="1"/>
                        <a:pt x="196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2126;p48"/>
              <p:cNvGrpSpPr/>
              <p:nvPr/>
            </p:nvGrpSpPr>
            <p:grpSpPr>
              <a:xfrm>
                <a:off x="4873192" y="1275236"/>
                <a:ext cx="1775182" cy="1203783"/>
                <a:chOff x="6669303" y="1389965"/>
                <a:chExt cx="985282" cy="668211"/>
              </a:xfrm>
            </p:grpSpPr>
            <p:sp>
              <p:nvSpPr>
                <p:cNvPr id="198" name="Google Shape;2127;p48"/>
                <p:cNvSpPr/>
                <p:nvPr/>
              </p:nvSpPr>
              <p:spPr>
                <a:xfrm>
                  <a:off x="6812096" y="1389965"/>
                  <a:ext cx="668977" cy="668211"/>
                </a:xfrm>
                <a:custGeom>
                  <a:avLst/>
                  <a:gdLst/>
                  <a:ahLst/>
                  <a:cxnLst/>
                  <a:rect l="l" t="t" r="r" b="b"/>
                  <a:pathLst>
                    <a:path w="27941" h="27909" extrusionOk="0">
                      <a:moveTo>
                        <a:pt x="13956" y="1"/>
                      </a:moveTo>
                      <a:cubicBezTo>
                        <a:pt x="12478" y="1"/>
                        <a:pt x="11056" y="235"/>
                        <a:pt x="9718" y="660"/>
                      </a:cubicBezTo>
                      <a:cubicBezTo>
                        <a:pt x="5522" y="2002"/>
                        <a:pt x="2182" y="5278"/>
                        <a:pt x="760" y="9450"/>
                      </a:cubicBezTo>
                      <a:cubicBezTo>
                        <a:pt x="294" y="10814"/>
                        <a:pt x="34" y="12280"/>
                        <a:pt x="19" y="13804"/>
                      </a:cubicBezTo>
                      <a:cubicBezTo>
                        <a:pt x="1" y="15510"/>
                        <a:pt x="289" y="17153"/>
                        <a:pt x="837" y="18668"/>
                      </a:cubicBezTo>
                      <a:cubicBezTo>
                        <a:pt x="894" y="18835"/>
                        <a:pt x="957" y="18999"/>
                        <a:pt x="1024" y="19163"/>
                      </a:cubicBezTo>
                      <a:cubicBezTo>
                        <a:pt x="1092" y="19331"/>
                        <a:pt x="1159" y="19489"/>
                        <a:pt x="1230" y="19653"/>
                      </a:cubicBezTo>
                      <a:cubicBezTo>
                        <a:pt x="1269" y="19735"/>
                        <a:pt x="1303" y="19811"/>
                        <a:pt x="1341" y="19893"/>
                      </a:cubicBezTo>
                      <a:cubicBezTo>
                        <a:pt x="1418" y="20052"/>
                        <a:pt x="1495" y="20205"/>
                        <a:pt x="1576" y="20363"/>
                      </a:cubicBezTo>
                      <a:cubicBezTo>
                        <a:pt x="1653" y="20518"/>
                        <a:pt x="1735" y="20671"/>
                        <a:pt x="1822" y="20825"/>
                      </a:cubicBezTo>
                      <a:cubicBezTo>
                        <a:pt x="1913" y="20974"/>
                        <a:pt x="1999" y="21128"/>
                        <a:pt x="2090" y="21277"/>
                      </a:cubicBezTo>
                      <a:cubicBezTo>
                        <a:pt x="2470" y="21887"/>
                        <a:pt x="2893" y="22468"/>
                        <a:pt x="3359" y="23011"/>
                      </a:cubicBezTo>
                      <a:cubicBezTo>
                        <a:pt x="3456" y="23127"/>
                        <a:pt x="3556" y="23242"/>
                        <a:pt x="3663" y="23357"/>
                      </a:cubicBezTo>
                      <a:cubicBezTo>
                        <a:pt x="3778" y="23488"/>
                        <a:pt x="3898" y="23608"/>
                        <a:pt x="4018" y="23732"/>
                      </a:cubicBezTo>
                      <a:cubicBezTo>
                        <a:pt x="4142" y="23858"/>
                        <a:pt x="4263" y="23978"/>
                        <a:pt x="4393" y="24098"/>
                      </a:cubicBezTo>
                      <a:cubicBezTo>
                        <a:pt x="4517" y="24218"/>
                        <a:pt x="4648" y="24333"/>
                        <a:pt x="4777" y="24448"/>
                      </a:cubicBezTo>
                      <a:cubicBezTo>
                        <a:pt x="4907" y="24564"/>
                        <a:pt x="5042" y="24674"/>
                        <a:pt x="5176" y="24785"/>
                      </a:cubicBezTo>
                      <a:cubicBezTo>
                        <a:pt x="5378" y="24954"/>
                        <a:pt x="5584" y="25112"/>
                        <a:pt x="5796" y="25260"/>
                      </a:cubicBezTo>
                      <a:cubicBezTo>
                        <a:pt x="5868" y="25313"/>
                        <a:pt x="5940" y="25366"/>
                        <a:pt x="6007" y="25415"/>
                      </a:cubicBezTo>
                      <a:cubicBezTo>
                        <a:pt x="6238" y="25573"/>
                        <a:pt x="6473" y="25726"/>
                        <a:pt x="6709" y="25870"/>
                      </a:cubicBezTo>
                      <a:cubicBezTo>
                        <a:pt x="6772" y="25910"/>
                        <a:pt x="6830" y="25943"/>
                        <a:pt x="6892" y="25981"/>
                      </a:cubicBezTo>
                      <a:cubicBezTo>
                        <a:pt x="7493" y="26338"/>
                        <a:pt x="8127" y="26649"/>
                        <a:pt x="8780" y="26908"/>
                      </a:cubicBezTo>
                      <a:cubicBezTo>
                        <a:pt x="8895" y="26957"/>
                        <a:pt x="9011" y="27001"/>
                        <a:pt x="9131" y="27043"/>
                      </a:cubicBezTo>
                      <a:cubicBezTo>
                        <a:pt x="9150" y="27053"/>
                        <a:pt x="9170" y="27063"/>
                        <a:pt x="9188" y="27068"/>
                      </a:cubicBezTo>
                      <a:cubicBezTo>
                        <a:pt x="9304" y="27110"/>
                        <a:pt x="9419" y="27150"/>
                        <a:pt x="9530" y="27188"/>
                      </a:cubicBezTo>
                      <a:cubicBezTo>
                        <a:pt x="9698" y="27241"/>
                        <a:pt x="9866" y="27298"/>
                        <a:pt x="10039" y="27347"/>
                      </a:cubicBezTo>
                      <a:cubicBezTo>
                        <a:pt x="10140" y="27376"/>
                        <a:pt x="10241" y="27404"/>
                        <a:pt x="10337" y="27433"/>
                      </a:cubicBezTo>
                      <a:cubicBezTo>
                        <a:pt x="10452" y="27462"/>
                        <a:pt x="10563" y="27491"/>
                        <a:pt x="10678" y="27520"/>
                      </a:cubicBezTo>
                      <a:cubicBezTo>
                        <a:pt x="10789" y="27543"/>
                        <a:pt x="10900" y="27567"/>
                        <a:pt x="11011" y="27596"/>
                      </a:cubicBezTo>
                      <a:cubicBezTo>
                        <a:pt x="11126" y="27620"/>
                        <a:pt x="11236" y="27640"/>
                        <a:pt x="11351" y="27664"/>
                      </a:cubicBezTo>
                      <a:cubicBezTo>
                        <a:pt x="11697" y="27731"/>
                        <a:pt x="12049" y="27779"/>
                        <a:pt x="12404" y="27822"/>
                      </a:cubicBezTo>
                      <a:cubicBezTo>
                        <a:pt x="12500" y="27831"/>
                        <a:pt x="12596" y="27842"/>
                        <a:pt x="12692" y="27851"/>
                      </a:cubicBezTo>
                      <a:cubicBezTo>
                        <a:pt x="12956" y="27875"/>
                        <a:pt x="13225" y="27895"/>
                        <a:pt x="13495" y="27899"/>
                      </a:cubicBezTo>
                      <a:cubicBezTo>
                        <a:pt x="13606" y="27904"/>
                        <a:pt x="13711" y="27908"/>
                        <a:pt x="13821" y="27908"/>
                      </a:cubicBezTo>
                      <a:lnTo>
                        <a:pt x="14148" y="27908"/>
                      </a:lnTo>
                      <a:cubicBezTo>
                        <a:pt x="14413" y="27904"/>
                        <a:pt x="14673" y="27895"/>
                        <a:pt x="14937" y="27875"/>
                      </a:cubicBezTo>
                      <a:cubicBezTo>
                        <a:pt x="15119" y="27866"/>
                        <a:pt x="15301" y="27846"/>
                        <a:pt x="15484" y="27827"/>
                      </a:cubicBezTo>
                      <a:cubicBezTo>
                        <a:pt x="15758" y="27798"/>
                        <a:pt x="16028" y="27764"/>
                        <a:pt x="16296" y="27716"/>
                      </a:cubicBezTo>
                      <a:cubicBezTo>
                        <a:pt x="16407" y="27697"/>
                        <a:pt x="16523" y="27678"/>
                        <a:pt x="16633" y="27654"/>
                      </a:cubicBezTo>
                      <a:cubicBezTo>
                        <a:pt x="16729" y="27635"/>
                        <a:pt x="16829" y="27616"/>
                        <a:pt x="16931" y="27596"/>
                      </a:cubicBezTo>
                      <a:cubicBezTo>
                        <a:pt x="16955" y="27591"/>
                        <a:pt x="16984" y="27582"/>
                        <a:pt x="17008" y="27577"/>
                      </a:cubicBezTo>
                      <a:cubicBezTo>
                        <a:pt x="17113" y="27553"/>
                        <a:pt x="17215" y="27529"/>
                        <a:pt x="17315" y="27505"/>
                      </a:cubicBezTo>
                      <a:cubicBezTo>
                        <a:pt x="17412" y="27481"/>
                        <a:pt x="17512" y="27456"/>
                        <a:pt x="17614" y="27428"/>
                      </a:cubicBezTo>
                      <a:cubicBezTo>
                        <a:pt x="18180" y="27279"/>
                        <a:pt x="18738" y="27087"/>
                        <a:pt x="19276" y="26866"/>
                      </a:cubicBezTo>
                      <a:cubicBezTo>
                        <a:pt x="19324" y="26842"/>
                        <a:pt x="19377" y="26828"/>
                        <a:pt x="19424" y="26804"/>
                      </a:cubicBezTo>
                      <a:cubicBezTo>
                        <a:pt x="19732" y="26673"/>
                        <a:pt x="20030" y="26529"/>
                        <a:pt x="20329" y="26380"/>
                      </a:cubicBezTo>
                      <a:cubicBezTo>
                        <a:pt x="20420" y="26332"/>
                        <a:pt x="20506" y="26289"/>
                        <a:pt x="20588" y="26241"/>
                      </a:cubicBezTo>
                      <a:cubicBezTo>
                        <a:pt x="20968" y="26039"/>
                        <a:pt x="21333" y="25823"/>
                        <a:pt x="21684" y="25582"/>
                      </a:cubicBezTo>
                      <a:cubicBezTo>
                        <a:pt x="21755" y="25535"/>
                        <a:pt x="21828" y="25486"/>
                        <a:pt x="21899" y="25438"/>
                      </a:cubicBezTo>
                      <a:cubicBezTo>
                        <a:pt x="21972" y="25391"/>
                        <a:pt x="22044" y="25338"/>
                        <a:pt x="22112" y="25289"/>
                      </a:cubicBezTo>
                      <a:cubicBezTo>
                        <a:pt x="22394" y="25087"/>
                        <a:pt x="22673" y="24872"/>
                        <a:pt x="22938" y="24646"/>
                      </a:cubicBezTo>
                      <a:cubicBezTo>
                        <a:pt x="23202" y="24424"/>
                        <a:pt x="23461" y="24193"/>
                        <a:pt x="23711" y="23949"/>
                      </a:cubicBezTo>
                      <a:cubicBezTo>
                        <a:pt x="23836" y="23823"/>
                        <a:pt x="23957" y="23703"/>
                        <a:pt x="24077" y="23579"/>
                      </a:cubicBezTo>
                      <a:cubicBezTo>
                        <a:pt x="24164" y="23488"/>
                        <a:pt x="24255" y="23391"/>
                        <a:pt x="24337" y="23295"/>
                      </a:cubicBezTo>
                      <a:cubicBezTo>
                        <a:pt x="24399" y="23228"/>
                        <a:pt x="24461" y="23155"/>
                        <a:pt x="24523" y="23084"/>
                      </a:cubicBezTo>
                      <a:cubicBezTo>
                        <a:pt x="24836" y="22723"/>
                        <a:pt x="25129" y="22353"/>
                        <a:pt x="25399" y="21964"/>
                      </a:cubicBezTo>
                      <a:cubicBezTo>
                        <a:pt x="25499" y="21820"/>
                        <a:pt x="25595" y="21676"/>
                        <a:pt x="25692" y="21532"/>
                      </a:cubicBezTo>
                      <a:cubicBezTo>
                        <a:pt x="25787" y="21383"/>
                        <a:pt x="25879" y="21239"/>
                        <a:pt x="25970" y="21084"/>
                      </a:cubicBezTo>
                      <a:cubicBezTo>
                        <a:pt x="26148" y="20786"/>
                        <a:pt x="26316" y="20479"/>
                        <a:pt x="26470" y="20161"/>
                      </a:cubicBezTo>
                      <a:cubicBezTo>
                        <a:pt x="26542" y="20023"/>
                        <a:pt x="26610" y="19879"/>
                        <a:pt x="26677" y="19729"/>
                      </a:cubicBezTo>
                      <a:cubicBezTo>
                        <a:pt x="26792" y="19475"/>
                        <a:pt x="26903" y="19216"/>
                        <a:pt x="27003" y="18950"/>
                      </a:cubicBezTo>
                      <a:cubicBezTo>
                        <a:pt x="27580" y="17446"/>
                        <a:pt x="27907" y="15813"/>
                        <a:pt x="27926" y="14106"/>
                      </a:cubicBezTo>
                      <a:cubicBezTo>
                        <a:pt x="27941" y="12852"/>
                        <a:pt x="27786" y="11632"/>
                        <a:pt x="27489" y="10468"/>
                      </a:cubicBezTo>
                      <a:cubicBezTo>
                        <a:pt x="26369" y="6134"/>
                        <a:pt x="23221" y="2607"/>
                        <a:pt x="19107" y="977"/>
                      </a:cubicBezTo>
                      <a:cubicBezTo>
                        <a:pt x="17565" y="363"/>
                        <a:pt x="15884" y="21"/>
                        <a:pt x="14125" y="2"/>
                      </a:cubicBezTo>
                      <a:cubicBezTo>
                        <a:pt x="14069" y="1"/>
                        <a:pt x="14012" y="1"/>
                        <a:pt x="13956" y="1"/>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128;p48"/>
                <p:cNvSpPr/>
                <p:nvPr/>
              </p:nvSpPr>
              <p:spPr>
                <a:xfrm>
                  <a:off x="6830269" y="1405767"/>
                  <a:ext cx="372019" cy="640390"/>
                </a:xfrm>
                <a:custGeom>
                  <a:avLst/>
                  <a:gdLst/>
                  <a:ahLst/>
                  <a:cxnLst/>
                  <a:rect l="l" t="t" r="r" b="b"/>
                  <a:pathLst>
                    <a:path w="15538" h="26747" extrusionOk="0">
                      <a:moveTo>
                        <a:pt x="8959" y="0"/>
                      </a:moveTo>
                      <a:cubicBezTo>
                        <a:pt x="4763" y="1342"/>
                        <a:pt x="1423" y="4618"/>
                        <a:pt x="1" y="8790"/>
                      </a:cubicBezTo>
                      <a:cubicBezTo>
                        <a:pt x="82" y="8919"/>
                        <a:pt x="160" y="9054"/>
                        <a:pt x="236" y="9185"/>
                      </a:cubicBezTo>
                      <a:cubicBezTo>
                        <a:pt x="861" y="10227"/>
                        <a:pt x="1529" y="11312"/>
                        <a:pt x="2558" y="11957"/>
                      </a:cubicBezTo>
                      <a:cubicBezTo>
                        <a:pt x="3494" y="12543"/>
                        <a:pt x="4638" y="12702"/>
                        <a:pt x="5632" y="13187"/>
                      </a:cubicBezTo>
                      <a:cubicBezTo>
                        <a:pt x="10833" y="15719"/>
                        <a:pt x="1919" y="19184"/>
                        <a:pt x="6695" y="21674"/>
                      </a:cubicBezTo>
                      <a:cubicBezTo>
                        <a:pt x="7214" y="21943"/>
                        <a:pt x="7830" y="21963"/>
                        <a:pt x="8396" y="22136"/>
                      </a:cubicBezTo>
                      <a:cubicBezTo>
                        <a:pt x="8837" y="22271"/>
                        <a:pt x="13831" y="26747"/>
                        <a:pt x="15159" y="26747"/>
                      </a:cubicBezTo>
                      <a:cubicBezTo>
                        <a:pt x="15336" y="26747"/>
                        <a:pt x="15448" y="26666"/>
                        <a:pt x="15475" y="26485"/>
                      </a:cubicBezTo>
                      <a:cubicBezTo>
                        <a:pt x="15537" y="26086"/>
                        <a:pt x="15465" y="25793"/>
                        <a:pt x="15321" y="25552"/>
                      </a:cubicBezTo>
                      <a:cubicBezTo>
                        <a:pt x="14903" y="24846"/>
                        <a:pt x="13845" y="24615"/>
                        <a:pt x="13457" y="23693"/>
                      </a:cubicBezTo>
                      <a:cubicBezTo>
                        <a:pt x="12851" y="22246"/>
                        <a:pt x="13885" y="20684"/>
                        <a:pt x="14235" y="19286"/>
                      </a:cubicBezTo>
                      <a:cubicBezTo>
                        <a:pt x="14537" y="18079"/>
                        <a:pt x="14446" y="16604"/>
                        <a:pt x="13452" y="15854"/>
                      </a:cubicBezTo>
                      <a:cubicBezTo>
                        <a:pt x="12678" y="15268"/>
                        <a:pt x="11621" y="15311"/>
                        <a:pt x="10655" y="15200"/>
                      </a:cubicBezTo>
                      <a:cubicBezTo>
                        <a:pt x="9689" y="15095"/>
                        <a:pt x="8584" y="14639"/>
                        <a:pt x="8396" y="13687"/>
                      </a:cubicBezTo>
                      <a:cubicBezTo>
                        <a:pt x="8267" y="12985"/>
                        <a:pt x="8699" y="12308"/>
                        <a:pt x="9170" y="11769"/>
                      </a:cubicBezTo>
                      <a:cubicBezTo>
                        <a:pt x="10237" y="10558"/>
                        <a:pt x="11611" y="9646"/>
                        <a:pt x="12634" y="8396"/>
                      </a:cubicBezTo>
                      <a:cubicBezTo>
                        <a:pt x="13654" y="7147"/>
                        <a:pt x="14283" y="5350"/>
                        <a:pt x="13543" y="3917"/>
                      </a:cubicBezTo>
                      <a:cubicBezTo>
                        <a:pt x="13062" y="2985"/>
                        <a:pt x="10760" y="1154"/>
                        <a:pt x="8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129;p48"/>
                <p:cNvSpPr/>
                <p:nvPr/>
              </p:nvSpPr>
              <p:spPr>
                <a:xfrm>
                  <a:off x="7170228" y="1413357"/>
                  <a:ext cx="312234" cy="551156"/>
                </a:xfrm>
                <a:custGeom>
                  <a:avLst/>
                  <a:gdLst/>
                  <a:ahLst/>
                  <a:cxnLst/>
                  <a:rect l="l" t="t" r="r" b="b"/>
                  <a:pathLst>
                    <a:path w="13041" h="23020" extrusionOk="0">
                      <a:moveTo>
                        <a:pt x="4149" y="0"/>
                      </a:moveTo>
                      <a:lnTo>
                        <a:pt x="4149" y="0"/>
                      </a:lnTo>
                      <a:cubicBezTo>
                        <a:pt x="4082" y="519"/>
                        <a:pt x="4184" y="1145"/>
                        <a:pt x="4519" y="1879"/>
                      </a:cubicBezTo>
                      <a:cubicBezTo>
                        <a:pt x="5029" y="3008"/>
                        <a:pt x="5861" y="4162"/>
                        <a:pt x="5539" y="5354"/>
                      </a:cubicBezTo>
                      <a:cubicBezTo>
                        <a:pt x="5308" y="6219"/>
                        <a:pt x="4519" y="6810"/>
                        <a:pt x="3736" y="7247"/>
                      </a:cubicBezTo>
                      <a:cubicBezTo>
                        <a:pt x="2953" y="7690"/>
                        <a:pt x="2102" y="8060"/>
                        <a:pt x="1536" y="8757"/>
                      </a:cubicBezTo>
                      <a:cubicBezTo>
                        <a:pt x="0" y="10631"/>
                        <a:pt x="1195" y="10998"/>
                        <a:pt x="2533" y="10998"/>
                      </a:cubicBezTo>
                      <a:cubicBezTo>
                        <a:pt x="3222" y="10998"/>
                        <a:pt x="3950" y="10901"/>
                        <a:pt x="4361" y="10862"/>
                      </a:cubicBezTo>
                      <a:cubicBezTo>
                        <a:pt x="4448" y="10853"/>
                        <a:pt x="4535" y="10849"/>
                        <a:pt x="4621" y="10849"/>
                      </a:cubicBezTo>
                      <a:cubicBezTo>
                        <a:pt x="6400" y="10849"/>
                        <a:pt x="8002" y="12556"/>
                        <a:pt x="5774" y="14211"/>
                      </a:cubicBezTo>
                      <a:cubicBezTo>
                        <a:pt x="5135" y="14682"/>
                        <a:pt x="4213" y="14883"/>
                        <a:pt x="3900" y="15615"/>
                      </a:cubicBezTo>
                      <a:cubicBezTo>
                        <a:pt x="3654" y="16186"/>
                        <a:pt x="4222" y="18729"/>
                        <a:pt x="4606" y="19262"/>
                      </a:cubicBezTo>
                      <a:cubicBezTo>
                        <a:pt x="5010" y="19829"/>
                        <a:pt x="5591" y="20262"/>
                        <a:pt x="5918" y="20876"/>
                      </a:cubicBezTo>
                      <a:cubicBezTo>
                        <a:pt x="6245" y="21491"/>
                        <a:pt x="6178" y="22414"/>
                        <a:pt x="5539" y="22688"/>
                      </a:cubicBezTo>
                      <a:cubicBezTo>
                        <a:pt x="5837" y="22908"/>
                        <a:pt x="6208" y="23020"/>
                        <a:pt x="6577" y="23020"/>
                      </a:cubicBezTo>
                      <a:cubicBezTo>
                        <a:pt x="6879" y="23020"/>
                        <a:pt x="7180" y="22945"/>
                        <a:pt x="7442" y="22794"/>
                      </a:cubicBezTo>
                      <a:cubicBezTo>
                        <a:pt x="8600" y="22125"/>
                        <a:pt x="8456" y="20060"/>
                        <a:pt x="9046" y="18959"/>
                      </a:cubicBezTo>
                      <a:cubicBezTo>
                        <a:pt x="9590" y="17959"/>
                        <a:pt x="10936" y="16176"/>
                        <a:pt x="9926" y="15081"/>
                      </a:cubicBezTo>
                      <a:cubicBezTo>
                        <a:pt x="9512" y="14634"/>
                        <a:pt x="8926" y="14225"/>
                        <a:pt x="8913" y="13619"/>
                      </a:cubicBezTo>
                      <a:cubicBezTo>
                        <a:pt x="8898" y="13067"/>
                        <a:pt x="9403" y="12610"/>
                        <a:pt x="9940" y="12490"/>
                      </a:cubicBezTo>
                      <a:cubicBezTo>
                        <a:pt x="10032" y="12469"/>
                        <a:pt x="10135" y="12461"/>
                        <a:pt x="10246" y="12461"/>
                      </a:cubicBezTo>
                      <a:cubicBezTo>
                        <a:pt x="10444" y="12461"/>
                        <a:pt x="10668" y="12487"/>
                        <a:pt x="10902" y="12514"/>
                      </a:cubicBezTo>
                      <a:cubicBezTo>
                        <a:pt x="11130" y="12538"/>
                        <a:pt x="11366" y="12563"/>
                        <a:pt x="11592" y="12563"/>
                      </a:cubicBezTo>
                      <a:cubicBezTo>
                        <a:pt x="11956" y="12563"/>
                        <a:pt x="12294" y="12499"/>
                        <a:pt x="12531" y="12264"/>
                      </a:cubicBezTo>
                      <a:cubicBezTo>
                        <a:pt x="12603" y="12197"/>
                        <a:pt x="12666" y="12111"/>
                        <a:pt x="12713" y="12010"/>
                      </a:cubicBezTo>
                      <a:cubicBezTo>
                        <a:pt x="13040" y="11347"/>
                        <a:pt x="12406" y="10246"/>
                        <a:pt x="12531" y="9491"/>
                      </a:cubicBezTo>
                      <a:cubicBezTo>
                        <a:pt x="11411" y="5157"/>
                        <a:pt x="8263" y="1630"/>
                        <a:pt x="41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130;p48"/>
                <p:cNvSpPr/>
                <p:nvPr/>
              </p:nvSpPr>
              <p:spPr>
                <a:xfrm>
                  <a:off x="6833836" y="1841736"/>
                  <a:ext cx="624803" cy="216440"/>
                </a:xfrm>
                <a:custGeom>
                  <a:avLst/>
                  <a:gdLst/>
                  <a:ahLst/>
                  <a:cxnLst/>
                  <a:rect l="l" t="t" r="r" b="b"/>
                  <a:pathLst>
                    <a:path w="26096" h="9040" extrusionOk="0">
                      <a:moveTo>
                        <a:pt x="0" y="1"/>
                      </a:moveTo>
                      <a:cubicBezTo>
                        <a:pt x="80" y="210"/>
                        <a:pt x="166" y="420"/>
                        <a:pt x="254" y="626"/>
                      </a:cubicBezTo>
                      <a:lnTo>
                        <a:pt x="254" y="626"/>
                      </a:lnTo>
                      <a:cubicBezTo>
                        <a:pt x="207" y="517"/>
                        <a:pt x="162" y="408"/>
                        <a:pt x="116" y="294"/>
                      </a:cubicBezTo>
                      <a:cubicBezTo>
                        <a:pt x="78" y="197"/>
                        <a:pt x="40" y="96"/>
                        <a:pt x="0" y="1"/>
                      </a:cubicBezTo>
                      <a:close/>
                      <a:moveTo>
                        <a:pt x="254" y="626"/>
                      </a:moveTo>
                      <a:cubicBezTo>
                        <a:pt x="276" y="679"/>
                        <a:pt x="299" y="731"/>
                        <a:pt x="322" y="784"/>
                      </a:cubicBezTo>
                      <a:cubicBezTo>
                        <a:pt x="323" y="784"/>
                        <a:pt x="323" y="785"/>
                        <a:pt x="324" y="786"/>
                      </a:cubicBezTo>
                      <a:lnTo>
                        <a:pt x="324" y="786"/>
                      </a:lnTo>
                      <a:cubicBezTo>
                        <a:pt x="300" y="733"/>
                        <a:pt x="277" y="680"/>
                        <a:pt x="254" y="626"/>
                      </a:cubicBezTo>
                      <a:close/>
                      <a:moveTo>
                        <a:pt x="324" y="786"/>
                      </a:moveTo>
                      <a:lnTo>
                        <a:pt x="324" y="786"/>
                      </a:lnTo>
                      <a:cubicBezTo>
                        <a:pt x="330" y="799"/>
                        <a:pt x="336" y="813"/>
                        <a:pt x="342" y="826"/>
                      </a:cubicBezTo>
                      <a:cubicBezTo>
                        <a:pt x="337" y="813"/>
                        <a:pt x="333" y="799"/>
                        <a:pt x="324" y="786"/>
                      </a:cubicBezTo>
                      <a:close/>
                      <a:moveTo>
                        <a:pt x="26095" y="81"/>
                      </a:moveTo>
                      <a:cubicBezTo>
                        <a:pt x="25995" y="347"/>
                        <a:pt x="25884" y="606"/>
                        <a:pt x="25769" y="860"/>
                      </a:cubicBezTo>
                      <a:cubicBezTo>
                        <a:pt x="25762" y="875"/>
                        <a:pt x="25757" y="889"/>
                        <a:pt x="25751" y="904"/>
                      </a:cubicBezTo>
                      <a:lnTo>
                        <a:pt x="25751" y="904"/>
                      </a:lnTo>
                      <a:cubicBezTo>
                        <a:pt x="25873" y="635"/>
                        <a:pt x="25992" y="360"/>
                        <a:pt x="26095" y="81"/>
                      </a:cubicBezTo>
                      <a:close/>
                      <a:moveTo>
                        <a:pt x="25751" y="904"/>
                      </a:moveTo>
                      <a:cubicBezTo>
                        <a:pt x="25749" y="908"/>
                        <a:pt x="25747" y="913"/>
                        <a:pt x="25744" y="917"/>
                      </a:cubicBezTo>
                      <a:cubicBezTo>
                        <a:pt x="25747" y="913"/>
                        <a:pt x="25749" y="908"/>
                        <a:pt x="25751" y="904"/>
                      </a:cubicBezTo>
                      <a:close/>
                      <a:moveTo>
                        <a:pt x="25576" y="1269"/>
                      </a:moveTo>
                      <a:lnTo>
                        <a:pt x="25576" y="1269"/>
                      </a:lnTo>
                      <a:cubicBezTo>
                        <a:pt x="25571" y="1279"/>
                        <a:pt x="25567" y="1283"/>
                        <a:pt x="25562" y="1292"/>
                      </a:cubicBezTo>
                      <a:cubicBezTo>
                        <a:pt x="25558" y="1303"/>
                        <a:pt x="25552" y="1312"/>
                        <a:pt x="25547" y="1321"/>
                      </a:cubicBezTo>
                      <a:cubicBezTo>
                        <a:pt x="25558" y="1307"/>
                        <a:pt x="25567" y="1288"/>
                        <a:pt x="25576" y="1269"/>
                      </a:cubicBezTo>
                      <a:close/>
                      <a:moveTo>
                        <a:pt x="597" y="1360"/>
                      </a:moveTo>
                      <a:cubicBezTo>
                        <a:pt x="630" y="1423"/>
                        <a:pt x="659" y="1480"/>
                        <a:pt x="688" y="1538"/>
                      </a:cubicBezTo>
                      <a:cubicBezTo>
                        <a:pt x="683" y="1523"/>
                        <a:pt x="674" y="1509"/>
                        <a:pt x="668" y="1494"/>
                      </a:cubicBezTo>
                      <a:cubicBezTo>
                        <a:pt x="645" y="1447"/>
                        <a:pt x="621" y="1403"/>
                        <a:pt x="597" y="1360"/>
                      </a:cubicBezTo>
                      <a:close/>
                      <a:moveTo>
                        <a:pt x="25269" y="1855"/>
                      </a:moveTo>
                      <a:cubicBezTo>
                        <a:pt x="25215" y="1950"/>
                        <a:pt x="25159" y="2045"/>
                        <a:pt x="25105" y="2140"/>
                      </a:cubicBezTo>
                      <a:lnTo>
                        <a:pt x="25105" y="2140"/>
                      </a:lnTo>
                      <a:cubicBezTo>
                        <a:pt x="25161" y="2046"/>
                        <a:pt x="25215" y="1951"/>
                        <a:pt x="25269" y="1855"/>
                      </a:cubicBezTo>
                      <a:close/>
                      <a:moveTo>
                        <a:pt x="25105" y="2140"/>
                      </a:moveTo>
                      <a:lnTo>
                        <a:pt x="25105" y="2140"/>
                      </a:lnTo>
                      <a:cubicBezTo>
                        <a:pt x="24979" y="2352"/>
                        <a:pt x="24849" y="2561"/>
                        <a:pt x="24715" y="2766"/>
                      </a:cubicBezTo>
                      <a:lnTo>
                        <a:pt x="24715" y="2766"/>
                      </a:lnTo>
                      <a:cubicBezTo>
                        <a:pt x="24738" y="2732"/>
                        <a:pt x="24761" y="2698"/>
                        <a:pt x="24784" y="2663"/>
                      </a:cubicBezTo>
                      <a:cubicBezTo>
                        <a:pt x="24879" y="2514"/>
                        <a:pt x="24971" y="2370"/>
                        <a:pt x="25062" y="2215"/>
                      </a:cubicBezTo>
                      <a:cubicBezTo>
                        <a:pt x="25076" y="2190"/>
                        <a:pt x="25090" y="2165"/>
                        <a:pt x="25105" y="2140"/>
                      </a:cubicBezTo>
                      <a:close/>
                      <a:moveTo>
                        <a:pt x="24715" y="2766"/>
                      </a:moveTo>
                      <a:cubicBezTo>
                        <a:pt x="24694" y="2797"/>
                        <a:pt x="24674" y="2828"/>
                        <a:pt x="24653" y="2860"/>
                      </a:cubicBezTo>
                      <a:cubicBezTo>
                        <a:pt x="24674" y="2829"/>
                        <a:pt x="24694" y="2798"/>
                        <a:pt x="24715" y="2766"/>
                      </a:cubicBezTo>
                      <a:close/>
                      <a:moveTo>
                        <a:pt x="1386" y="2727"/>
                      </a:moveTo>
                      <a:cubicBezTo>
                        <a:pt x="1712" y="3221"/>
                        <a:pt x="2066" y="3695"/>
                        <a:pt x="2451" y="4147"/>
                      </a:cubicBezTo>
                      <a:lnTo>
                        <a:pt x="2451" y="4142"/>
                      </a:lnTo>
                      <a:cubicBezTo>
                        <a:pt x="2066" y="3695"/>
                        <a:pt x="1712" y="3221"/>
                        <a:pt x="1386" y="2727"/>
                      </a:cubicBezTo>
                      <a:close/>
                      <a:moveTo>
                        <a:pt x="24178" y="3528"/>
                      </a:moveTo>
                      <a:cubicBezTo>
                        <a:pt x="23995" y="3763"/>
                        <a:pt x="23813" y="3989"/>
                        <a:pt x="23615" y="4215"/>
                      </a:cubicBezTo>
                      <a:cubicBezTo>
                        <a:pt x="23553" y="4286"/>
                        <a:pt x="23491" y="4359"/>
                        <a:pt x="23429" y="4426"/>
                      </a:cubicBezTo>
                      <a:cubicBezTo>
                        <a:pt x="23417" y="4440"/>
                        <a:pt x="23407" y="4452"/>
                        <a:pt x="23396" y="4464"/>
                      </a:cubicBezTo>
                      <a:lnTo>
                        <a:pt x="23396" y="4464"/>
                      </a:lnTo>
                      <a:cubicBezTo>
                        <a:pt x="23671" y="4163"/>
                        <a:pt x="23930" y="3850"/>
                        <a:pt x="24178" y="3528"/>
                      </a:cubicBezTo>
                      <a:close/>
                      <a:moveTo>
                        <a:pt x="23396" y="4464"/>
                      </a:moveTo>
                      <a:cubicBezTo>
                        <a:pt x="23385" y="4477"/>
                        <a:pt x="23373" y="4490"/>
                        <a:pt x="23360" y="4503"/>
                      </a:cubicBezTo>
                      <a:cubicBezTo>
                        <a:pt x="23373" y="4490"/>
                        <a:pt x="23385" y="4478"/>
                        <a:pt x="23396" y="4464"/>
                      </a:cubicBezTo>
                      <a:close/>
                      <a:moveTo>
                        <a:pt x="23130" y="4748"/>
                      </a:moveTo>
                      <a:lnTo>
                        <a:pt x="23130" y="4748"/>
                      </a:lnTo>
                      <a:cubicBezTo>
                        <a:pt x="23062" y="4818"/>
                        <a:pt x="22994" y="4888"/>
                        <a:pt x="22926" y="4957"/>
                      </a:cubicBezTo>
                      <a:lnTo>
                        <a:pt x="22926" y="4957"/>
                      </a:lnTo>
                      <a:cubicBezTo>
                        <a:pt x="22995" y="4887"/>
                        <a:pt x="23064" y="4818"/>
                        <a:pt x="23130" y="4748"/>
                      </a:cubicBezTo>
                      <a:close/>
                      <a:moveTo>
                        <a:pt x="22926" y="4957"/>
                      </a:moveTo>
                      <a:lnTo>
                        <a:pt x="22926" y="4957"/>
                      </a:lnTo>
                      <a:cubicBezTo>
                        <a:pt x="22902" y="4982"/>
                        <a:pt x="22877" y="5006"/>
                        <a:pt x="22853" y="5030"/>
                      </a:cubicBezTo>
                      <a:lnTo>
                        <a:pt x="22853" y="5030"/>
                      </a:lnTo>
                      <a:cubicBezTo>
                        <a:pt x="22877" y="5006"/>
                        <a:pt x="22902" y="4982"/>
                        <a:pt x="22926" y="4957"/>
                      </a:cubicBezTo>
                      <a:close/>
                      <a:moveTo>
                        <a:pt x="22853" y="5030"/>
                      </a:moveTo>
                      <a:lnTo>
                        <a:pt x="22853" y="5030"/>
                      </a:lnTo>
                      <a:cubicBezTo>
                        <a:pt x="22834" y="5049"/>
                        <a:pt x="22815" y="5068"/>
                        <a:pt x="22795" y="5087"/>
                      </a:cubicBezTo>
                      <a:lnTo>
                        <a:pt x="22795" y="5087"/>
                      </a:lnTo>
                      <a:cubicBezTo>
                        <a:pt x="22798" y="5085"/>
                        <a:pt x="22801" y="5082"/>
                        <a:pt x="22803" y="5080"/>
                      </a:cubicBezTo>
                      <a:cubicBezTo>
                        <a:pt x="22820" y="5063"/>
                        <a:pt x="22836" y="5047"/>
                        <a:pt x="22853" y="5030"/>
                      </a:cubicBezTo>
                      <a:close/>
                      <a:moveTo>
                        <a:pt x="22795" y="5087"/>
                      </a:moveTo>
                      <a:cubicBezTo>
                        <a:pt x="22760" y="5119"/>
                        <a:pt x="22724" y="5154"/>
                        <a:pt x="22693" y="5185"/>
                      </a:cubicBezTo>
                      <a:cubicBezTo>
                        <a:pt x="22727" y="5153"/>
                        <a:pt x="22761" y="5120"/>
                        <a:pt x="22795" y="5087"/>
                      </a:cubicBezTo>
                      <a:close/>
                      <a:moveTo>
                        <a:pt x="22107" y="5714"/>
                      </a:moveTo>
                      <a:lnTo>
                        <a:pt x="22107" y="5714"/>
                      </a:lnTo>
                      <a:cubicBezTo>
                        <a:pt x="22087" y="5730"/>
                        <a:pt x="22067" y="5747"/>
                        <a:pt x="22047" y="5763"/>
                      </a:cubicBezTo>
                      <a:lnTo>
                        <a:pt x="22047" y="5763"/>
                      </a:lnTo>
                      <a:cubicBezTo>
                        <a:pt x="22067" y="5748"/>
                        <a:pt x="22088" y="5733"/>
                        <a:pt x="22107" y="5714"/>
                      </a:cubicBezTo>
                      <a:close/>
                      <a:moveTo>
                        <a:pt x="22047" y="5763"/>
                      </a:moveTo>
                      <a:cubicBezTo>
                        <a:pt x="22041" y="5768"/>
                        <a:pt x="22035" y="5772"/>
                        <a:pt x="22030" y="5777"/>
                      </a:cubicBezTo>
                      <a:cubicBezTo>
                        <a:pt x="22019" y="5785"/>
                        <a:pt x="22010" y="5794"/>
                        <a:pt x="22000" y="5802"/>
                      </a:cubicBezTo>
                      <a:lnTo>
                        <a:pt x="22000" y="5802"/>
                      </a:lnTo>
                      <a:cubicBezTo>
                        <a:pt x="22015" y="5789"/>
                        <a:pt x="22031" y="5776"/>
                        <a:pt x="22047" y="5763"/>
                      </a:cubicBezTo>
                      <a:close/>
                      <a:moveTo>
                        <a:pt x="22000" y="5802"/>
                      </a:moveTo>
                      <a:cubicBezTo>
                        <a:pt x="21983" y="5817"/>
                        <a:pt x="21965" y="5833"/>
                        <a:pt x="21948" y="5848"/>
                      </a:cubicBezTo>
                      <a:cubicBezTo>
                        <a:pt x="21966" y="5833"/>
                        <a:pt x="21983" y="5818"/>
                        <a:pt x="22000" y="5802"/>
                      </a:cubicBezTo>
                      <a:close/>
                      <a:moveTo>
                        <a:pt x="3908" y="5613"/>
                      </a:moveTo>
                      <a:cubicBezTo>
                        <a:pt x="4028" y="5719"/>
                        <a:pt x="4143" y="5819"/>
                        <a:pt x="4268" y="5916"/>
                      </a:cubicBezTo>
                      <a:cubicBezTo>
                        <a:pt x="4454" y="6071"/>
                        <a:pt x="4643" y="6218"/>
                        <a:pt x="4838" y="6356"/>
                      </a:cubicBezTo>
                      <a:lnTo>
                        <a:pt x="4838" y="6356"/>
                      </a:lnTo>
                      <a:cubicBezTo>
                        <a:pt x="4517" y="6121"/>
                        <a:pt x="4207" y="5873"/>
                        <a:pt x="3908" y="5613"/>
                      </a:cubicBezTo>
                      <a:close/>
                      <a:moveTo>
                        <a:pt x="4838" y="6356"/>
                      </a:moveTo>
                      <a:cubicBezTo>
                        <a:pt x="4875" y="6383"/>
                        <a:pt x="4912" y="6410"/>
                        <a:pt x="4950" y="6437"/>
                      </a:cubicBezTo>
                      <a:lnTo>
                        <a:pt x="4950" y="6437"/>
                      </a:lnTo>
                      <a:cubicBezTo>
                        <a:pt x="4929" y="6422"/>
                        <a:pt x="4909" y="6406"/>
                        <a:pt x="4888" y="6391"/>
                      </a:cubicBezTo>
                      <a:cubicBezTo>
                        <a:pt x="4871" y="6380"/>
                        <a:pt x="4855" y="6368"/>
                        <a:pt x="4838" y="6356"/>
                      </a:cubicBezTo>
                      <a:close/>
                      <a:moveTo>
                        <a:pt x="21352" y="6309"/>
                      </a:moveTo>
                      <a:lnTo>
                        <a:pt x="21352" y="6309"/>
                      </a:lnTo>
                      <a:cubicBezTo>
                        <a:pt x="21215" y="6411"/>
                        <a:pt x="21075" y="6511"/>
                        <a:pt x="20934" y="6608"/>
                      </a:cubicBezTo>
                      <a:lnTo>
                        <a:pt x="20934" y="6608"/>
                      </a:lnTo>
                      <a:cubicBezTo>
                        <a:pt x="20953" y="6595"/>
                        <a:pt x="20972" y="6582"/>
                        <a:pt x="20991" y="6569"/>
                      </a:cubicBezTo>
                      <a:cubicBezTo>
                        <a:pt x="21064" y="6522"/>
                        <a:pt x="21136" y="6469"/>
                        <a:pt x="21204" y="6420"/>
                      </a:cubicBezTo>
                      <a:cubicBezTo>
                        <a:pt x="21256" y="6382"/>
                        <a:pt x="21304" y="6349"/>
                        <a:pt x="21352" y="6309"/>
                      </a:cubicBezTo>
                      <a:close/>
                      <a:moveTo>
                        <a:pt x="20934" y="6608"/>
                      </a:moveTo>
                      <a:cubicBezTo>
                        <a:pt x="20881" y="6643"/>
                        <a:pt x="20828" y="6678"/>
                        <a:pt x="20776" y="6713"/>
                      </a:cubicBezTo>
                      <a:cubicBezTo>
                        <a:pt x="20750" y="6731"/>
                        <a:pt x="20723" y="6749"/>
                        <a:pt x="20697" y="6767"/>
                      </a:cubicBezTo>
                      <a:lnTo>
                        <a:pt x="20697" y="6767"/>
                      </a:lnTo>
                      <a:cubicBezTo>
                        <a:pt x="20777" y="6714"/>
                        <a:pt x="20856" y="6662"/>
                        <a:pt x="20934" y="6608"/>
                      </a:cubicBezTo>
                      <a:close/>
                      <a:moveTo>
                        <a:pt x="20697" y="6767"/>
                      </a:moveTo>
                      <a:cubicBezTo>
                        <a:pt x="20444" y="6933"/>
                        <a:pt x="20185" y="7091"/>
                        <a:pt x="19921" y="7240"/>
                      </a:cubicBezTo>
                      <a:lnTo>
                        <a:pt x="19921" y="7240"/>
                      </a:lnTo>
                      <a:cubicBezTo>
                        <a:pt x="20187" y="7092"/>
                        <a:pt x="20446" y="6936"/>
                        <a:pt x="20697" y="6767"/>
                      </a:cubicBezTo>
                      <a:close/>
                      <a:moveTo>
                        <a:pt x="19921" y="7240"/>
                      </a:moveTo>
                      <a:lnTo>
                        <a:pt x="19921" y="7240"/>
                      </a:lnTo>
                      <a:cubicBezTo>
                        <a:pt x="19842" y="7285"/>
                        <a:pt x="19761" y="7329"/>
                        <a:pt x="19680" y="7372"/>
                      </a:cubicBezTo>
                      <a:cubicBezTo>
                        <a:pt x="19648" y="7390"/>
                        <a:pt x="19616" y="7408"/>
                        <a:pt x="19583" y="7426"/>
                      </a:cubicBezTo>
                      <a:lnTo>
                        <a:pt x="19583" y="7426"/>
                      </a:lnTo>
                      <a:cubicBezTo>
                        <a:pt x="19697" y="7366"/>
                        <a:pt x="19810" y="7304"/>
                        <a:pt x="19921" y="7240"/>
                      </a:cubicBezTo>
                      <a:close/>
                      <a:moveTo>
                        <a:pt x="19583" y="7426"/>
                      </a:moveTo>
                      <a:lnTo>
                        <a:pt x="19583" y="7426"/>
                      </a:lnTo>
                      <a:cubicBezTo>
                        <a:pt x="19567" y="7435"/>
                        <a:pt x="19551" y="7443"/>
                        <a:pt x="19535" y="7451"/>
                      </a:cubicBezTo>
                      <a:lnTo>
                        <a:pt x="19535" y="7451"/>
                      </a:lnTo>
                      <a:cubicBezTo>
                        <a:pt x="19551" y="7443"/>
                        <a:pt x="19567" y="7435"/>
                        <a:pt x="19583" y="7426"/>
                      </a:cubicBezTo>
                      <a:close/>
                      <a:moveTo>
                        <a:pt x="19535" y="7451"/>
                      </a:moveTo>
                      <a:lnTo>
                        <a:pt x="19535" y="7451"/>
                      </a:lnTo>
                      <a:cubicBezTo>
                        <a:pt x="19510" y="7465"/>
                        <a:pt x="19484" y="7478"/>
                        <a:pt x="19459" y="7491"/>
                      </a:cubicBezTo>
                      <a:lnTo>
                        <a:pt x="19459" y="7491"/>
                      </a:lnTo>
                      <a:cubicBezTo>
                        <a:pt x="19484" y="7478"/>
                        <a:pt x="19509" y="7465"/>
                        <a:pt x="19535" y="7451"/>
                      </a:cubicBezTo>
                      <a:close/>
                      <a:moveTo>
                        <a:pt x="19459" y="7491"/>
                      </a:moveTo>
                      <a:cubicBezTo>
                        <a:pt x="19436" y="7503"/>
                        <a:pt x="19414" y="7514"/>
                        <a:pt x="19391" y="7526"/>
                      </a:cubicBezTo>
                      <a:lnTo>
                        <a:pt x="19391" y="7526"/>
                      </a:lnTo>
                      <a:cubicBezTo>
                        <a:pt x="19401" y="7521"/>
                        <a:pt x="19411" y="7516"/>
                        <a:pt x="19421" y="7511"/>
                      </a:cubicBezTo>
                      <a:cubicBezTo>
                        <a:pt x="19433" y="7504"/>
                        <a:pt x="19446" y="7498"/>
                        <a:pt x="19459" y="7491"/>
                      </a:cubicBezTo>
                      <a:close/>
                      <a:moveTo>
                        <a:pt x="4950" y="6437"/>
                      </a:moveTo>
                      <a:lnTo>
                        <a:pt x="4950" y="6437"/>
                      </a:lnTo>
                      <a:cubicBezTo>
                        <a:pt x="5001" y="6474"/>
                        <a:pt x="5052" y="6511"/>
                        <a:pt x="5099" y="6546"/>
                      </a:cubicBezTo>
                      <a:cubicBezTo>
                        <a:pt x="5330" y="6704"/>
                        <a:pt x="5565" y="6857"/>
                        <a:pt x="5801" y="7001"/>
                      </a:cubicBezTo>
                      <a:cubicBezTo>
                        <a:pt x="5864" y="7041"/>
                        <a:pt x="5922" y="7074"/>
                        <a:pt x="5984" y="7112"/>
                      </a:cubicBezTo>
                      <a:cubicBezTo>
                        <a:pt x="6483" y="7408"/>
                        <a:pt x="7005" y="7673"/>
                        <a:pt x="7541" y="7903"/>
                      </a:cubicBezTo>
                      <a:lnTo>
                        <a:pt x="7541" y="7903"/>
                      </a:lnTo>
                      <a:cubicBezTo>
                        <a:pt x="6621" y="7506"/>
                        <a:pt x="5754" y="7013"/>
                        <a:pt x="4950" y="6437"/>
                      </a:cubicBezTo>
                      <a:close/>
                      <a:moveTo>
                        <a:pt x="19391" y="7526"/>
                      </a:moveTo>
                      <a:cubicBezTo>
                        <a:pt x="19102" y="7669"/>
                        <a:pt x="18814" y="7808"/>
                        <a:pt x="18516" y="7935"/>
                      </a:cubicBezTo>
                      <a:cubicBezTo>
                        <a:pt x="18514" y="7936"/>
                        <a:pt x="18512" y="7937"/>
                        <a:pt x="18509" y="7938"/>
                      </a:cubicBezTo>
                      <a:lnTo>
                        <a:pt x="18509" y="7938"/>
                      </a:lnTo>
                      <a:cubicBezTo>
                        <a:pt x="18809" y="7811"/>
                        <a:pt x="19103" y="7673"/>
                        <a:pt x="19391" y="7526"/>
                      </a:cubicBezTo>
                      <a:close/>
                      <a:moveTo>
                        <a:pt x="18509" y="7938"/>
                      </a:moveTo>
                      <a:lnTo>
                        <a:pt x="18509" y="7938"/>
                      </a:lnTo>
                      <a:cubicBezTo>
                        <a:pt x="18492" y="7945"/>
                        <a:pt x="18475" y="7953"/>
                        <a:pt x="18458" y="7960"/>
                      </a:cubicBezTo>
                      <a:lnTo>
                        <a:pt x="18458" y="7960"/>
                      </a:lnTo>
                      <a:cubicBezTo>
                        <a:pt x="18475" y="7953"/>
                        <a:pt x="18493" y="7946"/>
                        <a:pt x="18509" y="7938"/>
                      </a:cubicBezTo>
                      <a:close/>
                      <a:moveTo>
                        <a:pt x="7541" y="7903"/>
                      </a:moveTo>
                      <a:cubicBezTo>
                        <a:pt x="7683" y="7964"/>
                        <a:pt x="7827" y="8023"/>
                        <a:pt x="7971" y="8080"/>
                      </a:cubicBezTo>
                      <a:lnTo>
                        <a:pt x="7971" y="8080"/>
                      </a:lnTo>
                      <a:cubicBezTo>
                        <a:pt x="7938" y="8067"/>
                        <a:pt x="7905" y="8053"/>
                        <a:pt x="7872" y="8039"/>
                      </a:cubicBezTo>
                      <a:cubicBezTo>
                        <a:pt x="7761" y="7995"/>
                        <a:pt x="7651" y="7950"/>
                        <a:pt x="7541" y="7903"/>
                      </a:cubicBezTo>
                      <a:close/>
                      <a:moveTo>
                        <a:pt x="7971" y="8080"/>
                      </a:moveTo>
                      <a:cubicBezTo>
                        <a:pt x="8006" y="8094"/>
                        <a:pt x="8042" y="8108"/>
                        <a:pt x="8077" y="8121"/>
                      </a:cubicBezTo>
                      <a:lnTo>
                        <a:pt x="8077" y="8121"/>
                      </a:lnTo>
                      <a:cubicBezTo>
                        <a:pt x="8042" y="8108"/>
                        <a:pt x="8006" y="8094"/>
                        <a:pt x="7971" y="8080"/>
                      </a:cubicBezTo>
                      <a:close/>
                      <a:moveTo>
                        <a:pt x="8077" y="8121"/>
                      </a:moveTo>
                      <a:cubicBezTo>
                        <a:pt x="8130" y="8141"/>
                        <a:pt x="8183" y="8161"/>
                        <a:pt x="8237" y="8181"/>
                      </a:cubicBezTo>
                      <a:lnTo>
                        <a:pt x="8237" y="8181"/>
                      </a:lnTo>
                      <a:cubicBezTo>
                        <a:pt x="8232" y="8179"/>
                        <a:pt x="8227" y="8177"/>
                        <a:pt x="8223" y="8174"/>
                      </a:cubicBezTo>
                      <a:cubicBezTo>
                        <a:pt x="8174" y="8157"/>
                        <a:pt x="8125" y="8139"/>
                        <a:pt x="8077" y="8121"/>
                      </a:cubicBezTo>
                      <a:close/>
                      <a:moveTo>
                        <a:pt x="8237" y="8181"/>
                      </a:moveTo>
                      <a:cubicBezTo>
                        <a:pt x="8251" y="8188"/>
                        <a:pt x="8266" y="8195"/>
                        <a:pt x="8280" y="8199"/>
                      </a:cubicBezTo>
                      <a:cubicBezTo>
                        <a:pt x="8396" y="8241"/>
                        <a:pt x="8511" y="8281"/>
                        <a:pt x="8622" y="8319"/>
                      </a:cubicBezTo>
                      <a:cubicBezTo>
                        <a:pt x="8790" y="8372"/>
                        <a:pt x="8958" y="8429"/>
                        <a:pt x="9131" y="8478"/>
                      </a:cubicBezTo>
                      <a:cubicBezTo>
                        <a:pt x="9232" y="8507"/>
                        <a:pt x="9333" y="8535"/>
                        <a:pt x="9429" y="8564"/>
                      </a:cubicBezTo>
                      <a:cubicBezTo>
                        <a:pt x="9544" y="8593"/>
                        <a:pt x="9655" y="8622"/>
                        <a:pt x="9770" y="8651"/>
                      </a:cubicBezTo>
                      <a:cubicBezTo>
                        <a:pt x="9803" y="8657"/>
                        <a:pt x="9835" y="8664"/>
                        <a:pt x="9867" y="8671"/>
                      </a:cubicBezTo>
                      <a:lnTo>
                        <a:pt x="9867" y="8671"/>
                      </a:lnTo>
                      <a:cubicBezTo>
                        <a:pt x="9310" y="8540"/>
                        <a:pt x="8766" y="8376"/>
                        <a:pt x="8237" y="8181"/>
                      </a:cubicBezTo>
                      <a:close/>
                      <a:moveTo>
                        <a:pt x="9867" y="8671"/>
                      </a:moveTo>
                      <a:cubicBezTo>
                        <a:pt x="9919" y="8684"/>
                        <a:pt x="9972" y="8696"/>
                        <a:pt x="10024" y="8707"/>
                      </a:cubicBezTo>
                      <a:lnTo>
                        <a:pt x="10024" y="8707"/>
                      </a:lnTo>
                      <a:cubicBezTo>
                        <a:pt x="9972" y="8694"/>
                        <a:pt x="9919" y="8683"/>
                        <a:pt x="9867" y="8671"/>
                      </a:cubicBezTo>
                      <a:close/>
                      <a:moveTo>
                        <a:pt x="18458" y="7960"/>
                      </a:moveTo>
                      <a:cubicBezTo>
                        <a:pt x="18427" y="7971"/>
                        <a:pt x="18397" y="7982"/>
                        <a:pt x="18368" y="7997"/>
                      </a:cubicBezTo>
                      <a:cubicBezTo>
                        <a:pt x="17830" y="8218"/>
                        <a:pt x="17272" y="8410"/>
                        <a:pt x="16706" y="8559"/>
                      </a:cubicBezTo>
                      <a:cubicBezTo>
                        <a:pt x="16604" y="8587"/>
                        <a:pt x="16504" y="8612"/>
                        <a:pt x="16407" y="8636"/>
                      </a:cubicBezTo>
                      <a:cubicBezTo>
                        <a:pt x="16307" y="8660"/>
                        <a:pt x="16205" y="8684"/>
                        <a:pt x="16105" y="8708"/>
                      </a:cubicBezTo>
                      <a:cubicBezTo>
                        <a:pt x="16919" y="8528"/>
                        <a:pt x="17705" y="8276"/>
                        <a:pt x="18458" y="7960"/>
                      </a:cubicBezTo>
                      <a:close/>
                      <a:moveTo>
                        <a:pt x="16100" y="8708"/>
                      </a:moveTo>
                      <a:lnTo>
                        <a:pt x="16100" y="8708"/>
                      </a:lnTo>
                      <a:cubicBezTo>
                        <a:pt x="16094" y="8710"/>
                        <a:pt x="16088" y="8711"/>
                        <a:pt x="16082" y="8712"/>
                      </a:cubicBezTo>
                      <a:lnTo>
                        <a:pt x="16082" y="8712"/>
                      </a:lnTo>
                      <a:cubicBezTo>
                        <a:pt x="16088" y="8711"/>
                        <a:pt x="16094" y="8710"/>
                        <a:pt x="16100" y="8708"/>
                      </a:cubicBezTo>
                      <a:close/>
                      <a:moveTo>
                        <a:pt x="16082" y="8712"/>
                      </a:moveTo>
                      <a:cubicBezTo>
                        <a:pt x="16033" y="8723"/>
                        <a:pt x="15984" y="8734"/>
                        <a:pt x="15935" y="8744"/>
                      </a:cubicBezTo>
                      <a:lnTo>
                        <a:pt x="15935" y="8744"/>
                      </a:lnTo>
                      <a:cubicBezTo>
                        <a:pt x="15964" y="8738"/>
                        <a:pt x="15993" y="8733"/>
                        <a:pt x="16023" y="8727"/>
                      </a:cubicBezTo>
                      <a:cubicBezTo>
                        <a:pt x="16041" y="8723"/>
                        <a:pt x="16062" y="8717"/>
                        <a:pt x="16082" y="8712"/>
                      </a:cubicBezTo>
                      <a:close/>
                      <a:moveTo>
                        <a:pt x="15935" y="8744"/>
                      </a:moveTo>
                      <a:cubicBezTo>
                        <a:pt x="15863" y="8758"/>
                        <a:pt x="15793" y="8771"/>
                        <a:pt x="15725" y="8785"/>
                      </a:cubicBezTo>
                      <a:cubicBezTo>
                        <a:pt x="15700" y="8790"/>
                        <a:pt x="15674" y="8796"/>
                        <a:pt x="15648" y="8801"/>
                      </a:cubicBezTo>
                      <a:lnTo>
                        <a:pt x="15648" y="8801"/>
                      </a:lnTo>
                      <a:cubicBezTo>
                        <a:pt x="15744" y="8783"/>
                        <a:pt x="15839" y="8764"/>
                        <a:pt x="15935" y="8744"/>
                      </a:cubicBezTo>
                      <a:close/>
                      <a:moveTo>
                        <a:pt x="10024" y="8707"/>
                      </a:moveTo>
                      <a:cubicBezTo>
                        <a:pt x="10050" y="8714"/>
                        <a:pt x="10076" y="8720"/>
                        <a:pt x="10103" y="8727"/>
                      </a:cubicBezTo>
                      <a:cubicBezTo>
                        <a:pt x="10218" y="8751"/>
                        <a:pt x="10328" y="8771"/>
                        <a:pt x="10443" y="8795"/>
                      </a:cubicBezTo>
                      <a:cubicBezTo>
                        <a:pt x="10631" y="8831"/>
                        <a:pt x="10820" y="8862"/>
                        <a:pt x="11011" y="8890"/>
                      </a:cubicBezTo>
                      <a:lnTo>
                        <a:pt x="11011" y="8890"/>
                      </a:lnTo>
                      <a:cubicBezTo>
                        <a:pt x="10678" y="8840"/>
                        <a:pt x="10349" y="8779"/>
                        <a:pt x="10024" y="8707"/>
                      </a:cubicBezTo>
                      <a:close/>
                      <a:moveTo>
                        <a:pt x="15648" y="8801"/>
                      </a:moveTo>
                      <a:cubicBezTo>
                        <a:pt x="15355" y="8855"/>
                        <a:pt x="15058" y="8901"/>
                        <a:pt x="14759" y="8937"/>
                      </a:cubicBezTo>
                      <a:lnTo>
                        <a:pt x="14759" y="8937"/>
                      </a:lnTo>
                      <a:cubicBezTo>
                        <a:pt x="14970" y="8913"/>
                        <a:pt x="15180" y="8884"/>
                        <a:pt x="15388" y="8847"/>
                      </a:cubicBezTo>
                      <a:cubicBezTo>
                        <a:pt x="15474" y="8833"/>
                        <a:pt x="15561" y="8818"/>
                        <a:pt x="15648" y="8801"/>
                      </a:cubicBezTo>
                      <a:close/>
                      <a:moveTo>
                        <a:pt x="11011" y="8890"/>
                      </a:moveTo>
                      <a:cubicBezTo>
                        <a:pt x="11154" y="8911"/>
                        <a:pt x="11297" y="8930"/>
                        <a:pt x="11442" y="8946"/>
                      </a:cubicBezTo>
                      <a:lnTo>
                        <a:pt x="11442" y="8946"/>
                      </a:lnTo>
                      <a:cubicBezTo>
                        <a:pt x="11297" y="8929"/>
                        <a:pt x="11154" y="8910"/>
                        <a:pt x="11011" y="8890"/>
                      </a:cubicBezTo>
                      <a:close/>
                      <a:moveTo>
                        <a:pt x="11442" y="8946"/>
                      </a:moveTo>
                      <a:cubicBezTo>
                        <a:pt x="11460" y="8949"/>
                        <a:pt x="11478" y="8951"/>
                        <a:pt x="11496" y="8953"/>
                      </a:cubicBezTo>
                      <a:cubicBezTo>
                        <a:pt x="11505" y="8954"/>
                        <a:pt x="11514" y="8955"/>
                        <a:pt x="11523" y="8956"/>
                      </a:cubicBezTo>
                      <a:lnTo>
                        <a:pt x="11523" y="8956"/>
                      </a:lnTo>
                      <a:cubicBezTo>
                        <a:pt x="11496" y="8953"/>
                        <a:pt x="11469" y="8950"/>
                        <a:pt x="11442" y="8946"/>
                      </a:cubicBezTo>
                      <a:close/>
                      <a:moveTo>
                        <a:pt x="14759" y="8937"/>
                      </a:moveTo>
                      <a:cubicBezTo>
                        <a:pt x="14698" y="8944"/>
                        <a:pt x="14637" y="8951"/>
                        <a:pt x="14576" y="8958"/>
                      </a:cubicBezTo>
                      <a:cubicBezTo>
                        <a:pt x="14509" y="8965"/>
                        <a:pt x="14442" y="8972"/>
                        <a:pt x="14375" y="8979"/>
                      </a:cubicBezTo>
                      <a:lnTo>
                        <a:pt x="14375" y="8979"/>
                      </a:lnTo>
                      <a:cubicBezTo>
                        <a:pt x="14503" y="8967"/>
                        <a:pt x="14631" y="8953"/>
                        <a:pt x="14759" y="8937"/>
                      </a:cubicBezTo>
                      <a:close/>
                      <a:moveTo>
                        <a:pt x="11523" y="8956"/>
                      </a:moveTo>
                      <a:cubicBezTo>
                        <a:pt x="11639" y="8968"/>
                        <a:pt x="11755" y="8980"/>
                        <a:pt x="11872" y="8990"/>
                      </a:cubicBezTo>
                      <a:lnTo>
                        <a:pt x="11872" y="8990"/>
                      </a:lnTo>
                      <a:cubicBezTo>
                        <a:pt x="11842" y="8987"/>
                        <a:pt x="11813" y="8984"/>
                        <a:pt x="11784" y="8982"/>
                      </a:cubicBezTo>
                      <a:cubicBezTo>
                        <a:pt x="11698" y="8973"/>
                        <a:pt x="11610" y="8964"/>
                        <a:pt x="11523" y="8956"/>
                      </a:cubicBezTo>
                      <a:close/>
                      <a:moveTo>
                        <a:pt x="14375" y="8979"/>
                      </a:moveTo>
                      <a:lnTo>
                        <a:pt x="14375" y="8979"/>
                      </a:lnTo>
                      <a:cubicBezTo>
                        <a:pt x="14274" y="8988"/>
                        <a:pt x="14173" y="8996"/>
                        <a:pt x="14071" y="9004"/>
                      </a:cubicBezTo>
                      <a:lnTo>
                        <a:pt x="14071" y="9004"/>
                      </a:lnTo>
                      <a:cubicBezTo>
                        <a:pt x="14172" y="8998"/>
                        <a:pt x="14273" y="8989"/>
                        <a:pt x="14375" y="8979"/>
                      </a:cubicBezTo>
                      <a:close/>
                      <a:moveTo>
                        <a:pt x="14071" y="9004"/>
                      </a:moveTo>
                      <a:cubicBezTo>
                        <a:pt x="14057" y="9005"/>
                        <a:pt x="14043" y="9005"/>
                        <a:pt x="14029" y="9006"/>
                      </a:cubicBezTo>
                      <a:cubicBezTo>
                        <a:pt x="13977" y="9010"/>
                        <a:pt x="13926" y="9013"/>
                        <a:pt x="13876" y="9016"/>
                      </a:cubicBezTo>
                      <a:lnTo>
                        <a:pt x="13876" y="9016"/>
                      </a:lnTo>
                      <a:cubicBezTo>
                        <a:pt x="13941" y="9013"/>
                        <a:pt x="14006" y="9008"/>
                        <a:pt x="14071" y="9004"/>
                      </a:cubicBezTo>
                      <a:close/>
                      <a:moveTo>
                        <a:pt x="11872" y="8990"/>
                      </a:moveTo>
                      <a:lnTo>
                        <a:pt x="11872" y="8990"/>
                      </a:lnTo>
                      <a:cubicBezTo>
                        <a:pt x="12057" y="9006"/>
                        <a:pt x="12245" y="9019"/>
                        <a:pt x="12433" y="9026"/>
                      </a:cubicBezTo>
                      <a:lnTo>
                        <a:pt x="12433" y="9026"/>
                      </a:lnTo>
                      <a:cubicBezTo>
                        <a:pt x="12245" y="9018"/>
                        <a:pt x="12058" y="9005"/>
                        <a:pt x="11872" y="8990"/>
                      </a:cubicBezTo>
                      <a:close/>
                      <a:moveTo>
                        <a:pt x="12433" y="9026"/>
                      </a:moveTo>
                      <a:cubicBezTo>
                        <a:pt x="12544" y="9031"/>
                        <a:pt x="12655" y="9035"/>
                        <a:pt x="12766" y="9037"/>
                      </a:cubicBezTo>
                      <a:lnTo>
                        <a:pt x="12766" y="9037"/>
                      </a:lnTo>
                      <a:cubicBezTo>
                        <a:pt x="12707" y="9035"/>
                        <a:pt x="12648" y="9033"/>
                        <a:pt x="12587" y="9030"/>
                      </a:cubicBezTo>
                      <a:cubicBezTo>
                        <a:pt x="12536" y="9029"/>
                        <a:pt x="12484" y="9028"/>
                        <a:pt x="12433" y="9026"/>
                      </a:cubicBezTo>
                      <a:close/>
                      <a:moveTo>
                        <a:pt x="12766" y="9037"/>
                      </a:moveTo>
                      <a:cubicBezTo>
                        <a:pt x="12815" y="9039"/>
                        <a:pt x="12864" y="9039"/>
                        <a:pt x="12913" y="9039"/>
                      </a:cubicBezTo>
                      <a:cubicBezTo>
                        <a:pt x="12864" y="9039"/>
                        <a:pt x="12815" y="9038"/>
                        <a:pt x="12766" y="9037"/>
                      </a:cubicBezTo>
                      <a:close/>
                      <a:moveTo>
                        <a:pt x="13876" y="9016"/>
                      </a:moveTo>
                      <a:cubicBezTo>
                        <a:pt x="13608" y="9032"/>
                        <a:pt x="13338" y="9039"/>
                        <a:pt x="13067" y="9039"/>
                      </a:cubicBezTo>
                      <a:lnTo>
                        <a:pt x="13240" y="9039"/>
                      </a:lnTo>
                      <a:cubicBezTo>
                        <a:pt x="13454" y="9036"/>
                        <a:pt x="13664" y="9029"/>
                        <a:pt x="13876" y="9016"/>
                      </a:cubicBezTo>
                      <a:close/>
                    </a:path>
                  </a:pathLst>
                </a:custGeom>
                <a:solidFill>
                  <a:srgbClr val="4C30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131;p48"/>
                <p:cNvSpPr/>
                <p:nvPr/>
              </p:nvSpPr>
              <p:spPr>
                <a:xfrm>
                  <a:off x="6832112" y="1836900"/>
                  <a:ext cx="626527" cy="221277"/>
                </a:xfrm>
                <a:custGeom>
                  <a:avLst/>
                  <a:gdLst/>
                  <a:ahLst/>
                  <a:cxnLst/>
                  <a:rect l="l" t="t" r="r" b="b"/>
                  <a:pathLst>
                    <a:path w="26168" h="9242" extrusionOk="0">
                      <a:moveTo>
                        <a:pt x="1" y="1"/>
                      </a:moveTo>
                      <a:lnTo>
                        <a:pt x="1" y="1"/>
                      </a:lnTo>
                      <a:cubicBezTo>
                        <a:pt x="25" y="68"/>
                        <a:pt x="48" y="135"/>
                        <a:pt x="72" y="203"/>
                      </a:cubicBezTo>
                      <a:cubicBezTo>
                        <a:pt x="112" y="298"/>
                        <a:pt x="150" y="399"/>
                        <a:pt x="188" y="496"/>
                      </a:cubicBezTo>
                      <a:cubicBezTo>
                        <a:pt x="256" y="664"/>
                        <a:pt x="323" y="822"/>
                        <a:pt x="394" y="986"/>
                      </a:cubicBezTo>
                      <a:cubicBezTo>
                        <a:pt x="404" y="1000"/>
                        <a:pt x="409" y="1015"/>
                        <a:pt x="414" y="1028"/>
                      </a:cubicBezTo>
                      <a:cubicBezTo>
                        <a:pt x="496" y="1212"/>
                        <a:pt x="582" y="1389"/>
                        <a:pt x="669" y="1562"/>
                      </a:cubicBezTo>
                      <a:cubicBezTo>
                        <a:pt x="693" y="1605"/>
                        <a:pt x="717" y="1649"/>
                        <a:pt x="740" y="1696"/>
                      </a:cubicBezTo>
                      <a:cubicBezTo>
                        <a:pt x="746" y="1711"/>
                        <a:pt x="755" y="1725"/>
                        <a:pt x="760" y="1740"/>
                      </a:cubicBezTo>
                      <a:cubicBezTo>
                        <a:pt x="846" y="1904"/>
                        <a:pt x="933" y="2057"/>
                        <a:pt x="1019" y="2215"/>
                      </a:cubicBezTo>
                      <a:cubicBezTo>
                        <a:pt x="1077" y="2312"/>
                        <a:pt x="1135" y="2412"/>
                        <a:pt x="1192" y="2509"/>
                      </a:cubicBezTo>
                      <a:cubicBezTo>
                        <a:pt x="1274" y="2638"/>
                        <a:pt x="1356" y="2769"/>
                        <a:pt x="1438" y="2898"/>
                      </a:cubicBezTo>
                      <a:cubicBezTo>
                        <a:pt x="1769" y="3403"/>
                        <a:pt x="2130" y="3888"/>
                        <a:pt x="2523" y="4344"/>
                      </a:cubicBezTo>
                      <a:lnTo>
                        <a:pt x="2523" y="4349"/>
                      </a:lnTo>
                      <a:cubicBezTo>
                        <a:pt x="2754" y="4619"/>
                        <a:pt x="2995" y="4878"/>
                        <a:pt x="3244" y="5127"/>
                      </a:cubicBezTo>
                      <a:cubicBezTo>
                        <a:pt x="3312" y="5200"/>
                        <a:pt x="3384" y="5267"/>
                        <a:pt x="3456" y="5340"/>
                      </a:cubicBezTo>
                      <a:cubicBezTo>
                        <a:pt x="3508" y="5387"/>
                        <a:pt x="3561" y="5440"/>
                        <a:pt x="3614" y="5488"/>
                      </a:cubicBezTo>
                      <a:cubicBezTo>
                        <a:pt x="3716" y="5584"/>
                        <a:pt x="3821" y="5675"/>
                        <a:pt x="3927" y="5772"/>
                      </a:cubicBezTo>
                      <a:cubicBezTo>
                        <a:pt x="3946" y="5786"/>
                        <a:pt x="3960" y="5801"/>
                        <a:pt x="3980" y="5815"/>
                      </a:cubicBezTo>
                      <a:cubicBezTo>
                        <a:pt x="4100" y="5921"/>
                        <a:pt x="4215" y="6021"/>
                        <a:pt x="4340" y="6118"/>
                      </a:cubicBezTo>
                      <a:cubicBezTo>
                        <a:pt x="4542" y="6287"/>
                        <a:pt x="4748" y="6445"/>
                        <a:pt x="4960" y="6593"/>
                      </a:cubicBezTo>
                      <a:cubicBezTo>
                        <a:pt x="5032" y="6646"/>
                        <a:pt x="5104" y="6699"/>
                        <a:pt x="5171" y="6748"/>
                      </a:cubicBezTo>
                      <a:cubicBezTo>
                        <a:pt x="5402" y="6906"/>
                        <a:pt x="5637" y="7059"/>
                        <a:pt x="5873" y="7203"/>
                      </a:cubicBezTo>
                      <a:cubicBezTo>
                        <a:pt x="5936" y="7243"/>
                        <a:pt x="5994" y="7276"/>
                        <a:pt x="6056" y="7314"/>
                      </a:cubicBezTo>
                      <a:cubicBezTo>
                        <a:pt x="6657" y="7671"/>
                        <a:pt x="7291" y="7982"/>
                        <a:pt x="7944" y="8241"/>
                      </a:cubicBezTo>
                      <a:cubicBezTo>
                        <a:pt x="8059" y="8290"/>
                        <a:pt x="8175" y="8334"/>
                        <a:pt x="8295" y="8376"/>
                      </a:cubicBezTo>
                      <a:cubicBezTo>
                        <a:pt x="8314" y="8386"/>
                        <a:pt x="8334" y="8396"/>
                        <a:pt x="8352" y="8401"/>
                      </a:cubicBezTo>
                      <a:cubicBezTo>
                        <a:pt x="8468" y="8443"/>
                        <a:pt x="8583" y="8483"/>
                        <a:pt x="8694" y="8521"/>
                      </a:cubicBezTo>
                      <a:cubicBezTo>
                        <a:pt x="8862" y="8574"/>
                        <a:pt x="9030" y="8631"/>
                        <a:pt x="9203" y="8680"/>
                      </a:cubicBezTo>
                      <a:cubicBezTo>
                        <a:pt x="9304" y="8709"/>
                        <a:pt x="9405" y="8737"/>
                        <a:pt x="9501" y="8766"/>
                      </a:cubicBezTo>
                      <a:cubicBezTo>
                        <a:pt x="9616" y="8795"/>
                        <a:pt x="9727" y="8824"/>
                        <a:pt x="9842" y="8853"/>
                      </a:cubicBezTo>
                      <a:cubicBezTo>
                        <a:pt x="9953" y="8876"/>
                        <a:pt x="10064" y="8900"/>
                        <a:pt x="10175" y="8929"/>
                      </a:cubicBezTo>
                      <a:cubicBezTo>
                        <a:pt x="10290" y="8953"/>
                        <a:pt x="10400" y="8973"/>
                        <a:pt x="10515" y="8997"/>
                      </a:cubicBezTo>
                      <a:cubicBezTo>
                        <a:pt x="10861" y="9064"/>
                        <a:pt x="11213" y="9112"/>
                        <a:pt x="11568" y="9155"/>
                      </a:cubicBezTo>
                      <a:cubicBezTo>
                        <a:pt x="11664" y="9164"/>
                        <a:pt x="11760" y="9175"/>
                        <a:pt x="11856" y="9184"/>
                      </a:cubicBezTo>
                      <a:cubicBezTo>
                        <a:pt x="12120" y="9208"/>
                        <a:pt x="12389" y="9228"/>
                        <a:pt x="12659" y="9232"/>
                      </a:cubicBezTo>
                      <a:cubicBezTo>
                        <a:pt x="12770" y="9237"/>
                        <a:pt x="12875" y="9241"/>
                        <a:pt x="12985" y="9241"/>
                      </a:cubicBezTo>
                      <a:lnTo>
                        <a:pt x="13312" y="9241"/>
                      </a:lnTo>
                      <a:cubicBezTo>
                        <a:pt x="13577" y="9237"/>
                        <a:pt x="13837" y="9228"/>
                        <a:pt x="14101" y="9208"/>
                      </a:cubicBezTo>
                      <a:cubicBezTo>
                        <a:pt x="14283" y="9199"/>
                        <a:pt x="14465" y="9179"/>
                        <a:pt x="14648" y="9160"/>
                      </a:cubicBezTo>
                      <a:cubicBezTo>
                        <a:pt x="14922" y="9131"/>
                        <a:pt x="15192" y="9097"/>
                        <a:pt x="15460" y="9049"/>
                      </a:cubicBezTo>
                      <a:cubicBezTo>
                        <a:pt x="15571" y="9030"/>
                        <a:pt x="15687" y="9011"/>
                        <a:pt x="15797" y="8987"/>
                      </a:cubicBezTo>
                      <a:cubicBezTo>
                        <a:pt x="15893" y="8968"/>
                        <a:pt x="15993" y="8949"/>
                        <a:pt x="16095" y="8929"/>
                      </a:cubicBezTo>
                      <a:cubicBezTo>
                        <a:pt x="16119" y="8924"/>
                        <a:pt x="16148" y="8915"/>
                        <a:pt x="16172" y="8910"/>
                      </a:cubicBezTo>
                      <a:lnTo>
                        <a:pt x="16177" y="8910"/>
                      </a:lnTo>
                      <a:cubicBezTo>
                        <a:pt x="16277" y="8886"/>
                        <a:pt x="16379" y="8862"/>
                        <a:pt x="16479" y="8838"/>
                      </a:cubicBezTo>
                      <a:cubicBezTo>
                        <a:pt x="16576" y="8814"/>
                        <a:pt x="16676" y="8789"/>
                        <a:pt x="16778" y="8761"/>
                      </a:cubicBezTo>
                      <a:cubicBezTo>
                        <a:pt x="17344" y="8612"/>
                        <a:pt x="17902" y="8420"/>
                        <a:pt x="18440" y="8199"/>
                      </a:cubicBezTo>
                      <a:cubicBezTo>
                        <a:pt x="18488" y="8175"/>
                        <a:pt x="18541" y="8161"/>
                        <a:pt x="18588" y="8137"/>
                      </a:cubicBezTo>
                      <a:cubicBezTo>
                        <a:pt x="18896" y="8006"/>
                        <a:pt x="19194" y="7862"/>
                        <a:pt x="19493" y="7713"/>
                      </a:cubicBezTo>
                      <a:cubicBezTo>
                        <a:pt x="19584" y="7665"/>
                        <a:pt x="19670" y="7622"/>
                        <a:pt x="19752" y="7574"/>
                      </a:cubicBezTo>
                      <a:cubicBezTo>
                        <a:pt x="20132" y="7372"/>
                        <a:pt x="20497" y="7156"/>
                        <a:pt x="20848" y="6915"/>
                      </a:cubicBezTo>
                      <a:cubicBezTo>
                        <a:pt x="20919" y="6868"/>
                        <a:pt x="20992" y="6819"/>
                        <a:pt x="21063" y="6771"/>
                      </a:cubicBezTo>
                      <a:cubicBezTo>
                        <a:pt x="21136" y="6724"/>
                        <a:pt x="21208" y="6671"/>
                        <a:pt x="21276" y="6622"/>
                      </a:cubicBezTo>
                      <a:cubicBezTo>
                        <a:pt x="21328" y="6584"/>
                        <a:pt x="21376" y="6551"/>
                        <a:pt x="21424" y="6511"/>
                      </a:cubicBezTo>
                      <a:cubicBezTo>
                        <a:pt x="21626" y="6363"/>
                        <a:pt x="21828" y="6209"/>
                        <a:pt x="22020" y="6050"/>
                      </a:cubicBezTo>
                      <a:cubicBezTo>
                        <a:pt x="22048" y="6027"/>
                        <a:pt x="22073" y="6003"/>
                        <a:pt x="22102" y="5979"/>
                      </a:cubicBezTo>
                      <a:cubicBezTo>
                        <a:pt x="22126" y="5959"/>
                        <a:pt x="22155" y="5941"/>
                        <a:pt x="22179" y="5916"/>
                      </a:cubicBezTo>
                      <a:cubicBezTo>
                        <a:pt x="22376" y="5748"/>
                        <a:pt x="22573" y="5570"/>
                        <a:pt x="22765" y="5387"/>
                      </a:cubicBezTo>
                      <a:cubicBezTo>
                        <a:pt x="22798" y="5353"/>
                        <a:pt x="22837" y="5315"/>
                        <a:pt x="22875" y="5282"/>
                      </a:cubicBezTo>
                      <a:cubicBezTo>
                        <a:pt x="22986" y="5171"/>
                        <a:pt x="23097" y="5061"/>
                        <a:pt x="23202" y="4950"/>
                      </a:cubicBezTo>
                      <a:cubicBezTo>
                        <a:pt x="23279" y="4868"/>
                        <a:pt x="23356" y="4787"/>
                        <a:pt x="23432" y="4705"/>
                      </a:cubicBezTo>
                      <a:cubicBezTo>
                        <a:pt x="23457" y="4681"/>
                        <a:pt x="23476" y="4657"/>
                        <a:pt x="23501" y="4628"/>
                      </a:cubicBezTo>
                      <a:cubicBezTo>
                        <a:pt x="23563" y="4561"/>
                        <a:pt x="23625" y="4488"/>
                        <a:pt x="23687" y="4417"/>
                      </a:cubicBezTo>
                      <a:cubicBezTo>
                        <a:pt x="23885" y="4191"/>
                        <a:pt x="24067" y="3965"/>
                        <a:pt x="24250" y="3730"/>
                      </a:cubicBezTo>
                      <a:cubicBezTo>
                        <a:pt x="24413" y="3513"/>
                        <a:pt x="24572" y="3288"/>
                        <a:pt x="24725" y="3062"/>
                      </a:cubicBezTo>
                      <a:cubicBezTo>
                        <a:pt x="24769" y="2994"/>
                        <a:pt x="24812" y="2931"/>
                        <a:pt x="24856" y="2865"/>
                      </a:cubicBezTo>
                      <a:cubicBezTo>
                        <a:pt x="24951" y="2716"/>
                        <a:pt x="25043" y="2572"/>
                        <a:pt x="25134" y="2417"/>
                      </a:cubicBezTo>
                      <a:cubicBezTo>
                        <a:pt x="25202" y="2297"/>
                        <a:pt x="25273" y="2177"/>
                        <a:pt x="25341" y="2057"/>
                      </a:cubicBezTo>
                      <a:cubicBezTo>
                        <a:pt x="25437" y="1880"/>
                        <a:pt x="25533" y="1707"/>
                        <a:pt x="25619" y="1523"/>
                      </a:cubicBezTo>
                      <a:cubicBezTo>
                        <a:pt x="25624" y="1514"/>
                        <a:pt x="25630" y="1505"/>
                        <a:pt x="25634" y="1494"/>
                      </a:cubicBezTo>
                      <a:cubicBezTo>
                        <a:pt x="25639" y="1485"/>
                        <a:pt x="25643" y="1480"/>
                        <a:pt x="25648" y="1471"/>
                      </a:cubicBezTo>
                      <a:cubicBezTo>
                        <a:pt x="25706" y="1356"/>
                        <a:pt x="25763" y="1235"/>
                        <a:pt x="25816" y="1119"/>
                      </a:cubicBezTo>
                      <a:cubicBezTo>
                        <a:pt x="25826" y="1101"/>
                        <a:pt x="25831" y="1081"/>
                        <a:pt x="25841" y="1062"/>
                      </a:cubicBezTo>
                      <a:cubicBezTo>
                        <a:pt x="25956" y="808"/>
                        <a:pt x="26067" y="549"/>
                        <a:pt x="26167" y="283"/>
                      </a:cubicBezTo>
                      <a:lnTo>
                        <a:pt x="26167" y="283"/>
                      </a:lnTo>
                      <a:cubicBezTo>
                        <a:pt x="25115" y="1385"/>
                        <a:pt x="23923" y="2350"/>
                        <a:pt x="22625" y="3153"/>
                      </a:cubicBezTo>
                      <a:cubicBezTo>
                        <a:pt x="22438" y="3965"/>
                        <a:pt x="22193" y="4739"/>
                        <a:pt x="21564" y="5104"/>
                      </a:cubicBezTo>
                      <a:cubicBezTo>
                        <a:pt x="21299" y="5258"/>
                        <a:pt x="20997" y="5329"/>
                        <a:pt x="20699" y="5329"/>
                      </a:cubicBezTo>
                      <a:cubicBezTo>
                        <a:pt x="20329" y="5329"/>
                        <a:pt x="19959" y="5220"/>
                        <a:pt x="19661" y="4998"/>
                      </a:cubicBezTo>
                      <a:cubicBezTo>
                        <a:pt x="19915" y="4892"/>
                        <a:pt x="20079" y="4681"/>
                        <a:pt x="20160" y="4426"/>
                      </a:cubicBezTo>
                      <a:lnTo>
                        <a:pt x="20160" y="4426"/>
                      </a:lnTo>
                      <a:cubicBezTo>
                        <a:pt x="18089" y="5296"/>
                        <a:pt x="15820" y="5791"/>
                        <a:pt x="13447" y="5819"/>
                      </a:cubicBezTo>
                      <a:cubicBezTo>
                        <a:pt x="13875" y="6633"/>
                        <a:pt x="14850" y="6877"/>
                        <a:pt x="15244" y="7545"/>
                      </a:cubicBezTo>
                      <a:cubicBezTo>
                        <a:pt x="15388" y="7786"/>
                        <a:pt x="15460" y="8079"/>
                        <a:pt x="15398" y="8478"/>
                      </a:cubicBezTo>
                      <a:cubicBezTo>
                        <a:pt x="15374" y="8660"/>
                        <a:pt x="15259" y="8742"/>
                        <a:pt x="15081" y="8742"/>
                      </a:cubicBezTo>
                      <a:cubicBezTo>
                        <a:pt x="14234" y="8742"/>
                        <a:pt x="11899" y="6921"/>
                        <a:pt x="10203" y="5570"/>
                      </a:cubicBezTo>
                      <a:cubicBezTo>
                        <a:pt x="6185" y="4888"/>
                        <a:pt x="2629" y="2874"/>
                        <a:pt x="1" y="1"/>
                      </a:cubicBezTo>
                      <a:close/>
                    </a:path>
                  </a:pathLst>
                </a:custGeom>
                <a:solidFill>
                  <a:srgbClr val="1A0A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132;p48"/>
                <p:cNvSpPr/>
                <p:nvPr/>
              </p:nvSpPr>
              <p:spPr>
                <a:xfrm>
                  <a:off x="7076398" y="1970259"/>
                  <a:ext cx="125890" cy="75970"/>
                </a:xfrm>
                <a:custGeom>
                  <a:avLst/>
                  <a:gdLst/>
                  <a:ahLst/>
                  <a:cxnLst/>
                  <a:rect l="l" t="t" r="r" b="b"/>
                  <a:pathLst>
                    <a:path w="5258" h="3173" extrusionOk="0">
                      <a:moveTo>
                        <a:pt x="0" y="0"/>
                      </a:moveTo>
                      <a:lnTo>
                        <a:pt x="0" y="0"/>
                      </a:lnTo>
                      <a:cubicBezTo>
                        <a:pt x="1696" y="1351"/>
                        <a:pt x="4031" y="3172"/>
                        <a:pt x="4878" y="3172"/>
                      </a:cubicBezTo>
                      <a:cubicBezTo>
                        <a:pt x="5056" y="3172"/>
                        <a:pt x="5171" y="3090"/>
                        <a:pt x="5195" y="2908"/>
                      </a:cubicBezTo>
                      <a:cubicBezTo>
                        <a:pt x="5257" y="2509"/>
                        <a:pt x="5185" y="2216"/>
                        <a:pt x="5041" y="1975"/>
                      </a:cubicBezTo>
                      <a:cubicBezTo>
                        <a:pt x="4647" y="1307"/>
                        <a:pt x="3672" y="1063"/>
                        <a:pt x="3244" y="249"/>
                      </a:cubicBezTo>
                      <a:lnTo>
                        <a:pt x="2820" y="249"/>
                      </a:lnTo>
                      <a:cubicBezTo>
                        <a:pt x="1860" y="240"/>
                        <a:pt x="917" y="154"/>
                        <a:pt x="0" y="0"/>
                      </a:cubicBezTo>
                      <a:close/>
                    </a:path>
                  </a:pathLst>
                </a:custGeom>
                <a:solidFill>
                  <a:srgbClr val="002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133;p48"/>
                <p:cNvSpPr/>
                <p:nvPr/>
              </p:nvSpPr>
              <p:spPr>
                <a:xfrm>
                  <a:off x="7302846" y="1912366"/>
                  <a:ext cx="70990" cy="52147"/>
                </a:xfrm>
                <a:custGeom>
                  <a:avLst/>
                  <a:gdLst/>
                  <a:ahLst/>
                  <a:cxnLst/>
                  <a:rect l="l" t="t" r="r" b="b"/>
                  <a:pathLst>
                    <a:path w="2965" h="2178" extrusionOk="0">
                      <a:moveTo>
                        <a:pt x="2964" y="1"/>
                      </a:moveTo>
                      <a:lnTo>
                        <a:pt x="2964" y="1"/>
                      </a:lnTo>
                      <a:cubicBezTo>
                        <a:pt x="2181" y="486"/>
                        <a:pt x="1360" y="914"/>
                        <a:pt x="499" y="1274"/>
                      </a:cubicBezTo>
                      <a:cubicBezTo>
                        <a:pt x="418" y="1529"/>
                        <a:pt x="254" y="1740"/>
                        <a:pt x="0" y="1846"/>
                      </a:cubicBezTo>
                      <a:cubicBezTo>
                        <a:pt x="298" y="2068"/>
                        <a:pt x="668" y="2177"/>
                        <a:pt x="1038" y="2177"/>
                      </a:cubicBezTo>
                      <a:cubicBezTo>
                        <a:pt x="1336" y="2177"/>
                        <a:pt x="1638" y="2106"/>
                        <a:pt x="1903" y="1952"/>
                      </a:cubicBezTo>
                      <a:cubicBezTo>
                        <a:pt x="2532" y="1587"/>
                        <a:pt x="2777" y="813"/>
                        <a:pt x="2964" y="1"/>
                      </a:cubicBezTo>
                      <a:close/>
                    </a:path>
                  </a:pathLst>
                </a:custGeom>
                <a:solidFill>
                  <a:srgbClr val="002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134;p48"/>
                <p:cNvSpPr/>
                <p:nvPr/>
              </p:nvSpPr>
              <p:spPr>
                <a:xfrm>
                  <a:off x="6669303" y="1819278"/>
                  <a:ext cx="456129" cy="131301"/>
                </a:xfrm>
                <a:custGeom>
                  <a:avLst/>
                  <a:gdLst/>
                  <a:ahLst/>
                  <a:cxnLst/>
                  <a:rect l="l" t="t" r="r" b="b"/>
                  <a:pathLst>
                    <a:path w="19051" h="5484" extrusionOk="0">
                      <a:moveTo>
                        <a:pt x="9711" y="1"/>
                      </a:moveTo>
                      <a:cubicBezTo>
                        <a:pt x="9179" y="1"/>
                        <a:pt x="8638" y="139"/>
                        <a:pt x="8083" y="448"/>
                      </a:cubicBezTo>
                      <a:cubicBezTo>
                        <a:pt x="7233" y="919"/>
                        <a:pt x="4955" y="3033"/>
                        <a:pt x="4787" y="3971"/>
                      </a:cubicBezTo>
                      <a:cubicBezTo>
                        <a:pt x="4793" y="3934"/>
                        <a:pt x="4749" y="3917"/>
                        <a:pt x="4663" y="3917"/>
                      </a:cubicBezTo>
                      <a:cubicBezTo>
                        <a:pt x="4100" y="3917"/>
                        <a:pt x="1743" y="4644"/>
                        <a:pt x="1" y="5278"/>
                      </a:cubicBezTo>
                      <a:lnTo>
                        <a:pt x="19051" y="5484"/>
                      </a:lnTo>
                      <a:cubicBezTo>
                        <a:pt x="18723" y="4494"/>
                        <a:pt x="16479" y="3971"/>
                        <a:pt x="15873" y="3764"/>
                      </a:cubicBezTo>
                      <a:cubicBezTo>
                        <a:pt x="14225" y="3201"/>
                        <a:pt x="15028" y="3778"/>
                        <a:pt x="13764" y="2649"/>
                      </a:cubicBezTo>
                      <a:cubicBezTo>
                        <a:pt x="13125" y="2077"/>
                        <a:pt x="12798" y="1313"/>
                        <a:pt x="12038" y="813"/>
                      </a:cubicBezTo>
                      <a:cubicBezTo>
                        <a:pt x="11274" y="307"/>
                        <a:pt x="10503" y="1"/>
                        <a:pt x="97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135;p48"/>
                <p:cNvSpPr/>
                <p:nvPr/>
              </p:nvSpPr>
              <p:spPr>
                <a:xfrm>
                  <a:off x="7190531" y="1474386"/>
                  <a:ext cx="464054" cy="118276"/>
                </a:xfrm>
                <a:custGeom>
                  <a:avLst/>
                  <a:gdLst/>
                  <a:ahLst/>
                  <a:cxnLst/>
                  <a:rect l="l" t="t" r="r" b="b"/>
                  <a:pathLst>
                    <a:path w="19382" h="4940" extrusionOk="0">
                      <a:moveTo>
                        <a:pt x="8741" y="0"/>
                      </a:moveTo>
                      <a:cubicBezTo>
                        <a:pt x="7724" y="0"/>
                        <a:pt x="6818" y="611"/>
                        <a:pt x="5858" y="1497"/>
                      </a:cubicBezTo>
                      <a:cubicBezTo>
                        <a:pt x="4532" y="2719"/>
                        <a:pt x="4483" y="2935"/>
                        <a:pt x="2908" y="3589"/>
                      </a:cubicBezTo>
                      <a:cubicBezTo>
                        <a:pt x="1879" y="4012"/>
                        <a:pt x="918" y="4223"/>
                        <a:pt x="0" y="4727"/>
                      </a:cubicBezTo>
                      <a:lnTo>
                        <a:pt x="19381" y="4939"/>
                      </a:lnTo>
                      <a:cubicBezTo>
                        <a:pt x="17891" y="2622"/>
                        <a:pt x="15657" y="3535"/>
                        <a:pt x="13446" y="2945"/>
                      </a:cubicBezTo>
                      <a:cubicBezTo>
                        <a:pt x="11851" y="2512"/>
                        <a:pt x="11481" y="1075"/>
                        <a:pt x="10169" y="388"/>
                      </a:cubicBezTo>
                      <a:cubicBezTo>
                        <a:pt x="9662" y="120"/>
                        <a:pt x="9191" y="0"/>
                        <a:pt x="87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36;p48"/>
                <p:cNvSpPr/>
                <p:nvPr/>
              </p:nvSpPr>
              <p:spPr>
                <a:xfrm>
                  <a:off x="7000308" y="1667770"/>
                  <a:ext cx="62155" cy="39361"/>
                </a:xfrm>
                <a:custGeom>
                  <a:avLst/>
                  <a:gdLst/>
                  <a:ahLst/>
                  <a:cxnLst/>
                  <a:rect l="l" t="t" r="r" b="b"/>
                  <a:pathLst>
                    <a:path w="2596" h="1644" extrusionOk="0">
                      <a:moveTo>
                        <a:pt x="1298" y="0"/>
                      </a:moveTo>
                      <a:cubicBezTo>
                        <a:pt x="583" y="0"/>
                        <a:pt x="1" y="369"/>
                        <a:pt x="1" y="822"/>
                      </a:cubicBezTo>
                      <a:cubicBezTo>
                        <a:pt x="1" y="1278"/>
                        <a:pt x="583" y="1644"/>
                        <a:pt x="1298" y="1644"/>
                      </a:cubicBezTo>
                      <a:cubicBezTo>
                        <a:pt x="2015" y="1644"/>
                        <a:pt x="2596" y="1278"/>
                        <a:pt x="2596" y="822"/>
                      </a:cubicBezTo>
                      <a:cubicBezTo>
                        <a:pt x="2596" y="369"/>
                        <a:pt x="2015" y="0"/>
                        <a:pt x="12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37;p48"/>
                <p:cNvSpPr/>
                <p:nvPr/>
              </p:nvSpPr>
              <p:spPr>
                <a:xfrm>
                  <a:off x="7217563" y="1667770"/>
                  <a:ext cx="62155" cy="39361"/>
                </a:xfrm>
                <a:custGeom>
                  <a:avLst/>
                  <a:gdLst/>
                  <a:ahLst/>
                  <a:cxnLst/>
                  <a:rect l="l" t="t" r="r" b="b"/>
                  <a:pathLst>
                    <a:path w="2596" h="1644" extrusionOk="0">
                      <a:moveTo>
                        <a:pt x="1298" y="0"/>
                      </a:moveTo>
                      <a:cubicBezTo>
                        <a:pt x="577" y="0"/>
                        <a:pt x="0" y="369"/>
                        <a:pt x="0" y="822"/>
                      </a:cubicBezTo>
                      <a:cubicBezTo>
                        <a:pt x="0" y="1278"/>
                        <a:pt x="577" y="1644"/>
                        <a:pt x="1298" y="1644"/>
                      </a:cubicBezTo>
                      <a:cubicBezTo>
                        <a:pt x="2014" y="1644"/>
                        <a:pt x="2595" y="1278"/>
                        <a:pt x="2595" y="822"/>
                      </a:cubicBezTo>
                      <a:cubicBezTo>
                        <a:pt x="2595" y="369"/>
                        <a:pt x="2014" y="0"/>
                        <a:pt x="12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38;p48"/>
                <p:cNvSpPr/>
                <p:nvPr/>
              </p:nvSpPr>
              <p:spPr>
                <a:xfrm>
                  <a:off x="7093660" y="1659869"/>
                  <a:ext cx="94238" cy="36560"/>
                </a:xfrm>
                <a:custGeom>
                  <a:avLst/>
                  <a:gdLst/>
                  <a:ahLst/>
                  <a:cxnLst/>
                  <a:rect l="l" t="t" r="r" b="b"/>
                  <a:pathLst>
                    <a:path w="3936" h="1527" extrusionOk="0">
                      <a:moveTo>
                        <a:pt x="3794" y="0"/>
                      </a:moveTo>
                      <a:cubicBezTo>
                        <a:pt x="3743" y="0"/>
                        <a:pt x="3695" y="32"/>
                        <a:pt x="3676" y="85"/>
                      </a:cubicBezTo>
                      <a:cubicBezTo>
                        <a:pt x="3676" y="85"/>
                        <a:pt x="3647" y="162"/>
                        <a:pt x="3585" y="277"/>
                      </a:cubicBezTo>
                      <a:cubicBezTo>
                        <a:pt x="3489" y="446"/>
                        <a:pt x="3310" y="699"/>
                        <a:pt x="3032" y="907"/>
                      </a:cubicBezTo>
                      <a:cubicBezTo>
                        <a:pt x="2888" y="1007"/>
                        <a:pt x="2720" y="1103"/>
                        <a:pt x="2523" y="1171"/>
                      </a:cubicBezTo>
                      <a:cubicBezTo>
                        <a:pt x="2321" y="1238"/>
                        <a:pt x="2090" y="1276"/>
                        <a:pt x="1821" y="1276"/>
                      </a:cubicBezTo>
                      <a:cubicBezTo>
                        <a:pt x="1460" y="1276"/>
                        <a:pt x="1187" y="1200"/>
                        <a:pt x="975" y="1094"/>
                      </a:cubicBezTo>
                      <a:cubicBezTo>
                        <a:pt x="817" y="1007"/>
                        <a:pt x="692" y="907"/>
                        <a:pt x="595" y="801"/>
                      </a:cubicBezTo>
                      <a:cubicBezTo>
                        <a:pt x="451" y="637"/>
                        <a:pt x="365" y="464"/>
                        <a:pt x="317" y="330"/>
                      </a:cubicBezTo>
                      <a:cubicBezTo>
                        <a:pt x="289" y="262"/>
                        <a:pt x="274" y="205"/>
                        <a:pt x="264" y="167"/>
                      </a:cubicBezTo>
                      <a:cubicBezTo>
                        <a:pt x="260" y="147"/>
                        <a:pt x="260" y="133"/>
                        <a:pt x="254" y="123"/>
                      </a:cubicBezTo>
                      <a:lnTo>
                        <a:pt x="254" y="109"/>
                      </a:lnTo>
                      <a:cubicBezTo>
                        <a:pt x="246" y="48"/>
                        <a:pt x="192" y="2"/>
                        <a:pt x="132" y="2"/>
                      </a:cubicBezTo>
                      <a:cubicBezTo>
                        <a:pt x="127" y="2"/>
                        <a:pt x="121" y="2"/>
                        <a:pt x="116" y="3"/>
                      </a:cubicBezTo>
                      <a:cubicBezTo>
                        <a:pt x="48" y="13"/>
                        <a:pt x="0" y="75"/>
                        <a:pt x="10" y="142"/>
                      </a:cubicBezTo>
                      <a:cubicBezTo>
                        <a:pt x="10" y="147"/>
                        <a:pt x="19" y="234"/>
                        <a:pt x="63" y="364"/>
                      </a:cubicBezTo>
                      <a:cubicBezTo>
                        <a:pt x="96" y="460"/>
                        <a:pt x="144" y="580"/>
                        <a:pt x="221" y="710"/>
                      </a:cubicBezTo>
                      <a:cubicBezTo>
                        <a:pt x="278" y="806"/>
                        <a:pt x="351" y="901"/>
                        <a:pt x="437" y="998"/>
                      </a:cubicBezTo>
                      <a:cubicBezTo>
                        <a:pt x="577" y="1142"/>
                        <a:pt x="755" y="1276"/>
                        <a:pt x="981" y="1373"/>
                      </a:cubicBezTo>
                      <a:cubicBezTo>
                        <a:pt x="1211" y="1469"/>
                        <a:pt x="1485" y="1526"/>
                        <a:pt x="1821" y="1526"/>
                      </a:cubicBezTo>
                      <a:cubicBezTo>
                        <a:pt x="2221" y="1526"/>
                        <a:pt x="2552" y="1445"/>
                        <a:pt x="2826" y="1315"/>
                      </a:cubicBezTo>
                      <a:cubicBezTo>
                        <a:pt x="3028" y="1218"/>
                        <a:pt x="3201" y="1099"/>
                        <a:pt x="3339" y="974"/>
                      </a:cubicBezTo>
                      <a:cubicBezTo>
                        <a:pt x="3551" y="786"/>
                        <a:pt x="3691" y="590"/>
                        <a:pt x="3782" y="435"/>
                      </a:cubicBezTo>
                      <a:cubicBezTo>
                        <a:pt x="3873" y="282"/>
                        <a:pt x="3911" y="171"/>
                        <a:pt x="3911" y="167"/>
                      </a:cubicBezTo>
                      <a:cubicBezTo>
                        <a:pt x="3936" y="100"/>
                        <a:pt x="3902" y="32"/>
                        <a:pt x="3835" y="7"/>
                      </a:cubicBezTo>
                      <a:cubicBezTo>
                        <a:pt x="3822" y="3"/>
                        <a:pt x="3808" y="0"/>
                        <a:pt x="37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39;p48"/>
                <p:cNvSpPr/>
                <p:nvPr/>
              </p:nvSpPr>
              <p:spPr>
                <a:xfrm>
                  <a:off x="7002631" y="1649310"/>
                  <a:ext cx="57654" cy="23751"/>
                </a:xfrm>
                <a:custGeom>
                  <a:avLst/>
                  <a:gdLst/>
                  <a:ahLst/>
                  <a:cxnLst/>
                  <a:rect l="l" t="t" r="r" b="b"/>
                  <a:pathLst>
                    <a:path w="2408" h="992" extrusionOk="0">
                      <a:moveTo>
                        <a:pt x="137" y="1"/>
                      </a:moveTo>
                      <a:cubicBezTo>
                        <a:pt x="132" y="1"/>
                        <a:pt x="126" y="1"/>
                        <a:pt x="121" y="2"/>
                      </a:cubicBezTo>
                      <a:cubicBezTo>
                        <a:pt x="48" y="11"/>
                        <a:pt x="1" y="74"/>
                        <a:pt x="10" y="142"/>
                      </a:cubicBezTo>
                      <a:cubicBezTo>
                        <a:pt x="15" y="146"/>
                        <a:pt x="19" y="204"/>
                        <a:pt x="48" y="281"/>
                      </a:cubicBezTo>
                      <a:cubicBezTo>
                        <a:pt x="68" y="339"/>
                        <a:pt x="97" y="415"/>
                        <a:pt x="145" y="492"/>
                      </a:cubicBezTo>
                      <a:cubicBezTo>
                        <a:pt x="178" y="550"/>
                        <a:pt x="221" y="612"/>
                        <a:pt x="279" y="670"/>
                      </a:cubicBezTo>
                      <a:cubicBezTo>
                        <a:pt x="361" y="756"/>
                        <a:pt x="471" y="838"/>
                        <a:pt x="611" y="901"/>
                      </a:cubicBezTo>
                      <a:cubicBezTo>
                        <a:pt x="750" y="958"/>
                        <a:pt x="919" y="992"/>
                        <a:pt x="1121" y="992"/>
                      </a:cubicBezTo>
                      <a:cubicBezTo>
                        <a:pt x="1361" y="992"/>
                        <a:pt x="1558" y="944"/>
                        <a:pt x="1726" y="867"/>
                      </a:cubicBezTo>
                      <a:cubicBezTo>
                        <a:pt x="1851" y="809"/>
                        <a:pt x="1951" y="737"/>
                        <a:pt x="2038" y="661"/>
                      </a:cubicBezTo>
                      <a:cubicBezTo>
                        <a:pt x="2163" y="545"/>
                        <a:pt x="2250" y="425"/>
                        <a:pt x="2303" y="333"/>
                      </a:cubicBezTo>
                      <a:cubicBezTo>
                        <a:pt x="2361" y="237"/>
                        <a:pt x="2384" y="175"/>
                        <a:pt x="2384" y="166"/>
                      </a:cubicBezTo>
                      <a:cubicBezTo>
                        <a:pt x="2408" y="102"/>
                        <a:pt x="2374" y="31"/>
                        <a:pt x="2308" y="7"/>
                      </a:cubicBezTo>
                      <a:cubicBezTo>
                        <a:pt x="2296" y="3"/>
                        <a:pt x="2284" y="1"/>
                        <a:pt x="2271" y="1"/>
                      </a:cubicBezTo>
                      <a:cubicBezTo>
                        <a:pt x="2219" y="1"/>
                        <a:pt x="2168" y="34"/>
                        <a:pt x="2148" y="84"/>
                      </a:cubicBezTo>
                      <a:cubicBezTo>
                        <a:pt x="2148" y="84"/>
                        <a:pt x="2135" y="127"/>
                        <a:pt x="2095" y="189"/>
                      </a:cubicBezTo>
                      <a:cubicBezTo>
                        <a:pt x="2043" y="286"/>
                        <a:pt x="1947" y="425"/>
                        <a:pt x="1789" y="541"/>
                      </a:cubicBezTo>
                      <a:cubicBezTo>
                        <a:pt x="1711" y="598"/>
                        <a:pt x="1620" y="646"/>
                        <a:pt x="1509" y="685"/>
                      </a:cubicBezTo>
                      <a:cubicBezTo>
                        <a:pt x="1399" y="723"/>
                        <a:pt x="1270" y="743"/>
                        <a:pt x="1121" y="743"/>
                      </a:cubicBezTo>
                      <a:cubicBezTo>
                        <a:pt x="913" y="743"/>
                        <a:pt x="764" y="703"/>
                        <a:pt x="649" y="641"/>
                      </a:cubicBezTo>
                      <a:cubicBezTo>
                        <a:pt x="562" y="598"/>
                        <a:pt x="496" y="541"/>
                        <a:pt x="443" y="483"/>
                      </a:cubicBezTo>
                      <a:cubicBezTo>
                        <a:pt x="365" y="397"/>
                        <a:pt x="318" y="300"/>
                        <a:pt x="294" y="228"/>
                      </a:cubicBezTo>
                      <a:cubicBezTo>
                        <a:pt x="279" y="189"/>
                        <a:pt x="270" y="160"/>
                        <a:pt x="265" y="137"/>
                      </a:cubicBezTo>
                      <a:cubicBezTo>
                        <a:pt x="265" y="127"/>
                        <a:pt x="260" y="117"/>
                        <a:pt x="260" y="113"/>
                      </a:cubicBezTo>
                      <a:lnTo>
                        <a:pt x="260" y="108"/>
                      </a:lnTo>
                      <a:cubicBezTo>
                        <a:pt x="251" y="46"/>
                        <a:pt x="198" y="1"/>
                        <a:pt x="1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40;p48"/>
                <p:cNvSpPr/>
                <p:nvPr/>
              </p:nvSpPr>
              <p:spPr>
                <a:xfrm>
                  <a:off x="7219861" y="1649310"/>
                  <a:ext cx="57677" cy="23751"/>
                </a:xfrm>
                <a:custGeom>
                  <a:avLst/>
                  <a:gdLst/>
                  <a:ahLst/>
                  <a:cxnLst/>
                  <a:rect l="l" t="t" r="r" b="b"/>
                  <a:pathLst>
                    <a:path w="2409" h="992" extrusionOk="0">
                      <a:moveTo>
                        <a:pt x="134" y="1"/>
                      </a:moveTo>
                      <a:cubicBezTo>
                        <a:pt x="128" y="1"/>
                        <a:pt x="122" y="1"/>
                        <a:pt x="115" y="2"/>
                      </a:cubicBezTo>
                      <a:cubicBezTo>
                        <a:pt x="49" y="11"/>
                        <a:pt x="0" y="74"/>
                        <a:pt x="11" y="142"/>
                      </a:cubicBezTo>
                      <a:cubicBezTo>
                        <a:pt x="11" y="146"/>
                        <a:pt x="20" y="204"/>
                        <a:pt x="44" y="281"/>
                      </a:cubicBezTo>
                      <a:cubicBezTo>
                        <a:pt x="64" y="339"/>
                        <a:pt x="97" y="415"/>
                        <a:pt x="140" y="492"/>
                      </a:cubicBezTo>
                      <a:cubicBezTo>
                        <a:pt x="179" y="550"/>
                        <a:pt x="222" y="612"/>
                        <a:pt x="275" y="670"/>
                      </a:cubicBezTo>
                      <a:cubicBezTo>
                        <a:pt x="361" y="756"/>
                        <a:pt x="467" y="838"/>
                        <a:pt x="611" y="901"/>
                      </a:cubicBezTo>
                      <a:cubicBezTo>
                        <a:pt x="750" y="958"/>
                        <a:pt x="918" y="992"/>
                        <a:pt x="1120" y="992"/>
                      </a:cubicBezTo>
                      <a:cubicBezTo>
                        <a:pt x="1355" y="992"/>
                        <a:pt x="1557" y="944"/>
                        <a:pt x="1726" y="867"/>
                      </a:cubicBezTo>
                      <a:cubicBezTo>
                        <a:pt x="1846" y="809"/>
                        <a:pt x="1952" y="737"/>
                        <a:pt x="2034" y="661"/>
                      </a:cubicBezTo>
                      <a:cubicBezTo>
                        <a:pt x="2163" y="545"/>
                        <a:pt x="2249" y="425"/>
                        <a:pt x="2302" y="333"/>
                      </a:cubicBezTo>
                      <a:cubicBezTo>
                        <a:pt x="2355" y="237"/>
                        <a:pt x="2380" y="175"/>
                        <a:pt x="2384" y="166"/>
                      </a:cubicBezTo>
                      <a:cubicBezTo>
                        <a:pt x="2408" y="102"/>
                        <a:pt x="2370" y="31"/>
                        <a:pt x="2307" y="7"/>
                      </a:cubicBezTo>
                      <a:cubicBezTo>
                        <a:pt x="2294" y="3"/>
                        <a:pt x="2282" y="1"/>
                        <a:pt x="2269" y="1"/>
                      </a:cubicBezTo>
                      <a:cubicBezTo>
                        <a:pt x="2216" y="1"/>
                        <a:pt x="2168" y="34"/>
                        <a:pt x="2149" y="84"/>
                      </a:cubicBezTo>
                      <a:cubicBezTo>
                        <a:pt x="2149" y="84"/>
                        <a:pt x="2134" y="127"/>
                        <a:pt x="2096" y="189"/>
                      </a:cubicBezTo>
                      <a:cubicBezTo>
                        <a:pt x="2043" y="286"/>
                        <a:pt x="1942" y="425"/>
                        <a:pt x="1788" y="541"/>
                      </a:cubicBezTo>
                      <a:cubicBezTo>
                        <a:pt x="1712" y="598"/>
                        <a:pt x="1615" y="646"/>
                        <a:pt x="1510" y="685"/>
                      </a:cubicBezTo>
                      <a:cubicBezTo>
                        <a:pt x="1399" y="723"/>
                        <a:pt x="1269" y="743"/>
                        <a:pt x="1120" y="743"/>
                      </a:cubicBezTo>
                      <a:cubicBezTo>
                        <a:pt x="914" y="743"/>
                        <a:pt x="765" y="703"/>
                        <a:pt x="649" y="641"/>
                      </a:cubicBezTo>
                      <a:cubicBezTo>
                        <a:pt x="563" y="598"/>
                        <a:pt x="496" y="541"/>
                        <a:pt x="443" y="483"/>
                      </a:cubicBezTo>
                      <a:cubicBezTo>
                        <a:pt x="366" y="397"/>
                        <a:pt x="317" y="300"/>
                        <a:pt x="288" y="228"/>
                      </a:cubicBezTo>
                      <a:cubicBezTo>
                        <a:pt x="279" y="189"/>
                        <a:pt x="270" y="160"/>
                        <a:pt x="265" y="137"/>
                      </a:cubicBezTo>
                      <a:cubicBezTo>
                        <a:pt x="260" y="127"/>
                        <a:pt x="260" y="117"/>
                        <a:pt x="260" y="113"/>
                      </a:cubicBezTo>
                      <a:lnTo>
                        <a:pt x="260" y="108"/>
                      </a:lnTo>
                      <a:cubicBezTo>
                        <a:pt x="251" y="46"/>
                        <a:pt x="198" y="1"/>
                        <a:pt x="1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41;p48"/>
                <p:cNvSpPr/>
                <p:nvPr/>
              </p:nvSpPr>
              <p:spPr>
                <a:xfrm>
                  <a:off x="6941649" y="1463971"/>
                  <a:ext cx="93902" cy="93807"/>
                </a:xfrm>
                <a:custGeom>
                  <a:avLst/>
                  <a:gdLst/>
                  <a:ahLst/>
                  <a:cxnLst/>
                  <a:rect l="l" t="t" r="r" b="b"/>
                  <a:pathLst>
                    <a:path w="3922" h="3918" extrusionOk="0">
                      <a:moveTo>
                        <a:pt x="1961" y="1"/>
                      </a:moveTo>
                      <a:cubicBezTo>
                        <a:pt x="880" y="1"/>
                        <a:pt x="0" y="881"/>
                        <a:pt x="0" y="1961"/>
                      </a:cubicBezTo>
                      <a:cubicBezTo>
                        <a:pt x="0" y="3043"/>
                        <a:pt x="880" y="3917"/>
                        <a:pt x="1961" y="3917"/>
                      </a:cubicBezTo>
                      <a:cubicBezTo>
                        <a:pt x="3043" y="3917"/>
                        <a:pt x="3921" y="3043"/>
                        <a:pt x="3921" y="1961"/>
                      </a:cubicBezTo>
                      <a:cubicBezTo>
                        <a:pt x="3921" y="881"/>
                        <a:pt x="3043" y="1"/>
                        <a:pt x="1961" y="1"/>
                      </a:cubicBezTo>
                      <a:close/>
                    </a:path>
                  </a:pathLst>
                </a:custGeom>
                <a:solidFill>
                  <a:srgbClr val="FFFFFF">
                    <a:alpha val="312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371" name="Google Shape;1740;p46"/>
          <p:cNvSpPr txBox="1">
            <a:spLocks noGrp="1"/>
          </p:cNvSpPr>
          <p:nvPr>
            <p:ph type="subTitle" idx="1"/>
          </p:nvPr>
        </p:nvSpPr>
        <p:spPr>
          <a:xfrm>
            <a:off x="683568" y="1347614"/>
            <a:ext cx="5616624" cy="1944216"/>
          </a:xfrm>
          <a:prstGeom prst="rect">
            <a:avLst/>
          </a:prstGeom>
        </p:spPr>
        <p:txBody>
          <a:bodyPr spcFirstLastPara="1" wrap="square" lIns="90000" tIns="90000" rIns="90000" bIns="90000" anchor="t" anchorCtr="0">
            <a:noAutofit/>
          </a:bodyPr>
          <a:lstStyle/>
          <a:p>
            <a:pPr marL="0" lvl="0" indent="0" algn="r">
              <a:spcAft>
                <a:spcPts val="1600"/>
              </a:spcAft>
            </a:pPr>
            <a:r>
              <a:rPr lang="el-GR" sz="2200" b="1" dirty="0" smtClean="0">
                <a:solidFill>
                  <a:schemeClr val="accent5">
                    <a:lumMod val="10000"/>
                  </a:schemeClr>
                </a:solidFill>
                <a:latin typeface="GFS Neohellenic" pitchFamily="2" charset="-95"/>
              </a:rPr>
              <a:t>Ο σχεδιασμός και η ανάπτυξη πολυμεσικού εκπαιδευτικού υλικού, με τίτλο «</a:t>
            </a:r>
            <a:r>
              <a:rPr lang="el-GR" sz="2200" b="1" i="1" dirty="0" smtClean="0">
                <a:solidFill>
                  <a:schemeClr val="accent5">
                    <a:lumMod val="10000"/>
                  </a:schemeClr>
                </a:solidFill>
                <a:latin typeface="GFS Neohellenic" pitchFamily="2" charset="-95"/>
              </a:rPr>
              <a:t>Η Γη ως ουράνιο σώμα</a:t>
            </a:r>
            <a:r>
              <a:rPr lang="el-GR" sz="2200" b="1" dirty="0" smtClean="0">
                <a:solidFill>
                  <a:schemeClr val="accent5">
                    <a:lumMod val="10000"/>
                  </a:schemeClr>
                </a:solidFill>
                <a:latin typeface="GFS Neohellenic" pitchFamily="2" charset="-95"/>
              </a:rPr>
              <a:t>», εφαρμόζοντας τη μέθοδο της εξ αποστάσεως εκπαίδευσης, για μαθητές της ΣΤ’ τάξης του Δημοτικού Σχολείου.</a:t>
            </a:r>
          </a:p>
        </p:txBody>
      </p:sp>
      <p:grpSp>
        <p:nvGrpSpPr>
          <p:cNvPr id="276" name="Google Shape;1640;p45"/>
          <p:cNvGrpSpPr/>
          <p:nvPr/>
        </p:nvGrpSpPr>
        <p:grpSpPr>
          <a:xfrm rot="2625366">
            <a:off x="218495" y="4082271"/>
            <a:ext cx="747700" cy="932106"/>
            <a:chOff x="665766" y="912235"/>
            <a:chExt cx="2585456" cy="3319033"/>
          </a:xfrm>
        </p:grpSpPr>
        <p:grpSp>
          <p:nvGrpSpPr>
            <p:cNvPr id="277" name="Google Shape;1641;p45"/>
            <p:cNvGrpSpPr/>
            <p:nvPr/>
          </p:nvGrpSpPr>
          <p:grpSpPr>
            <a:xfrm>
              <a:off x="1238222" y="912235"/>
              <a:ext cx="2013000" cy="3319033"/>
              <a:chOff x="3372039" y="2510461"/>
              <a:chExt cx="678052" cy="1117971"/>
            </a:xfrm>
          </p:grpSpPr>
          <p:sp>
            <p:nvSpPr>
              <p:cNvPr id="345" name="Google Shape;1642;p45"/>
              <p:cNvSpPr/>
              <p:nvPr/>
            </p:nvSpPr>
            <p:spPr>
              <a:xfrm>
                <a:off x="3910336" y="3530327"/>
                <a:ext cx="54086" cy="51572"/>
              </a:xfrm>
              <a:custGeom>
                <a:avLst/>
                <a:gdLst/>
                <a:ahLst/>
                <a:cxnLst/>
                <a:rect l="l" t="t" r="r" b="b"/>
                <a:pathLst>
                  <a:path w="2259" h="2154" extrusionOk="0">
                    <a:moveTo>
                      <a:pt x="1129" y="0"/>
                    </a:moveTo>
                    <a:lnTo>
                      <a:pt x="779" y="707"/>
                    </a:lnTo>
                    <a:lnTo>
                      <a:pt x="0" y="822"/>
                    </a:lnTo>
                    <a:lnTo>
                      <a:pt x="563" y="1375"/>
                    </a:lnTo>
                    <a:lnTo>
                      <a:pt x="433" y="2153"/>
                    </a:lnTo>
                    <a:lnTo>
                      <a:pt x="1129" y="1783"/>
                    </a:lnTo>
                    <a:lnTo>
                      <a:pt x="1826" y="2153"/>
                    </a:lnTo>
                    <a:lnTo>
                      <a:pt x="1697" y="1375"/>
                    </a:lnTo>
                    <a:lnTo>
                      <a:pt x="2259" y="822"/>
                    </a:lnTo>
                    <a:lnTo>
                      <a:pt x="1480" y="707"/>
                    </a:lnTo>
                    <a:lnTo>
                      <a:pt x="1129" y="0"/>
                    </a:ln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643;p45"/>
              <p:cNvSpPr/>
              <p:nvPr/>
            </p:nvSpPr>
            <p:spPr>
              <a:xfrm>
                <a:off x="3372039" y="3277842"/>
                <a:ext cx="525849" cy="350590"/>
              </a:xfrm>
              <a:custGeom>
                <a:avLst/>
                <a:gdLst/>
                <a:ahLst/>
                <a:cxnLst/>
                <a:rect l="l" t="t" r="r" b="b"/>
                <a:pathLst>
                  <a:path w="21963" h="14643" extrusionOk="0">
                    <a:moveTo>
                      <a:pt x="9296" y="1"/>
                    </a:moveTo>
                    <a:cubicBezTo>
                      <a:pt x="9234" y="1"/>
                      <a:pt x="9173" y="2"/>
                      <a:pt x="9112" y="3"/>
                    </a:cubicBezTo>
                    <a:cubicBezTo>
                      <a:pt x="8382" y="22"/>
                      <a:pt x="7670" y="469"/>
                      <a:pt x="7271" y="1157"/>
                    </a:cubicBezTo>
                    <a:cubicBezTo>
                      <a:pt x="6867" y="1849"/>
                      <a:pt x="6791" y="2761"/>
                      <a:pt x="7069" y="3521"/>
                    </a:cubicBezTo>
                    <a:cubicBezTo>
                      <a:pt x="6763" y="3394"/>
                      <a:pt x="6435" y="3331"/>
                      <a:pt x="6108" y="3331"/>
                    </a:cubicBezTo>
                    <a:cubicBezTo>
                      <a:pt x="5470" y="3331"/>
                      <a:pt x="4833" y="3570"/>
                      <a:pt x="4354" y="4040"/>
                    </a:cubicBezTo>
                    <a:cubicBezTo>
                      <a:pt x="3624" y="4756"/>
                      <a:pt x="3278" y="5928"/>
                      <a:pt x="3484" y="6991"/>
                    </a:cubicBezTo>
                    <a:cubicBezTo>
                      <a:pt x="3342" y="6926"/>
                      <a:pt x="3184" y="6896"/>
                      <a:pt x="3020" y="6896"/>
                    </a:cubicBezTo>
                    <a:cubicBezTo>
                      <a:pt x="2454" y="6896"/>
                      <a:pt x="1816" y="7248"/>
                      <a:pt x="1514" y="7736"/>
                    </a:cubicBezTo>
                    <a:cubicBezTo>
                      <a:pt x="1120" y="8361"/>
                      <a:pt x="1168" y="9288"/>
                      <a:pt x="1619" y="9865"/>
                    </a:cubicBezTo>
                    <a:cubicBezTo>
                      <a:pt x="851" y="10153"/>
                      <a:pt x="197" y="10979"/>
                      <a:pt x="97" y="11883"/>
                    </a:cubicBezTo>
                    <a:cubicBezTo>
                      <a:pt x="0" y="12791"/>
                      <a:pt x="390" y="13742"/>
                      <a:pt x="1072" y="14237"/>
                    </a:cubicBezTo>
                    <a:cubicBezTo>
                      <a:pt x="1279" y="14236"/>
                      <a:pt x="1486" y="14236"/>
                      <a:pt x="1693" y="14236"/>
                    </a:cubicBezTo>
                    <a:cubicBezTo>
                      <a:pt x="8103" y="14236"/>
                      <a:pt x="14441" y="14642"/>
                      <a:pt x="20851" y="14642"/>
                    </a:cubicBezTo>
                    <a:cubicBezTo>
                      <a:pt x="21058" y="14642"/>
                      <a:pt x="21265" y="14642"/>
                      <a:pt x="21472" y="14641"/>
                    </a:cubicBezTo>
                    <a:cubicBezTo>
                      <a:pt x="21962" y="13464"/>
                      <a:pt x="21751" y="11628"/>
                      <a:pt x="20944" y="10701"/>
                    </a:cubicBezTo>
                    <a:cubicBezTo>
                      <a:pt x="20411" y="10085"/>
                      <a:pt x="19644" y="9751"/>
                      <a:pt x="18881" y="9751"/>
                    </a:cubicBezTo>
                    <a:cubicBezTo>
                      <a:pt x="18496" y="9751"/>
                      <a:pt x="18111" y="9836"/>
                      <a:pt x="17757" y="10013"/>
                    </a:cubicBezTo>
                    <a:cubicBezTo>
                      <a:pt x="18050" y="9341"/>
                      <a:pt x="18032" y="8408"/>
                      <a:pt x="17753" y="7731"/>
                    </a:cubicBezTo>
                    <a:cubicBezTo>
                      <a:pt x="17474" y="7048"/>
                      <a:pt x="16916" y="6525"/>
                      <a:pt x="16273" y="6342"/>
                    </a:cubicBezTo>
                    <a:cubicBezTo>
                      <a:pt x="16868" y="5285"/>
                      <a:pt x="16652" y="3718"/>
                      <a:pt x="15792" y="2930"/>
                    </a:cubicBezTo>
                    <a:cubicBezTo>
                      <a:pt x="13970" y="1258"/>
                      <a:pt x="11642" y="1"/>
                      <a:pt x="9296" y="1"/>
                    </a:cubicBezTo>
                    <a:close/>
                  </a:path>
                </a:pathLst>
              </a:custGeom>
              <a:solidFill>
                <a:schemeClr val="accent5"/>
              </a:solid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47" name="Google Shape;1644;p45"/>
              <p:cNvSpPr/>
              <p:nvPr/>
            </p:nvSpPr>
            <p:spPr>
              <a:xfrm>
                <a:off x="3372039" y="3277866"/>
                <a:ext cx="521348" cy="350566"/>
              </a:xfrm>
              <a:custGeom>
                <a:avLst/>
                <a:gdLst/>
                <a:ahLst/>
                <a:cxnLst/>
                <a:rect l="l" t="t" r="r" b="b"/>
                <a:pathLst>
                  <a:path w="21775" h="14642" extrusionOk="0">
                    <a:moveTo>
                      <a:pt x="9260" y="1"/>
                    </a:moveTo>
                    <a:cubicBezTo>
                      <a:pt x="9210" y="1"/>
                      <a:pt x="9161" y="1"/>
                      <a:pt x="9112" y="2"/>
                    </a:cubicBezTo>
                    <a:cubicBezTo>
                      <a:pt x="8382" y="21"/>
                      <a:pt x="7670" y="468"/>
                      <a:pt x="7271" y="1156"/>
                    </a:cubicBezTo>
                    <a:cubicBezTo>
                      <a:pt x="6867" y="1848"/>
                      <a:pt x="6791" y="2760"/>
                      <a:pt x="7069" y="3520"/>
                    </a:cubicBezTo>
                    <a:cubicBezTo>
                      <a:pt x="6763" y="3393"/>
                      <a:pt x="6435" y="3330"/>
                      <a:pt x="6108" y="3330"/>
                    </a:cubicBezTo>
                    <a:cubicBezTo>
                      <a:pt x="5470" y="3330"/>
                      <a:pt x="4832" y="3569"/>
                      <a:pt x="4349" y="4039"/>
                    </a:cubicBezTo>
                    <a:cubicBezTo>
                      <a:pt x="3624" y="4755"/>
                      <a:pt x="3278" y="5927"/>
                      <a:pt x="3484" y="6990"/>
                    </a:cubicBezTo>
                    <a:cubicBezTo>
                      <a:pt x="3342" y="6925"/>
                      <a:pt x="3184" y="6895"/>
                      <a:pt x="3020" y="6895"/>
                    </a:cubicBezTo>
                    <a:cubicBezTo>
                      <a:pt x="2454" y="6895"/>
                      <a:pt x="1816" y="7247"/>
                      <a:pt x="1514" y="7735"/>
                    </a:cubicBezTo>
                    <a:cubicBezTo>
                      <a:pt x="1120" y="8360"/>
                      <a:pt x="1168" y="9287"/>
                      <a:pt x="1619" y="9864"/>
                    </a:cubicBezTo>
                    <a:cubicBezTo>
                      <a:pt x="851" y="10152"/>
                      <a:pt x="197" y="10978"/>
                      <a:pt x="97" y="11882"/>
                    </a:cubicBezTo>
                    <a:cubicBezTo>
                      <a:pt x="0" y="12790"/>
                      <a:pt x="390" y="13741"/>
                      <a:pt x="1072" y="14236"/>
                    </a:cubicBezTo>
                    <a:cubicBezTo>
                      <a:pt x="1279" y="14235"/>
                      <a:pt x="1486" y="14235"/>
                      <a:pt x="1693" y="14235"/>
                    </a:cubicBezTo>
                    <a:cubicBezTo>
                      <a:pt x="8103" y="14235"/>
                      <a:pt x="14441" y="14641"/>
                      <a:pt x="20851" y="14641"/>
                    </a:cubicBezTo>
                    <a:cubicBezTo>
                      <a:pt x="21058" y="14641"/>
                      <a:pt x="21265" y="14641"/>
                      <a:pt x="21472" y="14640"/>
                    </a:cubicBezTo>
                    <a:cubicBezTo>
                      <a:pt x="21703" y="14083"/>
                      <a:pt x="21774" y="13377"/>
                      <a:pt x="21703" y="12685"/>
                    </a:cubicBezTo>
                    <a:lnTo>
                      <a:pt x="21703" y="12685"/>
                    </a:lnTo>
                    <a:cubicBezTo>
                      <a:pt x="21463" y="12695"/>
                      <a:pt x="21224" y="12700"/>
                      <a:pt x="20985" y="12700"/>
                    </a:cubicBezTo>
                    <a:cubicBezTo>
                      <a:pt x="16172" y="12700"/>
                      <a:pt x="11590" y="10657"/>
                      <a:pt x="9515" y="5923"/>
                    </a:cubicBezTo>
                    <a:cubicBezTo>
                      <a:pt x="8583" y="4053"/>
                      <a:pt x="8646" y="1790"/>
                      <a:pt x="9703" y="16"/>
                    </a:cubicBezTo>
                    <a:cubicBezTo>
                      <a:pt x="9555" y="6"/>
                      <a:pt x="9407" y="1"/>
                      <a:pt x="9260"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645;p45"/>
              <p:cNvSpPr/>
              <p:nvPr/>
            </p:nvSpPr>
            <p:spPr>
              <a:xfrm>
                <a:off x="3489070" y="3343612"/>
                <a:ext cx="35435" cy="33735"/>
              </a:xfrm>
              <a:custGeom>
                <a:avLst/>
                <a:gdLst/>
                <a:ahLst/>
                <a:cxnLst/>
                <a:rect l="l" t="t" r="r" b="b"/>
                <a:pathLst>
                  <a:path w="1480" h="1409" extrusionOk="0">
                    <a:moveTo>
                      <a:pt x="739" y="0"/>
                    </a:moveTo>
                    <a:lnTo>
                      <a:pt x="509" y="462"/>
                    </a:lnTo>
                    <a:lnTo>
                      <a:pt x="0" y="539"/>
                    </a:lnTo>
                    <a:lnTo>
                      <a:pt x="370" y="899"/>
                    </a:lnTo>
                    <a:lnTo>
                      <a:pt x="284" y="1409"/>
                    </a:lnTo>
                    <a:lnTo>
                      <a:pt x="739" y="1168"/>
                    </a:lnTo>
                    <a:lnTo>
                      <a:pt x="1196" y="1409"/>
                    </a:lnTo>
                    <a:lnTo>
                      <a:pt x="1110" y="899"/>
                    </a:lnTo>
                    <a:lnTo>
                      <a:pt x="1480" y="539"/>
                    </a:lnTo>
                    <a:lnTo>
                      <a:pt x="970" y="462"/>
                    </a:lnTo>
                    <a:lnTo>
                      <a:pt x="739" y="0"/>
                    </a:ln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646;p45"/>
              <p:cNvSpPr/>
              <p:nvPr/>
            </p:nvSpPr>
            <p:spPr>
              <a:xfrm>
                <a:off x="3562574" y="3244778"/>
                <a:ext cx="213447" cy="126249"/>
              </a:xfrm>
              <a:custGeom>
                <a:avLst/>
                <a:gdLst/>
                <a:ahLst/>
                <a:cxnLst/>
                <a:rect l="l" t="t" r="r" b="b"/>
                <a:pathLst>
                  <a:path w="8915" h="5273" extrusionOk="0">
                    <a:moveTo>
                      <a:pt x="765" y="0"/>
                    </a:moveTo>
                    <a:cubicBezTo>
                      <a:pt x="260" y="630"/>
                      <a:pt x="0" y="966"/>
                      <a:pt x="140" y="1764"/>
                    </a:cubicBezTo>
                    <a:cubicBezTo>
                      <a:pt x="2495" y="3148"/>
                      <a:pt x="5445" y="4628"/>
                      <a:pt x="8103" y="5272"/>
                    </a:cubicBezTo>
                    <a:cubicBezTo>
                      <a:pt x="8814" y="4907"/>
                      <a:pt x="8915" y="4008"/>
                      <a:pt x="8704" y="3244"/>
                    </a:cubicBezTo>
                    <a:cubicBezTo>
                      <a:pt x="5858" y="2677"/>
                      <a:pt x="3360" y="1293"/>
                      <a:pt x="765"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647;p45"/>
              <p:cNvSpPr/>
              <p:nvPr/>
            </p:nvSpPr>
            <p:spPr>
              <a:xfrm>
                <a:off x="3810761" y="2854730"/>
                <a:ext cx="239329" cy="596599"/>
              </a:xfrm>
              <a:custGeom>
                <a:avLst/>
                <a:gdLst/>
                <a:ahLst/>
                <a:cxnLst/>
                <a:rect l="l" t="t" r="r" b="b"/>
                <a:pathLst>
                  <a:path w="9996" h="24918" extrusionOk="0">
                    <a:moveTo>
                      <a:pt x="7666" y="0"/>
                    </a:moveTo>
                    <a:lnTo>
                      <a:pt x="7666" y="0"/>
                    </a:lnTo>
                    <a:cubicBezTo>
                      <a:pt x="6060" y="7089"/>
                      <a:pt x="3701" y="13951"/>
                      <a:pt x="1" y="20208"/>
                    </a:cubicBezTo>
                    <a:cubicBezTo>
                      <a:pt x="457" y="21668"/>
                      <a:pt x="961" y="23452"/>
                      <a:pt x="1418" y="24917"/>
                    </a:cubicBezTo>
                    <a:cubicBezTo>
                      <a:pt x="7545" y="18406"/>
                      <a:pt x="9996" y="8635"/>
                      <a:pt x="7666"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648;p45"/>
              <p:cNvSpPr/>
              <p:nvPr/>
            </p:nvSpPr>
            <p:spPr>
              <a:xfrm>
                <a:off x="3876244" y="3114530"/>
                <a:ext cx="130606" cy="98523"/>
              </a:xfrm>
              <a:custGeom>
                <a:avLst/>
                <a:gdLst/>
                <a:ahLst/>
                <a:cxnLst/>
                <a:rect l="l" t="t" r="r" b="b"/>
                <a:pathLst>
                  <a:path w="5455" h="4115" extrusionOk="0">
                    <a:moveTo>
                      <a:pt x="5455" y="0"/>
                    </a:moveTo>
                    <a:lnTo>
                      <a:pt x="5455" y="0"/>
                    </a:lnTo>
                    <a:cubicBezTo>
                      <a:pt x="3993" y="668"/>
                      <a:pt x="2499" y="1191"/>
                      <a:pt x="1052" y="1668"/>
                    </a:cubicBezTo>
                    <a:cubicBezTo>
                      <a:pt x="715" y="2489"/>
                      <a:pt x="369" y="3307"/>
                      <a:pt x="0" y="4114"/>
                    </a:cubicBezTo>
                    <a:cubicBezTo>
                      <a:pt x="1633" y="3340"/>
                      <a:pt x="3335" y="2888"/>
                      <a:pt x="5007" y="2283"/>
                    </a:cubicBezTo>
                    <a:cubicBezTo>
                      <a:pt x="5195" y="1533"/>
                      <a:pt x="5335" y="769"/>
                      <a:pt x="5455"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649;p45"/>
              <p:cNvSpPr/>
              <p:nvPr/>
            </p:nvSpPr>
            <p:spPr>
              <a:xfrm>
                <a:off x="3542318" y="2510461"/>
                <a:ext cx="500757" cy="829608"/>
              </a:xfrm>
              <a:custGeom>
                <a:avLst/>
                <a:gdLst/>
                <a:ahLst/>
                <a:cxnLst/>
                <a:rect l="l" t="t" r="r" b="b"/>
                <a:pathLst>
                  <a:path w="20915" h="34650" extrusionOk="0">
                    <a:moveTo>
                      <a:pt x="19012" y="0"/>
                    </a:moveTo>
                    <a:lnTo>
                      <a:pt x="19012" y="0"/>
                    </a:lnTo>
                    <a:cubicBezTo>
                      <a:pt x="8343" y="6002"/>
                      <a:pt x="995" y="17436"/>
                      <a:pt x="1" y="29632"/>
                    </a:cubicBezTo>
                    <a:cubicBezTo>
                      <a:pt x="3273" y="32131"/>
                      <a:pt x="7127" y="33861"/>
                      <a:pt x="11169" y="34650"/>
                    </a:cubicBezTo>
                    <a:cubicBezTo>
                      <a:pt x="17729" y="24279"/>
                      <a:pt x="20915" y="12126"/>
                      <a:pt x="19012"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650;p45"/>
              <p:cNvSpPr/>
              <p:nvPr/>
            </p:nvSpPr>
            <p:spPr>
              <a:xfrm>
                <a:off x="3756556" y="2510461"/>
                <a:ext cx="257885" cy="302394"/>
              </a:xfrm>
              <a:custGeom>
                <a:avLst/>
                <a:gdLst/>
                <a:ahLst/>
                <a:cxnLst/>
                <a:rect l="l" t="t" r="r" b="b"/>
                <a:pathLst>
                  <a:path w="10771" h="12630" extrusionOk="0">
                    <a:moveTo>
                      <a:pt x="10064" y="0"/>
                    </a:moveTo>
                    <a:cubicBezTo>
                      <a:pt x="6233" y="2158"/>
                      <a:pt x="2837" y="5013"/>
                      <a:pt x="1" y="8353"/>
                    </a:cubicBezTo>
                    <a:cubicBezTo>
                      <a:pt x="2879" y="10741"/>
                      <a:pt x="6484" y="11981"/>
                      <a:pt x="10266" y="12630"/>
                    </a:cubicBezTo>
                    <a:cubicBezTo>
                      <a:pt x="10771" y="8468"/>
                      <a:pt x="10727" y="4234"/>
                      <a:pt x="10064"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651;p45"/>
              <p:cNvSpPr/>
              <p:nvPr/>
            </p:nvSpPr>
            <p:spPr>
              <a:xfrm>
                <a:off x="3436923" y="2741147"/>
                <a:ext cx="294684" cy="541723"/>
              </a:xfrm>
              <a:custGeom>
                <a:avLst/>
                <a:gdLst/>
                <a:ahLst/>
                <a:cxnLst/>
                <a:rect l="l" t="t" r="r" b="b"/>
                <a:pathLst>
                  <a:path w="12308" h="22626" extrusionOk="0">
                    <a:moveTo>
                      <a:pt x="12308" y="0"/>
                    </a:moveTo>
                    <a:lnTo>
                      <a:pt x="12308" y="0"/>
                    </a:lnTo>
                    <a:cubicBezTo>
                      <a:pt x="4768" y="4816"/>
                      <a:pt x="0" y="13683"/>
                      <a:pt x="145" y="22626"/>
                    </a:cubicBezTo>
                    <a:cubicBezTo>
                      <a:pt x="1471" y="21852"/>
                      <a:pt x="3043" y="20876"/>
                      <a:pt x="4365" y="20098"/>
                    </a:cubicBezTo>
                    <a:cubicBezTo>
                      <a:pt x="5845" y="12986"/>
                      <a:pt x="8723" y="6320"/>
                      <a:pt x="12308"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652;p45"/>
              <p:cNvSpPr/>
              <p:nvPr/>
            </p:nvSpPr>
            <p:spPr>
              <a:xfrm>
                <a:off x="3464218" y="3002910"/>
                <a:ext cx="142458" cy="101971"/>
              </a:xfrm>
              <a:custGeom>
                <a:avLst/>
                <a:gdLst/>
                <a:ahLst/>
                <a:cxnLst/>
                <a:rect l="l" t="t" r="r" b="b"/>
                <a:pathLst>
                  <a:path w="5950" h="4259" extrusionOk="0">
                    <a:moveTo>
                      <a:pt x="5949" y="0"/>
                    </a:moveTo>
                    <a:lnTo>
                      <a:pt x="5949" y="0"/>
                    </a:lnTo>
                    <a:cubicBezTo>
                      <a:pt x="4383" y="288"/>
                      <a:pt x="2821" y="490"/>
                      <a:pt x="1254" y="789"/>
                    </a:cubicBezTo>
                    <a:cubicBezTo>
                      <a:pt x="759" y="1918"/>
                      <a:pt x="336" y="3076"/>
                      <a:pt x="0" y="4258"/>
                    </a:cubicBezTo>
                    <a:cubicBezTo>
                      <a:pt x="1686" y="3633"/>
                      <a:pt x="3369" y="2990"/>
                      <a:pt x="5051" y="2475"/>
                    </a:cubicBezTo>
                    <a:cubicBezTo>
                      <a:pt x="5334" y="1644"/>
                      <a:pt x="5636" y="822"/>
                      <a:pt x="5949"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653;p45"/>
              <p:cNvSpPr/>
              <p:nvPr/>
            </p:nvSpPr>
            <p:spPr>
              <a:xfrm>
                <a:off x="3739413" y="2830309"/>
                <a:ext cx="192186" cy="192186"/>
              </a:xfrm>
              <a:custGeom>
                <a:avLst/>
                <a:gdLst/>
                <a:ahLst/>
                <a:cxnLst/>
                <a:rect l="l" t="t" r="r" b="b"/>
                <a:pathLst>
                  <a:path w="8027" h="8027" extrusionOk="0">
                    <a:moveTo>
                      <a:pt x="4014" y="1"/>
                    </a:moveTo>
                    <a:cubicBezTo>
                      <a:pt x="1794" y="1"/>
                      <a:pt x="0" y="1799"/>
                      <a:pt x="0" y="4014"/>
                    </a:cubicBezTo>
                    <a:cubicBezTo>
                      <a:pt x="0" y="6229"/>
                      <a:pt x="1794" y="8027"/>
                      <a:pt x="4014" y="8027"/>
                    </a:cubicBezTo>
                    <a:cubicBezTo>
                      <a:pt x="6229" y="8027"/>
                      <a:pt x="8027" y="6229"/>
                      <a:pt x="8027" y="4014"/>
                    </a:cubicBezTo>
                    <a:cubicBezTo>
                      <a:pt x="8027" y="1799"/>
                      <a:pt x="6229" y="1"/>
                      <a:pt x="4014"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654;p45"/>
              <p:cNvSpPr/>
              <p:nvPr/>
            </p:nvSpPr>
            <p:spPr>
              <a:xfrm>
                <a:off x="3739413" y="2818577"/>
                <a:ext cx="192186" cy="192186"/>
              </a:xfrm>
              <a:custGeom>
                <a:avLst/>
                <a:gdLst/>
                <a:ahLst/>
                <a:cxnLst/>
                <a:rect l="l" t="t" r="r" b="b"/>
                <a:pathLst>
                  <a:path w="8027" h="8027" extrusionOk="0">
                    <a:moveTo>
                      <a:pt x="4014" y="0"/>
                    </a:moveTo>
                    <a:cubicBezTo>
                      <a:pt x="1794" y="0"/>
                      <a:pt x="0" y="1799"/>
                      <a:pt x="0" y="4014"/>
                    </a:cubicBezTo>
                    <a:cubicBezTo>
                      <a:pt x="0" y="6234"/>
                      <a:pt x="1794" y="8027"/>
                      <a:pt x="4014" y="8027"/>
                    </a:cubicBezTo>
                    <a:cubicBezTo>
                      <a:pt x="6229" y="8027"/>
                      <a:pt x="8027" y="6234"/>
                      <a:pt x="8027" y="4014"/>
                    </a:cubicBezTo>
                    <a:cubicBezTo>
                      <a:pt x="8027" y="1799"/>
                      <a:pt x="6229" y="0"/>
                      <a:pt x="4014"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655;p45"/>
              <p:cNvSpPr/>
              <p:nvPr/>
            </p:nvSpPr>
            <p:spPr>
              <a:xfrm>
                <a:off x="3757944" y="2837204"/>
                <a:ext cx="155028" cy="155028"/>
              </a:xfrm>
              <a:custGeom>
                <a:avLst/>
                <a:gdLst/>
                <a:ahLst/>
                <a:cxnLst/>
                <a:rect l="l" t="t" r="r" b="b"/>
                <a:pathLst>
                  <a:path w="6475" h="6475" extrusionOk="0">
                    <a:moveTo>
                      <a:pt x="3240" y="1"/>
                    </a:moveTo>
                    <a:cubicBezTo>
                      <a:pt x="1452" y="1"/>
                      <a:pt x="0" y="1448"/>
                      <a:pt x="0" y="3236"/>
                    </a:cubicBezTo>
                    <a:cubicBezTo>
                      <a:pt x="0" y="5024"/>
                      <a:pt x="1452" y="6475"/>
                      <a:pt x="3240" y="6475"/>
                    </a:cubicBezTo>
                    <a:cubicBezTo>
                      <a:pt x="5022" y="6475"/>
                      <a:pt x="6474" y="5024"/>
                      <a:pt x="6474" y="3236"/>
                    </a:cubicBezTo>
                    <a:cubicBezTo>
                      <a:pt x="6474" y="1448"/>
                      <a:pt x="5022" y="1"/>
                      <a:pt x="3240"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656;p45"/>
              <p:cNvSpPr/>
              <p:nvPr/>
            </p:nvSpPr>
            <p:spPr>
              <a:xfrm>
                <a:off x="3764145" y="2843429"/>
                <a:ext cx="142602" cy="142602"/>
              </a:xfrm>
              <a:custGeom>
                <a:avLst/>
                <a:gdLst/>
                <a:ahLst/>
                <a:cxnLst/>
                <a:rect l="l" t="t" r="r" b="b"/>
                <a:pathLst>
                  <a:path w="5956" h="5956" extrusionOk="0">
                    <a:moveTo>
                      <a:pt x="2981" y="0"/>
                    </a:moveTo>
                    <a:cubicBezTo>
                      <a:pt x="1338" y="0"/>
                      <a:pt x="1" y="1337"/>
                      <a:pt x="1" y="2976"/>
                    </a:cubicBezTo>
                    <a:cubicBezTo>
                      <a:pt x="1" y="4620"/>
                      <a:pt x="1338" y="5955"/>
                      <a:pt x="2981" y="5955"/>
                    </a:cubicBezTo>
                    <a:cubicBezTo>
                      <a:pt x="4619" y="5955"/>
                      <a:pt x="5956" y="4620"/>
                      <a:pt x="5956" y="2976"/>
                    </a:cubicBezTo>
                    <a:cubicBezTo>
                      <a:pt x="5956" y="1337"/>
                      <a:pt x="4619" y="0"/>
                      <a:pt x="298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657;p45"/>
              <p:cNvSpPr/>
              <p:nvPr/>
            </p:nvSpPr>
            <p:spPr>
              <a:xfrm>
                <a:off x="3764145" y="2843429"/>
                <a:ext cx="142602" cy="142602"/>
              </a:xfrm>
              <a:custGeom>
                <a:avLst/>
                <a:gdLst/>
                <a:ahLst/>
                <a:cxnLst/>
                <a:rect l="l" t="t" r="r" b="b"/>
                <a:pathLst>
                  <a:path w="5956" h="5956" extrusionOk="0">
                    <a:moveTo>
                      <a:pt x="2981" y="0"/>
                    </a:moveTo>
                    <a:cubicBezTo>
                      <a:pt x="1338" y="0"/>
                      <a:pt x="1" y="1337"/>
                      <a:pt x="1" y="2976"/>
                    </a:cubicBezTo>
                    <a:cubicBezTo>
                      <a:pt x="1" y="4620"/>
                      <a:pt x="1338" y="5955"/>
                      <a:pt x="2981" y="5955"/>
                    </a:cubicBezTo>
                    <a:cubicBezTo>
                      <a:pt x="4619" y="5955"/>
                      <a:pt x="5956" y="4620"/>
                      <a:pt x="5956" y="2976"/>
                    </a:cubicBezTo>
                    <a:cubicBezTo>
                      <a:pt x="5956" y="1337"/>
                      <a:pt x="4619" y="0"/>
                      <a:pt x="298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658;p45"/>
              <p:cNvSpPr/>
              <p:nvPr/>
            </p:nvSpPr>
            <p:spPr>
              <a:xfrm>
                <a:off x="3765414" y="2854036"/>
                <a:ext cx="139274" cy="117390"/>
              </a:xfrm>
              <a:custGeom>
                <a:avLst/>
                <a:gdLst/>
                <a:ahLst/>
                <a:cxnLst/>
                <a:rect l="l" t="t" r="r" b="b"/>
                <a:pathLst>
                  <a:path w="5817" h="4903" extrusionOk="0">
                    <a:moveTo>
                      <a:pt x="4475" y="0"/>
                    </a:moveTo>
                    <a:cubicBezTo>
                      <a:pt x="3211" y="1331"/>
                      <a:pt x="1746" y="2354"/>
                      <a:pt x="1" y="3071"/>
                    </a:cubicBezTo>
                    <a:cubicBezTo>
                      <a:pt x="136" y="3820"/>
                      <a:pt x="558" y="4465"/>
                      <a:pt x="1140" y="4902"/>
                    </a:cubicBezTo>
                    <a:cubicBezTo>
                      <a:pt x="2015" y="2975"/>
                      <a:pt x="3951" y="2168"/>
                      <a:pt x="5816" y="1855"/>
                    </a:cubicBezTo>
                    <a:cubicBezTo>
                      <a:pt x="5633" y="1072"/>
                      <a:pt x="5143" y="409"/>
                      <a:pt x="4475"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62" name="Google Shape;1659;p45"/>
              <p:cNvSpPr/>
              <p:nvPr/>
            </p:nvSpPr>
            <p:spPr>
              <a:xfrm>
                <a:off x="3773818" y="2849319"/>
                <a:ext cx="98739" cy="108867"/>
              </a:xfrm>
              <a:custGeom>
                <a:avLst/>
                <a:gdLst/>
                <a:ahLst/>
                <a:cxnLst/>
                <a:rect l="l" t="t" r="r" b="b"/>
                <a:pathLst>
                  <a:path w="4124" h="4547" extrusionOk="0">
                    <a:moveTo>
                      <a:pt x="3754" y="0"/>
                    </a:moveTo>
                    <a:cubicBezTo>
                      <a:pt x="2985" y="764"/>
                      <a:pt x="2211" y="1528"/>
                      <a:pt x="1495" y="2336"/>
                    </a:cubicBezTo>
                    <a:cubicBezTo>
                      <a:pt x="2462" y="1739"/>
                      <a:pt x="3331" y="1029"/>
                      <a:pt x="4124" y="197"/>
                    </a:cubicBezTo>
                    <a:cubicBezTo>
                      <a:pt x="4008" y="125"/>
                      <a:pt x="3884" y="58"/>
                      <a:pt x="3754" y="0"/>
                    </a:cubicBezTo>
                    <a:close/>
                    <a:moveTo>
                      <a:pt x="1" y="4219"/>
                    </a:moveTo>
                    <a:lnTo>
                      <a:pt x="1" y="4219"/>
                    </a:lnTo>
                    <a:cubicBezTo>
                      <a:pt x="69" y="4334"/>
                      <a:pt x="140" y="4441"/>
                      <a:pt x="222" y="4547"/>
                    </a:cubicBezTo>
                    <a:lnTo>
                      <a:pt x="222" y="4541"/>
                    </a:lnTo>
                    <a:cubicBezTo>
                      <a:pt x="145" y="4441"/>
                      <a:pt x="69" y="4330"/>
                      <a:pt x="1" y="4219"/>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660;p45"/>
              <p:cNvSpPr/>
              <p:nvPr/>
            </p:nvSpPr>
            <p:spPr>
              <a:xfrm>
                <a:off x="3773818" y="2854036"/>
                <a:ext cx="104629" cy="104006"/>
              </a:xfrm>
              <a:custGeom>
                <a:avLst/>
                <a:gdLst/>
                <a:ahLst/>
                <a:cxnLst/>
                <a:rect l="l" t="t" r="r" b="b"/>
                <a:pathLst>
                  <a:path w="4370" h="4344" extrusionOk="0">
                    <a:moveTo>
                      <a:pt x="4124" y="0"/>
                    </a:moveTo>
                    <a:cubicBezTo>
                      <a:pt x="3331" y="832"/>
                      <a:pt x="2462" y="1542"/>
                      <a:pt x="1495" y="2139"/>
                    </a:cubicBezTo>
                    <a:cubicBezTo>
                      <a:pt x="962" y="2735"/>
                      <a:pt x="457" y="3359"/>
                      <a:pt x="1" y="4022"/>
                    </a:cubicBezTo>
                    <a:cubicBezTo>
                      <a:pt x="69" y="4133"/>
                      <a:pt x="145" y="4244"/>
                      <a:pt x="222" y="4344"/>
                    </a:cubicBezTo>
                    <a:cubicBezTo>
                      <a:pt x="1533" y="2884"/>
                      <a:pt x="2928" y="1500"/>
                      <a:pt x="4369" y="169"/>
                    </a:cubicBezTo>
                    <a:cubicBezTo>
                      <a:pt x="4288" y="111"/>
                      <a:pt x="4210" y="53"/>
                      <a:pt x="4124"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64" name="Google Shape;1661;p45"/>
              <p:cNvSpPr/>
              <p:nvPr/>
            </p:nvSpPr>
            <p:spPr>
              <a:xfrm>
                <a:off x="3788567" y="2904531"/>
                <a:ext cx="89066" cy="71947"/>
              </a:xfrm>
              <a:custGeom>
                <a:avLst/>
                <a:gdLst/>
                <a:ahLst/>
                <a:cxnLst/>
                <a:rect l="l" t="t" r="r" b="b"/>
                <a:pathLst>
                  <a:path w="3720" h="3005" extrusionOk="0">
                    <a:moveTo>
                      <a:pt x="3720" y="1"/>
                    </a:moveTo>
                    <a:cubicBezTo>
                      <a:pt x="3124" y="174"/>
                      <a:pt x="2547" y="414"/>
                      <a:pt x="2023" y="731"/>
                    </a:cubicBezTo>
                    <a:cubicBezTo>
                      <a:pt x="1547" y="1135"/>
                      <a:pt x="1086" y="1553"/>
                      <a:pt x="644" y="1990"/>
                    </a:cubicBezTo>
                    <a:cubicBezTo>
                      <a:pt x="466" y="2230"/>
                      <a:pt x="307" y="2500"/>
                      <a:pt x="173" y="2793"/>
                    </a:cubicBezTo>
                    <a:cubicBezTo>
                      <a:pt x="116" y="2749"/>
                      <a:pt x="58" y="2702"/>
                      <a:pt x="5" y="2654"/>
                    </a:cubicBezTo>
                    <a:cubicBezTo>
                      <a:pt x="5" y="2658"/>
                      <a:pt x="0" y="2658"/>
                      <a:pt x="0" y="2658"/>
                    </a:cubicBezTo>
                    <a:cubicBezTo>
                      <a:pt x="149" y="2789"/>
                      <a:pt x="318" y="2904"/>
                      <a:pt x="491" y="3004"/>
                    </a:cubicBezTo>
                    <a:cubicBezTo>
                      <a:pt x="1442" y="1866"/>
                      <a:pt x="2561" y="904"/>
                      <a:pt x="3720"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662;p45"/>
              <p:cNvSpPr/>
              <p:nvPr/>
            </p:nvSpPr>
            <p:spPr>
              <a:xfrm>
                <a:off x="3788686" y="2876135"/>
                <a:ext cx="112171" cy="95291"/>
              </a:xfrm>
              <a:custGeom>
                <a:avLst/>
                <a:gdLst/>
                <a:ahLst/>
                <a:cxnLst/>
                <a:rect l="l" t="t" r="r" b="b"/>
                <a:pathLst>
                  <a:path w="4685" h="3980" extrusionOk="0">
                    <a:moveTo>
                      <a:pt x="4450" y="0"/>
                    </a:moveTo>
                    <a:cubicBezTo>
                      <a:pt x="3628" y="630"/>
                      <a:pt x="2806" y="1254"/>
                      <a:pt x="2018" y="1917"/>
                    </a:cubicBezTo>
                    <a:cubicBezTo>
                      <a:pt x="2542" y="1600"/>
                      <a:pt x="3119" y="1360"/>
                      <a:pt x="3715" y="1187"/>
                    </a:cubicBezTo>
                    <a:cubicBezTo>
                      <a:pt x="4037" y="937"/>
                      <a:pt x="4359" y="697"/>
                      <a:pt x="4685" y="451"/>
                    </a:cubicBezTo>
                    <a:cubicBezTo>
                      <a:pt x="4618" y="293"/>
                      <a:pt x="4541" y="144"/>
                      <a:pt x="4450" y="0"/>
                    </a:cubicBezTo>
                    <a:close/>
                    <a:moveTo>
                      <a:pt x="639" y="3176"/>
                    </a:moveTo>
                    <a:cubicBezTo>
                      <a:pt x="418" y="3392"/>
                      <a:pt x="206" y="3614"/>
                      <a:pt x="0" y="3840"/>
                    </a:cubicBezTo>
                    <a:cubicBezTo>
                      <a:pt x="53" y="3888"/>
                      <a:pt x="111" y="3935"/>
                      <a:pt x="168" y="3979"/>
                    </a:cubicBezTo>
                    <a:cubicBezTo>
                      <a:pt x="302" y="3686"/>
                      <a:pt x="461" y="3416"/>
                      <a:pt x="639" y="3176"/>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663;p45"/>
              <p:cNvSpPr/>
              <p:nvPr/>
            </p:nvSpPr>
            <p:spPr>
              <a:xfrm>
                <a:off x="3575933" y="3101865"/>
                <a:ext cx="103001" cy="155147"/>
              </a:xfrm>
              <a:custGeom>
                <a:avLst/>
                <a:gdLst/>
                <a:ahLst/>
                <a:cxnLst/>
                <a:rect l="l" t="t" r="r" b="b"/>
                <a:pathLst>
                  <a:path w="4302" h="6480" extrusionOk="0">
                    <a:moveTo>
                      <a:pt x="1763" y="0"/>
                    </a:moveTo>
                    <a:cubicBezTo>
                      <a:pt x="1505" y="0"/>
                      <a:pt x="1302" y="270"/>
                      <a:pt x="1177" y="515"/>
                    </a:cubicBezTo>
                    <a:cubicBezTo>
                      <a:pt x="721" y="1485"/>
                      <a:pt x="1" y="3066"/>
                      <a:pt x="312" y="4177"/>
                    </a:cubicBezTo>
                    <a:cubicBezTo>
                      <a:pt x="615" y="5249"/>
                      <a:pt x="2210" y="5768"/>
                      <a:pt x="3086" y="6272"/>
                    </a:cubicBezTo>
                    <a:cubicBezTo>
                      <a:pt x="3271" y="6381"/>
                      <a:pt x="3510" y="6479"/>
                      <a:pt x="3718" y="6479"/>
                    </a:cubicBezTo>
                    <a:cubicBezTo>
                      <a:pt x="3860" y="6479"/>
                      <a:pt x="3988" y="6434"/>
                      <a:pt x="4075" y="6315"/>
                    </a:cubicBezTo>
                    <a:cubicBezTo>
                      <a:pt x="4301" y="6017"/>
                      <a:pt x="3998" y="5619"/>
                      <a:pt x="3743" y="5344"/>
                    </a:cubicBezTo>
                    <a:cubicBezTo>
                      <a:pt x="2653" y="4186"/>
                      <a:pt x="2077" y="2557"/>
                      <a:pt x="2201" y="971"/>
                    </a:cubicBezTo>
                    <a:cubicBezTo>
                      <a:pt x="2215" y="784"/>
                      <a:pt x="2239" y="587"/>
                      <a:pt x="2192" y="404"/>
                    </a:cubicBezTo>
                    <a:cubicBezTo>
                      <a:pt x="2148" y="216"/>
                      <a:pt x="2013" y="39"/>
                      <a:pt x="1826" y="5"/>
                    </a:cubicBezTo>
                    <a:cubicBezTo>
                      <a:pt x="1805" y="2"/>
                      <a:pt x="1784" y="0"/>
                      <a:pt x="1763"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664;p45"/>
              <p:cNvSpPr/>
              <p:nvPr/>
            </p:nvSpPr>
            <p:spPr>
              <a:xfrm>
                <a:off x="3815215" y="2576949"/>
                <a:ext cx="143655" cy="149665"/>
              </a:xfrm>
              <a:custGeom>
                <a:avLst/>
                <a:gdLst/>
                <a:ahLst/>
                <a:cxnLst/>
                <a:rect l="l" t="t" r="r" b="b"/>
                <a:pathLst>
                  <a:path w="6000" h="6251" extrusionOk="0">
                    <a:moveTo>
                      <a:pt x="5999" y="1"/>
                    </a:moveTo>
                    <a:cubicBezTo>
                      <a:pt x="5768" y="366"/>
                      <a:pt x="4173" y="842"/>
                      <a:pt x="3736" y="1125"/>
                    </a:cubicBezTo>
                    <a:cubicBezTo>
                      <a:pt x="2982" y="1611"/>
                      <a:pt x="2290" y="2192"/>
                      <a:pt x="1674" y="2846"/>
                    </a:cubicBezTo>
                    <a:cubicBezTo>
                      <a:pt x="1194" y="3365"/>
                      <a:pt x="281" y="4235"/>
                      <a:pt x="141" y="4951"/>
                    </a:cubicBezTo>
                    <a:cubicBezTo>
                      <a:pt x="1" y="5653"/>
                      <a:pt x="617" y="6251"/>
                      <a:pt x="1314" y="6251"/>
                    </a:cubicBezTo>
                    <a:cubicBezTo>
                      <a:pt x="1452" y="6251"/>
                      <a:pt x="1593" y="6227"/>
                      <a:pt x="1732" y="6177"/>
                    </a:cubicBezTo>
                    <a:cubicBezTo>
                      <a:pt x="2226" y="5989"/>
                      <a:pt x="2544" y="5514"/>
                      <a:pt x="2823" y="5066"/>
                    </a:cubicBezTo>
                    <a:cubicBezTo>
                      <a:pt x="3880" y="3374"/>
                      <a:pt x="4943" y="1688"/>
                      <a:pt x="5999"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1665;p45"/>
              <p:cNvSpPr/>
              <p:nvPr/>
            </p:nvSpPr>
            <p:spPr>
              <a:xfrm>
                <a:off x="3382502" y="3467658"/>
                <a:ext cx="54110" cy="51428"/>
              </a:xfrm>
              <a:custGeom>
                <a:avLst/>
                <a:gdLst/>
                <a:ahLst/>
                <a:cxnLst/>
                <a:rect l="l" t="t" r="r" b="b"/>
                <a:pathLst>
                  <a:path w="2260" h="2148" extrusionOk="0">
                    <a:moveTo>
                      <a:pt x="1131" y="0"/>
                    </a:moveTo>
                    <a:lnTo>
                      <a:pt x="779" y="706"/>
                    </a:lnTo>
                    <a:lnTo>
                      <a:pt x="0" y="821"/>
                    </a:lnTo>
                    <a:lnTo>
                      <a:pt x="563" y="1369"/>
                    </a:lnTo>
                    <a:lnTo>
                      <a:pt x="433" y="2148"/>
                    </a:lnTo>
                    <a:lnTo>
                      <a:pt x="433" y="2148"/>
                    </a:lnTo>
                    <a:lnTo>
                      <a:pt x="1131" y="1782"/>
                    </a:lnTo>
                    <a:lnTo>
                      <a:pt x="1827" y="2148"/>
                    </a:lnTo>
                    <a:lnTo>
                      <a:pt x="1697" y="1369"/>
                    </a:lnTo>
                    <a:lnTo>
                      <a:pt x="2260" y="821"/>
                    </a:lnTo>
                    <a:lnTo>
                      <a:pt x="1481" y="706"/>
                    </a:lnTo>
                    <a:lnTo>
                      <a:pt x="1131" y="0"/>
                    </a:ln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1666;p45"/>
              <p:cNvSpPr/>
              <p:nvPr/>
            </p:nvSpPr>
            <p:spPr>
              <a:xfrm>
                <a:off x="3834345" y="3505032"/>
                <a:ext cx="34429" cy="35363"/>
              </a:xfrm>
              <a:custGeom>
                <a:avLst/>
                <a:gdLst/>
                <a:ahLst/>
                <a:cxnLst/>
                <a:rect l="l" t="t" r="r" b="b"/>
                <a:pathLst>
                  <a:path w="1438" h="1477" extrusionOk="0">
                    <a:moveTo>
                      <a:pt x="851" y="1"/>
                    </a:moveTo>
                    <a:lnTo>
                      <a:pt x="515" y="394"/>
                    </a:lnTo>
                    <a:lnTo>
                      <a:pt x="1" y="347"/>
                    </a:lnTo>
                    <a:lnTo>
                      <a:pt x="1" y="347"/>
                    </a:lnTo>
                    <a:lnTo>
                      <a:pt x="274" y="784"/>
                    </a:lnTo>
                    <a:lnTo>
                      <a:pt x="68" y="1259"/>
                    </a:lnTo>
                    <a:lnTo>
                      <a:pt x="568" y="1135"/>
                    </a:lnTo>
                    <a:lnTo>
                      <a:pt x="952" y="1476"/>
                    </a:lnTo>
                    <a:lnTo>
                      <a:pt x="990" y="962"/>
                    </a:lnTo>
                    <a:lnTo>
                      <a:pt x="1438" y="702"/>
                    </a:lnTo>
                    <a:lnTo>
                      <a:pt x="961" y="505"/>
                    </a:lnTo>
                    <a:lnTo>
                      <a:pt x="851" y="1"/>
                    </a:ln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1667;p45"/>
            <p:cNvGrpSpPr/>
            <p:nvPr/>
          </p:nvGrpSpPr>
          <p:grpSpPr>
            <a:xfrm rot="-759759">
              <a:off x="701435" y="2803379"/>
              <a:ext cx="375282" cy="367075"/>
              <a:chOff x="488084" y="3164562"/>
              <a:chExt cx="535235" cy="523530"/>
            </a:xfrm>
          </p:grpSpPr>
          <p:grpSp>
            <p:nvGrpSpPr>
              <p:cNvPr id="332" name="Google Shape;1668;p45"/>
              <p:cNvGrpSpPr/>
              <p:nvPr/>
            </p:nvGrpSpPr>
            <p:grpSpPr>
              <a:xfrm>
                <a:off x="488084" y="3164562"/>
                <a:ext cx="535235" cy="523530"/>
                <a:chOff x="488084" y="3164562"/>
                <a:chExt cx="535235" cy="523530"/>
              </a:xfrm>
            </p:grpSpPr>
            <p:sp>
              <p:nvSpPr>
                <p:cNvPr id="334" name="Google Shape;1669;p45"/>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670;p45"/>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671;p45"/>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672;p45"/>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673;p45"/>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674;p45"/>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675;p45"/>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676;p45"/>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677;p45"/>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678;p45"/>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679;p45"/>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3" name="Google Shape;1680;p45"/>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9" name="Google Shape;1681;p45"/>
            <p:cNvGrpSpPr/>
            <p:nvPr/>
          </p:nvGrpSpPr>
          <p:grpSpPr>
            <a:xfrm rot="1189477">
              <a:off x="976640" y="2133606"/>
              <a:ext cx="295913" cy="289441"/>
              <a:chOff x="488084" y="3164562"/>
              <a:chExt cx="535235" cy="523530"/>
            </a:xfrm>
          </p:grpSpPr>
          <p:grpSp>
            <p:nvGrpSpPr>
              <p:cNvPr id="319" name="Google Shape;1682;p45"/>
              <p:cNvGrpSpPr/>
              <p:nvPr/>
            </p:nvGrpSpPr>
            <p:grpSpPr>
              <a:xfrm>
                <a:off x="488084" y="3164562"/>
                <a:ext cx="535235" cy="523530"/>
                <a:chOff x="488084" y="3164562"/>
                <a:chExt cx="535235" cy="523530"/>
              </a:xfrm>
            </p:grpSpPr>
            <p:sp>
              <p:nvSpPr>
                <p:cNvPr id="321" name="Google Shape;1683;p45"/>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684;p45"/>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685;p45"/>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686;p45"/>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687;p45"/>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688;p45"/>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689;p45"/>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690;p45"/>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691;p45"/>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692;p45"/>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693;p45"/>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0" name="Google Shape;1694;p45"/>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0" name="Google Shape;1695;p45"/>
            <p:cNvGrpSpPr/>
            <p:nvPr/>
          </p:nvGrpSpPr>
          <p:grpSpPr>
            <a:xfrm>
              <a:off x="1238222" y="912235"/>
              <a:ext cx="2013000" cy="3319033"/>
              <a:chOff x="3372039" y="2510461"/>
              <a:chExt cx="678052" cy="1117971"/>
            </a:xfrm>
          </p:grpSpPr>
          <p:sp>
            <p:nvSpPr>
              <p:cNvPr id="295" name="Google Shape;1696;p45"/>
              <p:cNvSpPr/>
              <p:nvPr/>
            </p:nvSpPr>
            <p:spPr>
              <a:xfrm>
                <a:off x="3910336" y="3530327"/>
                <a:ext cx="54086" cy="51572"/>
              </a:xfrm>
              <a:custGeom>
                <a:avLst/>
                <a:gdLst/>
                <a:ahLst/>
                <a:cxnLst/>
                <a:rect l="l" t="t" r="r" b="b"/>
                <a:pathLst>
                  <a:path w="2259" h="2154" extrusionOk="0">
                    <a:moveTo>
                      <a:pt x="1129" y="0"/>
                    </a:moveTo>
                    <a:lnTo>
                      <a:pt x="779" y="707"/>
                    </a:lnTo>
                    <a:lnTo>
                      <a:pt x="0" y="822"/>
                    </a:lnTo>
                    <a:lnTo>
                      <a:pt x="563" y="1375"/>
                    </a:lnTo>
                    <a:lnTo>
                      <a:pt x="433" y="2153"/>
                    </a:lnTo>
                    <a:lnTo>
                      <a:pt x="1129" y="1783"/>
                    </a:lnTo>
                    <a:lnTo>
                      <a:pt x="1826" y="2153"/>
                    </a:lnTo>
                    <a:lnTo>
                      <a:pt x="1697" y="1375"/>
                    </a:lnTo>
                    <a:lnTo>
                      <a:pt x="2259" y="822"/>
                    </a:lnTo>
                    <a:lnTo>
                      <a:pt x="1480" y="707"/>
                    </a:lnTo>
                    <a:lnTo>
                      <a:pt x="1129" y="0"/>
                    </a:ln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697;p45"/>
              <p:cNvSpPr/>
              <p:nvPr/>
            </p:nvSpPr>
            <p:spPr>
              <a:xfrm>
                <a:off x="3372039" y="3277866"/>
                <a:ext cx="521348" cy="350566"/>
              </a:xfrm>
              <a:custGeom>
                <a:avLst/>
                <a:gdLst/>
                <a:ahLst/>
                <a:cxnLst/>
                <a:rect l="l" t="t" r="r" b="b"/>
                <a:pathLst>
                  <a:path w="21775" h="14642" extrusionOk="0">
                    <a:moveTo>
                      <a:pt x="9260" y="1"/>
                    </a:moveTo>
                    <a:cubicBezTo>
                      <a:pt x="9210" y="1"/>
                      <a:pt x="9161" y="1"/>
                      <a:pt x="9112" y="2"/>
                    </a:cubicBezTo>
                    <a:cubicBezTo>
                      <a:pt x="8382" y="21"/>
                      <a:pt x="7670" y="468"/>
                      <a:pt x="7271" y="1156"/>
                    </a:cubicBezTo>
                    <a:cubicBezTo>
                      <a:pt x="6867" y="1848"/>
                      <a:pt x="6791" y="2760"/>
                      <a:pt x="7069" y="3520"/>
                    </a:cubicBezTo>
                    <a:cubicBezTo>
                      <a:pt x="6763" y="3393"/>
                      <a:pt x="6435" y="3330"/>
                      <a:pt x="6108" y="3330"/>
                    </a:cubicBezTo>
                    <a:cubicBezTo>
                      <a:pt x="5470" y="3330"/>
                      <a:pt x="4832" y="3569"/>
                      <a:pt x="4349" y="4039"/>
                    </a:cubicBezTo>
                    <a:cubicBezTo>
                      <a:pt x="3624" y="4755"/>
                      <a:pt x="3278" y="5927"/>
                      <a:pt x="3484" y="6990"/>
                    </a:cubicBezTo>
                    <a:cubicBezTo>
                      <a:pt x="3342" y="6925"/>
                      <a:pt x="3184" y="6895"/>
                      <a:pt x="3020" y="6895"/>
                    </a:cubicBezTo>
                    <a:cubicBezTo>
                      <a:pt x="2454" y="6895"/>
                      <a:pt x="1816" y="7247"/>
                      <a:pt x="1514" y="7735"/>
                    </a:cubicBezTo>
                    <a:cubicBezTo>
                      <a:pt x="1120" y="8360"/>
                      <a:pt x="1168" y="9287"/>
                      <a:pt x="1619" y="9864"/>
                    </a:cubicBezTo>
                    <a:cubicBezTo>
                      <a:pt x="851" y="10152"/>
                      <a:pt x="197" y="10978"/>
                      <a:pt x="97" y="11882"/>
                    </a:cubicBezTo>
                    <a:cubicBezTo>
                      <a:pt x="0" y="12790"/>
                      <a:pt x="390" y="13741"/>
                      <a:pt x="1072" y="14236"/>
                    </a:cubicBezTo>
                    <a:cubicBezTo>
                      <a:pt x="1279" y="14235"/>
                      <a:pt x="1486" y="14235"/>
                      <a:pt x="1693" y="14235"/>
                    </a:cubicBezTo>
                    <a:cubicBezTo>
                      <a:pt x="8103" y="14235"/>
                      <a:pt x="14441" y="14641"/>
                      <a:pt x="20851" y="14641"/>
                    </a:cubicBezTo>
                    <a:cubicBezTo>
                      <a:pt x="21058" y="14641"/>
                      <a:pt x="21265" y="14641"/>
                      <a:pt x="21472" y="14640"/>
                    </a:cubicBezTo>
                    <a:cubicBezTo>
                      <a:pt x="21703" y="14083"/>
                      <a:pt x="21774" y="13377"/>
                      <a:pt x="21703" y="12685"/>
                    </a:cubicBezTo>
                    <a:lnTo>
                      <a:pt x="21703" y="12685"/>
                    </a:lnTo>
                    <a:cubicBezTo>
                      <a:pt x="21463" y="12695"/>
                      <a:pt x="21224" y="12700"/>
                      <a:pt x="20985" y="12700"/>
                    </a:cubicBezTo>
                    <a:cubicBezTo>
                      <a:pt x="16172" y="12700"/>
                      <a:pt x="11590" y="10657"/>
                      <a:pt x="9515" y="5923"/>
                    </a:cubicBezTo>
                    <a:cubicBezTo>
                      <a:pt x="8583" y="4053"/>
                      <a:pt x="8646" y="1790"/>
                      <a:pt x="9703" y="16"/>
                    </a:cubicBezTo>
                    <a:cubicBezTo>
                      <a:pt x="9555" y="6"/>
                      <a:pt x="9407" y="1"/>
                      <a:pt x="92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698;p45"/>
              <p:cNvSpPr/>
              <p:nvPr/>
            </p:nvSpPr>
            <p:spPr>
              <a:xfrm>
                <a:off x="3489070" y="3343612"/>
                <a:ext cx="35435" cy="33735"/>
              </a:xfrm>
              <a:custGeom>
                <a:avLst/>
                <a:gdLst/>
                <a:ahLst/>
                <a:cxnLst/>
                <a:rect l="l" t="t" r="r" b="b"/>
                <a:pathLst>
                  <a:path w="1480" h="1409" extrusionOk="0">
                    <a:moveTo>
                      <a:pt x="739" y="0"/>
                    </a:moveTo>
                    <a:lnTo>
                      <a:pt x="509" y="462"/>
                    </a:lnTo>
                    <a:lnTo>
                      <a:pt x="0" y="539"/>
                    </a:lnTo>
                    <a:lnTo>
                      <a:pt x="370" y="899"/>
                    </a:lnTo>
                    <a:lnTo>
                      <a:pt x="284" y="1409"/>
                    </a:lnTo>
                    <a:lnTo>
                      <a:pt x="739" y="1168"/>
                    </a:lnTo>
                    <a:lnTo>
                      <a:pt x="1196" y="1409"/>
                    </a:lnTo>
                    <a:lnTo>
                      <a:pt x="1110" y="899"/>
                    </a:lnTo>
                    <a:lnTo>
                      <a:pt x="1480" y="539"/>
                    </a:lnTo>
                    <a:lnTo>
                      <a:pt x="970" y="462"/>
                    </a:lnTo>
                    <a:lnTo>
                      <a:pt x="739" y="0"/>
                    </a:ln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699;p45"/>
              <p:cNvSpPr/>
              <p:nvPr/>
            </p:nvSpPr>
            <p:spPr>
              <a:xfrm>
                <a:off x="3562574" y="3244778"/>
                <a:ext cx="213447" cy="126249"/>
              </a:xfrm>
              <a:custGeom>
                <a:avLst/>
                <a:gdLst/>
                <a:ahLst/>
                <a:cxnLst/>
                <a:rect l="l" t="t" r="r" b="b"/>
                <a:pathLst>
                  <a:path w="8915" h="5273" extrusionOk="0">
                    <a:moveTo>
                      <a:pt x="765" y="0"/>
                    </a:moveTo>
                    <a:cubicBezTo>
                      <a:pt x="260" y="630"/>
                      <a:pt x="0" y="966"/>
                      <a:pt x="140" y="1764"/>
                    </a:cubicBezTo>
                    <a:cubicBezTo>
                      <a:pt x="2495" y="3148"/>
                      <a:pt x="5445" y="4628"/>
                      <a:pt x="8103" y="5272"/>
                    </a:cubicBezTo>
                    <a:cubicBezTo>
                      <a:pt x="8814" y="4907"/>
                      <a:pt x="8915" y="4008"/>
                      <a:pt x="8704" y="3244"/>
                    </a:cubicBezTo>
                    <a:cubicBezTo>
                      <a:pt x="5858" y="2677"/>
                      <a:pt x="3360" y="1293"/>
                      <a:pt x="765"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700;p45"/>
              <p:cNvSpPr/>
              <p:nvPr/>
            </p:nvSpPr>
            <p:spPr>
              <a:xfrm>
                <a:off x="3810761" y="2854730"/>
                <a:ext cx="239329" cy="596599"/>
              </a:xfrm>
              <a:custGeom>
                <a:avLst/>
                <a:gdLst/>
                <a:ahLst/>
                <a:cxnLst/>
                <a:rect l="l" t="t" r="r" b="b"/>
                <a:pathLst>
                  <a:path w="9996" h="24918" extrusionOk="0">
                    <a:moveTo>
                      <a:pt x="7666" y="0"/>
                    </a:moveTo>
                    <a:lnTo>
                      <a:pt x="7666" y="0"/>
                    </a:lnTo>
                    <a:cubicBezTo>
                      <a:pt x="6060" y="7089"/>
                      <a:pt x="3701" y="13951"/>
                      <a:pt x="1" y="20208"/>
                    </a:cubicBezTo>
                    <a:cubicBezTo>
                      <a:pt x="457" y="21668"/>
                      <a:pt x="961" y="23452"/>
                      <a:pt x="1418" y="24917"/>
                    </a:cubicBezTo>
                    <a:cubicBezTo>
                      <a:pt x="7545" y="18406"/>
                      <a:pt x="9996" y="8635"/>
                      <a:pt x="7666" y="0"/>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701;p45"/>
              <p:cNvSpPr/>
              <p:nvPr/>
            </p:nvSpPr>
            <p:spPr>
              <a:xfrm>
                <a:off x="3876244" y="3114530"/>
                <a:ext cx="130606" cy="98523"/>
              </a:xfrm>
              <a:custGeom>
                <a:avLst/>
                <a:gdLst/>
                <a:ahLst/>
                <a:cxnLst/>
                <a:rect l="l" t="t" r="r" b="b"/>
                <a:pathLst>
                  <a:path w="5455" h="4115" extrusionOk="0">
                    <a:moveTo>
                      <a:pt x="5455" y="0"/>
                    </a:moveTo>
                    <a:lnTo>
                      <a:pt x="5455" y="0"/>
                    </a:lnTo>
                    <a:cubicBezTo>
                      <a:pt x="3993" y="668"/>
                      <a:pt x="2499" y="1191"/>
                      <a:pt x="1052" y="1668"/>
                    </a:cubicBezTo>
                    <a:cubicBezTo>
                      <a:pt x="715" y="2489"/>
                      <a:pt x="369" y="3307"/>
                      <a:pt x="0" y="4114"/>
                    </a:cubicBezTo>
                    <a:cubicBezTo>
                      <a:pt x="1633" y="3340"/>
                      <a:pt x="3335" y="2888"/>
                      <a:pt x="5007" y="2283"/>
                    </a:cubicBezTo>
                    <a:cubicBezTo>
                      <a:pt x="5195" y="1533"/>
                      <a:pt x="5335" y="769"/>
                      <a:pt x="5455"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702;p45"/>
              <p:cNvSpPr/>
              <p:nvPr/>
            </p:nvSpPr>
            <p:spPr>
              <a:xfrm>
                <a:off x="3542318" y="2510461"/>
                <a:ext cx="500757" cy="829608"/>
              </a:xfrm>
              <a:custGeom>
                <a:avLst/>
                <a:gdLst/>
                <a:ahLst/>
                <a:cxnLst/>
                <a:rect l="l" t="t" r="r" b="b"/>
                <a:pathLst>
                  <a:path w="20915" h="34650" extrusionOk="0">
                    <a:moveTo>
                      <a:pt x="19012" y="0"/>
                    </a:moveTo>
                    <a:lnTo>
                      <a:pt x="19012" y="0"/>
                    </a:lnTo>
                    <a:cubicBezTo>
                      <a:pt x="8343" y="6002"/>
                      <a:pt x="995" y="17436"/>
                      <a:pt x="1" y="29632"/>
                    </a:cubicBezTo>
                    <a:cubicBezTo>
                      <a:pt x="3273" y="32131"/>
                      <a:pt x="7127" y="33861"/>
                      <a:pt x="11169" y="34650"/>
                    </a:cubicBezTo>
                    <a:cubicBezTo>
                      <a:pt x="17729" y="24279"/>
                      <a:pt x="20915" y="12126"/>
                      <a:pt x="19012"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703;p45"/>
              <p:cNvSpPr/>
              <p:nvPr/>
            </p:nvSpPr>
            <p:spPr>
              <a:xfrm>
                <a:off x="3756556" y="2510461"/>
                <a:ext cx="257885" cy="302394"/>
              </a:xfrm>
              <a:custGeom>
                <a:avLst/>
                <a:gdLst/>
                <a:ahLst/>
                <a:cxnLst/>
                <a:rect l="l" t="t" r="r" b="b"/>
                <a:pathLst>
                  <a:path w="10771" h="12630" extrusionOk="0">
                    <a:moveTo>
                      <a:pt x="10064" y="0"/>
                    </a:moveTo>
                    <a:cubicBezTo>
                      <a:pt x="6233" y="2158"/>
                      <a:pt x="2837" y="5013"/>
                      <a:pt x="1" y="8353"/>
                    </a:cubicBezTo>
                    <a:cubicBezTo>
                      <a:pt x="2879" y="10741"/>
                      <a:pt x="6484" y="11981"/>
                      <a:pt x="10266" y="12630"/>
                    </a:cubicBezTo>
                    <a:cubicBezTo>
                      <a:pt x="10771" y="8468"/>
                      <a:pt x="10727" y="4234"/>
                      <a:pt x="10064"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704;p45"/>
              <p:cNvSpPr/>
              <p:nvPr/>
            </p:nvSpPr>
            <p:spPr>
              <a:xfrm>
                <a:off x="3436923" y="2741147"/>
                <a:ext cx="294684" cy="541723"/>
              </a:xfrm>
              <a:custGeom>
                <a:avLst/>
                <a:gdLst/>
                <a:ahLst/>
                <a:cxnLst/>
                <a:rect l="l" t="t" r="r" b="b"/>
                <a:pathLst>
                  <a:path w="12308" h="22626" extrusionOk="0">
                    <a:moveTo>
                      <a:pt x="12308" y="0"/>
                    </a:moveTo>
                    <a:lnTo>
                      <a:pt x="12308" y="0"/>
                    </a:lnTo>
                    <a:cubicBezTo>
                      <a:pt x="4768" y="4816"/>
                      <a:pt x="0" y="13683"/>
                      <a:pt x="145" y="22626"/>
                    </a:cubicBezTo>
                    <a:cubicBezTo>
                      <a:pt x="1471" y="21852"/>
                      <a:pt x="3043" y="20876"/>
                      <a:pt x="4365" y="20098"/>
                    </a:cubicBezTo>
                    <a:cubicBezTo>
                      <a:pt x="5845" y="12986"/>
                      <a:pt x="8723" y="6320"/>
                      <a:pt x="12308" y="0"/>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705;p45"/>
              <p:cNvSpPr/>
              <p:nvPr/>
            </p:nvSpPr>
            <p:spPr>
              <a:xfrm>
                <a:off x="3464218" y="3002910"/>
                <a:ext cx="142458" cy="101971"/>
              </a:xfrm>
              <a:custGeom>
                <a:avLst/>
                <a:gdLst/>
                <a:ahLst/>
                <a:cxnLst/>
                <a:rect l="l" t="t" r="r" b="b"/>
                <a:pathLst>
                  <a:path w="5950" h="4259" extrusionOk="0">
                    <a:moveTo>
                      <a:pt x="5949" y="0"/>
                    </a:moveTo>
                    <a:lnTo>
                      <a:pt x="5949" y="0"/>
                    </a:lnTo>
                    <a:cubicBezTo>
                      <a:pt x="4383" y="288"/>
                      <a:pt x="2821" y="490"/>
                      <a:pt x="1254" y="789"/>
                    </a:cubicBezTo>
                    <a:cubicBezTo>
                      <a:pt x="759" y="1918"/>
                      <a:pt x="336" y="3076"/>
                      <a:pt x="0" y="4258"/>
                    </a:cubicBezTo>
                    <a:cubicBezTo>
                      <a:pt x="1686" y="3633"/>
                      <a:pt x="3369" y="2990"/>
                      <a:pt x="5051" y="2475"/>
                    </a:cubicBezTo>
                    <a:cubicBezTo>
                      <a:pt x="5334" y="1644"/>
                      <a:pt x="5636" y="822"/>
                      <a:pt x="5949"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706;p45"/>
              <p:cNvSpPr/>
              <p:nvPr/>
            </p:nvSpPr>
            <p:spPr>
              <a:xfrm>
                <a:off x="3739413" y="2830309"/>
                <a:ext cx="192186" cy="192186"/>
              </a:xfrm>
              <a:custGeom>
                <a:avLst/>
                <a:gdLst/>
                <a:ahLst/>
                <a:cxnLst/>
                <a:rect l="l" t="t" r="r" b="b"/>
                <a:pathLst>
                  <a:path w="8027" h="8027" extrusionOk="0">
                    <a:moveTo>
                      <a:pt x="4014" y="1"/>
                    </a:moveTo>
                    <a:cubicBezTo>
                      <a:pt x="1794" y="1"/>
                      <a:pt x="0" y="1799"/>
                      <a:pt x="0" y="4014"/>
                    </a:cubicBezTo>
                    <a:cubicBezTo>
                      <a:pt x="0" y="6229"/>
                      <a:pt x="1794" y="8027"/>
                      <a:pt x="4014" y="8027"/>
                    </a:cubicBezTo>
                    <a:cubicBezTo>
                      <a:pt x="6229" y="8027"/>
                      <a:pt x="8027" y="6229"/>
                      <a:pt x="8027" y="4014"/>
                    </a:cubicBezTo>
                    <a:cubicBezTo>
                      <a:pt x="8027" y="1799"/>
                      <a:pt x="6229" y="1"/>
                      <a:pt x="4014" y="1"/>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707;p45"/>
              <p:cNvSpPr/>
              <p:nvPr/>
            </p:nvSpPr>
            <p:spPr>
              <a:xfrm>
                <a:off x="3739413" y="2818577"/>
                <a:ext cx="192186" cy="192186"/>
              </a:xfrm>
              <a:custGeom>
                <a:avLst/>
                <a:gdLst/>
                <a:ahLst/>
                <a:cxnLst/>
                <a:rect l="l" t="t" r="r" b="b"/>
                <a:pathLst>
                  <a:path w="8027" h="8027" extrusionOk="0">
                    <a:moveTo>
                      <a:pt x="4014" y="0"/>
                    </a:moveTo>
                    <a:cubicBezTo>
                      <a:pt x="1794" y="0"/>
                      <a:pt x="0" y="1799"/>
                      <a:pt x="0" y="4014"/>
                    </a:cubicBezTo>
                    <a:cubicBezTo>
                      <a:pt x="0" y="6234"/>
                      <a:pt x="1794" y="8027"/>
                      <a:pt x="4014" y="8027"/>
                    </a:cubicBezTo>
                    <a:cubicBezTo>
                      <a:pt x="6229" y="8027"/>
                      <a:pt x="8027" y="6234"/>
                      <a:pt x="8027" y="4014"/>
                    </a:cubicBezTo>
                    <a:cubicBezTo>
                      <a:pt x="8027" y="1799"/>
                      <a:pt x="6229" y="0"/>
                      <a:pt x="4014" y="0"/>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708;p45"/>
              <p:cNvSpPr/>
              <p:nvPr/>
            </p:nvSpPr>
            <p:spPr>
              <a:xfrm>
                <a:off x="3757944" y="2837204"/>
                <a:ext cx="155028" cy="155028"/>
              </a:xfrm>
              <a:custGeom>
                <a:avLst/>
                <a:gdLst/>
                <a:ahLst/>
                <a:cxnLst/>
                <a:rect l="l" t="t" r="r" b="b"/>
                <a:pathLst>
                  <a:path w="6475" h="6475" extrusionOk="0">
                    <a:moveTo>
                      <a:pt x="3240" y="1"/>
                    </a:moveTo>
                    <a:cubicBezTo>
                      <a:pt x="1452" y="1"/>
                      <a:pt x="0" y="1448"/>
                      <a:pt x="0" y="3236"/>
                    </a:cubicBezTo>
                    <a:cubicBezTo>
                      <a:pt x="0" y="5024"/>
                      <a:pt x="1452" y="6475"/>
                      <a:pt x="3240" y="6475"/>
                    </a:cubicBezTo>
                    <a:cubicBezTo>
                      <a:pt x="5022" y="6475"/>
                      <a:pt x="6474" y="5024"/>
                      <a:pt x="6474" y="3236"/>
                    </a:cubicBezTo>
                    <a:cubicBezTo>
                      <a:pt x="6474" y="1448"/>
                      <a:pt x="5022" y="1"/>
                      <a:pt x="3240" y="1"/>
                    </a:cubicBezTo>
                    <a:close/>
                  </a:path>
                </a:pathLst>
              </a:custGeom>
              <a:solidFill>
                <a:srgbClr val="DA93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709;p45"/>
              <p:cNvSpPr/>
              <p:nvPr/>
            </p:nvSpPr>
            <p:spPr>
              <a:xfrm>
                <a:off x="3764145" y="2843429"/>
                <a:ext cx="142602" cy="142602"/>
              </a:xfrm>
              <a:custGeom>
                <a:avLst/>
                <a:gdLst/>
                <a:ahLst/>
                <a:cxnLst/>
                <a:rect l="l" t="t" r="r" b="b"/>
                <a:pathLst>
                  <a:path w="5956" h="5956" extrusionOk="0">
                    <a:moveTo>
                      <a:pt x="2981" y="0"/>
                    </a:moveTo>
                    <a:cubicBezTo>
                      <a:pt x="1338" y="0"/>
                      <a:pt x="1" y="1337"/>
                      <a:pt x="1" y="2976"/>
                    </a:cubicBezTo>
                    <a:cubicBezTo>
                      <a:pt x="1" y="4620"/>
                      <a:pt x="1338" y="5955"/>
                      <a:pt x="2981" y="5955"/>
                    </a:cubicBezTo>
                    <a:cubicBezTo>
                      <a:pt x="4619" y="5955"/>
                      <a:pt x="5956" y="4620"/>
                      <a:pt x="5956" y="2976"/>
                    </a:cubicBezTo>
                    <a:cubicBezTo>
                      <a:pt x="5956" y="1337"/>
                      <a:pt x="4619" y="0"/>
                      <a:pt x="2981"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710;p45"/>
              <p:cNvSpPr/>
              <p:nvPr/>
            </p:nvSpPr>
            <p:spPr>
              <a:xfrm>
                <a:off x="3764145" y="2843429"/>
                <a:ext cx="142602" cy="142602"/>
              </a:xfrm>
              <a:custGeom>
                <a:avLst/>
                <a:gdLst/>
                <a:ahLst/>
                <a:cxnLst/>
                <a:rect l="l" t="t" r="r" b="b"/>
                <a:pathLst>
                  <a:path w="5956" h="5956" extrusionOk="0">
                    <a:moveTo>
                      <a:pt x="2981" y="0"/>
                    </a:moveTo>
                    <a:cubicBezTo>
                      <a:pt x="1338" y="0"/>
                      <a:pt x="1" y="1337"/>
                      <a:pt x="1" y="2976"/>
                    </a:cubicBezTo>
                    <a:cubicBezTo>
                      <a:pt x="1" y="4620"/>
                      <a:pt x="1338" y="5955"/>
                      <a:pt x="2981" y="5955"/>
                    </a:cubicBezTo>
                    <a:cubicBezTo>
                      <a:pt x="4619" y="5955"/>
                      <a:pt x="5956" y="4620"/>
                      <a:pt x="5956" y="2976"/>
                    </a:cubicBezTo>
                    <a:cubicBezTo>
                      <a:pt x="5956" y="1337"/>
                      <a:pt x="4619" y="0"/>
                      <a:pt x="2981"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711;p45"/>
              <p:cNvSpPr/>
              <p:nvPr/>
            </p:nvSpPr>
            <p:spPr>
              <a:xfrm>
                <a:off x="3765414" y="2854036"/>
                <a:ext cx="139274" cy="117390"/>
              </a:xfrm>
              <a:custGeom>
                <a:avLst/>
                <a:gdLst/>
                <a:ahLst/>
                <a:cxnLst/>
                <a:rect l="l" t="t" r="r" b="b"/>
                <a:pathLst>
                  <a:path w="5817" h="4903" extrusionOk="0">
                    <a:moveTo>
                      <a:pt x="4475" y="0"/>
                    </a:moveTo>
                    <a:cubicBezTo>
                      <a:pt x="3211" y="1331"/>
                      <a:pt x="1746" y="2354"/>
                      <a:pt x="1" y="3071"/>
                    </a:cubicBezTo>
                    <a:cubicBezTo>
                      <a:pt x="136" y="3820"/>
                      <a:pt x="558" y="4465"/>
                      <a:pt x="1140" y="4902"/>
                    </a:cubicBezTo>
                    <a:cubicBezTo>
                      <a:pt x="2015" y="2975"/>
                      <a:pt x="3951" y="2168"/>
                      <a:pt x="5816" y="1855"/>
                    </a:cubicBezTo>
                    <a:cubicBezTo>
                      <a:pt x="5633" y="1072"/>
                      <a:pt x="5143" y="409"/>
                      <a:pt x="4475" y="0"/>
                    </a:cubicBezTo>
                    <a:close/>
                  </a:path>
                </a:pathLst>
              </a:custGeom>
              <a:solidFill>
                <a:srgbClr val="F5F5F5">
                  <a:alpha val="128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11" name="Google Shape;1712;p45"/>
              <p:cNvSpPr/>
              <p:nvPr/>
            </p:nvSpPr>
            <p:spPr>
              <a:xfrm>
                <a:off x="3773818" y="2849319"/>
                <a:ext cx="98739" cy="108867"/>
              </a:xfrm>
              <a:custGeom>
                <a:avLst/>
                <a:gdLst/>
                <a:ahLst/>
                <a:cxnLst/>
                <a:rect l="l" t="t" r="r" b="b"/>
                <a:pathLst>
                  <a:path w="4124" h="4547" extrusionOk="0">
                    <a:moveTo>
                      <a:pt x="3754" y="0"/>
                    </a:moveTo>
                    <a:cubicBezTo>
                      <a:pt x="2985" y="764"/>
                      <a:pt x="2211" y="1528"/>
                      <a:pt x="1495" y="2336"/>
                    </a:cubicBezTo>
                    <a:cubicBezTo>
                      <a:pt x="2462" y="1739"/>
                      <a:pt x="3331" y="1029"/>
                      <a:pt x="4124" y="197"/>
                    </a:cubicBezTo>
                    <a:cubicBezTo>
                      <a:pt x="4008" y="125"/>
                      <a:pt x="3884" y="58"/>
                      <a:pt x="3754" y="0"/>
                    </a:cubicBezTo>
                    <a:close/>
                    <a:moveTo>
                      <a:pt x="1" y="4219"/>
                    </a:moveTo>
                    <a:lnTo>
                      <a:pt x="1" y="4219"/>
                    </a:lnTo>
                    <a:cubicBezTo>
                      <a:pt x="69" y="4334"/>
                      <a:pt x="140" y="4441"/>
                      <a:pt x="222" y="4547"/>
                    </a:cubicBezTo>
                    <a:lnTo>
                      <a:pt x="222" y="4541"/>
                    </a:lnTo>
                    <a:cubicBezTo>
                      <a:pt x="145" y="4441"/>
                      <a:pt x="69" y="4330"/>
                      <a:pt x="1" y="4219"/>
                    </a:cubicBezTo>
                    <a:close/>
                  </a:path>
                </a:pathLst>
              </a:custGeom>
              <a:solidFill>
                <a:srgbClr val="BCB2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713;p45"/>
              <p:cNvSpPr/>
              <p:nvPr/>
            </p:nvSpPr>
            <p:spPr>
              <a:xfrm>
                <a:off x="3773818" y="2854036"/>
                <a:ext cx="104629" cy="104006"/>
              </a:xfrm>
              <a:custGeom>
                <a:avLst/>
                <a:gdLst/>
                <a:ahLst/>
                <a:cxnLst/>
                <a:rect l="l" t="t" r="r" b="b"/>
                <a:pathLst>
                  <a:path w="4370" h="4344" extrusionOk="0">
                    <a:moveTo>
                      <a:pt x="4124" y="0"/>
                    </a:moveTo>
                    <a:cubicBezTo>
                      <a:pt x="3331" y="832"/>
                      <a:pt x="2462" y="1542"/>
                      <a:pt x="1495" y="2139"/>
                    </a:cubicBezTo>
                    <a:cubicBezTo>
                      <a:pt x="962" y="2735"/>
                      <a:pt x="457" y="3359"/>
                      <a:pt x="1" y="4022"/>
                    </a:cubicBezTo>
                    <a:cubicBezTo>
                      <a:pt x="69" y="4133"/>
                      <a:pt x="145" y="4244"/>
                      <a:pt x="222" y="4344"/>
                    </a:cubicBezTo>
                    <a:cubicBezTo>
                      <a:pt x="1533" y="2884"/>
                      <a:pt x="2928" y="1500"/>
                      <a:pt x="4369" y="169"/>
                    </a:cubicBezTo>
                    <a:cubicBezTo>
                      <a:pt x="4288" y="111"/>
                      <a:pt x="4210" y="53"/>
                      <a:pt x="4124" y="0"/>
                    </a:cubicBezTo>
                    <a:close/>
                  </a:path>
                </a:pathLst>
              </a:custGeom>
              <a:solidFill>
                <a:srgbClr val="EEEE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13" name="Google Shape;1714;p45"/>
              <p:cNvSpPr/>
              <p:nvPr/>
            </p:nvSpPr>
            <p:spPr>
              <a:xfrm>
                <a:off x="3788567" y="2904531"/>
                <a:ext cx="89066" cy="71947"/>
              </a:xfrm>
              <a:custGeom>
                <a:avLst/>
                <a:gdLst/>
                <a:ahLst/>
                <a:cxnLst/>
                <a:rect l="l" t="t" r="r" b="b"/>
                <a:pathLst>
                  <a:path w="3720" h="3005" extrusionOk="0">
                    <a:moveTo>
                      <a:pt x="3720" y="1"/>
                    </a:moveTo>
                    <a:cubicBezTo>
                      <a:pt x="3124" y="174"/>
                      <a:pt x="2547" y="414"/>
                      <a:pt x="2023" y="731"/>
                    </a:cubicBezTo>
                    <a:cubicBezTo>
                      <a:pt x="1547" y="1135"/>
                      <a:pt x="1086" y="1553"/>
                      <a:pt x="644" y="1990"/>
                    </a:cubicBezTo>
                    <a:cubicBezTo>
                      <a:pt x="466" y="2230"/>
                      <a:pt x="307" y="2500"/>
                      <a:pt x="173" y="2793"/>
                    </a:cubicBezTo>
                    <a:cubicBezTo>
                      <a:pt x="116" y="2749"/>
                      <a:pt x="58" y="2702"/>
                      <a:pt x="5" y="2654"/>
                    </a:cubicBezTo>
                    <a:cubicBezTo>
                      <a:pt x="5" y="2658"/>
                      <a:pt x="0" y="2658"/>
                      <a:pt x="0" y="2658"/>
                    </a:cubicBezTo>
                    <a:cubicBezTo>
                      <a:pt x="149" y="2789"/>
                      <a:pt x="318" y="2904"/>
                      <a:pt x="491" y="3004"/>
                    </a:cubicBezTo>
                    <a:cubicBezTo>
                      <a:pt x="1442" y="1866"/>
                      <a:pt x="2561" y="904"/>
                      <a:pt x="3720" y="1"/>
                    </a:cubicBezTo>
                    <a:close/>
                  </a:path>
                </a:pathLst>
              </a:custGeom>
              <a:solidFill>
                <a:srgbClr val="BCB2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715;p45"/>
              <p:cNvSpPr/>
              <p:nvPr/>
            </p:nvSpPr>
            <p:spPr>
              <a:xfrm>
                <a:off x="3788686" y="2876135"/>
                <a:ext cx="112171" cy="95291"/>
              </a:xfrm>
              <a:custGeom>
                <a:avLst/>
                <a:gdLst/>
                <a:ahLst/>
                <a:cxnLst/>
                <a:rect l="l" t="t" r="r" b="b"/>
                <a:pathLst>
                  <a:path w="4685" h="3980" extrusionOk="0">
                    <a:moveTo>
                      <a:pt x="4450" y="0"/>
                    </a:moveTo>
                    <a:cubicBezTo>
                      <a:pt x="3628" y="630"/>
                      <a:pt x="2806" y="1254"/>
                      <a:pt x="2018" y="1917"/>
                    </a:cubicBezTo>
                    <a:cubicBezTo>
                      <a:pt x="2542" y="1600"/>
                      <a:pt x="3119" y="1360"/>
                      <a:pt x="3715" y="1187"/>
                    </a:cubicBezTo>
                    <a:cubicBezTo>
                      <a:pt x="4037" y="937"/>
                      <a:pt x="4359" y="697"/>
                      <a:pt x="4685" y="451"/>
                    </a:cubicBezTo>
                    <a:cubicBezTo>
                      <a:pt x="4618" y="293"/>
                      <a:pt x="4541" y="144"/>
                      <a:pt x="4450" y="0"/>
                    </a:cubicBezTo>
                    <a:close/>
                    <a:moveTo>
                      <a:pt x="639" y="3176"/>
                    </a:moveTo>
                    <a:cubicBezTo>
                      <a:pt x="418" y="3392"/>
                      <a:pt x="206" y="3614"/>
                      <a:pt x="0" y="3840"/>
                    </a:cubicBezTo>
                    <a:cubicBezTo>
                      <a:pt x="53" y="3888"/>
                      <a:pt x="111" y="3935"/>
                      <a:pt x="168" y="3979"/>
                    </a:cubicBezTo>
                    <a:cubicBezTo>
                      <a:pt x="302" y="3686"/>
                      <a:pt x="461" y="3416"/>
                      <a:pt x="639" y="3176"/>
                    </a:cubicBezTo>
                    <a:close/>
                  </a:path>
                </a:pathLst>
              </a:custGeom>
              <a:solidFill>
                <a:srgbClr val="CEB9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716;p45"/>
              <p:cNvSpPr/>
              <p:nvPr/>
            </p:nvSpPr>
            <p:spPr>
              <a:xfrm>
                <a:off x="3575933" y="3101865"/>
                <a:ext cx="103001" cy="155147"/>
              </a:xfrm>
              <a:custGeom>
                <a:avLst/>
                <a:gdLst/>
                <a:ahLst/>
                <a:cxnLst/>
                <a:rect l="l" t="t" r="r" b="b"/>
                <a:pathLst>
                  <a:path w="4302" h="6480" extrusionOk="0">
                    <a:moveTo>
                      <a:pt x="1763" y="0"/>
                    </a:moveTo>
                    <a:cubicBezTo>
                      <a:pt x="1505" y="0"/>
                      <a:pt x="1302" y="270"/>
                      <a:pt x="1177" y="515"/>
                    </a:cubicBezTo>
                    <a:cubicBezTo>
                      <a:pt x="721" y="1485"/>
                      <a:pt x="1" y="3066"/>
                      <a:pt x="312" y="4177"/>
                    </a:cubicBezTo>
                    <a:cubicBezTo>
                      <a:pt x="615" y="5249"/>
                      <a:pt x="2210" y="5768"/>
                      <a:pt x="3086" y="6272"/>
                    </a:cubicBezTo>
                    <a:cubicBezTo>
                      <a:pt x="3271" y="6381"/>
                      <a:pt x="3510" y="6479"/>
                      <a:pt x="3718" y="6479"/>
                    </a:cubicBezTo>
                    <a:cubicBezTo>
                      <a:pt x="3860" y="6479"/>
                      <a:pt x="3988" y="6434"/>
                      <a:pt x="4075" y="6315"/>
                    </a:cubicBezTo>
                    <a:cubicBezTo>
                      <a:pt x="4301" y="6017"/>
                      <a:pt x="3998" y="5619"/>
                      <a:pt x="3743" y="5344"/>
                    </a:cubicBezTo>
                    <a:cubicBezTo>
                      <a:pt x="2653" y="4186"/>
                      <a:pt x="2077" y="2557"/>
                      <a:pt x="2201" y="971"/>
                    </a:cubicBezTo>
                    <a:cubicBezTo>
                      <a:pt x="2215" y="784"/>
                      <a:pt x="2239" y="587"/>
                      <a:pt x="2192" y="404"/>
                    </a:cubicBezTo>
                    <a:cubicBezTo>
                      <a:pt x="2148" y="216"/>
                      <a:pt x="2013" y="39"/>
                      <a:pt x="1826" y="5"/>
                    </a:cubicBezTo>
                    <a:cubicBezTo>
                      <a:pt x="1805" y="2"/>
                      <a:pt x="1784" y="0"/>
                      <a:pt x="1763"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717;p45"/>
              <p:cNvSpPr/>
              <p:nvPr/>
            </p:nvSpPr>
            <p:spPr>
              <a:xfrm>
                <a:off x="3815215" y="2576949"/>
                <a:ext cx="143655" cy="149665"/>
              </a:xfrm>
              <a:custGeom>
                <a:avLst/>
                <a:gdLst/>
                <a:ahLst/>
                <a:cxnLst/>
                <a:rect l="l" t="t" r="r" b="b"/>
                <a:pathLst>
                  <a:path w="6000" h="6251" extrusionOk="0">
                    <a:moveTo>
                      <a:pt x="5999" y="1"/>
                    </a:moveTo>
                    <a:cubicBezTo>
                      <a:pt x="5768" y="366"/>
                      <a:pt x="4173" y="842"/>
                      <a:pt x="3736" y="1125"/>
                    </a:cubicBezTo>
                    <a:cubicBezTo>
                      <a:pt x="2982" y="1611"/>
                      <a:pt x="2290" y="2192"/>
                      <a:pt x="1674" y="2846"/>
                    </a:cubicBezTo>
                    <a:cubicBezTo>
                      <a:pt x="1194" y="3365"/>
                      <a:pt x="281" y="4235"/>
                      <a:pt x="141" y="4951"/>
                    </a:cubicBezTo>
                    <a:cubicBezTo>
                      <a:pt x="1" y="5653"/>
                      <a:pt x="617" y="6251"/>
                      <a:pt x="1314" y="6251"/>
                    </a:cubicBezTo>
                    <a:cubicBezTo>
                      <a:pt x="1452" y="6251"/>
                      <a:pt x="1593" y="6227"/>
                      <a:pt x="1732" y="6177"/>
                    </a:cubicBezTo>
                    <a:cubicBezTo>
                      <a:pt x="2226" y="5989"/>
                      <a:pt x="2544" y="5514"/>
                      <a:pt x="2823" y="5066"/>
                    </a:cubicBezTo>
                    <a:cubicBezTo>
                      <a:pt x="3880" y="3374"/>
                      <a:pt x="4943" y="1688"/>
                      <a:pt x="5999"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718;p45"/>
              <p:cNvSpPr/>
              <p:nvPr/>
            </p:nvSpPr>
            <p:spPr>
              <a:xfrm>
                <a:off x="3382502" y="3467658"/>
                <a:ext cx="54110" cy="51428"/>
              </a:xfrm>
              <a:custGeom>
                <a:avLst/>
                <a:gdLst/>
                <a:ahLst/>
                <a:cxnLst/>
                <a:rect l="l" t="t" r="r" b="b"/>
                <a:pathLst>
                  <a:path w="2260" h="2148" extrusionOk="0">
                    <a:moveTo>
                      <a:pt x="1131" y="0"/>
                    </a:moveTo>
                    <a:lnTo>
                      <a:pt x="779" y="706"/>
                    </a:lnTo>
                    <a:lnTo>
                      <a:pt x="0" y="821"/>
                    </a:lnTo>
                    <a:lnTo>
                      <a:pt x="563" y="1369"/>
                    </a:lnTo>
                    <a:lnTo>
                      <a:pt x="433" y="2148"/>
                    </a:lnTo>
                    <a:lnTo>
                      <a:pt x="433" y="2148"/>
                    </a:lnTo>
                    <a:lnTo>
                      <a:pt x="1131" y="1782"/>
                    </a:lnTo>
                    <a:lnTo>
                      <a:pt x="1827" y="2148"/>
                    </a:lnTo>
                    <a:lnTo>
                      <a:pt x="1697" y="1369"/>
                    </a:lnTo>
                    <a:lnTo>
                      <a:pt x="2260" y="821"/>
                    </a:lnTo>
                    <a:lnTo>
                      <a:pt x="1481" y="706"/>
                    </a:lnTo>
                    <a:lnTo>
                      <a:pt x="1131" y="0"/>
                    </a:ln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719;p45"/>
              <p:cNvSpPr/>
              <p:nvPr/>
            </p:nvSpPr>
            <p:spPr>
              <a:xfrm>
                <a:off x="3834345" y="3505032"/>
                <a:ext cx="34429" cy="35363"/>
              </a:xfrm>
              <a:custGeom>
                <a:avLst/>
                <a:gdLst/>
                <a:ahLst/>
                <a:cxnLst/>
                <a:rect l="l" t="t" r="r" b="b"/>
                <a:pathLst>
                  <a:path w="1438" h="1477" extrusionOk="0">
                    <a:moveTo>
                      <a:pt x="851" y="1"/>
                    </a:moveTo>
                    <a:lnTo>
                      <a:pt x="515" y="394"/>
                    </a:lnTo>
                    <a:lnTo>
                      <a:pt x="1" y="347"/>
                    </a:lnTo>
                    <a:lnTo>
                      <a:pt x="1" y="347"/>
                    </a:lnTo>
                    <a:lnTo>
                      <a:pt x="274" y="784"/>
                    </a:lnTo>
                    <a:lnTo>
                      <a:pt x="68" y="1259"/>
                    </a:lnTo>
                    <a:lnTo>
                      <a:pt x="568" y="1135"/>
                    </a:lnTo>
                    <a:lnTo>
                      <a:pt x="952" y="1476"/>
                    </a:lnTo>
                    <a:lnTo>
                      <a:pt x="990" y="962"/>
                    </a:lnTo>
                    <a:lnTo>
                      <a:pt x="1438" y="702"/>
                    </a:lnTo>
                    <a:lnTo>
                      <a:pt x="961" y="505"/>
                    </a:lnTo>
                    <a:lnTo>
                      <a:pt x="851" y="1"/>
                    </a:ln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1720;p45"/>
            <p:cNvGrpSpPr/>
            <p:nvPr/>
          </p:nvGrpSpPr>
          <p:grpSpPr>
            <a:xfrm>
              <a:off x="936321" y="3550637"/>
              <a:ext cx="535235" cy="523530"/>
              <a:chOff x="488084" y="3164562"/>
              <a:chExt cx="535235" cy="523530"/>
            </a:xfrm>
          </p:grpSpPr>
          <p:grpSp>
            <p:nvGrpSpPr>
              <p:cNvPr id="282" name="Google Shape;1721;p45"/>
              <p:cNvGrpSpPr/>
              <p:nvPr/>
            </p:nvGrpSpPr>
            <p:grpSpPr>
              <a:xfrm>
                <a:off x="488084" y="3164562"/>
                <a:ext cx="535235" cy="523530"/>
                <a:chOff x="488084" y="3164562"/>
                <a:chExt cx="535235" cy="523530"/>
              </a:xfrm>
            </p:grpSpPr>
            <p:sp>
              <p:nvSpPr>
                <p:cNvPr id="284" name="Google Shape;1722;p45"/>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723;p45"/>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724;p45"/>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725;p45"/>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726;p45"/>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727;p45"/>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728;p45"/>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729;p45"/>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730;p45"/>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731;p45"/>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732;p45"/>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3" name="Google Shape;1733;p45"/>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0" name="369 - Ορθογώνιο"/>
          <p:cNvSpPr/>
          <p:nvPr/>
        </p:nvSpPr>
        <p:spPr>
          <a:xfrm>
            <a:off x="6804248" y="1923678"/>
            <a:ext cx="612424" cy="648080"/>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00" name="Google Shape;1740;p46"/>
          <p:cNvSpPr txBox="1">
            <a:spLocks/>
          </p:cNvSpPr>
          <p:nvPr/>
        </p:nvSpPr>
        <p:spPr>
          <a:xfrm>
            <a:off x="6876352" y="1851678"/>
            <a:ext cx="642368" cy="648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4000" b="1" i="0" u="none"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1</a:t>
            </a:r>
            <a:endParaRPr kumimoji="0" lang="el-GR" sz="4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03" name="402 - Ορθογώνιο"/>
          <p:cNvSpPr/>
          <p:nvPr/>
        </p:nvSpPr>
        <p:spPr>
          <a:xfrm>
            <a:off x="6804248" y="3651870"/>
            <a:ext cx="612424" cy="648080"/>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04" name="Google Shape;1740;p46"/>
          <p:cNvSpPr txBox="1">
            <a:spLocks/>
          </p:cNvSpPr>
          <p:nvPr/>
        </p:nvSpPr>
        <p:spPr>
          <a:xfrm>
            <a:off x="6876352" y="3579870"/>
            <a:ext cx="642368" cy="648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n-US" sz="4000" b="1" i="0" u="none"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2</a:t>
            </a:r>
            <a:endParaRPr kumimoji="0" lang="el-GR" sz="4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06" name="405 - TextBox"/>
          <p:cNvSpPr txBox="1"/>
          <p:nvPr/>
        </p:nvSpPr>
        <p:spPr>
          <a:xfrm>
            <a:off x="899592" y="3291830"/>
            <a:ext cx="5400600" cy="1661993"/>
          </a:xfrm>
          <a:prstGeom prst="rect">
            <a:avLst/>
          </a:prstGeom>
          <a:noFill/>
        </p:spPr>
        <p:txBody>
          <a:bodyPr wrap="square" rtlCol="0">
            <a:spAutoFit/>
          </a:bodyPr>
          <a:lstStyle/>
          <a:p>
            <a:pPr lvl="0" algn="r"/>
            <a:r>
              <a:rPr lang="el-GR" sz="2200" b="1" dirty="0" smtClean="0">
                <a:solidFill>
                  <a:schemeClr val="accent5">
                    <a:lumMod val="10000"/>
                  </a:schemeClr>
                </a:solidFill>
                <a:latin typeface="GFS Neohellenic" pitchFamily="2" charset="-95"/>
              </a:rPr>
              <a:t>Η αποτίμηση του εκπαιδευτικού υλικού από ειδικούς της ΕξΑΕ και της δημιουργίας πολυμεσικού υλικού, αλλά και μαθητές της ΣΤ’ τάξης.</a:t>
            </a:r>
          </a:p>
          <a:p>
            <a:endParaRPr lang="el-GR"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500"/>
                                  </p:stCondLst>
                                  <p:childTnLst>
                                    <p:animMotion origin="layout" path="M -0.02153 0.00802 L 0.60781 -0.74815 " pathEditMode="relative" rAng="0" ptsTypes="AA">
                                      <p:cBhvr>
                                        <p:cTn id="6" dur="2000" fill="hold"/>
                                        <p:tgtEl>
                                          <p:spTgt spid="276"/>
                                        </p:tgtEl>
                                        <p:attrNameLst>
                                          <p:attrName>ppt_x</p:attrName>
                                          <p:attrName>ppt_y</p:attrName>
                                        </p:attrNameLst>
                                      </p:cBhvr>
                                      <p:rCtr x="315" y="-378"/>
                                    </p:animMotion>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370"/>
                                        </p:tgtEl>
                                        <p:attrNameLst>
                                          <p:attrName>style.visibility</p:attrName>
                                        </p:attrNameLst>
                                      </p:cBhvr>
                                      <p:to>
                                        <p:strVal val="visible"/>
                                      </p:to>
                                    </p:set>
                                    <p:anim calcmode="lin" valueType="num">
                                      <p:cBhvr additive="base">
                                        <p:cTn id="11" dur="500" fill="hold"/>
                                        <p:tgtEl>
                                          <p:spTgt spid="370"/>
                                        </p:tgtEl>
                                        <p:attrNameLst>
                                          <p:attrName>ppt_x</p:attrName>
                                        </p:attrNameLst>
                                      </p:cBhvr>
                                      <p:tavLst>
                                        <p:tav tm="0">
                                          <p:val>
                                            <p:strVal val="1+#ppt_w/2"/>
                                          </p:val>
                                        </p:tav>
                                        <p:tav tm="100000">
                                          <p:val>
                                            <p:strVal val="#ppt_x"/>
                                          </p:val>
                                        </p:tav>
                                      </p:tavLst>
                                    </p:anim>
                                    <p:anim calcmode="lin" valueType="num">
                                      <p:cBhvr additive="base">
                                        <p:cTn id="12" dur="500" fill="hold"/>
                                        <p:tgtEl>
                                          <p:spTgt spid="370"/>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00"/>
                                        </p:tgtEl>
                                        <p:attrNameLst>
                                          <p:attrName>style.visibility</p:attrName>
                                        </p:attrNameLst>
                                      </p:cBhvr>
                                      <p:to>
                                        <p:strVal val="visible"/>
                                      </p:to>
                                    </p:set>
                                    <p:anim calcmode="lin" valueType="num">
                                      <p:cBhvr additive="base">
                                        <p:cTn id="15" dur="500" fill="hold"/>
                                        <p:tgtEl>
                                          <p:spTgt spid="400"/>
                                        </p:tgtEl>
                                        <p:attrNameLst>
                                          <p:attrName>ppt_x</p:attrName>
                                        </p:attrNameLst>
                                      </p:cBhvr>
                                      <p:tavLst>
                                        <p:tav tm="0">
                                          <p:val>
                                            <p:strVal val="1+#ppt_w/2"/>
                                          </p:val>
                                        </p:tav>
                                        <p:tav tm="100000">
                                          <p:val>
                                            <p:strVal val="#ppt_x"/>
                                          </p:val>
                                        </p:tav>
                                      </p:tavLst>
                                    </p:anim>
                                    <p:anim calcmode="lin" valueType="num">
                                      <p:cBhvr additive="base">
                                        <p:cTn id="16" dur="500" fill="hold"/>
                                        <p:tgtEl>
                                          <p:spTgt spid="400"/>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371">
                                            <p:txEl>
                                              <p:pRg st="0" end="0"/>
                                            </p:txEl>
                                          </p:spTgt>
                                        </p:tgtEl>
                                        <p:attrNameLst>
                                          <p:attrName>style.visibility</p:attrName>
                                        </p:attrNameLst>
                                      </p:cBhvr>
                                      <p:to>
                                        <p:strVal val="visible"/>
                                      </p:to>
                                    </p:set>
                                    <p:anim calcmode="lin" valueType="num">
                                      <p:cBhvr additive="base">
                                        <p:cTn id="19" dur="500" fill="hold"/>
                                        <p:tgtEl>
                                          <p:spTgt spid="371">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403"/>
                                        </p:tgtEl>
                                        <p:attrNameLst>
                                          <p:attrName>style.visibility</p:attrName>
                                        </p:attrNameLst>
                                      </p:cBhvr>
                                      <p:to>
                                        <p:strVal val="visible"/>
                                      </p:to>
                                    </p:set>
                                    <p:anim calcmode="lin" valueType="num">
                                      <p:cBhvr additive="base">
                                        <p:cTn id="25" dur="500" fill="hold"/>
                                        <p:tgtEl>
                                          <p:spTgt spid="403"/>
                                        </p:tgtEl>
                                        <p:attrNameLst>
                                          <p:attrName>ppt_x</p:attrName>
                                        </p:attrNameLst>
                                      </p:cBhvr>
                                      <p:tavLst>
                                        <p:tav tm="0">
                                          <p:val>
                                            <p:strVal val="1+#ppt_w/2"/>
                                          </p:val>
                                        </p:tav>
                                        <p:tav tm="100000">
                                          <p:val>
                                            <p:strVal val="#ppt_x"/>
                                          </p:val>
                                        </p:tav>
                                      </p:tavLst>
                                    </p:anim>
                                    <p:anim calcmode="lin" valueType="num">
                                      <p:cBhvr additive="base">
                                        <p:cTn id="26" dur="500" fill="hold"/>
                                        <p:tgtEl>
                                          <p:spTgt spid="403"/>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04"/>
                                        </p:tgtEl>
                                        <p:attrNameLst>
                                          <p:attrName>style.visibility</p:attrName>
                                        </p:attrNameLst>
                                      </p:cBhvr>
                                      <p:to>
                                        <p:strVal val="visible"/>
                                      </p:to>
                                    </p:set>
                                    <p:anim calcmode="lin" valueType="num">
                                      <p:cBhvr additive="base">
                                        <p:cTn id="29" dur="500" fill="hold"/>
                                        <p:tgtEl>
                                          <p:spTgt spid="404"/>
                                        </p:tgtEl>
                                        <p:attrNameLst>
                                          <p:attrName>ppt_x</p:attrName>
                                        </p:attrNameLst>
                                      </p:cBhvr>
                                      <p:tavLst>
                                        <p:tav tm="0">
                                          <p:val>
                                            <p:strVal val="1+#ppt_w/2"/>
                                          </p:val>
                                        </p:tav>
                                        <p:tav tm="100000">
                                          <p:val>
                                            <p:strVal val="#ppt_x"/>
                                          </p:val>
                                        </p:tav>
                                      </p:tavLst>
                                    </p:anim>
                                    <p:anim calcmode="lin" valueType="num">
                                      <p:cBhvr additive="base">
                                        <p:cTn id="30" dur="500" fill="hold"/>
                                        <p:tgtEl>
                                          <p:spTgt spid="404"/>
                                        </p:tgtEl>
                                        <p:attrNameLst>
                                          <p:attrName>ppt_y</p:attrName>
                                        </p:attrNameLst>
                                      </p:cBhvr>
                                      <p:tavLst>
                                        <p:tav tm="0">
                                          <p:val>
                                            <p:strVal val="#ppt_y"/>
                                          </p:val>
                                        </p:tav>
                                        <p:tav tm="100000">
                                          <p:val>
                                            <p:strVal val="#ppt_y"/>
                                          </p:val>
                                        </p:tav>
                                      </p:tavLst>
                                    </p:anim>
                                  </p:childTnLst>
                                </p:cTn>
                              </p:par>
                              <p:par>
                                <p:cTn id="31" presetID="2" presetClass="entr" presetSubtype="2" fill="hold" grpId="0" nodeType="withEffect">
                                  <p:stCondLst>
                                    <p:cond delay="0"/>
                                  </p:stCondLst>
                                  <p:childTnLst>
                                    <p:set>
                                      <p:cBhvr>
                                        <p:cTn id="32" dur="1" fill="hold">
                                          <p:stCondLst>
                                            <p:cond delay="0"/>
                                          </p:stCondLst>
                                        </p:cTn>
                                        <p:tgtEl>
                                          <p:spTgt spid="406"/>
                                        </p:tgtEl>
                                        <p:attrNameLst>
                                          <p:attrName>style.visibility</p:attrName>
                                        </p:attrNameLst>
                                      </p:cBhvr>
                                      <p:to>
                                        <p:strVal val="visible"/>
                                      </p:to>
                                    </p:set>
                                    <p:anim calcmode="lin" valueType="num">
                                      <p:cBhvr additive="base">
                                        <p:cTn id="33" dur="500" fill="hold"/>
                                        <p:tgtEl>
                                          <p:spTgt spid="406"/>
                                        </p:tgtEl>
                                        <p:attrNameLst>
                                          <p:attrName>ppt_x</p:attrName>
                                        </p:attrNameLst>
                                      </p:cBhvr>
                                      <p:tavLst>
                                        <p:tav tm="0">
                                          <p:val>
                                            <p:strVal val="1+#ppt_w/2"/>
                                          </p:val>
                                        </p:tav>
                                        <p:tav tm="100000">
                                          <p:val>
                                            <p:strVal val="#ppt_x"/>
                                          </p:val>
                                        </p:tav>
                                      </p:tavLst>
                                    </p:anim>
                                    <p:anim calcmode="lin" valueType="num">
                                      <p:cBhvr additive="base">
                                        <p:cTn id="34" dur="500" fill="hold"/>
                                        <p:tgtEl>
                                          <p:spTgt spid="40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1" grpId="0" build="p"/>
      <p:bldP spid="370" grpId="0" animBg="1"/>
      <p:bldP spid="400" grpId="0"/>
      <p:bldP spid="403" grpId="0" animBg="1"/>
      <p:bldP spid="404" grpId="0"/>
      <p:bldP spid="40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49" name="Google Shape;9056;p79"/>
          <p:cNvGrpSpPr/>
          <p:nvPr/>
        </p:nvGrpSpPr>
        <p:grpSpPr>
          <a:xfrm>
            <a:off x="3347864" y="0"/>
            <a:ext cx="5544616" cy="4876006"/>
            <a:chOff x="2163842" y="1506972"/>
            <a:chExt cx="382787" cy="331566"/>
          </a:xfrm>
        </p:grpSpPr>
        <p:sp>
          <p:nvSpPr>
            <p:cNvPr id="50" name="Google Shape;9057;p79"/>
            <p:cNvSpPr/>
            <p:nvPr/>
          </p:nvSpPr>
          <p:spPr>
            <a:xfrm>
              <a:off x="2247253" y="1506972"/>
              <a:ext cx="214152" cy="101768"/>
            </a:xfrm>
            <a:custGeom>
              <a:avLst/>
              <a:gdLst/>
              <a:ahLst/>
              <a:cxnLst/>
              <a:rect l="l" t="t" r="r" b="b"/>
              <a:pathLst>
                <a:path w="14303" h="6797" extrusionOk="0">
                  <a:moveTo>
                    <a:pt x="7214" y="0"/>
                  </a:moveTo>
                  <a:cubicBezTo>
                    <a:pt x="6739" y="0"/>
                    <a:pt x="6266" y="184"/>
                    <a:pt x="5908" y="552"/>
                  </a:cubicBezTo>
                  <a:lnTo>
                    <a:pt x="253" y="6123"/>
                  </a:lnTo>
                  <a:cubicBezTo>
                    <a:pt x="1" y="6376"/>
                    <a:pt x="169" y="6775"/>
                    <a:pt x="505" y="6796"/>
                  </a:cubicBezTo>
                  <a:cubicBezTo>
                    <a:pt x="610" y="6796"/>
                    <a:pt x="694" y="6754"/>
                    <a:pt x="778" y="6691"/>
                  </a:cubicBezTo>
                  <a:lnTo>
                    <a:pt x="6455" y="1099"/>
                  </a:lnTo>
                  <a:cubicBezTo>
                    <a:pt x="6665" y="878"/>
                    <a:pt x="6944" y="768"/>
                    <a:pt x="7222" y="768"/>
                  </a:cubicBezTo>
                  <a:cubicBezTo>
                    <a:pt x="7501" y="768"/>
                    <a:pt x="7780" y="878"/>
                    <a:pt x="7990" y="1099"/>
                  </a:cubicBezTo>
                  <a:lnTo>
                    <a:pt x="13456" y="6460"/>
                  </a:lnTo>
                  <a:cubicBezTo>
                    <a:pt x="13541" y="6554"/>
                    <a:pt x="13638" y="6594"/>
                    <a:pt x="13732" y="6594"/>
                  </a:cubicBezTo>
                  <a:cubicBezTo>
                    <a:pt x="14036" y="6594"/>
                    <a:pt x="14303" y="6186"/>
                    <a:pt x="13982" y="5913"/>
                  </a:cubicBezTo>
                  <a:lnTo>
                    <a:pt x="8536" y="552"/>
                  </a:lnTo>
                  <a:cubicBezTo>
                    <a:pt x="8168" y="184"/>
                    <a:pt x="7690" y="0"/>
                    <a:pt x="7214" y="0"/>
                  </a:cubicBezTo>
                  <a:close/>
                </a:path>
              </a:pathLst>
            </a:custGeom>
            <a:solidFill>
              <a:schemeClr val="tx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058;p79"/>
            <p:cNvSpPr/>
            <p:nvPr/>
          </p:nvSpPr>
          <p:spPr>
            <a:xfrm>
              <a:off x="2163842" y="1812081"/>
              <a:ext cx="382787" cy="26456"/>
            </a:xfrm>
            <a:custGeom>
              <a:avLst/>
              <a:gdLst/>
              <a:ahLst/>
              <a:cxnLst/>
              <a:rect l="l" t="t" r="r" b="b"/>
              <a:pathLst>
                <a:path w="25566" h="1767" extrusionOk="0">
                  <a:moveTo>
                    <a:pt x="484" y="0"/>
                  </a:moveTo>
                  <a:cubicBezTo>
                    <a:pt x="231" y="0"/>
                    <a:pt x="21" y="210"/>
                    <a:pt x="21" y="463"/>
                  </a:cubicBezTo>
                  <a:lnTo>
                    <a:pt x="21" y="1304"/>
                  </a:lnTo>
                  <a:cubicBezTo>
                    <a:pt x="0" y="1556"/>
                    <a:pt x="210" y="1766"/>
                    <a:pt x="484" y="1766"/>
                  </a:cubicBezTo>
                  <a:lnTo>
                    <a:pt x="25103" y="1766"/>
                  </a:lnTo>
                  <a:cubicBezTo>
                    <a:pt x="25355" y="1766"/>
                    <a:pt x="25566" y="1556"/>
                    <a:pt x="25566" y="1304"/>
                  </a:cubicBezTo>
                  <a:lnTo>
                    <a:pt x="25566" y="463"/>
                  </a:lnTo>
                  <a:cubicBezTo>
                    <a:pt x="25566" y="210"/>
                    <a:pt x="25355" y="0"/>
                    <a:pt x="25103"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059;p79"/>
            <p:cNvSpPr/>
            <p:nvPr/>
          </p:nvSpPr>
          <p:spPr>
            <a:xfrm>
              <a:off x="2178634" y="1592030"/>
              <a:ext cx="353201" cy="220066"/>
            </a:xfrm>
            <a:custGeom>
              <a:avLst/>
              <a:gdLst/>
              <a:ahLst/>
              <a:cxnLst/>
              <a:rect l="l" t="t" r="r" b="b"/>
              <a:pathLst>
                <a:path w="23590" h="14698" extrusionOk="0">
                  <a:moveTo>
                    <a:pt x="463" y="1"/>
                  </a:moveTo>
                  <a:cubicBezTo>
                    <a:pt x="210" y="1"/>
                    <a:pt x="0" y="211"/>
                    <a:pt x="0" y="464"/>
                  </a:cubicBezTo>
                  <a:lnTo>
                    <a:pt x="0" y="14234"/>
                  </a:lnTo>
                  <a:cubicBezTo>
                    <a:pt x="0" y="14487"/>
                    <a:pt x="210" y="14697"/>
                    <a:pt x="463" y="14697"/>
                  </a:cubicBezTo>
                  <a:lnTo>
                    <a:pt x="23127" y="14697"/>
                  </a:lnTo>
                  <a:cubicBezTo>
                    <a:pt x="23379" y="14697"/>
                    <a:pt x="23590" y="14487"/>
                    <a:pt x="23590" y="14234"/>
                  </a:cubicBezTo>
                  <a:lnTo>
                    <a:pt x="23590" y="464"/>
                  </a:lnTo>
                  <a:cubicBezTo>
                    <a:pt x="23590" y="211"/>
                    <a:pt x="23379" y="1"/>
                    <a:pt x="23127" y="1"/>
                  </a:cubicBezTo>
                  <a:close/>
                </a:path>
              </a:pathLst>
            </a:custGeom>
            <a:solidFill>
              <a:srgbClr val="A3B6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060;p79"/>
            <p:cNvSpPr/>
            <p:nvPr/>
          </p:nvSpPr>
          <p:spPr>
            <a:xfrm>
              <a:off x="2178634" y="1592030"/>
              <a:ext cx="353201" cy="220066"/>
            </a:xfrm>
            <a:custGeom>
              <a:avLst/>
              <a:gdLst/>
              <a:ahLst/>
              <a:cxnLst/>
              <a:rect l="l" t="t" r="r" b="b"/>
              <a:pathLst>
                <a:path w="23590" h="14698" extrusionOk="0">
                  <a:moveTo>
                    <a:pt x="21992" y="1"/>
                  </a:moveTo>
                  <a:lnTo>
                    <a:pt x="21992" y="12510"/>
                  </a:lnTo>
                  <a:cubicBezTo>
                    <a:pt x="21992" y="12784"/>
                    <a:pt x="21781" y="12994"/>
                    <a:pt x="21529" y="12994"/>
                  </a:cubicBezTo>
                  <a:lnTo>
                    <a:pt x="0" y="12994"/>
                  </a:lnTo>
                  <a:lnTo>
                    <a:pt x="0" y="14234"/>
                  </a:lnTo>
                  <a:cubicBezTo>
                    <a:pt x="0" y="14487"/>
                    <a:pt x="210" y="14697"/>
                    <a:pt x="463" y="14697"/>
                  </a:cubicBezTo>
                  <a:lnTo>
                    <a:pt x="23127" y="14697"/>
                  </a:lnTo>
                  <a:cubicBezTo>
                    <a:pt x="23379" y="14697"/>
                    <a:pt x="23590" y="14487"/>
                    <a:pt x="23590" y="14234"/>
                  </a:cubicBezTo>
                  <a:lnTo>
                    <a:pt x="23590" y="464"/>
                  </a:lnTo>
                  <a:cubicBezTo>
                    <a:pt x="23590" y="211"/>
                    <a:pt x="23379" y="1"/>
                    <a:pt x="23127" y="1"/>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061;p79"/>
            <p:cNvSpPr/>
            <p:nvPr/>
          </p:nvSpPr>
          <p:spPr>
            <a:xfrm>
              <a:off x="2201602" y="1615013"/>
              <a:ext cx="307251" cy="174100"/>
            </a:xfrm>
            <a:custGeom>
              <a:avLst/>
              <a:gdLst/>
              <a:ahLst/>
              <a:cxnLst/>
              <a:rect l="l" t="t" r="r" b="b"/>
              <a:pathLst>
                <a:path w="20521" h="11628" extrusionOk="0">
                  <a:moveTo>
                    <a:pt x="569" y="1"/>
                  </a:moveTo>
                  <a:cubicBezTo>
                    <a:pt x="253" y="1"/>
                    <a:pt x="1" y="253"/>
                    <a:pt x="22" y="568"/>
                  </a:cubicBezTo>
                  <a:lnTo>
                    <a:pt x="22" y="11060"/>
                  </a:lnTo>
                  <a:cubicBezTo>
                    <a:pt x="22" y="11375"/>
                    <a:pt x="253" y="11627"/>
                    <a:pt x="569" y="11627"/>
                  </a:cubicBezTo>
                  <a:lnTo>
                    <a:pt x="19953" y="11627"/>
                  </a:lnTo>
                  <a:cubicBezTo>
                    <a:pt x="20268" y="11627"/>
                    <a:pt x="20521" y="11375"/>
                    <a:pt x="20521" y="11060"/>
                  </a:cubicBezTo>
                  <a:lnTo>
                    <a:pt x="20521" y="568"/>
                  </a:lnTo>
                  <a:cubicBezTo>
                    <a:pt x="20521" y="253"/>
                    <a:pt x="20268" y="1"/>
                    <a:pt x="19953"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062;p79"/>
            <p:cNvSpPr/>
            <p:nvPr/>
          </p:nvSpPr>
          <p:spPr>
            <a:xfrm>
              <a:off x="2201932" y="1615013"/>
              <a:ext cx="306921" cy="173786"/>
            </a:xfrm>
            <a:custGeom>
              <a:avLst/>
              <a:gdLst/>
              <a:ahLst/>
              <a:cxnLst/>
              <a:rect l="l" t="t" r="r" b="b"/>
              <a:pathLst>
                <a:path w="20499" h="11607" extrusionOk="0">
                  <a:moveTo>
                    <a:pt x="19153" y="1"/>
                  </a:moveTo>
                  <a:lnTo>
                    <a:pt x="19153" y="8810"/>
                  </a:lnTo>
                  <a:cubicBezTo>
                    <a:pt x="19153" y="9609"/>
                    <a:pt x="18501" y="10261"/>
                    <a:pt x="17702" y="10261"/>
                  </a:cubicBezTo>
                  <a:lnTo>
                    <a:pt x="0" y="10261"/>
                  </a:lnTo>
                  <a:lnTo>
                    <a:pt x="0" y="11060"/>
                  </a:lnTo>
                  <a:cubicBezTo>
                    <a:pt x="0" y="11354"/>
                    <a:pt x="231" y="11606"/>
                    <a:pt x="547" y="11606"/>
                  </a:cubicBezTo>
                  <a:lnTo>
                    <a:pt x="19931" y="11606"/>
                  </a:lnTo>
                  <a:cubicBezTo>
                    <a:pt x="20246" y="11606"/>
                    <a:pt x="20499" y="11354"/>
                    <a:pt x="20499" y="11060"/>
                  </a:cubicBezTo>
                  <a:lnTo>
                    <a:pt x="20499" y="568"/>
                  </a:lnTo>
                  <a:cubicBezTo>
                    <a:pt x="20499" y="253"/>
                    <a:pt x="20246" y="1"/>
                    <a:pt x="19931" y="1"/>
                  </a:cubicBezTo>
                  <a:close/>
                </a:path>
              </a:pathLst>
            </a:custGeom>
            <a:solidFill>
              <a:srgbClr val="2B45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063;p79"/>
            <p:cNvSpPr/>
            <p:nvPr/>
          </p:nvSpPr>
          <p:spPr>
            <a:xfrm>
              <a:off x="2254500" y="1777450"/>
              <a:ext cx="76824" cy="34646"/>
            </a:xfrm>
            <a:custGeom>
              <a:avLst/>
              <a:gdLst/>
              <a:ahLst/>
              <a:cxnLst/>
              <a:rect l="l" t="t" r="r" b="b"/>
              <a:pathLst>
                <a:path w="5131" h="2314" extrusionOk="0">
                  <a:moveTo>
                    <a:pt x="946" y="0"/>
                  </a:moveTo>
                  <a:cubicBezTo>
                    <a:pt x="421" y="0"/>
                    <a:pt x="0" y="421"/>
                    <a:pt x="0" y="946"/>
                  </a:cubicBezTo>
                  <a:lnTo>
                    <a:pt x="0" y="2313"/>
                  </a:lnTo>
                  <a:lnTo>
                    <a:pt x="5130" y="2313"/>
                  </a:lnTo>
                  <a:lnTo>
                    <a:pt x="5130" y="946"/>
                  </a:lnTo>
                  <a:cubicBezTo>
                    <a:pt x="5130" y="421"/>
                    <a:pt x="4710" y="0"/>
                    <a:pt x="4184" y="0"/>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064;p79"/>
            <p:cNvSpPr/>
            <p:nvPr/>
          </p:nvSpPr>
          <p:spPr>
            <a:xfrm>
              <a:off x="2300765" y="1777450"/>
              <a:ext cx="30873" cy="34646"/>
            </a:xfrm>
            <a:custGeom>
              <a:avLst/>
              <a:gdLst/>
              <a:ahLst/>
              <a:cxnLst/>
              <a:rect l="l" t="t" r="r" b="b"/>
              <a:pathLst>
                <a:path w="2062" h="2314" extrusionOk="0">
                  <a:moveTo>
                    <a:pt x="1" y="0"/>
                  </a:moveTo>
                  <a:cubicBezTo>
                    <a:pt x="316" y="211"/>
                    <a:pt x="505" y="568"/>
                    <a:pt x="505" y="946"/>
                  </a:cubicBezTo>
                  <a:lnTo>
                    <a:pt x="505" y="2313"/>
                  </a:lnTo>
                  <a:lnTo>
                    <a:pt x="2061" y="2313"/>
                  </a:lnTo>
                  <a:lnTo>
                    <a:pt x="2061" y="946"/>
                  </a:lnTo>
                  <a:cubicBezTo>
                    <a:pt x="2061" y="421"/>
                    <a:pt x="1620" y="0"/>
                    <a:pt x="1094" y="0"/>
                  </a:cubicBezTo>
                  <a:close/>
                </a:path>
              </a:pathLst>
            </a:custGeom>
            <a:solidFill>
              <a:srgbClr val="91A8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Freeform: Shape 46">
            <a:extLst>
              <a:ext uri="{FF2B5EF4-FFF2-40B4-BE49-F238E27FC236}">
                <a16:creationId xmlns:a16="http://schemas.microsoft.com/office/drawing/2014/main" xmlns="" id="{30105858-8A3E-4676-96A7-18C1A74E36F4}"/>
              </a:ext>
            </a:extLst>
          </p:cNvPr>
          <p:cNvSpPr/>
          <p:nvPr/>
        </p:nvSpPr>
        <p:spPr>
          <a:xfrm rot="5400000">
            <a:off x="2433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Google Shape;1577;p44"/>
          <p:cNvSpPr txBox="1">
            <a:spLocks noGrp="1"/>
          </p:cNvSpPr>
          <p:nvPr>
            <p:ph type="title"/>
          </p:nvPr>
        </p:nvSpPr>
        <p:spPr>
          <a:xfrm>
            <a:off x="179512"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8</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ΑΠΟΤΕΛΕΣΜΑΤΑ (2/5)</a:t>
            </a:r>
            <a:endParaRPr sz="3600" dirty="0">
              <a:solidFill>
                <a:schemeClr val="accent6">
                  <a:lumMod val="50000"/>
                </a:schemeClr>
              </a:solidFill>
              <a:latin typeface="GFS Neohellenic" pitchFamily="2" charset="-95"/>
            </a:endParaRPr>
          </a:p>
        </p:txBody>
      </p:sp>
      <p:sp>
        <p:nvSpPr>
          <p:cNvPr id="47" name="46 - Ορθογώνιο"/>
          <p:cNvSpPr/>
          <p:nvPr/>
        </p:nvSpPr>
        <p:spPr>
          <a:xfrm>
            <a:off x="395536" y="1203598"/>
            <a:ext cx="8424936" cy="79208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Google Shape;1740;p46"/>
          <p:cNvSpPr txBox="1">
            <a:spLocks/>
          </p:cNvSpPr>
          <p:nvPr/>
        </p:nvSpPr>
        <p:spPr>
          <a:xfrm>
            <a:off x="395536" y="1131590"/>
            <a:ext cx="8424936" cy="648072"/>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Το εκπαιδευτικό υλικό έχει δημιουργηθεί σύμφωνα με τις αρχές της Πολυμεσικής Μάθησης;</a:t>
            </a:r>
            <a:endParaRPr lang="el-GR" sz="2000" b="1" dirty="0">
              <a:solidFill>
                <a:schemeClr val="accent5">
                  <a:lumMod val="10000"/>
                </a:schemeClr>
              </a:solidFill>
              <a:latin typeface="GFS Neohellenic" pitchFamily="2" charset="-95"/>
              <a:ea typeface="Asap"/>
              <a:cs typeface="Asap"/>
              <a:sym typeface="Asap"/>
            </a:endParaRPr>
          </a:p>
        </p:txBody>
      </p:sp>
      <p:sp>
        <p:nvSpPr>
          <p:cNvPr id="58" name="57 - Ορθογώνιο"/>
          <p:cNvSpPr/>
          <p:nvPr/>
        </p:nvSpPr>
        <p:spPr>
          <a:xfrm>
            <a:off x="2052000" y="2067694"/>
            <a:ext cx="6840480" cy="2828850"/>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9" name="Google Shape;1740;p46"/>
          <p:cNvSpPr txBox="1">
            <a:spLocks/>
          </p:cNvSpPr>
          <p:nvPr/>
        </p:nvSpPr>
        <p:spPr>
          <a:xfrm>
            <a:off x="2484048" y="2067694"/>
            <a:ext cx="5347974" cy="507743"/>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ΧΑΡΑΚΤΗΡΙΣΤΙΚΑ ΕΚΠΑΙΔΕΥΤΙΚΟΥ ΥΛΙΚΟΥ</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60" name="59 - Εικόνα" descr="green-correct-sign-5a294e63b81a56.8303498915126564837541-removebg-preview.png"/>
          <p:cNvPicPr>
            <a:picLocks noChangeAspect="1"/>
          </p:cNvPicPr>
          <p:nvPr/>
        </p:nvPicPr>
        <p:blipFill>
          <a:blip r:embed="rId3"/>
          <a:stretch>
            <a:fillRect/>
          </a:stretch>
        </p:blipFill>
        <p:spPr>
          <a:xfrm>
            <a:off x="2159472" y="2643758"/>
            <a:ext cx="355761" cy="281082"/>
          </a:xfrm>
          <a:prstGeom prst="rect">
            <a:avLst/>
          </a:prstGeom>
        </p:spPr>
      </p:pic>
      <p:sp>
        <p:nvSpPr>
          <p:cNvPr id="61" name="Google Shape;1740;p46"/>
          <p:cNvSpPr txBox="1">
            <a:spLocks/>
          </p:cNvSpPr>
          <p:nvPr/>
        </p:nvSpPr>
        <p:spPr>
          <a:xfrm>
            <a:off x="2411760" y="2499742"/>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Συνδυασμός κειμένου και εικόνας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62" name="61 - Εικόνα" descr="green-correct-sign-5a294e63b81a56.8303498915126564837541-removebg-preview.png"/>
          <p:cNvPicPr>
            <a:picLocks noChangeAspect="1"/>
          </p:cNvPicPr>
          <p:nvPr/>
        </p:nvPicPr>
        <p:blipFill>
          <a:blip r:embed="rId3"/>
          <a:stretch>
            <a:fillRect/>
          </a:stretch>
        </p:blipFill>
        <p:spPr>
          <a:xfrm>
            <a:off x="2159472" y="3075806"/>
            <a:ext cx="355761" cy="281082"/>
          </a:xfrm>
          <a:prstGeom prst="rect">
            <a:avLst/>
          </a:prstGeom>
        </p:spPr>
      </p:pic>
      <p:sp>
        <p:nvSpPr>
          <p:cNvPr id="63" name="Google Shape;1740;p46"/>
          <p:cNvSpPr txBox="1">
            <a:spLocks/>
          </p:cNvSpPr>
          <p:nvPr/>
        </p:nvSpPr>
        <p:spPr>
          <a:xfrm>
            <a:off x="2411760" y="2931790"/>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Εικόνες που βοηθούν στην κατανόηση του κειμένου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64" name="63 - Εικόνα" descr="green-correct-sign-5a294e63b81a56.8303498915126564837541-removebg-preview.png"/>
          <p:cNvPicPr>
            <a:picLocks noChangeAspect="1"/>
          </p:cNvPicPr>
          <p:nvPr/>
        </p:nvPicPr>
        <p:blipFill>
          <a:blip r:embed="rId3"/>
          <a:stretch>
            <a:fillRect/>
          </a:stretch>
        </p:blipFill>
        <p:spPr>
          <a:xfrm>
            <a:off x="2159472" y="3507854"/>
            <a:ext cx="355761" cy="281082"/>
          </a:xfrm>
          <a:prstGeom prst="rect">
            <a:avLst/>
          </a:prstGeom>
        </p:spPr>
      </p:pic>
      <p:sp>
        <p:nvSpPr>
          <p:cNvPr id="65" name="Google Shape;1740;p46"/>
          <p:cNvSpPr txBox="1">
            <a:spLocks/>
          </p:cNvSpPr>
          <p:nvPr/>
        </p:nvSpPr>
        <p:spPr>
          <a:xfrm>
            <a:off x="2411760" y="3363838"/>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Στοιχεία αφήγησης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66" name="65 - Εικόνα" descr="green-correct-sign-5a294e63b81a56.8303498915126564837541-removebg-preview.png"/>
          <p:cNvPicPr>
            <a:picLocks noChangeAspect="1"/>
          </p:cNvPicPr>
          <p:nvPr/>
        </p:nvPicPr>
        <p:blipFill>
          <a:blip r:embed="rId3"/>
          <a:stretch>
            <a:fillRect/>
          </a:stretch>
        </p:blipFill>
        <p:spPr>
          <a:xfrm>
            <a:off x="2159472" y="3939902"/>
            <a:ext cx="355761" cy="281082"/>
          </a:xfrm>
          <a:prstGeom prst="rect">
            <a:avLst/>
          </a:prstGeom>
        </p:spPr>
      </p:pic>
      <p:sp>
        <p:nvSpPr>
          <p:cNvPr id="67" name="Google Shape;1740;p46"/>
          <p:cNvSpPr txBox="1">
            <a:spLocks/>
          </p:cNvSpPr>
          <p:nvPr/>
        </p:nvSpPr>
        <p:spPr>
          <a:xfrm>
            <a:off x="2411760" y="3795886"/>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Μη σχετικές πληροφορίες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68" name="67 - Εικόνα" descr="green-correct-sign-5a294e63b81a56.8303498915126564837541-removebg-preview.png"/>
          <p:cNvPicPr>
            <a:picLocks noChangeAspect="1"/>
          </p:cNvPicPr>
          <p:nvPr/>
        </p:nvPicPr>
        <p:blipFill>
          <a:blip r:embed="rId3"/>
          <a:stretch>
            <a:fillRect/>
          </a:stretch>
        </p:blipFill>
        <p:spPr>
          <a:xfrm>
            <a:off x="2159472" y="4371950"/>
            <a:ext cx="355761" cy="281082"/>
          </a:xfrm>
          <a:prstGeom prst="rect">
            <a:avLst/>
          </a:prstGeom>
        </p:spPr>
      </p:pic>
      <p:sp>
        <p:nvSpPr>
          <p:cNvPr id="69" name="Google Shape;1740;p46"/>
          <p:cNvSpPr txBox="1">
            <a:spLocks/>
          </p:cNvSpPr>
          <p:nvPr/>
        </p:nvSpPr>
        <p:spPr>
          <a:xfrm>
            <a:off x="2411760" y="4227934"/>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Φιλική γλώσσα</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0" name="Google Shape;1740;p46"/>
          <p:cNvSpPr txBox="1">
            <a:spLocks/>
          </p:cNvSpPr>
          <p:nvPr/>
        </p:nvSpPr>
        <p:spPr>
          <a:xfrm>
            <a:off x="2411760" y="2499742"/>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Χρήση δευτέρου προσώπου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1" name="Google Shape;1740;p46"/>
          <p:cNvSpPr txBox="1">
            <a:spLocks/>
          </p:cNvSpPr>
          <p:nvPr/>
        </p:nvSpPr>
        <p:spPr>
          <a:xfrm>
            <a:off x="2411760" y="2931790"/>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Ηχητική παρουσίαση</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2" name="Google Shape;1740;p46"/>
          <p:cNvSpPr txBox="1">
            <a:spLocks/>
          </p:cNvSpPr>
          <p:nvPr/>
        </p:nvSpPr>
        <p:spPr>
          <a:xfrm>
            <a:off x="2411760" y="3363838"/>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Φιλικό ύφος ηχητικής παρουσίασης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3" name="Google Shape;1740;p46"/>
          <p:cNvSpPr txBox="1">
            <a:spLocks/>
          </p:cNvSpPr>
          <p:nvPr/>
        </p:nvSpPr>
        <p:spPr>
          <a:xfrm>
            <a:off x="2411760" y="3795886"/>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Φιλικός χαρακτήρας / </a:t>
            </a:r>
            <a:r>
              <a:rPr lang="en-US" sz="2000" dirty="0" smtClean="0">
                <a:solidFill>
                  <a:schemeClr val="accent5">
                    <a:lumMod val="10000"/>
                  </a:schemeClr>
                </a:solidFill>
                <a:latin typeface="GFS Neohellenic" pitchFamily="2" charset="-95"/>
                <a:ea typeface="Asap"/>
                <a:cs typeface="Asap"/>
                <a:sym typeface="Asap"/>
              </a:rPr>
              <a:t>Avatar</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4" name="Google Shape;1740;p46"/>
          <p:cNvSpPr txBox="1">
            <a:spLocks/>
          </p:cNvSpPr>
          <p:nvPr/>
        </p:nvSpPr>
        <p:spPr>
          <a:xfrm>
            <a:off x="2411760" y="4227934"/>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Τμηματική παρουσίαση περιεχομένου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5" name="Google Shape;1740;p46"/>
          <p:cNvSpPr txBox="1">
            <a:spLocks/>
          </p:cNvSpPr>
          <p:nvPr/>
        </p:nvSpPr>
        <p:spPr>
          <a:xfrm>
            <a:off x="2411760" y="2499742"/>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Διαδραστικές δραστηριότητες με ανατροφοδότηση</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6" name="Google Shape;1740;p46"/>
          <p:cNvSpPr txBox="1">
            <a:spLocks/>
          </p:cNvSpPr>
          <p:nvPr/>
        </p:nvSpPr>
        <p:spPr>
          <a:xfrm>
            <a:off x="2411760" y="2931790"/>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Μη μακροσκελή κείμενα</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7" name="Google Shape;1740;p46"/>
          <p:cNvSpPr txBox="1">
            <a:spLocks/>
          </p:cNvSpPr>
          <p:nvPr/>
        </p:nvSpPr>
        <p:spPr>
          <a:xfrm>
            <a:off x="2411760" y="3363838"/>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Σαφείς οδηγίες για δραστηριότητες - εργασίες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8" name="Google Shape;1740;p46"/>
          <p:cNvSpPr txBox="1">
            <a:spLocks/>
          </p:cNvSpPr>
          <p:nvPr/>
        </p:nvSpPr>
        <p:spPr>
          <a:xfrm>
            <a:off x="2411760" y="3795886"/>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Στοιχεία επισήμανσης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9" name="Google Shape;1740;p46"/>
          <p:cNvSpPr txBox="1">
            <a:spLocks/>
          </p:cNvSpPr>
          <p:nvPr/>
        </p:nvSpPr>
        <p:spPr>
          <a:xfrm>
            <a:off x="2411760" y="4227934"/>
            <a:ext cx="694826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Εισαγωγικές δραστηριότητες κατανόησης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1+#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500" fill="hold"/>
                                        <p:tgtEl>
                                          <p:spTgt spid="47"/>
                                        </p:tgtEl>
                                        <p:attrNameLst>
                                          <p:attrName>ppt_x</p:attrName>
                                        </p:attrNameLst>
                                      </p:cBhvr>
                                      <p:tavLst>
                                        <p:tav tm="0">
                                          <p:val>
                                            <p:strVal val="1+#ppt_w/2"/>
                                          </p:val>
                                        </p:tav>
                                        <p:tav tm="100000">
                                          <p:val>
                                            <p:strVal val="#ppt_x"/>
                                          </p:val>
                                        </p:tav>
                                      </p:tavLst>
                                    </p:anim>
                                    <p:anim calcmode="lin" valueType="num">
                                      <p:cBhvr additive="base">
                                        <p:cTn id="12"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500" fill="hold"/>
                                        <p:tgtEl>
                                          <p:spTgt spid="58"/>
                                        </p:tgtEl>
                                        <p:attrNameLst>
                                          <p:attrName>ppt_x</p:attrName>
                                        </p:attrNameLst>
                                      </p:cBhvr>
                                      <p:tavLst>
                                        <p:tav tm="0">
                                          <p:val>
                                            <p:strVal val="#ppt_x"/>
                                          </p:val>
                                        </p:tav>
                                        <p:tav tm="100000">
                                          <p:val>
                                            <p:strVal val="#ppt_x"/>
                                          </p:val>
                                        </p:tav>
                                      </p:tavLst>
                                    </p:anim>
                                    <p:anim calcmode="lin" valueType="num">
                                      <p:cBhvr additive="base">
                                        <p:cTn id="18" dur="500" fill="hold"/>
                                        <p:tgtEl>
                                          <p:spTgt spid="58"/>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9"/>
                                        </p:tgtEl>
                                        <p:attrNameLst>
                                          <p:attrName>style.visibility</p:attrName>
                                        </p:attrNameLst>
                                      </p:cBhvr>
                                      <p:to>
                                        <p:strVal val="visible"/>
                                      </p:to>
                                    </p:set>
                                    <p:anim calcmode="lin" valueType="num">
                                      <p:cBhvr additive="base">
                                        <p:cTn id="21" dur="500" fill="hold"/>
                                        <p:tgtEl>
                                          <p:spTgt spid="59"/>
                                        </p:tgtEl>
                                        <p:attrNameLst>
                                          <p:attrName>ppt_x</p:attrName>
                                        </p:attrNameLst>
                                      </p:cBhvr>
                                      <p:tavLst>
                                        <p:tav tm="0">
                                          <p:val>
                                            <p:strVal val="#ppt_x"/>
                                          </p:val>
                                        </p:tav>
                                        <p:tav tm="100000">
                                          <p:val>
                                            <p:strVal val="#ppt_x"/>
                                          </p:val>
                                        </p:tav>
                                      </p:tavLst>
                                    </p:anim>
                                    <p:anim calcmode="lin" valueType="num">
                                      <p:cBhvr additive="base">
                                        <p:cTn id="22" dur="500" fill="hold"/>
                                        <p:tgtEl>
                                          <p:spTgt spid="5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60"/>
                                        </p:tgtEl>
                                        <p:attrNameLst>
                                          <p:attrName>style.visibility</p:attrName>
                                        </p:attrNameLst>
                                      </p:cBhvr>
                                      <p:to>
                                        <p:strVal val="visible"/>
                                      </p:to>
                                    </p:set>
                                    <p:anim calcmode="lin" valueType="num">
                                      <p:cBhvr additive="base">
                                        <p:cTn id="27" dur="500" fill="hold"/>
                                        <p:tgtEl>
                                          <p:spTgt spid="60"/>
                                        </p:tgtEl>
                                        <p:attrNameLst>
                                          <p:attrName>ppt_x</p:attrName>
                                        </p:attrNameLst>
                                      </p:cBhvr>
                                      <p:tavLst>
                                        <p:tav tm="0">
                                          <p:val>
                                            <p:strVal val="0-#ppt_w/2"/>
                                          </p:val>
                                        </p:tav>
                                        <p:tav tm="100000">
                                          <p:val>
                                            <p:strVal val="#ppt_x"/>
                                          </p:val>
                                        </p:tav>
                                      </p:tavLst>
                                    </p:anim>
                                    <p:anim calcmode="lin" valueType="num">
                                      <p:cBhvr additive="base">
                                        <p:cTn id="28" dur="500" fill="hold"/>
                                        <p:tgtEl>
                                          <p:spTgt spid="6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61"/>
                                        </p:tgtEl>
                                        <p:attrNameLst>
                                          <p:attrName>style.visibility</p:attrName>
                                        </p:attrNameLst>
                                      </p:cBhvr>
                                      <p:to>
                                        <p:strVal val="visible"/>
                                      </p:to>
                                    </p:set>
                                    <p:anim calcmode="lin" valueType="num">
                                      <p:cBhvr additive="base">
                                        <p:cTn id="31" dur="500" fill="hold"/>
                                        <p:tgtEl>
                                          <p:spTgt spid="61"/>
                                        </p:tgtEl>
                                        <p:attrNameLst>
                                          <p:attrName>ppt_x</p:attrName>
                                        </p:attrNameLst>
                                      </p:cBhvr>
                                      <p:tavLst>
                                        <p:tav tm="0">
                                          <p:val>
                                            <p:strVal val="0-#ppt_w/2"/>
                                          </p:val>
                                        </p:tav>
                                        <p:tav tm="100000">
                                          <p:val>
                                            <p:strVal val="#ppt_x"/>
                                          </p:val>
                                        </p:tav>
                                      </p:tavLst>
                                    </p:anim>
                                    <p:anim calcmode="lin" valueType="num">
                                      <p:cBhvr additive="base">
                                        <p:cTn id="32"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62"/>
                                        </p:tgtEl>
                                        <p:attrNameLst>
                                          <p:attrName>style.visibility</p:attrName>
                                        </p:attrNameLst>
                                      </p:cBhvr>
                                      <p:to>
                                        <p:strVal val="visible"/>
                                      </p:to>
                                    </p:set>
                                    <p:anim calcmode="lin" valueType="num">
                                      <p:cBhvr additive="base">
                                        <p:cTn id="37" dur="500" fill="hold"/>
                                        <p:tgtEl>
                                          <p:spTgt spid="62"/>
                                        </p:tgtEl>
                                        <p:attrNameLst>
                                          <p:attrName>ppt_x</p:attrName>
                                        </p:attrNameLst>
                                      </p:cBhvr>
                                      <p:tavLst>
                                        <p:tav tm="0">
                                          <p:val>
                                            <p:strVal val="0-#ppt_w/2"/>
                                          </p:val>
                                        </p:tav>
                                        <p:tav tm="100000">
                                          <p:val>
                                            <p:strVal val="#ppt_x"/>
                                          </p:val>
                                        </p:tav>
                                      </p:tavLst>
                                    </p:anim>
                                    <p:anim calcmode="lin" valueType="num">
                                      <p:cBhvr additive="base">
                                        <p:cTn id="38" dur="500" fill="hold"/>
                                        <p:tgtEl>
                                          <p:spTgt spid="62"/>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anim calcmode="lin" valueType="num">
                                      <p:cBhvr additive="base">
                                        <p:cTn id="41" dur="500" fill="hold"/>
                                        <p:tgtEl>
                                          <p:spTgt spid="63"/>
                                        </p:tgtEl>
                                        <p:attrNameLst>
                                          <p:attrName>ppt_x</p:attrName>
                                        </p:attrNameLst>
                                      </p:cBhvr>
                                      <p:tavLst>
                                        <p:tav tm="0">
                                          <p:val>
                                            <p:strVal val="0-#ppt_w/2"/>
                                          </p:val>
                                        </p:tav>
                                        <p:tav tm="100000">
                                          <p:val>
                                            <p:strVal val="#ppt_x"/>
                                          </p:val>
                                        </p:tav>
                                      </p:tavLst>
                                    </p:anim>
                                    <p:anim calcmode="lin" valueType="num">
                                      <p:cBhvr additive="base">
                                        <p:cTn id="42"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nodeType="clickEffect">
                                  <p:stCondLst>
                                    <p:cond delay="0"/>
                                  </p:stCondLst>
                                  <p:childTnLst>
                                    <p:set>
                                      <p:cBhvr>
                                        <p:cTn id="46" dur="1" fill="hold">
                                          <p:stCondLst>
                                            <p:cond delay="0"/>
                                          </p:stCondLst>
                                        </p:cTn>
                                        <p:tgtEl>
                                          <p:spTgt spid="64"/>
                                        </p:tgtEl>
                                        <p:attrNameLst>
                                          <p:attrName>style.visibility</p:attrName>
                                        </p:attrNameLst>
                                      </p:cBhvr>
                                      <p:to>
                                        <p:strVal val="visible"/>
                                      </p:to>
                                    </p:set>
                                    <p:anim calcmode="lin" valueType="num">
                                      <p:cBhvr additive="base">
                                        <p:cTn id="47" dur="500" fill="hold"/>
                                        <p:tgtEl>
                                          <p:spTgt spid="64"/>
                                        </p:tgtEl>
                                        <p:attrNameLst>
                                          <p:attrName>ppt_x</p:attrName>
                                        </p:attrNameLst>
                                      </p:cBhvr>
                                      <p:tavLst>
                                        <p:tav tm="0">
                                          <p:val>
                                            <p:strVal val="0-#ppt_w/2"/>
                                          </p:val>
                                        </p:tav>
                                        <p:tav tm="100000">
                                          <p:val>
                                            <p:strVal val="#ppt_x"/>
                                          </p:val>
                                        </p:tav>
                                      </p:tavLst>
                                    </p:anim>
                                    <p:anim calcmode="lin" valueType="num">
                                      <p:cBhvr additive="base">
                                        <p:cTn id="48" dur="500" fill="hold"/>
                                        <p:tgtEl>
                                          <p:spTgt spid="64"/>
                                        </p:tgtEl>
                                        <p:attrNameLst>
                                          <p:attrName>ppt_y</p:attrName>
                                        </p:attrNameLst>
                                      </p:cBhvr>
                                      <p:tavLst>
                                        <p:tav tm="0">
                                          <p:val>
                                            <p:strVal val="#ppt_y"/>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65"/>
                                        </p:tgtEl>
                                        <p:attrNameLst>
                                          <p:attrName>style.visibility</p:attrName>
                                        </p:attrNameLst>
                                      </p:cBhvr>
                                      <p:to>
                                        <p:strVal val="visible"/>
                                      </p:to>
                                    </p:set>
                                    <p:anim calcmode="lin" valueType="num">
                                      <p:cBhvr additive="base">
                                        <p:cTn id="51" dur="500" fill="hold"/>
                                        <p:tgtEl>
                                          <p:spTgt spid="65"/>
                                        </p:tgtEl>
                                        <p:attrNameLst>
                                          <p:attrName>ppt_x</p:attrName>
                                        </p:attrNameLst>
                                      </p:cBhvr>
                                      <p:tavLst>
                                        <p:tav tm="0">
                                          <p:val>
                                            <p:strVal val="0-#ppt_w/2"/>
                                          </p:val>
                                        </p:tav>
                                        <p:tav tm="100000">
                                          <p:val>
                                            <p:strVal val="#ppt_x"/>
                                          </p:val>
                                        </p:tav>
                                      </p:tavLst>
                                    </p:anim>
                                    <p:anim calcmode="lin" valueType="num">
                                      <p:cBhvr additive="base">
                                        <p:cTn id="52" dur="500" fill="hold"/>
                                        <p:tgtEl>
                                          <p:spTgt spid="65"/>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66"/>
                                        </p:tgtEl>
                                        <p:attrNameLst>
                                          <p:attrName>style.visibility</p:attrName>
                                        </p:attrNameLst>
                                      </p:cBhvr>
                                      <p:to>
                                        <p:strVal val="visible"/>
                                      </p:to>
                                    </p:set>
                                    <p:anim calcmode="lin" valueType="num">
                                      <p:cBhvr additive="base">
                                        <p:cTn id="57" dur="500" fill="hold"/>
                                        <p:tgtEl>
                                          <p:spTgt spid="66"/>
                                        </p:tgtEl>
                                        <p:attrNameLst>
                                          <p:attrName>ppt_x</p:attrName>
                                        </p:attrNameLst>
                                      </p:cBhvr>
                                      <p:tavLst>
                                        <p:tav tm="0">
                                          <p:val>
                                            <p:strVal val="0-#ppt_w/2"/>
                                          </p:val>
                                        </p:tav>
                                        <p:tav tm="100000">
                                          <p:val>
                                            <p:strVal val="#ppt_x"/>
                                          </p:val>
                                        </p:tav>
                                      </p:tavLst>
                                    </p:anim>
                                    <p:anim calcmode="lin" valueType="num">
                                      <p:cBhvr additive="base">
                                        <p:cTn id="58" dur="500" fill="hold"/>
                                        <p:tgtEl>
                                          <p:spTgt spid="66"/>
                                        </p:tgtEl>
                                        <p:attrNameLst>
                                          <p:attrName>ppt_y</p:attrName>
                                        </p:attrNameLst>
                                      </p:cBhvr>
                                      <p:tavLst>
                                        <p:tav tm="0">
                                          <p:val>
                                            <p:strVal val="#ppt_y"/>
                                          </p:val>
                                        </p:tav>
                                        <p:tav tm="100000">
                                          <p:val>
                                            <p:strVal val="#ppt_y"/>
                                          </p:val>
                                        </p:tav>
                                      </p:tavLst>
                                    </p:anim>
                                  </p:childTnLst>
                                </p:cTn>
                              </p:par>
                              <p:par>
                                <p:cTn id="59" presetID="2" presetClass="entr" presetSubtype="8" fill="hold" grpId="0" nodeType="withEffect">
                                  <p:stCondLst>
                                    <p:cond delay="0"/>
                                  </p:stCondLst>
                                  <p:childTnLst>
                                    <p:set>
                                      <p:cBhvr>
                                        <p:cTn id="60" dur="1" fill="hold">
                                          <p:stCondLst>
                                            <p:cond delay="0"/>
                                          </p:stCondLst>
                                        </p:cTn>
                                        <p:tgtEl>
                                          <p:spTgt spid="67"/>
                                        </p:tgtEl>
                                        <p:attrNameLst>
                                          <p:attrName>style.visibility</p:attrName>
                                        </p:attrNameLst>
                                      </p:cBhvr>
                                      <p:to>
                                        <p:strVal val="visible"/>
                                      </p:to>
                                    </p:set>
                                    <p:anim calcmode="lin" valueType="num">
                                      <p:cBhvr additive="base">
                                        <p:cTn id="61" dur="500" fill="hold"/>
                                        <p:tgtEl>
                                          <p:spTgt spid="67"/>
                                        </p:tgtEl>
                                        <p:attrNameLst>
                                          <p:attrName>ppt_x</p:attrName>
                                        </p:attrNameLst>
                                      </p:cBhvr>
                                      <p:tavLst>
                                        <p:tav tm="0">
                                          <p:val>
                                            <p:strVal val="0-#ppt_w/2"/>
                                          </p:val>
                                        </p:tav>
                                        <p:tav tm="100000">
                                          <p:val>
                                            <p:strVal val="#ppt_x"/>
                                          </p:val>
                                        </p:tav>
                                      </p:tavLst>
                                    </p:anim>
                                    <p:anim calcmode="lin" valueType="num">
                                      <p:cBhvr additive="base">
                                        <p:cTn id="62" dur="500" fill="hold"/>
                                        <p:tgtEl>
                                          <p:spTgt spid="67"/>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8" fill="hold" nodeType="clickEffect">
                                  <p:stCondLst>
                                    <p:cond delay="0"/>
                                  </p:stCondLst>
                                  <p:childTnLst>
                                    <p:set>
                                      <p:cBhvr>
                                        <p:cTn id="66" dur="1" fill="hold">
                                          <p:stCondLst>
                                            <p:cond delay="0"/>
                                          </p:stCondLst>
                                        </p:cTn>
                                        <p:tgtEl>
                                          <p:spTgt spid="68"/>
                                        </p:tgtEl>
                                        <p:attrNameLst>
                                          <p:attrName>style.visibility</p:attrName>
                                        </p:attrNameLst>
                                      </p:cBhvr>
                                      <p:to>
                                        <p:strVal val="visible"/>
                                      </p:to>
                                    </p:set>
                                    <p:anim calcmode="lin" valueType="num">
                                      <p:cBhvr additive="base">
                                        <p:cTn id="67" dur="500" fill="hold"/>
                                        <p:tgtEl>
                                          <p:spTgt spid="68"/>
                                        </p:tgtEl>
                                        <p:attrNameLst>
                                          <p:attrName>ppt_x</p:attrName>
                                        </p:attrNameLst>
                                      </p:cBhvr>
                                      <p:tavLst>
                                        <p:tav tm="0">
                                          <p:val>
                                            <p:strVal val="0-#ppt_w/2"/>
                                          </p:val>
                                        </p:tav>
                                        <p:tav tm="100000">
                                          <p:val>
                                            <p:strVal val="#ppt_x"/>
                                          </p:val>
                                        </p:tav>
                                      </p:tavLst>
                                    </p:anim>
                                    <p:anim calcmode="lin" valueType="num">
                                      <p:cBhvr additive="base">
                                        <p:cTn id="68" dur="500" fill="hold"/>
                                        <p:tgtEl>
                                          <p:spTgt spid="68"/>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69"/>
                                        </p:tgtEl>
                                        <p:attrNameLst>
                                          <p:attrName>style.visibility</p:attrName>
                                        </p:attrNameLst>
                                      </p:cBhvr>
                                      <p:to>
                                        <p:strVal val="visible"/>
                                      </p:to>
                                    </p:set>
                                    <p:anim calcmode="lin" valueType="num">
                                      <p:cBhvr additive="base">
                                        <p:cTn id="71" dur="500" fill="hold"/>
                                        <p:tgtEl>
                                          <p:spTgt spid="69"/>
                                        </p:tgtEl>
                                        <p:attrNameLst>
                                          <p:attrName>ppt_x</p:attrName>
                                        </p:attrNameLst>
                                      </p:cBhvr>
                                      <p:tavLst>
                                        <p:tav tm="0">
                                          <p:val>
                                            <p:strVal val="0-#ppt_w/2"/>
                                          </p:val>
                                        </p:tav>
                                        <p:tav tm="100000">
                                          <p:val>
                                            <p:strVal val="#ppt_x"/>
                                          </p:val>
                                        </p:tav>
                                      </p:tavLst>
                                    </p:anim>
                                    <p:anim calcmode="lin" valueType="num">
                                      <p:cBhvr additive="base">
                                        <p:cTn id="72" dur="500" fill="hold"/>
                                        <p:tgtEl>
                                          <p:spTgt spid="69"/>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4" fill="hold" grpId="1" nodeType="clickEffect">
                                  <p:stCondLst>
                                    <p:cond delay="0"/>
                                  </p:stCondLst>
                                  <p:childTnLst>
                                    <p:anim calcmode="lin" valueType="num">
                                      <p:cBhvr additive="base">
                                        <p:cTn id="76" dur="500"/>
                                        <p:tgtEl>
                                          <p:spTgt spid="69"/>
                                        </p:tgtEl>
                                        <p:attrNameLst>
                                          <p:attrName>ppt_x</p:attrName>
                                        </p:attrNameLst>
                                      </p:cBhvr>
                                      <p:tavLst>
                                        <p:tav tm="0">
                                          <p:val>
                                            <p:strVal val="ppt_x"/>
                                          </p:val>
                                        </p:tav>
                                        <p:tav tm="100000">
                                          <p:val>
                                            <p:strVal val="ppt_x"/>
                                          </p:val>
                                        </p:tav>
                                      </p:tavLst>
                                    </p:anim>
                                    <p:anim calcmode="lin" valueType="num">
                                      <p:cBhvr additive="base">
                                        <p:cTn id="77" dur="500"/>
                                        <p:tgtEl>
                                          <p:spTgt spid="69"/>
                                        </p:tgtEl>
                                        <p:attrNameLst>
                                          <p:attrName>ppt_y</p:attrName>
                                        </p:attrNameLst>
                                      </p:cBhvr>
                                      <p:tavLst>
                                        <p:tav tm="0">
                                          <p:val>
                                            <p:strVal val="ppt_y"/>
                                          </p:val>
                                        </p:tav>
                                        <p:tav tm="100000">
                                          <p:val>
                                            <p:strVal val="1+ppt_h/2"/>
                                          </p:val>
                                        </p:tav>
                                      </p:tavLst>
                                    </p:anim>
                                    <p:set>
                                      <p:cBhvr>
                                        <p:cTn id="78" dur="1" fill="hold">
                                          <p:stCondLst>
                                            <p:cond delay="499"/>
                                          </p:stCondLst>
                                        </p:cTn>
                                        <p:tgtEl>
                                          <p:spTgt spid="69"/>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68"/>
                                        </p:tgtEl>
                                        <p:attrNameLst>
                                          <p:attrName>ppt_x</p:attrName>
                                        </p:attrNameLst>
                                      </p:cBhvr>
                                      <p:tavLst>
                                        <p:tav tm="0">
                                          <p:val>
                                            <p:strVal val="ppt_x"/>
                                          </p:val>
                                        </p:tav>
                                        <p:tav tm="100000">
                                          <p:val>
                                            <p:strVal val="ppt_x"/>
                                          </p:val>
                                        </p:tav>
                                      </p:tavLst>
                                    </p:anim>
                                    <p:anim calcmode="lin" valueType="num">
                                      <p:cBhvr additive="base">
                                        <p:cTn id="81" dur="500"/>
                                        <p:tgtEl>
                                          <p:spTgt spid="68"/>
                                        </p:tgtEl>
                                        <p:attrNameLst>
                                          <p:attrName>ppt_y</p:attrName>
                                        </p:attrNameLst>
                                      </p:cBhvr>
                                      <p:tavLst>
                                        <p:tav tm="0">
                                          <p:val>
                                            <p:strVal val="ppt_y"/>
                                          </p:val>
                                        </p:tav>
                                        <p:tav tm="100000">
                                          <p:val>
                                            <p:strVal val="1+ppt_h/2"/>
                                          </p:val>
                                        </p:tav>
                                      </p:tavLst>
                                    </p:anim>
                                    <p:set>
                                      <p:cBhvr>
                                        <p:cTn id="82" dur="1" fill="hold">
                                          <p:stCondLst>
                                            <p:cond delay="499"/>
                                          </p:stCondLst>
                                        </p:cTn>
                                        <p:tgtEl>
                                          <p:spTgt spid="68"/>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66"/>
                                        </p:tgtEl>
                                        <p:attrNameLst>
                                          <p:attrName>ppt_x</p:attrName>
                                        </p:attrNameLst>
                                      </p:cBhvr>
                                      <p:tavLst>
                                        <p:tav tm="0">
                                          <p:val>
                                            <p:strVal val="ppt_x"/>
                                          </p:val>
                                        </p:tav>
                                        <p:tav tm="100000">
                                          <p:val>
                                            <p:strVal val="ppt_x"/>
                                          </p:val>
                                        </p:tav>
                                      </p:tavLst>
                                    </p:anim>
                                    <p:anim calcmode="lin" valueType="num">
                                      <p:cBhvr additive="base">
                                        <p:cTn id="85" dur="500"/>
                                        <p:tgtEl>
                                          <p:spTgt spid="66"/>
                                        </p:tgtEl>
                                        <p:attrNameLst>
                                          <p:attrName>ppt_y</p:attrName>
                                        </p:attrNameLst>
                                      </p:cBhvr>
                                      <p:tavLst>
                                        <p:tav tm="0">
                                          <p:val>
                                            <p:strVal val="ppt_y"/>
                                          </p:val>
                                        </p:tav>
                                        <p:tav tm="100000">
                                          <p:val>
                                            <p:strVal val="1+ppt_h/2"/>
                                          </p:val>
                                        </p:tav>
                                      </p:tavLst>
                                    </p:anim>
                                    <p:set>
                                      <p:cBhvr>
                                        <p:cTn id="86" dur="1" fill="hold">
                                          <p:stCondLst>
                                            <p:cond delay="499"/>
                                          </p:stCondLst>
                                        </p:cTn>
                                        <p:tgtEl>
                                          <p:spTgt spid="66"/>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67"/>
                                        </p:tgtEl>
                                        <p:attrNameLst>
                                          <p:attrName>ppt_x</p:attrName>
                                        </p:attrNameLst>
                                      </p:cBhvr>
                                      <p:tavLst>
                                        <p:tav tm="0">
                                          <p:val>
                                            <p:strVal val="ppt_x"/>
                                          </p:val>
                                        </p:tav>
                                        <p:tav tm="100000">
                                          <p:val>
                                            <p:strVal val="ppt_x"/>
                                          </p:val>
                                        </p:tav>
                                      </p:tavLst>
                                    </p:anim>
                                    <p:anim calcmode="lin" valueType="num">
                                      <p:cBhvr additive="base">
                                        <p:cTn id="89" dur="500"/>
                                        <p:tgtEl>
                                          <p:spTgt spid="67"/>
                                        </p:tgtEl>
                                        <p:attrNameLst>
                                          <p:attrName>ppt_y</p:attrName>
                                        </p:attrNameLst>
                                      </p:cBhvr>
                                      <p:tavLst>
                                        <p:tav tm="0">
                                          <p:val>
                                            <p:strVal val="ppt_y"/>
                                          </p:val>
                                        </p:tav>
                                        <p:tav tm="100000">
                                          <p:val>
                                            <p:strVal val="1+ppt_h/2"/>
                                          </p:val>
                                        </p:tav>
                                      </p:tavLst>
                                    </p:anim>
                                    <p:set>
                                      <p:cBhvr>
                                        <p:cTn id="90" dur="1" fill="hold">
                                          <p:stCondLst>
                                            <p:cond delay="499"/>
                                          </p:stCondLst>
                                        </p:cTn>
                                        <p:tgtEl>
                                          <p:spTgt spid="67"/>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65"/>
                                        </p:tgtEl>
                                        <p:attrNameLst>
                                          <p:attrName>ppt_x</p:attrName>
                                        </p:attrNameLst>
                                      </p:cBhvr>
                                      <p:tavLst>
                                        <p:tav tm="0">
                                          <p:val>
                                            <p:strVal val="ppt_x"/>
                                          </p:val>
                                        </p:tav>
                                        <p:tav tm="100000">
                                          <p:val>
                                            <p:strVal val="ppt_x"/>
                                          </p:val>
                                        </p:tav>
                                      </p:tavLst>
                                    </p:anim>
                                    <p:anim calcmode="lin" valueType="num">
                                      <p:cBhvr additive="base">
                                        <p:cTn id="93" dur="500"/>
                                        <p:tgtEl>
                                          <p:spTgt spid="65"/>
                                        </p:tgtEl>
                                        <p:attrNameLst>
                                          <p:attrName>ppt_y</p:attrName>
                                        </p:attrNameLst>
                                      </p:cBhvr>
                                      <p:tavLst>
                                        <p:tav tm="0">
                                          <p:val>
                                            <p:strVal val="ppt_y"/>
                                          </p:val>
                                        </p:tav>
                                        <p:tav tm="100000">
                                          <p:val>
                                            <p:strVal val="1+ppt_h/2"/>
                                          </p:val>
                                        </p:tav>
                                      </p:tavLst>
                                    </p:anim>
                                    <p:set>
                                      <p:cBhvr>
                                        <p:cTn id="94" dur="1" fill="hold">
                                          <p:stCondLst>
                                            <p:cond delay="499"/>
                                          </p:stCondLst>
                                        </p:cTn>
                                        <p:tgtEl>
                                          <p:spTgt spid="65"/>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64"/>
                                        </p:tgtEl>
                                        <p:attrNameLst>
                                          <p:attrName>ppt_x</p:attrName>
                                        </p:attrNameLst>
                                      </p:cBhvr>
                                      <p:tavLst>
                                        <p:tav tm="0">
                                          <p:val>
                                            <p:strVal val="ppt_x"/>
                                          </p:val>
                                        </p:tav>
                                        <p:tav tm="100000">
                                          <p:val>
                                            <p:strVal val="ppt_x"/>
                                          </p:val>
                                        </p:tav>
                                      </p:tavLst>
                                    </p:anim>
                                    <p:anim calcmode="lin" valueType="num">
                                      <p:cBhvr additive="base">
                                        <p:cTn id="97" dur="500"/>
                                        <p:tgtEl>
                                          <p:spTgt spid="64"/>
                                        </p:tgtEl>
                                        <p:attrNameLst>
                                          <p:attrName>ppt_y</p:attrName>
                                        </p:attrNameLst>
                                      </p:cBhvr>
                                      <p:tavLst>
                                        <p:tav tm="0">
                                          <p:val>
                                            <p:strVal val="ppt_y"/>
                                          </p:val>
                                        </p:tav>
                                        <p:tav tm="100000">
                                          <p:val>
                                            <p:strVal val="1+ppt_h/2"/>
                                          </p:val>
                                        </p:tav>
                                      </p:tavLst>
                                    </p:anim>
                                    <p:set>
                                      <p:cBhvr>
                                        <p:cTn id="98" dur="1" fill="hold">
                                          <p:stCondLst>
                                            <p:cond delay="499"/>
                                          </p:stCondLst>
                                        </p:cTn>
                                        <p:tgtEl>
                                          <p:spTgt spid="64"/>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63"/>
                                        </p:tgtEl>
                                        <p:attrNameLst>
                                          <p:attrName>ppt_x</p:attrName>
                                        </p:attrNameLst>
                                      </p:cBhvr>
                                      <p:tavLst>
                                        <p:tav tm="0">
                                          <p:val>
                                            <p:strVal val="ppt_x"/>
                                          </p:val>
                                        </p:tav>
                                        <p:tav tm="100000">
                                          <p:val>
                                            <p:strVal val="ppt_x"/>
                                          </p:val>
                                        </p:tav>
                                      </p:tavLst>
                                    </p:anim>
                                    <p:anim calcmode="lin" valueType="num">
                                      <p:cBhvr additive="base">
                                        <p:cTn id="101" dur="500"/>
                                        <p:tgtEl>
                                          <p:spTgt spid="63"/>
                                        </p:tgtEl>
                                        <p:attrNameLst>
                                          <p:attrName>ppt_y</p:attrName>
                                        </p:attrNameLst>
                                      </p:cBhvr>
                                      <p:tavLst>
                                        <p:tav tm="0">
                                          <p:val>
                                            <p:strVal val="ppt_y"/>
                                          </p:val>
                                        </p:tav>
                                        <p:tav tm="100000">
                                          <p:val>
                                            <p:strVal val="1+ppt_h/2"/>
                                          </p:val>
                                        </p:tav>
                                      </p:tavLst>
                                    </p:anim>
                                    <p:set>
                                      <p:cBhvr>
                                        <p:cTn id="102" dur="1" fill="hold">
                                          <p:stCondLst>
                                            <p:cond delay="499"/>
                                          </p:stCondLst>
                                        </p:cTn>
                                        <p:tgtEl>
                                          <p:spTgt spid="63"/>
                                        </p:tgtEl>
                                        <p:attrNameLst>
                                          <p:attrName>style.visibility</p:attrName>
                                        </p:attrNameLst>
                                      </p:cBhvr>
                                      <p:to>
                                        <p:strVal val="hidden"/>
                                      </p:to>
                                    </p:set>
                                  </p:childTnLst>
                                </p:cTn>
                              </p:par>
                              <p:par>
                                <p:cTn id="103" presetID="2" presetClass="exit" presetSubtype="4" fill="hold" nodeType="withEffect">
                                  <p:stCondLst>
                                    <p:cond delay="0"/>
                                  </p:stCondLst>
                                  <p:childTnLst>
                                    <p:anim calcmode="lin" valueType="num">
                                      <p:cBhvr additive="base">
                                        <p:cTn id="104" dur="500"/>
                                        <p:tgtEl>
                                          <p:spTgt spid="62"/>
                                        </p:tgtEl>
                                        <p:attrNameLst>
                                          <p:attrName>ppt_x</p:attrName>
                                        </p:attrNameLst>
                                      </p:cBhvr>
                                      <p:tavLst>
                                        <p:tav tm="0">
                                          <p:val>
                                            <p:strVal val="ppt_x"/>
                                          </p:val>
                                        </p:tav>
                                        <p:tav tm="100000">
                                          <p:val>
                                            <p:strVal val="ppt_x"/>
                                          </p:val>
                                        </p:tav>
                                      </p:tavLst>
                                    </p:anim>
                                    <p:anim calcmode="lin" valueType="num">
                                      <p:cBhvr additive="base">
                                        <p:cTn id="105" dur="500"/>
                                        <p:tgtEl>
                                          <p:spTgt spid="62"/>
                                        </p:tgtEl>
                                        <p:attrNameLst>
                                          <p:attrName>ppt_y</p:attrName>
                                        </p:attrNameLst>
                                      </p:cBhvr>
                                      <p:tavLst>
                                        <p:tav tm="0">
                                          <p:val>
                                            <p:strVal val="ppt_y"/>
                                          </p:val>
                                        </p:tav>
                                        <p:tav tm="100000">
                                          <p:val>
                                            <p:strVal val="1+ppt_h/2"/>
                                          </p:val>
                                        </p:tav>
                                      </p:tavLst>
                                    </p:anim>
                                    <p:set>
                                      <p:cBhvr>
                                        <p:cTn id="106" dur="1" fill="hold">
                                          <p:stCondLst>
                                            <p:cond delay="499"/>
                                          </p:stCondLst>
                                        </p:cTn>
                                        <p:tgtEl>
                                          <p:spTgt spid="62"/>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61"/>
                                        </p:tgtEl>
                                        <p:attrNameLst>
                                          <p:attrName>ppt_x</p:attrName>
                                        </p:attrNameLst>
                                      </p:cBhvr>
                                      <p:tavLst>
                                        <p:tav tm="0">
                                          <p:val>
                                            <p:strVal val="ppt_x"/>
                                          </p:val>
                                        </p:tav>
                                        <p:tav tm="100000">
                                          <p:val>
                                            <p:strVal val="ppt_x"/>
                                          </p:val>
                                        </p:tav>
                                      </p:tavLst>
                                    </p:anim>
                                    <p:anim calcmode="lin" valueType="num">
                                      <p:cBhvr additive="base">
                                        <p:cTn id="109" dur="500"/>
                                        <p:tgtEl>
                                          <p:spTgt spid="61"/>
                                        </p:tgtEl>
                                        <p:attrNameLst>
                                          <p:attrName>ppt_y</p:attrName>
                                        </p:attrNameLst>
                                      </p:cBhvr>
                                      <p:tavLst>
                                        <p:tav tm="0">
                                          <p:val>
                                            <p:strVal val="ppt_y"/>
                                          </p:val>
                                        </p:tav>
                                        <p:tav tm="100000">
                                          <p:val>
                                            <p:strVal val="1+ppt_h/2"/>
                                          </p:val>
                                        </p:tav>
                                      </p:tavLst>
                                    </p:anim>
                                    <p:set>
                                      <p:cBhvr>
                                        <p:cTn id="110" dur="1" fill="hold">
                                          <p:stCondLst>
                                            <p:cond delay="499"/>
                                          </p:stCondLst>
                                        </p:cTn>
                                        <p:tgtEl>
                                          <p:spTgt spid="61"/>
                                        </p:tgtEl>
                                        <p:attrNameLst>
                                          <p:attrName>style.visibility</p:attrName>
                                        </p:attrNameLst>
                                      </p:cBhvr>
                                      <p:to>
                                        <p:strVal val="hidden"/>
                                      </p:to>
                                    </p:set>
                                  </p:childTnLst>
                                </p:cTn>
                              </p:par>
                              <p:par>
                                <p:cTn id="111" presetID="2" presetClass="exit" presetSubtype="4" fill="hold" nodeType="withEffect">
                                  <p:stCondLst>
                                    <p:cond delay="0"/>
                                  </p:stCondLst>
                                  <p:childTnLst>
                                    <p:anim calcmode="lin" valueType="num">
                                      <p:cBhvr additive="base">
                                        <p:cTn id="112" dur="500"/>
                                        <p:tgtEl>
                                          <p:spTgt spid="60"/>
                                        </p:tgtEl>
                                        <p:attrNameLst>
                                          <p:attrName>ppt_x</p:attrName>
                                        </p:attrNameLst>
                                      </p:cBhvr>
                                      <p:tavLst>
                                        <p:tav tm="0">
                                          <p:val>
                                            <p:strVal val="ppt_x"/>
                                          </p:val>
                                        </p:tav>
                                        <p:tav tm="100000">
                                          <p:val>
                                            <p:strVal val="ppt_x"/>
                                          </p:val>
                                        </p:tav>
                                      </p:tavLst>
                                    </p:anim>
                                    <p:anim calcmode="lin" valueType="num">
                                      <p:cBhvr additive="base">
                                        <p:cTn id="113" dur="500"/>
                                        <p:tgtEl>
                                          <p:spTgt spid="60"/>
                                        </p:tgtEl>
                                        <p:attrNameLst>
                                          <p:attrName>ppt_y</p:attrName>
                                        </p:attrNameLst>
                                      </p:cBhvr>
                                      <p:tavLst>
                                        <p:tav tm="0">
                                          <p:val>
                                            <p:strVal val="ppt_y"/>
                                          </p:val>
                                        </p:tav>
                                        <p:tav tm="100000">
                                          <p:val>
                                            <p:strVal val="1+ppt_h/2"/>
                                          </p:val>
                                        </p:tav>
                                      </p:tavLst>
                                    </p:anim>
                                    <p:set>
                                      <p:cBhvr>
                                        <p:cTn id="114" dur="1" fill="hold">
                                          <p:stCondLst>
                                            <p:cond delay="499"/>
                                          </p:stCondLst>
                                        </p:cTn>
                                        <p:tgtEl>
                                          <p:spTgt spid="60"/>
                                        </p:tgtEl>
                                        <p:attrNameLst>
                                          <p:attrName>style.visibility</p:attrName>
                                        </p:attrNameLst>
                                      </p:cBhvr>
                                      <p:to>
                                        <p:strVal val="hidden"/>
                                      </p:to>
                                    </p:set>
                                  </p:childTnLst>
                                </p:cTn>
                              </p:par>
                            </p:childTnLst>
                          </p:cTn>
                        </p:par>
                        <p:par>
                          <p:cTn id="115" fill="hold">
                            <p:stCondLst>
                              <p:cond delay="500"/>
                            </p:stCondLst>
                            <p:childTnLst>
                              <p:par>
                                <p:cTn id="116" presetID="2" presetClass="entr" presetSubtype="8" fill="hold" grpId="0" nodeType="afterEffect">
                                  <p:stCondLst>
                                    <p:cond delay="0"/>
                                  </p:stCondLst>
                                  <p:childTnLst>
                                    <p:set>
                                      <p:cBhvr>
                                        <p:cTn id="117" dur="1" fill="hold">
                                          <p:stCondLst>
                                            <p:cond delay="0"/>
                                          </p:stCondLst>
                                        </p:cTn>
                                        <p:tgtEl>
                                          <p:spTgt spid="70"/>
                                        </p:tgtEl>
                                        <p:attrNameLst>
                                          <p:attrName>style.visibility</p:attrName>
                                        </p:attrNameLst>
                                      </p:cBhvr>
                                      <p:to>
                                        <p:strVal val="visible"/>
                                      </p:to>
                                    </p:set>
                                    <p:anim calcmode="lin" valueType="num">
                                      <p:cBhvr additive="base">
                                        <p:cTn id="118" dur="500" fill="hold"/>
                                        <p:tgtEl>
                                          <p:spTgt spid="70"/>
                                        </p:tgtEl>
                                        <p:attrNameLst>
                                          <p:attrName>ppt_x</p:attrName>
                                        </p:attrNameLst>
                                      </p:cBhvr>
                                      <p:tavLst>
                                        <p:tav tm="0">
                                          <p:val>
                                            <p:strVal val="0-#ppt_w/2"/>
                                          </p:val>
                                        </p:tav>
                                        <p:tav tm="100000">
                                          <p:val>
                                            <p:strVal val="#ppt_x"/>
                                          </p:val>
                                        </p:tav>
                                      </p:tavLst>
                                    </p:anim>
                                    <p:anim calcmode="lin" valueType="num">
                                      <p:cBhvr additive="base">
                                        <p:cTn id="119" dur="500" fill="hold"/>
                                        <p:tgtEl>
                                          <p:spTgt spid="70"/>
                                        </p:tgtEl>
                                        <p:attrNameLst>
                                          <p:attrName>ppt_y</p:attrName>
                                        </p:attrNameLst>
                                      </p:cBhvr>
                                      <p:tavLst>
                                        <p:tav tm="0">
                                          <p:val>
                                            <p:strVal val="#ppt_y"/>
                                          </p:val>
                                        </p:tav>
                                        <p:tav tm="100000">
                                          <p:val>
                                            <p:strVal val="#ppt_y"/>
                                          </p:val>
                                        </p:tav>
                                      </p:tavLst>
                                    </p:anim>
                                  </p:childTnLst>
                                </p:cTn>
                              </p:par>
                              <p:par>
                                <p:cTn id="120" presetID="2" presetClass="entr" presetSubtype="8" fill="hold" nodeType="withEffect">
                                  <p:stCondLst>
                                    <p:cond delay="0"/>
                                  </p:stCondLst>
                                  <p:childTnLst>
                                    <p:set>
                                      <p:cBhvr>
                                        <p:cTn id="121" dur="1" fill="hold">
                                          <p:stCondLst>
                                            <p:cond delay="0"/>
                                          </p:stCondLst>
                                        </p:cTn>
                                        <p:tgtEl>
                                          <p:spTgt spid="60"/>
                                        </p:tgtEl>
                                        <p:attrNameLst>
                                          <p:attrName>style.visibility</p:attrName>
                                        </p:attrNameLst>
                                      </p:cBhvr>
                                      <p:to>
                                        <p:strVal val="visible"/>
                                      </p:to>
                                    </p:set>
                                    <p:anim calcmode="lin" valueType="num">
                                      <p:cBhvr additive="base">
                                        <p:cTn id="122" dur="500" fill="hold"/>
                                        <p:tgtEl>
                                          <p:spTgt spid="60"/>
                                        </p:tgtEl>
                                        <p:attrNameLst>
                                          <p:attrName>ppt_x</p:attrName>
                                        </p:attrNameLst>
                                      </p:cBhvr>
                                      <p:tavLst>
                                        <p:tav tm="0">
                                          <p:val>
                                            <p:strVal val="0-#ppt_w/2"/>
                                          </p:val>
                                        </p:tav>
                                        <p:tav tm="100000">
                                          <p:val>
                                            <p:strVal val="#ppt_x"/>
                                          </p:val>
                                        </p:tav>
                                      </p:tavLst>
                                    </p:anim>
                                    <p:anim calcmode="lin" valueType="num">
                                      <p:cBhvr additive="base">
                                        <p:cTn id="123"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2" presetClass="entr" presetSubtype="8" fill="hold" grpId="0" nodeType="clickEffect">
                                  <p:stCondLst>
                                    <p:cond delay="0"/>
                                  </p:stCondLst>
                                  <p:childTnLst>
                                    <p:set>
                                      <p:cBhvr>
                                        <p:cTn id="127" dur="1" fill="hold">
                                          <p:stCondLst>
                                            <p:cond delay="0"/>
                                          </p:stCondLst>
                                        </p:cTn>
                                        <p:tgtEl>
                                          <p:spTgt spid="71"/>
                                        </p:tgtEl>
                                        <p:attrNameLst>
                                          <p:attrName>style.visibility</p:attrName>
                                        </p:attrNameLst>
                                      </p:cBhvr>
                                      <p:to>
                                        <p:strVal val="visible"/>
                                      </p:to>
                                    </p:set>
                                    <p:anim calcmode="lin" valueType="num">
                                      <p:cBhvr additive="base">
                                        <p:cTn id="128" dur="500" fill="hold"/>
                                        <p:tgtEl>
                                          <p:spTgt spid="71"/>
                                        </p:tgtEl>
                                        <p:attrNameLst>
                                          <p:attrName>ppt_x</p:attrName>
                                        </p:attrNameLst>
                                      </p:cBhvr>
                                      <p:tavLst>
                                        <p:tav tm="0">
                                          <p:val>
                                            <p:strVal val="0-#ppt_w/2"/>
                                          </p:val>
                                        </p:tav>
                                        <p:tav tm="100000">
                                          <p:val>
                                            <p:strVal val="#ppt_x"/>
                                          </p:val>
                                        </p:tav>
                                      </p:tavLst>
                                    </p:anim>
                                    <p:anim calcmode="lin" valueType="num">
                                      <p:cBhvr additive="base">
                                        <p:cTn id="129" dur="500" fill="hold"/>
                                        <p:tgtEl>
                                          <p:spTgt spid="71"/>
                                        </p:tgtEl>
                                        <p:attrNameLst>
                                          <p:attrName>ppt_y</p:attrName>
                                        </p:attrNameLst>
                                      </p:cBhvr>
                                      <p:tavLst>
                                        <p:tav tm="0">
                                          <p:val>
                                            <p:strVal val="#ppt_y"/>
                                          </p:val>
                                        </p:tav>
                                        <p:tav tm="100000">
                                          <p:val>
                                            <p:strVal val="#ppt_y"/>
                                          </p:val>
                                        </p:tav>
                                      </p:tavLst>
                                    </p:anim>
                                  </p:childTnLst>
                                </p:cTn>
                              </p:par>
                              <p:par>
                                <p:cTn id="130" presetID="2" presetClass="entr" presetSubtype="8" fill="hold" nodeType="withEffect">
                                  <p:stCondLst>
                                    <p:cond delay="0"/>
                                  </p:stCondLst>
                                  <p:childTnLst>
                                    <p:set>
                                      <p:cBhvr>
                                        <p:cTn id="131" dur="1" fill="hold">
                                          <p:stCondLst>
                                            <p:cond delay="0"/>
                                          </p:stCondLst>
                                        </p:cTn>
                                        <p:tgtEl>
                                          <p:spTgt spid="62"/>
                                        </p:tgtEl>
                                        <p:attrNameLst>
                                          <p:attrName>style.visibility</p:attrName>
                                        </p:attrNameLst>
                                      </p:cBhvr>
                                      <p:to>
                                        <p:strVal val="visible"/>
                                      </p:to>
                                    </p:set>
                                    <p:anim calcmode="lin" valueType="num">
                                      <p:cBhvr additive="base">
                                        <p:cTn id="132" dur="500" fill="hold"/>
                                        <p:tgtEl>
                                          <p:spTgt spid="62"/>
                                        </p:tgtEl>
                                        <p:attrNameLst>
                                          <p:attrName>ppt_x</p:attrName>
                                        </p:attrNameLst>
                                      </p:cBhvr>
                                      <p:tavLst>
                                        <p:tav tm="0">
                                          <p:val>
                                            <p:strVal val="0-#ppt_w/2"/>
                                          </p:val>
                                        </p:tav>
                                        <p:tav tm="100000">
                                          <p:val>
                                            <p:strVal val="#ppt_x"/>
                                          </p:val>
                                        </p:tav>
                                      </p:tavLst>
                                    </p:anim>
                                    <p:anim calcmode="lin" valueType="num">
                                      <p:cBhvr additive="base">
                                        <p:cTn id="133"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8" fill="hold" grpId="0" nodeType="clickEffect">
                                  <p:stCondLst>
                                    <p:cond delay="0"/>
                                  </p:stCondLst>
                                  <p:childTnLst>
                                    <p:set>
                                      <p:cBhvr>
                                        <p:cTn id="137" dur="1" fill="hold">
                                          <p:stCondLst>
                                            <p:cond delay="0"/>
                                          </p:stCondLst>
                                        </p:cTn>
                                        <p:tgtEl>
                                          <p:spTgt spid="72"/>
                                        </p:tgtEl>
                                        <p:attrNameLst>
                                          <p:attrName>style.visibility</p:attrName>
                                        </p:attrNameLst>
                                      </p:cBhvr>
                                      <p:to>
                                        <p:strVal val="visible"/>
                                      </p:to>
                                    </p:set>
                                    <p:anim calcmode="lin" valueType="num">
                                      <p:cBhvr additive="base">
                                        <p:cTn id="138" dur="500" fill="hold"/>
                                        <p:tgtEl>
                                          <p:spTgt spid="72"/>
                                        </p:tgtEl>
                                        <p:attrNameLst>
                                          <p:attrName>ppt_x</p:attrName>
                                        </p:attrNameLst>
                                      </p:cBhvr>
                                      <p:tavLst>
                                        <p:tav tm="0">
                                          <p:val>
                                            <p:strVal val="0-#ppt_w/2"/>
                                          </p:val>
                                        </p:tav>
                                        <p:tav tm="100000">
                                          <p:val>
                                            <p:strVal val="#ppt_x"/>
                                          </p:val>
                                        </p:tav>
                                      </p:tavLst>
                                    </p:anim>
                                    <p:anim calcmode="lin" valueType="num">
                                      <p:cBhvr additive="base">
                                        <p:cTn id="139" dur="500" fill="hold"/>
                                        <p:tgtEl>
                                          <p:spTgt spid="72"/>
                                        </p:tgtEl>
                                        <p:attrNameLst>
                                          <p:attrName>ppt_y</p:attrName>
                                        </p:attrNameLst>
                                      </p:cBhvr>
                                      <p:tavLst>
                                        <p:tav tm="0">
                                          <p:val>
                                            <p:strVal val="#ppt_y"/>
                                          </p:val>
                                        </p:tav>
                                        <p:tav tm="100000">
                                          <p:val>
                                            <p:strVal val="#ppt_y"/>
                                          </p:val>
                                        </p:tav>
                                      </p:tavLst>
                                    </p:anim>
                                  </p:childTnLst>
                                </p:cTn>
                              </p:par>
                              <p:par>
                                <p:cTn id="140" presetID="2" presetClass="entr" presetSubtype="8" fill="hold" nodeType="withEffect">
                                  <p:stCondLst>
                                    <p:cond delay="0"/>
                                  </p:stCondLst>
                                  <p:childTnLst>
                                    <p:set>
                                      <p:cBhvr>
                                        <p:cTn id="141" dur="1" fill="hold">
                                          <p:stCondLst>
                                            <p:cond delay="0"/>
                                          </p:stCondLst>
                                        </p:cTn>
                                        <p:tgtEl>
                                          <p:spTgt spid="64"/>
                                        </p:tgtEl>
                                        <p:attrNameLst>
                                          <p:attrName>style.visibility</p:attrName>
                                        </p:attrNameLst>
                                      </p:cBhvr>
                                      <p:to>
                                        <p:strVal val="visible"/>
                                      </p:to>
                                    </p:set>
                                    <p:anim calcmode="lin" valueType="num">
                                      <p:cBhvr additive="base">
                                        <p:cTn id="142" dur="500" fill="hold"/>
                                        <p:tgtEl>
                                          <p:spTgt spid="64"/>
                                        </p:tgtEl>
                                        <p:attrNameLst>
                                          <p:attrName>ppt_x</p:attrName>
                                        </p:attrNameLst>
                                      </p:cBhvr>
                                      <p:tavLst>
                                        <p:tav tm="0">
                                          <p:val>
                                            <p:strVal val="0-#ppt_w/2"/>
                                          </p:val>
                                        </p:tav>
                                        <p:tav tm="100000">
                                          <p:val>
                                            <p:strVal val="#ppt_x"/>
                                          </p:val>
                                        </p:tav>
                                      </p:tavLst>
                                    </p:anim>
                                    <p:anim calcmode="lin" valueType="num">
                                      <p:cBhvr additive="base">
                                        <p:cTn id="143" dur="5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144" fill="hold">
                      <p:stCondLst>
                        <p:cond delay="indefinite"/>
                      </p:stCondLst>
                      <p:childTnLst>
                        <p:par>
                          <p:cTn id="145" fill="hold">
                            <p:stCondLst>
                              <p:cond delay="0"/>
                            </p:stCondLst>
                            <p:childTnLst>
                              <p:par>
                                <p:cTn id="146" presetID="2" presetClass="entr" presetSubtype="8" fill="hold" grpId="0" nodeType="clickEffect">
                                  <p:stCondLst>
                                    <p:cond delay="0"/>
                                  </p:stCondLst>
                                  <p:childTnLst>
                                    <p:set>
                                      <p:cBhvr>
                                        <p:cTn id="147" dur="1" fill="hold">
                                          <p:stCondLst>
                                            <p:cond delay="0"/>
                                          </p:stCondLst>
                                        </p:cTn>
                                        <p:tgtEl>
                                          <p:spTgt spid="73"/>
                                        </p:tgtEl>
                                        <p:attrNameLst>
                                          <p:attrName>style.visibility</p:attrName>
                                        </p:attrNameLst>
                                      </p:cBhvr>
                                      <p:to>
                                        <p:strVal val="visible"/>
                                      </p:to>
                                    </p:set>
                                    <p:anim calcmode="lin" valueType="num">
                                      <p:cBhvr additive="base">
                                        <p:cTn id="148" dur="500" fill="hold"/>
                                        <p:tgtEl>
                                          <p:spTgt spid="73"/>
                                        </p:tgtEl>
                                        <p:attrNameLst>
                                          <p:attrName>ppt_x</p:attrName>
                                        </p:attrNameLst>
                                      </p:cBhvr>
                                      <p:tavLst>
                                        <p:tav tm="0">
                                          <p:val>
                                            <p:strVal val="0-#ppt_w/2"/>
                                          </p:val>
                                        </p:tav>
                                        <p:tav tm="100000">
                                          <p:val>
                                            <p:strVal val="#ppt_x"/>
                                          </p:val>
                                        </p:tav>
                                      </p:tavLst>
                                    </p:anim>
                                    <p:anim calcmode="lin" valueType="num">
                                      <p:cBhvr additive="base">
                                        <p:cTn id="149" dur="500" fill="hold"/>
                                        <p:tgtEl>
                                          <p:spTgt spid="73"/>
                                        </p:tgtEl>
                                        <p:attrNameLst>
                                          <p:attrName>ppt_y</p:attrName>
                                        </p:attrNameLst>
                                      </p:cBhvr>
                                      <p:tavLst>
                                        <p:tav tm="0">
                                          <p:val>
                                            <p:strVal val="#ppt_y"/>
                                          </p:val>
                                        </p:tav>
                                        <p:tav tm="100000">
                                          <p:val>
                                            <p:strVal val="#ppt_y"/>
                                          </p:val>
                                        </p:tav>
                                      </p:tavLst>
                                    </p:anim>
                                  </p:childTnLst>
                                </p:cTn>
                              </p:par>
                              <p:par>
                                <p:cTn id="150" presetID="2" presetClass="entr" presetSubtype="8" fill="hold" nodeType="withEffect">
                                  <p:stCondLst>
                                    <p:cond delay="0"/>
                                  </p:stCondLst>
                                  <p:childTnLst>
                                    <p:set>
                                      <p:cBhvr>
                                        <p:cTn id="151" dur="1" fill="hold">
                                          <p:stCondLst>
                                            <p:cond delay="0"/>
                                          </p:stCondLst>
                                        </p:cTn>
                                        <p:tgtEl>
                                          <p:spTgt spid="66"/>
                                        </p:tgtEl>
                                        <p:attrNameLst>
                                          <p:attrName>style.visibility</p:attrName>
                                        </p:attrNameLst>
                                      </p:cBhvr>
                                      <p:to>
                                        <p:strVal val="visible"/>
                                      </p:to>
                                    </p:set>
                                    <p:anim calcmode="lin" valueType="num">
                                      <p:cBhvr additive="base">
                                        <p:cTn id="152" dur="500" fill="hold"/>
                                        <p:tgtEl>
                                          <p:spTgt spid="66"/>
                                        </p:tgtEl>
                                        <p:attrNameLst>
                                          <p:attrName>ppt_x</p:attrName>
                                        </p:attrNameLst>
                                      </p:cBhvr>
                                      <p:tavLst>
                                        <p:tav tm="0">
                                          <p:val>
                                            <p:strVal val="0-#ppt_w/2"/>
                                          </p:val>
                                        </p:tav>
                                        <p:tav tm="100000">
                                          <p:val>
                                            <p:strVal val="#ppt_x"/>
                                          </p:val>
                                        </p:tav>
                                      </p:tavLst>
                                    </p:anim>
                                    <p:anim calcmode="lin" valueType="num">
                                      <p:cBhvr additive="base">
                                        <p:cTn id="153"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8" fill="hold" grpId="0" nodeType="clickEffect">
                                  <p:stCondLst>
                                    <p:cond delay="0"/>
                                  </p:stCondLst>
                                  <p:childTnLst>
                                    <p:set>
                                      <p:cBhvr>
                                        <p:cTn id="157" dur="1" fill="hold">
                                          <p:stCondLst>
                                            <p:cond delay="0"/>
                                          </p:stCondLst>
                                        </p:cTn>
                                        <p:tgtEl>
                                          <p:spTgt spid="74"/>
                                        </p:tgtEl>
                                        <p:attrNameLst>
                                          <p:attrName>style.visibility</p:attrName>
                                        </p:attrNameLst>
                                      </p:cBhvr>
                                      <p:to>
                                        <p:strVal val="visible"/>
                                      </p:to>
                                    </p:set>
                                    <p:anim calcmode="lin" valueType="num">
                                      <p:cBhvr additive="base">
                                        <p:cTn id="158" dur="500" fill="hold"/>
                                        <p:tgtEl>
                                          <p:spTgt spid="74"/>
                                        </p:tgtEl>
                                        <p:attrNameLst>
                                          <p:attrName>ppt_x</p:attrName>
                                        </p:attrNameLst>
                                      </p:cBhvr>
                                      <p:tavLst>
                                        <p:tav tm="0">
                                          <p:val>
                                            <p:strVal val="0-#ppt_w/2"/>
                                          </p:val>
                                        </p:tav>
                                        <p:tav tm="100000">
                                          <p:val>
                                            <p:strVal val="#ppt_x"/>
                                          </p:val>
                                        </p:tav>
                                      </p:tavLst>
                                    </p:anim>
                                    <p:anim calcmode="lin" valueType="num">
                                      <p:cBhvr additive="base">
                                        <p:cTn id="159" dur="500" fill="hold"/>
                                        <p:tgtEl>
                                          <p:spTgt spid="74"/>
                                        </p:tgtEl>
                                        <p:attrNameLst>
                                          <p:attrName>ppt_y</p:attrName>
                                        </p:attrNameLst>
                                      </p:cBhvr>
                                      <p:tavLst>
                                        <p:tav tm="0">
                                          <p:val>
                                            <p:strVal val="#ppt_y"/>
                                          </p:val>
                                        </p:tav>
                                        <p:tav tm="100000">
                                          <p:val>
                                            <p:strVal val="#ppt_y"/>
                                          </p:val>
                                        </p:tav>
                                      </p:tavLst>
                                    </p:anim>
                                  </p:childTnLst>
                                </p:cTn>
                              </p:par>
                              <p:par>
                                <p:cTn id="160" presetID="2" presetClass="entr" presetSubtype="8" fill="hold" nodeType="withEffect">
                                  <p:stCondLst>
                                    <p:cond delay="0"/>
                                  </p:stCondLst>
                                  <p:childTnLst>
                                    <p:set>
                                      <p:cBhvr>
                                        <p:cTn id="161" dur="1" fill="hold">
                                          <p:stCondLst>
                                            <p:cond delay="0"/>
                                          </p:stCondLst>
                                        </p:cTn>
                                        <p:tgtEl>
                                          <p:spTgt spid="68"/>
                                        </p:tgtEl>
                                        <p:attrNameLst>
                                          <p:attrName>style.visibility</p:attrName>
                                        </p:attrNameLst>
                                      </p:cBhvr>
                                      <p:to>
                                        <p:strVal val="visible"/>
                                      </p:to>
                                    </p:set>
                                    <p:anim calcmode="lin" valueType="num">
                                      <p:cBhvr additive="base">
                                        <p:cTn id="162" dur="500" fill="hold"/>
                                        <p:tgtEl>
                                          <p:spTgt spid="68"/>
                                        </p:tgtEl>
                                        <p:attrNameLst>
                                          <p:attrName>ppt_x</p:attrName>
                                        </p:attrNameLst>
                                      </p:cBhvr>
                                      <p:tavLst>
                                        <p:tav tm="0">
                                          <p:val>
                                            <p:strVal val="0-#ppt_w/2"/>
                                          </p:val>
                                        </p:tav>
                                        <p:tav tm="100000">
                                          <p:val>
                                            <p:strVal val="#ppt_x"/>
                                          </p:val>
                                        </p:tav>
                                      </p:tavLst>
                                    </p:anim>
                                    <p:anim calcmode="lin" valueType="num">
                                      <p:cBhvr additive="base">
                                        <p:cTn id="163" dur="500" fill="hold"/>
                                        <p:tgtEl>
                                          <p:spTgt spid="68"/>
                                        </p:tgtEl>
                                        <p:attrNameLst>
                                          <p:attrName>ppt_y</p:attrName>
                                        </p:attrNameLst>
                                      </p:cBhvr>
                                      <p:tavLst>
                                        <p:tav tm="0">
                                          <p:val>
                                            <p:strVal val="#ppt_y"/>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2" presetClass="exit" presetSubtype="4" fill="hold" nodeType="clickEffect">
                                  <p:stCondLst>
                                    <p:cond delay="0"/>
                                  </p:stCondLst>
                                  <p:childTnLst>
                                    <p:anim calcmode="lin" valueType="num">
                                      <p:cBhvr additive="base">
                                        <p:cTn id="167" dur="500"/>
                                        <p:tgtEl>
                                          <p:spTgt spid="60"/>
                                        </p:tgtEl>
                                        <p:attrNameLst>
                                          <p:attrName>ppt_x</p:attrName>
                                        </p:attrNameLst>
                                      </p:cBhvr>
                                      <p:tavLst>
                                        <p:tav tm="0">
                                          <p:val>
                                            <p:strVal val="ppt_x"/>
                                          </p:val>
                                        </p:tav>
                                        <p:tav tm="100000">
                                          <p:val>
                                            <p:strVal val="ppt_x"/>
                                          </p:val>
                                        </p:tav>
                                      </p:tavLst>
                                    </p:anim>
                                    <p:anim calcmode="lin" valueType="num">
                                      <p:cBhvr additive="base">
                                        <p:cTn id="168" dur="500"/>
                                        <p:tgtEl>
                                          <p:spTgt spid="60"/>
                                        </p:tgtEl>
                                        <p:attrNameLst>
                                          <p:attrName>ppt_y</p:attrName>
                                        </p:attrNameLst>
                                      </p:cBhvr>
                                      <p:tavLst>
                                        <p:tav tm="0">
                                          <p:val>
                                            <p:strVal val="ppt_y"/>
                                          </p:val>
                                        </p:tav>
                                        <p:tav tm="100000">
                                          <p:val>
                                            <p:strVal val="1+ppt_h/2"/>
                                          </p:val>
                                        </p:tav>
                                      </p:tavLst>
                                    </p:anim>
                                    <p:set>
                                      <p:cBhvr>
                                        <p:cTn id="169" dur="1" fill="hold">
                                          <p:stCondLst>
                                            <p:cond delay="499"/>
                                          </p:stCondLst>
                                        </p:cTn>
                                        <p:tgtEl>
                                          <p:spTgt spid="60"/>
                                        </p:tgtEl>
                                        <p:attrNameLst>
                                          <p:attrName>style.visibility</p:attrName>
                                        </p:attrNameLst>
                                      </p:cBhvr>
                                      <p:to>
                                        <p:strVal val="hidden"/>
                                      </p:to>
                                    </p:set>
                                  </p:childTnLst>
                                </p:cTn>
                              </p:par>
                              <p:par>
                                <p:cTn id="170" presetID="2" presetClass="exit" presetSubtype="4" fill="hold" nodeType="withEffect">
                                  <p:stCondLst>
                                    <p:cond delay="0"/>
                                  </p:stCondLst>
                                  <p:childTnLst>
                                    <p:anim calcmode="lin" valueType="num">
                                      <p:cBhvr additive="base">
                                        <p:cTn id="171" dur="500"/>
                                        <p:tgtEl>
                                          <p:spTgt spid="62"/>
                                        </p:tgtEl>
                                        <p:attrNameLst>
                                          <p:attrName>ppt_x</p:attrName>
                                        </p:attrNameLst>
                                      </p:cBhvr>
                                      <p:tavLst>
                                        <p:tav tm="0">
                                          <p:val>
                                            <p:strVal val="ppt_x"/>
                                          </p:val>
                                        </p:tav>
                                        <p:tav tm="100000">
                                          <p:val>
                                            <p:strVal val="ppt_x"/>
                                          </p:val>
                                        </p:tav>
                                      </p:tavLst>
                                    </p:anim>
                                    <p:anim calcmode="lin" valueType="num">
                                      <p:cBhvr additive="base">
                                        <p:cTn id="172" dur="500"/>
                                        <p:tgtEl>
                                          <p:spTgt spid="62"/>
                                        </p:tgtEl>
                                        <p:attrNameLst>
                                          <p:attrName>ppt_y</p:attrName>
                                        </p:attrNameLst>
                                      </p:cBhvr>
                                      <p:tavLst>
                                        <p:tav tm="0">
                                          <p:val>
                                            <p:strVal val="ppt_y"/>
                                          </p:val>
                                        </p:tav>
                                        <p:tav tm="100000">
                                          <p:val>
                                            <p:strVal val="1+ppt_h/2"/>
                                          </p:val>
                                        </p:tav>
                                      </p:tavLst>
                                    </p:anim>
                                    <p:set>
                                      <p:cBhvr>
                                        <p:cTn id="173" dur="1" fill="hold">
                                          <p:stCondLst>
                                            <p:cond delay="499"/>
                                          </p:stCondLst>
                                        </p:cTn>
                                        <p:tgtEl>
                                          <p:spTgt spid="62"/>
                                        </p:tgtEl>
                                        <p:attrNameLst>
                                          <p:attrName>style.visibility</p:attrName>
                                        </p:attrNameLst>
                                      </p:cBhvr>
                                      <p:to>
                                        <p:strVal val="hidden"/>
                                      </p:to>
                                    </p:set>
                                  </p:childTnLst>
                                </p:cTn>
                              </p:par>
                              <p:par>
                                <p:cTn id="174" presetID="2" presetClass="exit" presetSubtype="4" fill="hold" nodeType="withEffect">
                                  <p:stCondLst>
                                    <p:cond delay="0"/>
                                  </p:stCondLst>
                                  <p:childTnLst>
                                    <p:anim calcmode="lin" valueType="num">
                                      <p:cBhvr additive="base">
                                        <p:cTn id="175" dur="500"/>
                                        <p:tgtEl>
                                          <p:spTgt spid="64"/>
                                        </p:tgtEl>
                                        <p:attrNameLst>
                                          <p:attrName>ppt_x</p:attrName>
                                        </p:attrNameLst>
                                      </p:cBhvr>
                                      <p:tavLst>
                                        <p:tav tm="0">
                                          <p:val>
                                            <p:strVal val="ppt_x"/>
                                          </p:val>
                                        </p:tav>
                                        <p:tav tm="100000">
                                          <p:val>
                                            <p:strVal val="ppt_x"/>
                                          </p:val>
                                        </p:tav>
                                      </p:tavLst>
                                    </p:anim>
                                    <p:anim calcmode="lin" valueType="num">
                                      <p:cBhvr additive="base">
                                        <p:cTn id="176" dur="500"/>
                                        <p:tgtEl>
                                          <p:spTgt spid="64"/>
                                        </p:tgtEl>
                                        <p:attrNameLst>
                                          <p:attrName>ppt_y</p:attrName>
                                        </p:attrNameLst>
                                      </p:cBhvr>
                                      <p:tavLst>
                                        <p:tav tm="0">
                                          <p:val>
                                            <p:strVal val="ppt_y"/>
                                          </p:val>
                                        </p:tav>
                                        <p:tav tm="100000">
                                          <p:val>
                                            <p:strVal val="1+ppt_h/2"/>
                                          </p:val>
                                        </p:tav>
                                      </p:tavLst>
                                    </p:anim>
                                    <p:set>
                                      <p:cBhvr>
                                        <p:cTn id="177" dur="1" fill="hold">
                                          <p:stCondLst>
                                            <p:cond delay="499"/>
                                          </p:stCondLst>
                                        </p:cTn>
                                        <p:tgtEl>
                                          <p:spTgt spid="64"/>
                                        </p:tgtEl>
                                        <p:attrNameLst>
                                          <p:attrName>style.visibility</p:attrName>
                                        </p:attrNameLst>
                                      </p:cBhvr>
                                      <p:to>
                                        <p:strVal val="hidden"/>
                                      </p:to>
                                    </p:set>
                                  </p:childTnLst>
                                </p:cTn>
                              </p:par>
                              <p:par>
                                <p:cTn id="178" presetID="2" presetClass="exit" presetSubtype="4" fill="hold" nodeType="withEffect">
                                  <p:stCondLst>
                                    <p:cond delay="0"/>
                                  </p:stCondLst>
                                  <p:childTnLst>
                                    <p:anim calcmode="lin" valueType="num">
                                      <p:cBhvr additive="base">
                                        <p:cTn id="179" dur="500"/>
                                        <p:tgtEl>
                                          <p:spTgt spid="66"/>
                                        </p:tgtEl>
                                        <p:attrNameLst>
                                          <p:attrName>ppt_x</p:attrName>
                                        </p:attrNameLst>
                                      </p:cBhvr>
                                      <p:tavLst>
                                        <p:tav tm="0">
                                          <p:val>
                                            <p:strVal val="ppt_x"/>
                                          </p:val>
                                        </p:tav>
                                        <p:tav tm="100000">
                                          <p:val>
                                            <p:strVal val="ppt_x"/>
                                          </p:val>
                                        </p:tav>
                                      </p:tavLst>
                                    </p:anim>
                                    <p:anim calcmode="lin" valueType="num">
                                      <p:cBhvr additive="base">
                                        <p:cTn id="180" dur="500"/>
                                        <p:tgtEl>
                                          <p:spTgt spid="66"/>
                                        </p:tgtEl>
                                        <p:attrNameLst>
                                          <p:attrName>ppt_y</p:attrName>
                                        </p:attrNameLst>
                                      </p:cBhvr>
                                      <p:tavLst>
                                        <p:tav tm="0">
                                          <p:val>
                                            <p:strVal val="ppt_y"/>
                                          </p:val>
                                        </p:tav>
                                        <p:tav tm="100000">
                                          <p:val>
                                            <p:strVal val="1+ppt_h/2"/>
                                          </p:val>
                                        </p:tav>
                                      </p:tavLst>
                                    </p:anim>
                                    <p:set>
                                      <p:cBhvr>
                                        <p:cTn id="181" dur="1" fill="hold">
                                          <p:stCondLst>
                                            <p:cond delay="499"/>
                                          </p:stCondLst>
                                        </p:cTn>
                                        <p:tgtEl>
                                          <p:spTgt spid="66"/>
                                        </p:tgtEl>
                                        <p:attrNameLst>
                                          <p:attrName>style.visibility</p:attrName>
                                        </p:attrNameLst>
                                      </p:cBhvr>
                                      <p:to>
                                        <p:strVal val="hidden"/>
                                      </p:to>
                                    </p:set>
                                  </p:childTnLst>
                                </p:cTn>
                              </p:par>
                              <p:par>
                                <p:cTn id="182" presetID="2" presetClass="exit" presetSubtype="4" fill="hold" nodeType="withEffect">
                                  <p:stCondLst>
                                    <p:cond delay="0"/>
                                  </p:stCondLst>
                                  <p:childTnLst>
                                    <p:anim calcmode="lin" valueType="num">
                                      <p:cBhvr additive="base">
                                        <p:cTn id="183" dur="500"/>
                                        <p:tgtEl>
                                          <p:spTgt spid="68"/>
                                        </p:tgtEl>
                                        <p:attrNameLst>
                                          <p:attrName>ppt_x</p:attrName>
                                        </p:attrNameLst>
                                      </p:cBhvr>
                                      <p:tavLst>
                                        <p:tav tm="0">
                                          <p:val>
                                            <p:strVal val="ppt_x"/>
                                          </p:val>
                                        </p:tav>
                                        <p:tav tm="100000">
                                          <p:val>
                                            <p:strVal val="ppt_x"/>
                                          </p:val>
                                        </p:tav>
                                      </p:tavLst>
                                    </p:anim>
                                    <p:anim calcmode="lin" valueType="num">
                                      <p:cBhvr additive="base">
                                        <p:cTn id="184" dur="500"/>
                                        <p:tgtEl>
                                          <p:spTgt spid="68"/>
                                        </p:tgtEl>
                                        <p:attrNameLst>
                                          <p:attrName>ppt_y</p:attrName>
                                        </p:attrNameLst>
                                      </p:cBhvr>
                                      <p:tavLst>
                                        <p:tav tm="0">
                                          <p:val>
                                            <p:strVal val="ppt_y"/>
                                          </p:val>
                                        </p:tav>
                                        <p:tav tm="100000">
                                          <p:val>
                                            <p:strVal val="1+ppt_h/2"/>
                                          </p:val>
                                        </p:tav>
                                      </p:tavLst>
                                    </p:anim>
                                    <p:set>
                                      <p:cBhvr>
                                        <p:cTn id="185" dur="1" fill="hold">
                                          <p:stCondLst>
                                            <p:cond delay="499"/>
                                          </p:stCondLst>
                                        </p:cTn>
                                        <p:tgtEl>
                                          <p:spTgt spid="68"/>
                                        </p:tgtEl>
                                        <p:attrNameLst>
                                          <p:attrName>style.visibility</p:attrName>
                                        </p:attrNameLst>
                                      </p:cBhvr>
                                      <p:to>
                                        <p:strVal val="hidden"/>
                                      </p:to>
                                    </p:set>
                                  </p:childTnLst>
                                </p:cTn>
                              </p:par>
                              <p:par>
                                <p:cTn id="186" presetID="2" presetClass="exit" presetSubtype="4" fill="hold" grpId="1" nodeType="withEffect">
                                  <p:stCondLst>
                                    <p:cond delay="0"/>
                                  </p:stCondLst>
                                  <p:childTnLst>
                                    <p:anim calcmode="lin" valueType="num">
                                      <p:cBhvr additive="base">
                                        <p:cTn id="187" dur="500"/>
                                        <p:tgtEl>
                                          <p:spTgt spid="74"/>
                                        </p:tgtEl>
                                        <p:attrNameLst>
                                          <p:attrName>ppt_x</p:attrName>
                                        </p:attrNameLst>
                                      </p:cBhvr>
                                      <p:tavLst>
                                        <p:tav tm="0">
                                          <p:val>
                                            <p:strVal val="ppt_x"/>
                                          </p:val>
                                        </p:tav>
                                        <p:tav tm="100000">
                                          <p:val>
                                            <p:strVal val="ppt_x"/>
                                          </p:val>
                                        </p:tav>
                                      </p:tavLst>
                                    </p:anim>
                                    <p:anim calcmode="lin" valueType="num">
                                      <p:cBhvr additive="base">
                                        <p:cTn id="188" dur="500"/>
                                        <p:tgtEl>
                                          <p:spTgt spid="74"/>
                                        </p:tgtEl>
                                        <p:attrNameLst>
                                          <p:attrName>ppt_y</p:attrName>
                                        </p:attrNameLst>
                                      </p:cBhvr>
                                      <p:tavLst>
                                        <p:tav tm="0">
                                          <p:val>
                                            <p:strVal val="ppt_y"/>
                                          </p:val>
                                        </p:tav>
                                        <p:tav tm="100000">
                                          <p:val>
                                            <p:strVal val="1+ppt_h/2"/>
                                          </p:val>
                                        </p:tav>
                                      </p:tavLst>
                                    </p:anim>
                                    <p:set>
                                      <p:cBhvr>
                                        <p:cTn id="189" dur="1" fill="hold">
                                          <p:stCondLst>
                                            <p:cond delay="499"/>
                                          </p:stCondLst>
                                        </p:cTn>
                                        <p:tgtEl>
                                          <p:spTgt spid="74"/>
                                        </p:tgtEl>
                                        <p:attrNameLst>
                                          <p:attrName>style.visibility</p:attrName>
                                        </p:attrNameLst>
                                      </p:cBhvr>
                                      <p:to>
                                        <p:strVal val="hidden"/>
                                      </p:to>
                                    </p:set>
                                  </p:childTnLst>
                                </p:cTn>
                              </p:par>
                              <p:par>
                                <p:cTn id="190" presetID="2" presetClass="exit" presetSubtype="4" fill="hold" grpId="1" nodeType="withEffect">
                                  <p:stCondLst>
                                    <p:cond delay="0"/>
                                  </p:stCondLst>
                                  <p:childTnLst>
                                    <p:anim calcmode="lin" valueType="num">
                                      <p:cBhvr additive="base">
                                        <p:cTn id="191" dur="500"/>
                                        <p:tgtEl>
                                          <p:spTgt spid="73"/>
                                        </p:tgtEl>
                                        <p:attrNameLst>
                                          <p:attrName>ppt_x</p:attrName>
                                        </p:attrNameLst>
                                      </p:cBhvr>
                                      <p:tavLst>
                                        <p:tav tm="0">
                                          <p:val>
                                            <p:strVal val="ppt_x"/>
                                          </p:val>
                                        </p:tav>
                                        <p:tav tm="100000">
                                          <p:val>
                                            <p:strVal val="ppt_x"/>
                                          </p:val>
                                        </p:tav>
                                      </p:tavLst>
                                    </p:anim>
                                    <p:anim calcmode="lin" valueType="num">
                                      <p:cBhvr additive="base">
                                        <p:cTn id="192" dur="500"/>
                                        <p:tgtEl>
                                          <p:spTgt spid="73"/>
                                        </p:tgtEl>
                                        <p:attrNameLst>
                                          <p:attrName>ppt_y</p:attrName>
                                        </p:attrNameLst>
                                      </p:cBhvr>
                                      <p:tavLst>
                                        <p:tav tm="0">
                                          <p:val>
                                            <p:strVal val="ppt_y"/>
                                          </p:val>
                                        </p:tav>
                                        <p:tav tm="100000">
                                          <p:val>
                                            <p:strVal val="1+ppt_h/2"/>
                                          </p:val>
                                        </p:tav>
                                      </p:tavLst>
                                    </p:anim>
                                    <p:set>
                                      <p:cBhvr>
                                        <p:cTn id="193" dur="1" fill="hold">
                                          <p:stCondLst>
                                            <p:cond delay="499"/>
                                          </p:stCondLst>
                                        </p:cTn>
                                        <p:tgtEl>
                                          <p:spTgt spid="73"/>
                                        </p:tgtEl>
                                        <p:attrNameLst>
                                          <p:attrName>style.visibility</p:attrName>
                                        </p:attrNameLst>
                                      </p:cBhvr>
                                      <p:to>
                                        <p:strVal val="hidden"/>
                                      </p:to>
                                    </p:set>
                                  </p:childTnLst>
                                </p:cTn>
                              </p:par>
                              <p:par>
                                <p:cTn id="194" presetID="2" presetClass="exit" presetSubtype="4" fill="hold" grpId="1" nodeType="withEffect">
                                  <p:stCondLst>
                                    <p:cond delay="0"/>
                                  </p:stCondLst>
                                  <p:childTnLst>
                                    <p:anim calcmode="lin" valueType="num">
                                      <p:cBhvr additive="base">
                                        <p:cTn id="195" dur="500"/>
                                        <p:tgtEl>
                                          <p:spTgt spid="72"/>
                                        </p:tgtEl>
                                        <p:attrNameLst>
                                          <p:attrName>ppt_x</p:attrName>
                                        </p:attrNameLst>
                                      </p:cBhvr>
                                      <p:tavLst>
                                        <p:tav tm="0">
                                          <p:val>
                                            <p:strVal val="ppt_x"/>
                                          </p:val>
                                        </p:tav>
                                        <p:tav tm="100000">
                                          <p:val>
                                            <p:strVal val="ppt_x"/>
                                          </p:val>
                                        </p:tav>
                                      </p:tavLst>
                                    </p:anim>
                                    <p:anim calcmode="lin" valueType="num">
                                      <p:cBhvr additive="base">
                                        <p:cTn id="196" dur="500"/>
                                        <p:tgtEl>
                                          <p:spTgt spid="72"/>
                                        </p:tgtEl>
                                        <p:attrNameLst>
                                          <p:attrName>ppt_y</p:attrName>
                                        </p:attrNameLst>
                                      </p:cBhvr>
                                      <p:tavLst>
                                        <p:tav tm="0">
                                          <p:val>
                                            <p:strVal val="ppt_y"/>
                                          </p:val>
                                        </p:tav>
                                        <p:tav tm="100000">
                                          <p:val>
                                            <p:strVal val="1+ppt_h/2"/>
                                          </p:val>
                                        </p:tav>
                                      </p:tavLst>
                                    </p:anim>
                                    <p:set>
                                      <p:cBhvr>
                                        <p:cTn id="197" dur="1" fill="hold">
                                          <p:stCondLst>
                                            <p:cond delay="499"/>
                                          </p:stCondLst>
                                        </p:cTn>
                                        <p:tgtEl>
                                          <p:spTgt spid="72"/>
                                        </p:tgtEl>
                                        <p:attrNameLst>
                                          <p:attrName>style.visibility</p:attrName>
                                        </p:attrNameLst>
                                      </p:cBhvr>
                                      <p:to>
                                        <p:strVal val="hidden"/>
                                      </p:to>
                                    </p:set>
                                  </p:childTnLst>
                                </p:cTn>
                              </p:par>
                              <p:par>
                                <p:cTn id="198" presetID="2" presetClass="exit" presetSubtype="4" fill="hold" grpId="1" nodeType="withEffect">
                                  <p:stCondLst>
                                    <p:cond delay="0"/>
                                  </p:stCondLst>
                                  <p:childTnLst>
                                    <p:anim calcmode="lin" valueType="num">
                                      <p:cBhvr additive="base">
                                        <p:cTn id="199" dur="500"/>
                                        <p:tgtEl>
                                          <p:spTgt spid="71"/>
                                        </p:tgtEl>
                                        <p:attrNameLst>
                                          <p:attrName>ppt_x</p:attrName>
                                        </p:attrNameLst>
                                      </p:cBhvr>
                                      <p:tavLst>
                                        <p:tav tm="0">
                                          <p:val>
                                            <p:strVal val="ppt_x"/>
                                          </p:val>
                                        </p:tav>
                                        <p:tav tm="100000">
                                          <p:val>
                                            <p:strVal val="ppt_x"/>
                                          </p:val>
                                        </p:tav>
                                      </p:tavLst>
                                    </p:anim>
                                    <p:anim calcmode="lin" valueType="num">
                                      <p:cBhvr additive="base">
                                        <p:cTn id="200" dur="500"/>
                                        <p:tgtEl>
                                          <p:spTgt spid="71"/>
                                        </p:tgtEl>
                                        <p:attrNameLst>
                                          <p:attrName>ppt_y</p:attrName>
                                        </p:attrNameLst>
                                      </p:cBhvr>
                                      <p:tavLst>
                                        <p:tav tm="0">
                                          <p:val>
                                            <p:strVal val="ppt_y"/>
                                          </p:val>
                                        </p:tav>
                                        <p:tav tm="100000">
                                          <p:val>
                                            <p:strVal val="1+ppt_h/2"/>
                                          </p:val>
                                        </p:tav>
                                      </p:tavLst>
                                    </p:anim>
                                    <p:set>
                                      <p:cBhvr>
                                        <p:cTn id="201" dur="1" fill="hold">
                                          <p:stCondLst>
                                            <p:cond delay="499"/>
                                          </p:stCondLst>
                                        </p:cTn>
                                        <p:tgtEl>
                                          <p:spTgt spid="71"/>
                                        </p:tgtEl>
                                        <p:attrNameLst>
                                          <p:attrName>style.visibility</p:attrName>
                                        </p:attrNameLst>
                                      </p:cBhvr>
                                      <p:to>
                                        <p:strVal val="hidden"/>
                                      </p:to>
                                    </p:set>
                                  </p:childTnLst>
                                </p:cTn>
                              </p:par>
                              <p:par>
                                <p:cTn id="202" presetID="2" presetClass="exit" presetSubtype="4" fill="hold" grpId="1" nodeType="withEffect">
                                  <p:stCondLst>
                                    <p:cond delay="0"/>
                                  </p:stCondLst>
                                  <p:childTnLst>
                                    <p:anim calcmode="lin" valueType="num">
                                      <p:cBhvr additive="base">
                                        <p:cTn id="203" dur="500"/>
                                        <p:tgtEl>
                                          <p:spTgt spid="70"/>
                                        </p:tgtEl>
                                        <p:attrNameLst>
                                          <p:attrName>ppt_x</p:attrName>
                                        </p:attrNameLst>
                                      </p:cBhvr>
                                      <p:tavLst>
                                        <p:tav tm="0">
                                          <p:val>
                                            <p:strVal val="ppt_x"/>
                                          </p:val>
                                        </p:tav>
                                        <p:tav tm="100000">
                                          <p:val>
                                            <p:strVal val="ppt_x"/>
                                          </p:val>
                                        </p:tav>
                                      </p:tavLst>
                                    </p:anim>
                                    <p:anim calcmode="lin" valueType="num">
                                      <p:cBhvr additive="base">
                                        <p:cTn id="204" dur="500"/>
                                        <p:tgtEl>
                                          <p:spTgt spid="70"/>
                                        </p:tgtEl>
                                        <p:attrNameLst>
                                          <p:attrName>ppt_y</p:attrName>
                                        </p:attrNameLst>
                                      </p:cBhvr>
                                      <p:tavLst>
                                        <p:tav tm="0">
                                          <p:val>
                                            <p:strVal val="ppt_y"/>
                                          </p:val>
                                        </p:tav>
                                        <p:tav tm="100000">
                                          <p:val>
                                            <p:strVal val="1+ppt_h/2"/>
                                          </p:val>
                                        </p:tav>
                                      </p:tavLst>
                                    </p:anim>
                                    <p:set>
                                      <p:cBhvr>
                                        <p:cTn id="205" dur="1" fill="hold">
                                          <p:stCondLst>
                                            <p:cond delay="499"/>
                                          </p:stCondLst>
                                        </p:cTn>
                                        <p:tgtEl>
                                          <p:spTgt spid="70"/>
                                        </p:tgtEl>
                                        <p:attrNameLst>
                                          <p:attrName>style.visibility</p:attrName>
                                        </p:attrNameLst>
                                      </p:cBhvr>
                                      <p:to>
                                        <p:strVal val="hidden"/>
                                      </p:to>
                                    </p:set>
                                  </p:childTnLst>
                                </p:cTn>
                              </p:par>
                            </p:childTnLst>
                          </p:cTn>
                        </p:par>
                        <p:par>
                          <p:cTn id="206" fill="hold">
                            <p:stCondLst>
                              <p:cond delay="500"/>
                            </p:stCondLst>
                            <p:childTnLst>
                              <p:par>
                                <p:cTn id="207" presetID="2" presetClass="entr" presetSubtype="8" fill="hold" grpId="0" nodeType="afterEffect">
                                  <p:stCondLst>
                                    <p:cond delay="0"/>
                                  </p:stCondLst>
                                  <p:childTnLst>
                                    <p:set>
                                      <p:cBhvr>
                                        <p:cTn id="208" dur="1" fill="hold">
                                          <p:stCondLst>
                                            <p:cond delay="0"/>
                                          </p:stCondLst>
                                        </p:cTn>
                                        <p:tgtEl>
                                          <p:spTgt spid="85"/>
                                        </p:tgtEl>
                                        <p:attrNameLst>
                                          <p:attrName>style.visibility</p:attrName>
                                        </p:attrNameLst>
                                      </p:cBhvr>
                                      <p:to>
                                        <p:strVal val="visible"/>
                                      </p:to>
                                    </p:set>
                                    <p:anim calcmode="lin" valueType="num">
                                      <p:cBhvr additive="base">
                                        <p:cTn id="209" dur="500" fill="hold"/>
                                        <p:tgtEl>
                                          <p:spTgt spid="85"/>
                                        </p:tgtEl>
                                        <p:attrNameLst>
                                          <p:attrName>ppt_x</p:attrName>
                                        </p:attrNameLst>
                                      </p:cBhvr>
                                      <p:tavLst>
                                        <p:tav tm="0">
                                          <p:val>
                                            <p:strVal val="0-#ppt_w/2"/>
                                          </p:val>
                                        </p:tav>
                                        <p:tav tm="100000">
                                          <p:val>
                                            <p:strVal val="#ppt_x"/>
                                          </p:val>
                                        </p:tav>
                                      </p:tavLst>
                                    </p:anim>
                                    <p:anim calcmode="lin" valueType="num">
                                      <p:cBhvr additive="base">
                                        <p:cTn id="210" dur="500" fill="hold"/>
                                        <p:tgtEl>
                                          <p:spTgt spid="85"/>
                                        </p:tgtEl>
                                        <p:attrNameLst>
                                          <p:attrName>ppt_y</p:attrName>
                                        </p:attrNameLst>
                                      </p:cBhvr>
                                      <p:tavLst>
                                        <p:tav tm="0">
                                          <p:val>
                                            <p:strVal val="#ppt_y"/>
                                          </p:val>
                                        </p:tav>
                                        <p:tav tm="100000">
                                          <p:val>
                                            <p:strVal val="#ppt_y"/>
                                          </p:val>
                                        </p:tav>
                                      </p:tavLst>
                                    </p:anim>
                                  </p:childTnLst>
                                </p:cTn>
                              </p:par>
                              <p:par>
                                <p:cTn id="211" presetID="2" presetClass="entr" presetSubtype="8" fill="hold" nodeType="withEffect">
                                  <p:stCondLst>
                                    <p:cond delay="0"/>
                                  </p:stCondLst>
                                  <p:childTnLst>
                                    <p:set>
                                      <p:cBhvr>
                                        <p:cTn id="212" dur="1" fill="hold">
                                          <p:stCondLst>
                                            <p:cond delay="0"/>
                                          </p:stCondLst>
                                        </p:cTn>
                                        <p:tgtEl>
                                          <p:spTgt spid="60"/>
                                        </p:tgtEl>
                                        <p:attrNameLst>
                                          <p:attrName>style.visibility</p:attrName>
                                        </p:attrNameLst>
                                      </p:cBhvr>
                                      <p:to>
                                        <p:strVal val="visible"/>
                                      </p:to>
                                    </p:set>
                                    <p:anim calcmode="lin" valueType="num">
                                      <p:cBhvr additive="base">
                                        <p:cTn id="213" dur="500" fill="hold"/>
                                        <p:tgtEl>
                                          <p:spTgt spid="60"/>
                                        </p:tgtEl>
                                        <p:attrNameLst>
                                          <p:attrName>ppt_x</p:attrName>
                                        </p:attrNameLst>
                                      </p:cBhvr>
                                      <p:tavLst>
                                        <p:tav tm="0">
                                          <p:val>
                                            <p:strVal val="0-#ppt_w/2"/>
                                          </p:val>
                                        </p:tav>
                                        <p:tav tm="100000">
                                          <p:val>
                                            <p:strVal val="#ppt_x"/>
                                          </p:val>
                                        </p:tav>
                                      </p:tavLst>
                                    </p:anim>
                                    <p:anim calcmode="lin" valueType="num">
                                      <p:cBhvr additive="base">
                                        <p:cTn id="214"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2" presetClass="entr" presetSubtype="8" fill="hold" grpId="0" nodeType="clickEffect">
                                  <p:stCondLst>
                                    <p:cond delay="0"/>
                                  </p:stCondLst>
                                  <p:childTnLst>
                                    <p:set>
                                      <p:cBhvr>
                                        <p:cTn id="218" dur="1" fill="hold">
                                          <p:stCondLst>
                                            <p:cond delay="0"/>
                                          </p:stCondLst>
                                        </p:cTn>
                                        <p:tgtEl>
                                          <p:spTgt spid="86"/>
                                        </p:tgtEl>
                                        <p:attrNameLst>
                                          <p:attrName>style.visibility</p:attrName>
                                        </p:attrNameLst>
                                      </p:cBhvr>
                                      <p:to>
                                        <p:strVal val="visible"/>
                                      </p:to>
                                    </p:set>
                                    <p:anim calcmode="lin" valueType="num">
                                      <p:cBhvr additive="base">
                                        <p:cTn id="219" dur="500" fill="hold"/>
                                        <p:tgtEl>
                                          <p:spTgt spid="86"/>
                                        </p:tgtEl>
                                        <p:attrNameLst>
                                          <p:attrName>ppt_x</p:attrName>
                                        </p:attrNameLst>
                                      </p:cBhvr>
                                      <p:tavLst>
                                        <p:tav tm="0">
                                          <p:val>
                                            <p:strVal val="0-#ppt_w/2"/>
                                          </p:val>
                                        </p:tav>
                                        <p:tav tm="100000">
                                          <p:val>
                                            <p:strVal val="#ppt_x"/>
                                          </p:val>
                                        </p:tav>
                                      </p:tavLst>
                                    </p:anim>
                                    <p:anim calcmode="lin" valueType="num">
                                      <p:cBhvr additive="base">
                                        <p:cTn id="220" dur="500" fill="hold"/>
                                        <p:tgtEl>
                                          <p:spTgt spid="86"/>
                                        </p:tgtEl>
                                        <p:attrNameLst>
                                          <p:attrName>ppt_y</p:attrName>
                                        </p:attrNameLst>
                                      </p:cBhvr>
                                      <p:tavLst>
                                        <p:tav tm="0">
                                          <p:val>
                                            <p:strVal val="#ppt_y"/>
                                          </p:val>
                                        </p:tav>
                                        <p:tav tm="100000">
                                          <p:val>
                                            <p:strVal val="#ppt_y"/>
                                          </p:val>
                                        </p:tav>
                                      </p:tavLst>
                                    </p:anim>
                                  </p:childTnLst>
                                </p:cTn>
                              </p:par>
                              <p:par>
                                <p:cTn id="221" presetID="2" presetClass="entr" presetSubtype="8" fill="hold" nodeType="withEffect">
                                  <p:stCondLst>
                                    <p:cond delay="0"/>
                                  </p:stCondLst>
                                  <p:childTnLst>
                                    <p:set>
                                      <p:cBhvr>
                                        <p:cTn id="222" dur="1" fill="hold">
                                          <p:stCondLst>
                                            <p:cond delay="0"/>
                                          </p:stCondLst>
                                        </p:cTn>
                                        <p:tgtEl>
                                          <p:spTgt spid="62"/>
                                        </p:tgtEl>
                                        <p:attrNameLst>
                                          <p:attrName>style.visibility</p:attrName>
                                        </p:attrNameLst>
                                      </p:cBhvr>
                                      <p:to>
                                        <p:strVal val="visible"/>
                                      </p:to>
                                    </p:set>
                                    <p:anim calcmode="lin" valueType="num">
                                      <p:cBhvr additive="base">
                                        <p:cTn id="223" dur="500" fill="hold"/>
                                        <p:tgtEl>
                                          <p:spTgt spid="62"/>
                                        </p:tgtEl>
                                        <p:attrNameLst>
                                          <p:attrName>ppt_x</p:attrName>
                                        </p:attrNameLst>
                                      </p:cBhvr>
                                      <p:tavLst>
                                        <p:tav tm="0">
                                          <p:val>
                                            <p:strVal val="0-#ppt_w/2"/>
                                          </p:val>
                                        </p:tav>
                                        <p:tav tm="100000">
                                          <p:val>
                                            <p:strVal val="#ppt_x"/>
                                          </p:val>
                                        </p:tav>
                                      </p:tavLst>
                                    </p:anim>
                                    <p:anim calcmode="lin" valueType="num">
                                      <p:cBhvr additive="base">
                                        <p:cTn id="224" dur="500" fill="hold"/>
                                        <p:tgtEl>
                                          <p:spTgt spid="62"/>
                                        </p:tgtEl>
                                        <p:attrNameLst>
                                          <p:attrName>ppt_y</p:attrName>
                                        </p:attrNameLst>
                                      </p:cBhvr>
                                      <p:tavLst>
                                        <p:tav tm="0">
                                          <p:val>
                                            <p:strVal val="#ppt_y"/>
                                          </p:val>
                                        </p:tav>
                                        <p:tav tm="100000">
                                          <p:val>
                                            <p:strVal val="#ppt_y"/>
                                          </p:val>
                                        </p:tav>
                                      </p:tavLst>
                                    </p:anim>
                                  </p:childTnLst>
                                </p:cTn>
                              </p:par>
                            </p:childTnLst>
                          </p:cTn>
                        </p:par>
                      </p:childTnLst>
                    </p:cTn>
                  </p:par>
                  <p:par>
                    <p:cTn id="225" fill="hold">
                      <p:stCondLst>
                        <p:cond delay="indefinite"/>
                      </p:stCondLst>
                      <p:childTnLst>
                        <p:par>
                          <p:cTn id="226" fill="hold">
                            <p:stCondLst>
                              <p:cond delay="0"/>
                            </p:stCondLst>
                            <p:childTnLst>
                              <p:par>
                                <p:cTn id="227" presetID="2" presetClass="entr" presetSubtype="8" fill="hold" grpId="0" nodeType="clickEffect">
                                  <p:stCondLst>
                                    <p:cond delay="0"/>
                                  </p:stCondLst>
                                  <p:childTnLst>
                                    <p:set>
                                      <p:cBhvr>
                                        <p:cTn id="228" dur="1" fill="hold">
                                          <p:stCondLst>
                                            <p:cond delay="0"/>
                                          </p:stCondLst>
                                        </p:cTn>
                                        <p:tgtEl>
                                          <p:spTgt spid="87"/>
                                        </p:tgtEl>
                                        <p:attrNameLst>
                                          <p:attrName>style.visibility</p:attrName>
                                        </p:attrNameLst>
                                      </p:cBhvr>
                                      <p:to>
                                        <p:strVal val="visible"/>
                                      </p:to>
                                    </p:set>
                                    <p:anim calcmode="lin" valueType="num">
                                      <p:cBhvr additive="base">
                                        <p:cTn id="229" dur="500" fill="hold"/>
                                        <p:tgtEl>
                                          <p:spTgt spid="87"/>
                                        </p:tgtEl>
                                        <p:attrNameLst>
                                          <p:attrName>ppt_x</p:attrName>
                                        </p:attrNameLst>
                                      </p:cBhvr>
                                      <p:tavLst>
                                        <p:tav tm="0">
                                          <p:val>
                                            <p:strVal val="0-#ppt_w/2"/>
                                          </p:val>
                                        </p:tav>
                                        <p:tav tm="100000">
                                          <p:val>
                                            <p:strVal val="#ppt_x"/>
                                          </p:val>
                                        </p:tav>
                                      </p:tavLst>
                                    </p:anim>
                                    <p:anim calcmode="lin" valueType="num">
                                      <p:cBhvr additive="base">
                                        <p:cTn id="230" dur="500" fill="hold"/>
                                        <p:tgtEl>
                                          <p:spTgt spid="87"/>
                                        </p:tgtEl>
                                        <p:attrNameLst>
                                          <p:attrName>ppt_y</p:attrName>
                                        </p:attrNameLst>
                                      </p:cBhvr>
                                      <p:tavLst>
                                        <p:tav tm="0">
                                          <p:val>
                                            <p:strVal val="#ppt_y"/>
                                          </p:val>
                                        </p:tav>
                                        <p:tav tm="100000">
                                          <p:val>
                                            <p:strVal val="#ppt_y"/>
                                          </p:val>
                                        </p:tav>
                                      </p:tavLst>
                                    </p:anim>
                                  </p:childTnLst>
                                </p:cTn>
                              </p:par>
                              <p:par>
                                <p:cTn id="231" presetID="2" presetClass="entr" presetSubtype="8" fill="hold" nodeType="withEffect">
                                  <p:stCondLst>
                                    <p:cond delay="0"/>
                                  </p:stCondLst>
                                  <p:childTnLst>
                                    <p:set>
                                      <p:cBhvr>
                                        <p:cTn id="232" dur="1" fill="hold">
                                          <p:stCondLst>
                                            <p:cond delay="0"/>
                                          </p:stCondLst>
                                        </p:cTn>
                                        <p:tgtEl>
                                          <p:spTgt spid="64"/>
                                        </p:tgtEl>
                                        <p:attrNameLst>
                                          <p:attrName>style.visibility</p:attrName>
                                        </p:attrNameLst>
                                      </p:cBhvr>
                                      <p:to>
                                        <p:strVal val="visible"/>
                                      </p:to>
                                    </p:set>
                                    <p:anim calcmode="lin" valueType="num">
                                      <p:cBhvr additive="base">
                                        <p:cTn id="233" dur="500" fill="hold"/>
                                        <p:tgtEl>
                                          <p:spTgt spid="64"/>
                                        </p:tgtEl>
                                        <p:attrNameLst>
                                          <p:attrName>ppt_x</p:attrName>
                                        </p:attrNameLst>
                                      </p:cBhvr>
                                      <p:tavLst>
                                        <p:tav tm="0">
                                          <p:val>
                                            <p:strVal val="0-#ppt_w/2"/>
                                          </p:val>
                                        </p:tav>
                                        <p:tav tm="100000">
                                          <p:val>
                                            <p:strVal val="#ppt_x"/>
                                          </p:val>
                                        </p:tav>
                                      </p:tavLst>
                                    </p:anim>
                                    <p:anim calcmode="lin" valueType="num">
                                      <p:cBhvr additive="base">
                                        <p:cTn id="234" dur="500" fill="hold"/>
                                        <p:tgtEl>
                                          <p:spTgt spid="64"/>
                                        </p:tgtEl>
                                        <p:attrNameLst>
                                          <p:attrName>ppt_y</p:attrName>
                                        </p:attrNameLst>
                                      </p:cBhvr>
                                      <p:tavLst>
                                        <p:tav tm="0">
                                          <p:val>
                                            <p:strVal val="#ppt_y"/>
                                          </p:val>
                                        </p:tav>
                                        <p:tav tm="100000">
                                          <p:val>
                                            <p:strVal val="#ppt_y"/>
                                          </p:val>
                                        </p:tav>
                                      </p:tavLst>
                                    </p:anim>
                                  </p:childTnLst>
                                </p:cTn>
                              </p:par>
                            </p:childTnLst>
                          </p:cTn>
                        </p:par>
                      </p:childTnLst>
                    </p:cTn>
                  </p:par>
                  <p:par>
                    <p:cTn id="235" fill="hold">
                      <p:stCondLst>
                        <p:cond delay="indefinite"/>
                      </p:stCondLst>
                      <p:childTnLst>
                        <p:par>
                          <p:cTn id="236" fill="hold">
                            <p:stCondLst>
                              <p:cond delay="0"/>
                            </p:stCondLst>
                            <p:childTnLst>
                              <p:par>
                                <p:cTn id="237" presetID="2" presetClass="entr" presetSubtype="8" fill="hold" grpId="0" nodeType="clickEffect">
                                  <p:stCondLst>
                                    <p:cond delay="0"/>
                                  </p:stCondLst>
                                  <p:childTnLst>
                                    <p:set>
                                      <p:cBhvr>
                                        <p:cTn id="238" dur="1" fill="hold">
                                          <p:stCondLst>
                                            <p:cond delay="0"/>
                                          </p:stCondLst>
                                        </p:cTn>
                                        <p:tgtEl>
                                          <p:spTgt spid="88"/>
                                        </p:tgtEl>
                                        <p:attrNameLst>
                                          <p:attrName>style.visibility</p:attrName>
                                        </p:attrNameLst>
                                      </p:cBhvr>
                                      <p:to>
                                        <p:strVal val="visible"/>
                                      </p:to>
                                    </p:set>
                                    <p:anim calcmode="lin" valueType="num">
                                      <p:cBhvr additive="base">
                                        <p:cTn id="239" dur="500" fill="hold"/>
                                        <p:tgtEl>
                                          <p:spTgt spid="88"/>
                                        </p:tgtEl>
                                        <p:attrNameLst>
                                          <p:attrName>ppt_x</p:attrName>
                                        </p:attrNameLst>
                                      </p:cBhvr>
                                      <p:tavLst>
                                        <p:tav tm="0">
                                          <p:val>
                                            <p:strVal val="0-#ppt_w/2"/>
                                          </p:val>
                                        </p:tav>
                                        <p:tav tm="100000">
                                          <p:val>
                                            <p:strVal val="#ppt_x"/>
                                          </p:val>
                                        </p:tav>
                                      </p:tavLst>
                                    </p:anim>
                                    <p:anim calcmode="lin" valueType="num">
                                      <p:cBhvr additive="base">
                                        <p:cTn id="240" dur="500" fill="hold"/>
                                        <p:tgtEl>
                                          <p:spTgt spid="88"/>
                                        </p:tgtEl>
                                        <p:attrNameLst>
                                          <p:attrName>ppt_y</p:attrName>
                                        </p:attrNameLst>
                                      </p:cBhvr>
                                      <p:tavLst>
                                        <p:tav tm="0">
                                          <p:val>
                                            <p:strVal val="#ppt_y"/>
                                          </p:val>
                                        </p:tav>
                                        <p:tav tm="100000">
                                          <p:val>
                                            <p:strVal val="#ppt_y"/>
                                          </p:val>
                                        </p:tav>
                                      </p:tavLst>
                                    </p:anim>
                                  </p:childTnLst>
                                </p:cTn>
                              </p:par>
                              <p:par>
                                <p:cTn id="241" presetID="2" presetClass="entr" presetSubtype="8" fill="hold" nodeType="withEffect">
                                  <p:stCondLst>
                                    <p:cond delay="0"/>
                                  </p:stCondLst>
                                  <p:childTnLst>
                                    <p:set>
                                      <p:cBhvr>
                                        <p:cTn id="242" dur="1" fill="hold">
                                          <p:stCondLst>
                                            <p:cond delay="0"/>
                                          </p:stCondLst>
                                        </p:cTn>
                                        <p:tgtEl>
                                          <p:spTgt spid="66"/>
                                        </p:tgtEl>
                                        <p:attrNameLst>
                                          <p:attrName>style.visibility</p:attrName>
                                        </p:attrNameLst>
                                      </p:cBhvr>
                                      <p:to>
                                        <p:strVal val="visible"/>
                                      </p:to>
                                    </p:set>
                                    <p:anim calcmode="lin" valueType="num">
                                      <p:cBhvr additive="base">
                                        <p:cTn id="243" dur="500" fill="hold"/>
                                        <p:tgtEl>
                                          <p:spTgt spid="66"/>
                                        </p:tgtEl>
                                        <p:attrNameLst>
                                          <p:attrName>ppt_x</p:attrName>
                                        </p:attrNameLst>
                                      </p:cBhvr>
                                      <p:tavLst>
                                        <p:tav tm="0">
                                          <p:val>
                                            <p:strVal val="0-#ppt_w/2"/>
                                          </p:val>
                                        </p:tav>
                                        <p:tav tm="100000">
                                          <p:val>
                                            <p:strVal val="#ppt_x"/>
                                          </p:val>
                                        </p:tav>
                                      </p:tavLst>
                                    </p:anim>
                                    <p:anim calcmode="lin" valueType="num">
                                      <p:cBhvr additive="base">
                                        <p:cTn id="244" dur="500" fill="hold"/>
                                        <p:tgtEl>
                                          <p:spTgt spid="66"/>
                                        </p:tgtEl>
                                        <p:attrNameLst>
                                          <p:attrName>ppt_y</p:attrName>
                                        </p:attrNameLst>
                                      </p:cBhvr>
                                      <p:tavLst>
                                        <p:tav tm="0">
                                          <p:val>
                                            <p:strVal val="#ppt_y"/>
                                          </p:val>
                                        </p:tav>
                                        <p:tav tm="100000">
                                          <p:val>
                                            <p:strVal val="#ppt_y"/>
                                          </p:val>
                                        </p:tav>
                                      </p:tavLst>
                                    </p:anim>
                                  </p:childTnLst>
                                </p:cTn>
                              </p:par>
                            </p:childTnLst>
                          </p:cTn>
                        </p:par>
                      </p:childTnLst>
                    </p:cTn>
                  </p:par>
                  <p:par>
                    <p:cTn id="245" fill="hold">
                      <p:stCondLst>
                        <p:cond delay="indefinite"/>
                      </p:stCondLst>
                      <p:childTnLst>
                        <p:par>
                          <p:cTn id="246" fill="hold">
                            <p:stCondLst>
                              <p:cond delay="0"/>
                            </p:stCondLst>
                            <p:childTnLst>
                              <p:par>
                                <p:cTn id="247" presetID="2" presetClass="entr" presetSubtype="8" fill="hold" grpId="0" nodeType="clickEffect">
                                  <p:stCondLst>
                                    <p:cond delay="0"/>
                                  </p:stCondLst>
                                  <p:childTnLst>
                                    <p:set>
                                      <p:cBhvr>
                                        <p:cTn id="248" dur="1" fill="hold">
                                          <p:stCondLst>
                                            <p:cond delay="0"/>
                                          </p:stCondLst>
                                        </p:cTn>
                                        <p:tgtEl>
                                          <p:spTgt spid="89"/>
                                        </p:tgtEl>
                                        <p:attrNameLst>
                                          <p:attrName>style.visibility</p:attrName>
                                        </p:attrNameLst>
                                      </p:cBhvr>
                                      <p:to>
                                        <p:strVal val="visible"/>
                                      </p:to>
                                    </p:set>
                                    <p:anim calcmode="lin" valueType="num">
                                      <p:cBhvr additive="base">
                                        <p:cTn id="249" dur="500" fill="hold"/>
                                        <p:tgtEl>
                                          <p:spTgt spid="89"/>
                                        </p:tgtEl>
                                        <p:attrNameLst>
                                          <p:attrName>ppt_x</p:attrName>
                                        </p:attrNameLst>
                                      </p:cBhvr>
                                      <p:tavLst>
                                        <p:tav tm="0">
                                          <p:val>
                                            <p:strVal val="0-#ppt_w/2"/>
                                          </p:val>
                                        </p:tav>
                                        <p:tav tm="100000">
                                          <p:val>
                                            <p:strVal val="#ppt_x"/>
                                          </p:val>
                                        </p:tav>
                                      </p:tavLst>
                                    </p:anim>
                                    <p:anim calcmode="lin" valueType="num">
                                      <p:cBhvr additive="base">
                                        <p:cTn id="250" dur="500" fill="hold"/>
                                        <p:tgtEl>
                                          <p:spTgt spid="89"/>
                                        </p:tgtEl>
                                        <p:attrNameLst>
                                          <p:attrName>ppt_y</p:attrName>
                                        </p:attrNameLst>
                                      </p:cBhvr>
                                      <p:tavLst>
                                        <p:tav tm="0">
                                          <p:val>
                                            <p:strVal val="#ppt_y"/>
                                          </p:val>
                                        </p:tav>
                                        <p:tav tm="100000">
                                          <p:val>
                                            <p:strVal val="#ppt_y"/>
                                          </p:val>
                                        </p:tav>
                                      </p:tavLst>
                                    </p:anim>
                                  </p:childTnLst>
                                </p:cTn>
                              </p:par>
                              <p:par>
                                <p:cTn id="251" presetID="2" presetClass="entr" presetSubtype="8" fill="hold" nodeType="withEffect">
                                  <p:stCondLst>
                                    <p:cond delay="0"/>
                                  </p:stCondLst>
                                  <p:childTnLst>
                                    <p:set>
                                      <p:cBhvr>
                                        <p:cTn id="252" dur="1" fill="hold">
                                          <p:stCondLst>
                                            <p:cond delay="0"/>
                                          </p:stCondLst>
                                        </p:cTn>
                                        <p:tgtEl>
                                          <p:spTgt spid="68"/>
                                        </p:tgtEl>
                                        <p:attrNameLst>
                                          <p:attrName>style.visibility</p:attrName>
                                        </p:attrNameLst>
                                      </p:cBhvr>
                                      <p:to>
                                        <p:strVal val="visible"/>
                                      </p:to>
                                    </p:set>
                                    <p:anim calcmode="lin" valueType="num">
                                      <p:cBhvr additive="base">
                                        <p:cTn id="253" dur="500" fill="hold"/>
                                        <p:tgtEl>
                                          <p:spTgt spid="68"/>
                                        </p:tgtEl>
                                        <p:attrNameLst>
                                          <p:attrName>ppt_x</p:attrName>
                                        </p:attrNameLst>
                                      </p:cBhvr>
                                      <p:tavLst>
                                        <p:tav tm="0">
                                          <p:val>
                                            <p:strVal val="0-#ppt_w/2"/>
                                          </p:val>
                                        </p:tav>
                                        <p:tav tm="100000">
                                          <p:val>
                                            <p:strVal val="#ppt_x"/>
                                          </p:val>
                                        </p:tav>
                                      </p:tavLst>
                                    </p:anim>
                                    <p:anim calcmode="lin" valueType="num">
                                      <p:cBhvr additive="base">
                                        <p:cTn id="254" dur="500" fill="hold"/>
                                        <p:tgtEl>
                                          <p:spTgt spid="6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P spid="58" grpId="0" animBg="1"/>
      <p:bldP spid="59" grpId="0"/>
      <p:bldP spid="61" grpId="0"/>
      <p:bldP spid="61" grpId="1"/>
      <p:bldP spid="63" grpId="0"/>
      <p:bldP spid="63" grpId="1"/>
      <p:bldP spid="65" grpId="0"/>
      <p:bldP spid="65" grpId="1"/>
      <p:bldP spid="67" grpId="0"/>
      <p:bldP spid="67" grpId="1"/>
      <p:bldP spid="69" grpId="0"/>
      <p:bldP spid="69" grpId="1"/>
      <p:bldP spid="70" grpId="0"/>
      <p:bldP spid="70" grpId="1"/>
      <p:bldP spid="71" grpId="0"/>
      <p:bldP spid="71" grpId="1"/>
      <p:bldP spid="72" grpId="0"/>
      <p:bldP spid="72" grpId="1"/>
      <p:bldP spid="73" grpId="0"/>
      <p:bldP spid="73" grpId="1"/>
      <p:bldP spid="74" grpId="0"/>
      <p:bldP spid="74" grpId="1"/>
      <p:bldP spid="85" grpId="0"/>
      <p:bldP spid="86" grpId="0"/>
      <p:bldP spid="87" grpId="0"/>
      <p:bldP spid="88" grpId="0"/>
      <p:bldP spid="8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45" name="Google Shape;10856;p80"/>
          <p:cNvGrpSpPr/>
          <p:nvPr/>
        </p:nvGrpSpPr>
        <p:grpSpPr>
          <a:xfrm>
            <a:off x="3923928" y="627534"/>
            <a:ext cx="4536504" cy="4248472"/>
            <a:chOff x="7104188" y="1971904"/>
            <a:chExt cx="347341" cy="348103"/>
          </a:xfrm>
        </p:grpSpPr>
        <p:sp>
          <p:nvSpPr>
            <p:cNvPr id="46" name="Google Shape;10857;p80"/>
            <p:cNvSpPr/>
            <p:nvPr/>
          </p:nvSpPr>
          <p:spPr>
            <a:xfrm>
              <a:off x="7204947" y="1994277"/>
              <a:ext cx="167906" cy="153752"/>
            </a:xfrm>
            <a:custGeom>
              <a:avLst/>
              <a:gdLst/>
              <a:ahLst/>
              <a:cxnLst/>
              <a:rect l="l" t="t" r="r" b="b"/>
              <a:pathLst>
                <a:path w="6394" h="5855" extrusionOk="0">
                  <a:moveTo>
                    <a:pt x="642" y="1"/>
                  </a:moveTo>
                  <a:cubicBezTo>
                    <a:pt x="288" y="1"/>
                    <a:pt x="1" y="288"/>
                    <a:pt x="1" y="642"/>
                  </a:cubicBezTo>
                  <a:lnTo>
                    <a:pt x="1" y="4058"/>
                  </a:lnTo>
                  <a:cubicBezTo>
                    <a:pt x="1" y="4413"/>
                    <a:pt x="288" y="4700"/>
                    <a:pt x="642" y="4700"/>
                  </a:cubicBezTo>
                  <a:lnTo>
                    <a:pt x="2345" y="4700"/>
                  </a:lnTo>
                  <a:lnTo>
                    <a:pt x="4059" y="5839"/>
                  </a:lnTo>
                  <a:cubicBezTo>
                    <a:pt x="4076" y="5850"/>
                    <a:pt x="4095" y="5855"/>
                    <a:pt x="4114" y="5855"/>
                  </a:cubicBezTo>
                  <a:cubicBezTo>
                    <a:pt x="4177" y="5855"/>
                    <a:pt x="4236" y="5800"/>
                    <a:pt x="4221" y="5733"/>
                  </a:cubicBezTo>
                  <a:lnTo>
                    <a:pt x="4049" y="4700"/>
                  </a:lnTo>
                  <a:lnTo>
                    <a:pt x="5752" y="4700"/>
                  </a:lnTo>
                  <a:cubicBezTo>
                    <a:pt x="6107" y="4700"/>
                    <a:pt x="6394" y="4413"/>
                    <a:pt x="6394" y="4058"/>
                  </a:cubicBezTo>
                  <a:lnTo>
                    <a:pt x="6394" y="642"/>
                  </a:lnTo>
                  <a:cubicBezTo>
                    <a:pt x="6394" y="288"/>
                    <a:pt x="6107" y="1"/>
                    <a:pt x="5752" y="1"/>
                  </a:cubicBezTo>
                  <a:close/>
                </a:path>
              </a:pathLst>
            </a:custGeom>
            <a:solidFill>
              <a:srgbClr val="C5D1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0858;p80"/>
            <p:cNvSpPr/>
            <p:nvPr/>
          </p:nvSpPr>
          <p:spPr>
            <a:xfrm>
              <a:off x="7204711" y="1994277"/>
              <a:ext cx="156851" cy="112130"/>
            </a:xfrm>
            <a:custGeom>
              <a:avLst/>
              <a:gdLst/>
              <a:ahLst/>
              <a:cxnLst/>
              <a:rect l="l" t="t" r="r" b="b"/>
              <a:pathLst>
                <a:path w="5973" h="4270" extrusionOk="0">
                  <a:moveTo>
                    <a:pt x="641" y="1"/>
                  </a:moveTo>
                  <a:cubicBezTo>
                    <a:pt x="297" y="1"/>
                    <a:pt x="0" y="288"/>
                    <a:pt x="10" y="642"/>
                  </a:cubicBezTo>
                  <a:lnTo>
                    <a:pt x="10" y="4058"/>
                  </a:lnTo>
                  <a:cubicBezTo>
                    <a:pt x="10" y="4125"/>
                    <a:pt x="19" y="4202"/>
                    <a:pt x="48" y="4269"/>
                  </a:cubicBezTo>
                  <a:lnTo>
                    <a:pt x="4910" y="4269"/>
                  </a:lnTo>
                  <a:cubicBezTo>
                    <a:pt x="5503" y="4269"/>
                    <a:pt x="5972" y="3791"/>
                    <a:pt x="5972" y="3207"/>
                  </a:cubicBezTo>
                  <a:lnTo>
                    <a:pt x="5972" y="39"/>
                  </a:lnTo>
                  <a:cubicBezTo>
                    <a:pt x="5905" y="20"/>
                    <a:pt x="5838" y="1"/>
                    <a:pt x="5761"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859;p80"/>
            <p:cNvSpPr/>
            <p:nvPr/>
          </p:nvSpPr>
          <p:spPr>
            <a:xfrm>
              <a:off x="7104923" y="2129490"/>
              <a:ext cx="122923" cy="123159"/>
            </a:xfrm>
            <a:custGeom>
              <a:avLst/>
              <a:gdLst/>
              <a:ahLst/>
              <a:cxnLst/>
              <a:rect l="l" t="t" r="r" b="b"/>
              <a:pathLst>
                <a:path w="4681" h="4690" extrusionOk="0">
                  <a:moveTo>
                    <a:pt x="2345" y="0"/>
                  </a:moveTo>
                  <a:cubicBezTo>
                    <a:pt x="1321" y="0"/>
                    <a:pt x="565" y="824"/>
                    <a:pt x="489" y="1828"/>
                  </a:cubicBezTo>
                  <a:cubicBezTo>
                    <a:pt x="431" y="2556"/>
                    <a:pt x="278" y="3264"/>
                    <a:pt x="49" y="3963"/>
                  </a:cubicBezTo>
                  <a:cubicBezTo>
                    <a:pt x="1" y="4087"/>
                    <a:pt x="58" y="4231"/>
                    <a:pt x="192" y="4288"/>
                  </a:cubicBezTo>
                  <a:cubicBezTo>
                    <a:pt x="623" y="4489"/>
                    <a:pt x="1082" y="4623"/>
                    <a:pt x="1551" y="4690"/>
                  </a:cubicBezTo>
                  <a:lnTo>
                    <a:pt x="3140" y="4690"/>
                  </a:lnTo>
                  <a:cubicBezTo>
                    <a:pt x="3609" y="4623"/>
                    <a:pt x="4068" y="4489"/>
                    <a:pt x="4499" y="4288"/>
                  </a:cubicBezTo>
                  <a:cubicBezTo>
                    <a:pt x="4623" y="4231"/>
                    <a:pt x="4681" y="4087"/>
                    <a:pt x="4633" y="3963"/>
                  </a:cubicBezTo>
                  <a:cubicBezTo>
                    <a:pt x="4403" y="3264"/>
                    <a:pt x="4260" y="2556"/>
                    <a:pt x="4193" y="1828"/>
                  </a:cubicBezTo>
                  <a:cubicBezTo>
                    <a:pt x="4126" y="824"/>
                    <a:pt x="3370" y="0"/>
                    <a:pt x="2345"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0860;p80"/>
            <p:cNvSpPr/>
            <p:nvPr/>
          </p:nvSpPr>
          <p:spPr>
            <a:xfrm>
              <a:off x="7138352" y="2129490"/>
              <a:ext cx="89494" cy="123159"/>
            </a:xfrm>
            <a:custGeom>
              <a:avLst/>
              <a:gdLst/>
              <a:ahLst/>
              <a:cxnLst/>
              <a:rect l="l" t="t" r="r" b="b"/>
              <a:pathLst>
                <a:path w="3408" h="4690" extrusionOk="0">
                  <a:moveTo>
                    <a:pt x="1063" y="0"/>
                  </a:moveTo>
                  <a:cubicBezTo>
                    <a:pt x="278" y="0"/>
                    <a:pt x="1" y="1082"/>
                    <a:pt x="680" y="1474"/>
                  </a:cubicBezTo>
                  <a:cubicBezTo>
                    <a:pt x="699" y="1493"/>
                    <a:pt x="718" y="1503"/>
                    <a:pt x="747" y="1513"/>
                  </a:cubicBezTo>
                  <a:lnTo>
                    <a:pt x="1340" y="4690"/>
                  </a:lnTo>
                  <a:lnTo>
                    <a:pt x="1876" y="4690"/>
                  </a:lnTo>
                  <a:cubicBezTo>
                    <a:pt x="2336" y="4623"/>
                    <a:pt x="2795" y="4489"/>
                    <a:pt x="3226" y="4288"/>
                  </a:cubicBezTo>
                  <a:cubicBezTo>
                    <a:pt x="3350" y="4231"/>
                    <a:pt x="3408" y="4087"/>
                    <a:pt x="3360" y="3963"/>
                  </a:cubicBezTo>
                  <a:cubicBezTo>
                    <a:pt x="3130" y="3264"/>
                    <a:pt x="2987" y="2556"/>
                    <a:pt x="2920" y="1828"/>
                  </a:cubicBezTo>
                  <a:cubicBezTo>
                    <a:pt x="2853" y="824"/>
                    <a:pt x="2097" y="0"/>
                    <a:pt x="1072"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0861;p80"/>
            <p:cNvSpPr/>
            <p:nvPr/>
          </p:nvSpPr>
          <p:spPr>
            <a:xfrm>
              <a:off x="7104188" y="2222477"/>
              <a:ext cx="123159" cy="97293"/>
            </a:xfrm>
            <a:custGeom>
              <a:avLst/>
              <a:gdLst/>
              <a:ahLst/>
              <a:cxnLst/>
              <a:rect l="l" t="t" r="r" b="b"/>
              <a:pathLst>
                <a:path w="4690" h="3705" extrusionOk="0">
                  <a:moveTo>
                    <a:pt x="1560" y="0"/>
                  </a:moveTo>
                  <a:lnTo>
                    <a:pt x="1560" y="785"/>
                  </a:lnTo>
                  <a:cubicBezTo>
                    <a:pt x="1560" y="977"/>
                    <a:pt x="1445" y="1158"/>
                    <a:pt x="1273" y="1254"/>
                  </a:cubicBezTo>
                  <a:lnTo>
                    <a:pt x="431" y="1675"/>
                  </a:lnTo>
                  <a:cubicBezTo>
                    <a:pt x="172" y="1800"/>
                    <a:pt x="0" y="2077"/>
                    <a:pt x="0" y="2374"/>
                  </a:cubicBezTo>
                  <a:lnTo>
                    <a:pt x="0" y="3446"/>
                  </a:lnTo>
                  <a:cubicBezTo>
                    <a:pt x="0" y="3589"/>
                    <a:pt x="115" y="3704"/>
                    <a:pt x="268" y="3704"/>
                  </a:cubicBezTo>
                  <a:lnTo>
                    <a:pt x="4431" y="3704"/>
                  </a:lnTo>
                  <a:cubicBezTo>
                    <a:pt x="4575" y="3704"/>
                    <a:pt x="4689" y="3589"/>
                    <a:pt x="4689" y="3446"/>
                  </a:cubicBezTo>
                  <a:lnTo>
                    <a:pt x="4689" y="2374"/>
                  </a:lnTo>
                  <a:cubicBezTo>
                    <a:pt x="4689" y="2077"/>
                    <a:pt x="4517" y="1809"/>
                    <a:pt x="4259" y="1675"/>
                  </a:cubicBezTo>
                  <a:lnTo>
                    <a:pt x="3417" y="1254"/>
                  </a:lnTo>
                  <a:cubicBezTo>
                    <a:pt x="3244" y="1168"/>
                    <a:pt x="3130" y="986"/>
                    <a:pt x="3130" y="785"/>
                  </a:cubicBezTo>
                  <a:lnTo>
                    <a:pt x="3130" y="0"/>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862;p80"/>
            <p:cNvSpPr/>
            <p:nvPr/>
          </p:nvSpPr>
          <p:spPr>
            <a:xfrm>
              <a:off x="7144891" y="2222477"/>
              <a:ext cx="41753" cy="27678"/>
            </a:xfrm>
            <a:custGeom>
              <a:avLst/>
              <a:gdLst/>
              <a:ahLst/>
              <a:cxnLst/>
              <a:rect l="l" t="t" r="r" b="b"/>
              <a:pathLst>
                <a:path w="1590" h="1054" extrusionOk="0">
                  <a:moveTo>
                    <a:pt x="10" y="0"/>
                  </a:moveTo>
                  <a:lnTo>
                    <a:pt x="10" y="785"/>
                  </a:lnTo>
                  <a:cubicBezTo>
                    <a:pt x="10" y="814"/>
                    <a:pt x="0" y="852"/>
                    <a:pt x="0" y="881"/>
                  </a:cubicBezTo>
                  <a:cubicBezTo>
                    <a:pt x="249" y="986"/>
                    <a:pt x="517" y="1044"/>
                    <a:pt x="795" y="1053"/>
                  </a:cubicBezTo>
                  <a:cubicBezTo>
                    <a:pt x="1063" y="1044"/>
                    <a:pt x="1340" y="996"/>
                    <a:pt x="1589" y="891"/>
                  </a:cubicBezTo>
                  <a:cubicBezTo>
                    <a:pt x="1580" y="852"/>
                    <a:pt x="1580" y="824"/>
                    <a:pt x="1580" y="785"/>
                  </a:cubicBezTo>
                  <a:lnTo>
                    <a:pt x="1580" y="0"/>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0863;p80"/>
            <p:cNvSpPr/>
            <p:nvPr/>
          </p:nvSpPr>
          <p:spPr>
            <a:xfrm>
              <a:off x="7104188" y="2258663"/>
              <a:ext cx="123159" cy="61343"/>
            </a:xfrm>
            <a:custGeom>
              <a:avLst/>
              <a:gdLst/>
              <a:ahLst/>
              <a:cxnLst/>
              <a:rect l="l" t="t" r="r" b="b"/>
              <a:pathLst>
                <a:path w="4690" h="2336" extrusionOk="0">
                  <a:moveTo>
                    <a:pt x="1034" y="1"/>
                  </a:moveTo>
                  <a:lnTo>
                    <a:pt x="440" y="297"/>
                  </a:lnTo>
                  <a:cubicBezTo>
                    <a:pt x="172" y="431"/>
                    <a:pt x="0" y="699"/>
                    <a:pt x="0" y="996"/>
                  </a:cubicBezTo>
                  <a:lnTo>
                    <a:pt x="0" y="2077"/>
                  </a:lnTo>
                  <a:cubicBezTo>
                    <a:pt x="0" y="2221"/>
                    <a:pt x="124" y="2336"/>
                    <a:pt x="268" y="2336"/>
                  </a:cubicBezTo>
                  <a:lnTo>
                    <a:pt x="4431" y="2336"/>
                  </a:lnTo>
                  <a:cubicBezTo>
                    <a:pt x="4575" y="2336"/>
                    <a:pt x="4689" y="2221"/>
                    <a:pt x="4689" y="2077"/>
                  </a:cubicBezTo>
                  <a:lnTo>
                    <a:pt x="4689" y="996"/>
                  </a:lnTo>
                  <a:cubicBezTo>
                    <a:pt x="4689" y="699"/>
                    <a:pt x="4527" y="431"/>
                    <a:pt x="4259" y="297"/>
                  </a:cubicBezTo>
                  <a:lnTo>
                    <a:pt x="3656" y="1"/>
                  </a:lnTo>
                  <a:cubicBezTo>
                    <a:pt x="3350" y="474"/>
                    <a:pt x="2847" y="711"/>
                    <a:pt x="2345" y="711"/>
                  </a:cubicBezTo>
                  <a:cubicBezTo>
                    <a:pt x="1842" y="711"/>
                    <a:pt x="1340" y="474"/>
                    <a:pt x="1034"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64;p80"/>
            <p:cNvSpPr/>
            <p:nvPr/>
          </p:nvSpPr>
          <p:spPr>
            <a:xfrm>
              <a:off x="7124539" y="2169011"/>
              <a:ext cx="82194" cy="67304"/>
            </a:xfrm>
            <a:custGeom>
              <a:avLst/>
              <a:gdLst/>
              <a:ahLst/>
              <a:cxnLst/>
              <a:rect l="l" t="t" r="r" b="b"/>
              <a:pathLst>
                <a:path w="3130" h="2563" extrusionOk="0">
                  <a:moveTo>
                    <a:pt x="1201" y="0"/>
                  </a:moveTo>
                  <a:cubicBezTo>
                    <a:pt x="1102" y="0"/>
                    <a:pt x="1016" y="56"/>
                    <a:pt x="976" y="151"/>
                  </a:cubicBezTo>
                  <a:cubicBezTo>
                    <a:pt x="881" y="333"/>
                    <a:pt x="766" y="486"/>
                    <a:pt x="613" y="620"/>
                  </a:cubicBezTo>
                  <a:cubicBezTo>
                    <a:pt x="469" y="744"/>
                    <a:pt x="316" y="850"/>
                    <a:pt x="153" y="936"/>
                  </a:cubicBezTo>
                  <a:cubicBezTo>
                    <a:pt x="58" y="984"/>
                    <a:pt x="0" y="1089"/>
                    <a:pt x="10" y="1204"/>
                  </a:cubicBezTo>
                  <a:cubicBezTo>
                    <a:pt x="115" y="1979"/>
                    <a:pt x="785" y="2563"/>
                    <a:pt x="1570" y="2563"/>
                  </a:cubicBezTo>
                  <a:cubicBezTo>
                    <a:pt x="2383" y="2563"/>
                    <a:pt x="3063" y="1931"/>
                    <a:pt x="3120" y="1118"/>
                  </a:cubicBezTo>
                  <a:cubicBezTo>
                    <a:pt x="3130" y="1041"/>
                    <a:pt x="3091" y="965"/>
                    <a:pt x="3034" y="907"/>
                  </a:cubicBezTo>
                  <a:cubicBezTo>
                    <a:pt x="2517" y="477"/>
                    <a:pt x="1914" y="170"/>
                    <a:pt x="1264" y="8"/>
                  </a:cubicBezTo>
                  <a:cubicBezTo>
                    <a:pt x="1242" y="3"/>
                    <a:pt x="1221" y="0"/>
                    <a:pt x="1201"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65;p80"/>
            <p:cNvSpPr/>
            <p:nvPr/>
          </p:nvSpPr>
          <p:spPr>
            <a:xfrm>
              <a:off x="7124277" y="2169011"/>
              <a:ext cx="82456" cy="66569"/>
            </a:xfrm>
            <a:custGeom>
              <a:avLst/>
              <a:gdLst/>
              <a:ahLst/>
              <a:cxnLst/>
              <a:rect l="l" t="t" r="r" b="b"/>
              <a:pathLst>
                <a:path w="3140" h="2535" extrusionOk="0">
                  <a:moveTo>
                    <a:pt x="1213" y="0"/>
                  </a:moveTo>
                  <a:cubicBezTo>
                    <a:pt x="1118" y="0"/>
                    <a:pt x="1024" y="55"/>
                    <a:pt x="977" y="142"/>
                  </a:cubicBezTo>
                  <a:cubicBezTo>
                    <a:pt x="919" y="276"/>
                    <a:pt x="833" y="390"/>
                    <a:pt x="738" y="496"/>
                  </a:cubicBezTo>
                  <a:cubicBezTo>
                    <a:pt x="699" y="534"/>
                    <a:pt x="661" y="572"/>
                    <a:pt x="623" y="611"/>
                  </a:cubicBezTo>
                  <a:cubicBezTo>
                    <a:pt x="479" y="735"/>
                    <a:pt x="326" y="840"/>
                    <a:pt x="163" y="926"/>
                  </a:cubicBezTo>
                  <a:cubicBezTo>
                    <a:pt x="58" y="974"/>
                    <a:pt x="1" y="1079"/>
                    <a:pt x="20" y="1194"/>
                  </a:cubicBezTo>
                  <a:cubicBezTo>
                    <a:pt x="116" y="1883"/>
                    <a:pt x="651" y="2429"/>
                    <a:pt x="1341" y="2534"/>
                  </a:cubicBezTo>
                  <a:cubicBezTo>
                    <a:pt x="977" y="2314"/>
                    <a:pt x="776" y="1931"/>
                    <a:pt x="795" y="1510"/>
                  </a:cubicBezTo>
                  <a:lnTo>
                    <a:pt x="795" y="1137"/>
                  </a:lnTo>
                  <a:cubicBezTo>
                    <a:pt x="852" y="1099"/>
                    <a:pt x="910" y="1051"/>
                    <a:pt x="967" y="1003"/>
                  </a:cubicBezTo>
                  <a:cubicBezTo>
                    <a:pt x="1111" y="869"/>
                    <a:pt x="1235" y="725"/>
                    <a:pt x="1341" y="563"/>
                  </a:cubicBezTo>
                  <a:cubicBezTo>
                    <a:pt x="1838" y="716"/>
                    <a:pt x="2298" y="965"/>
                    <a:pt x="2699" y="1300"/>
                  </a:cubicBezTo>
                  <a:cubicBezTo>
                    <a:pt x="2747" y="1338"/>
                    <a:pt x="2872" y="1453"/>
                    <a:pt x="3015" y="1587"/>
                  </a:cubicBezTo>
                  <a:cubicBezTo>
                    <a:pt x="3082" y="1434"/>
                    <a:pt x="3121" y="1271"/>
                    <a:pt x="3140" y="1108"/>
                  </a:cubicBezTo>
                  <a:cubicBezTo>
                    <a:pt x="3140" y="1032"/>
                    <a:pt x="3101" y="965"/>
                    <a:pt x="3044" y="917"/>
                  </a:cubicBezTo>
                  <a:cubicBezTo>
                    <a:pt x="2537" y="486"/>
                    <a:pt x="1924" y="170"/>
                    <a:pt x="1274" y="8"/>
                  </a:cubicBezTo>
                  <a:cubicBezTo>
                    <a:pt x="1254" y="3"/>
                    <a:pt x="1233" y="0"/>
                    <a:pt x="1213" y="0"/>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66;p80"/>
            <p:cNvSpPr/>
            <p:nvPr/>
          </p:nvSpPr>
          <p:spPr>
            <a:xfrm>
              <a:off x="7104188" y="2272476"/>
              <a:ext cx="27415" cy="47531"/>
            </a:xfrm>
            <a:custGeom>
              <a:avLst/>
              <a:gdLst/>
              <a:ahLst/>
              <a:cxnLst/>
              <a:rect l="l" t="t" r="r" b="b"/>
              <a:pathLst>
                <a:path w="1044" h="1810" extrusionOk="0">
                  <a:moveTo>
                    <a:pt x="153" y="1"/>
                  </a:moveTo>
                  <a:cubicBezTo>
                    <a:pt x="57" y="135"/>
                    <a:pt x="0" y="298"/>
                    <a:pt x="0" y="470"/>
                  </a:cubicBezTo>
                  <a:lnTo>
                    <a:pt x="0" y="1551"/>
                  </a:lnTo>
                  <a:cubicBezTo>
                    <a:pt x="0" y="1695"/>
                    <a:pt x="115" y="1810"/>
                    <a:pt x="258" y="1810"/>
                  </a:cubicBezTo>
                  <a:lnTo>
                    <a:pt x="1043" y="1810"/>
                  </a:lnTo>
                  <a:lnTo>
                    <a:pt x="1043" y="958"/>
                  </a:lnTo>
                  <a:cubicBezTo>
                    <a:pt x="1043" y="805"/>
                    <a:pt x="967" y="652"/>
                    <a:pt x="842" y="556"/>
                  </a:cubicBezTo>
                  <a:lnTo>
                    <a:pt x="153" y="1"/>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7;p80"/>
            <p:cNvSpPr/>
            <p:nvPr/>
          </p:nvSpPr>
          <p:spPr>
            <a:xfrm>
              <a:off x="7199932" y="2272476"/>
              <a:ext cx="27415" cy="47531"/>
            </a:xfrm>
            <a:custGeom>
              <a:avLst/>
              <a:gdLst/>
              <a:ahLst/>
              <a:cxnLst/>
              <a:rect l="l" t="t" r="r" b="b"/>
              <a:pathLst>
                <a:path w="1044" h="1810" extrusionOk="0">
                  <a:moveTo>
                    <a:pt x="881" y="1"/>
                  </a:moveTo>
                  <a:lnTo>
                    <a:pt x="201" y="546"/>
                  </a:lnTo>
                  <a:cubicBezTo>
                    <a:pt x="77" y="652"/>
                    <a:pt x="0" y="795"/>
                    <a:pt x="0" y="958"/>
                  </a:cubicBezTo>
                  <a:lnTo>
                    <a:pt x="0" y="1810"/>
                  </a:lnTo>
                  <a:lnTo>
                    <a:pt x="785" y="1810"/>
                  </a:lnTo>
                  <a:cubicBezTo>
                    <a:pt x="929" y="1800"/>
                    <a:pt x="1043" y="1685"/>
                    <a:pt x="1043" y="1551"/>
                  </a:cubicBezTo>
                  <a:lnTo>
                    <a:pt x="1043" y="470"/>
                  </a:lnTo>
                  <a:cubicBezTo>
                    <a:pt x="1043" y="298"/>
                    <a:pt x="986" y="135"/>
                    <a:pt x="88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68;p80"/>
            <p:cNvSpPr/>
            <p:nvPr/>
          </p:nvSpPr>
          <p:spPr>
            <a:xfrm>
              <a:off x="7337140" y="2141806"/>
              <a:ext cx="33718" cy="73922"/>
            </a:xfrm>
            <a:custGeom>
              <a:avLst/>
              <a:gdLst/>
              <a:ahLst/>
              <a:cxnLst/>
              <a:rect l="l" t="t" r="r" b="b"/>
              <a:pathLst>
                <a:path w="1284" h="2815" extrusionOk="0">
                  <a:moveTo>
                    <a:pt x="776" y="0"/>
                  </a:moveTo>
                  <a:cubicBezTo>
                    <a:pt x="345" y="0"/>
                    <a:pt x="1" y="345"/>
                    <a:pt x="1" y="776"/>
                  </a:cubicBezTo>
                  <a:lnTo>
                    <a:pt x="1" y="948"/>
                  </a:lnTo>
                  <a:cubicBezTo>
                    <a:pt x="1" y="1168"/>
                    <a:pt x="39" y="1388"/>
                    <a:pt x="106" y="1599"/>
                  </a:cubicBezTo>
                  <a:lnTo>
                    <a:pt x="518" y="2814"/>
                  </a:lnTo>
                  <a:lnTo>
                    <a:pt x="1283" y="2814"/>
                  </a:lnTo>
                  <a:lnTo>
                    <a:pt x="1283" y="0"/>
                  </a:ln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69;p80"/>
            <p:cNvSpPr/>
            <p:nvPr/>
          </p:nvSpPr>
          <p:spPr>
            <a:xfrm>
              <a:off x="7350717" y="2135031"/>
              <a:ext cx="80697" cy="80697"/>
            </a:xfrm>
            <a:custGeom>
              <a:avLst/>
              <a:gdLst/>
              <a:ahLst/>
              <a:cxnLst/>
              <a:rect l="l" t="t" r="r" b="b"/>
              <a:pathLst>
                <a:path w="3073" h="3073" extrusionOk="0">
                  <a:moveTo>
                    <a:pt x="766" y="0"/>
                  </a:moveTo>
                  <a:cubicBezTo>
                    <a:pt x="345" y="0"/>
                    <a:pt x="1" y="345"/>
                    <a:pt x="1" y="766"/>
                  </a:cubicBezTo>
                  <a:cubicBezTo>
                    <a:pt x="1" y="1053"/>
                    <a:pt x="230" y="1282"/>
                    <a:pt x="508" y="1282"/>
                  </a:cubicBezTo>
                  <a:lnTo>
                    <a:pt x="2556" y="3072"/>
                  </a:lnTo>
                  <a:lnTo>
                    <a:pt x="2986" y="1560"/>
                  </a:lnTo>
                  <a:cubicBezTo>
                    <a:pt x="3044" y="1378"/>
                    <a:pt x="3073" y="1187"/>
                    <a:pt x="3073" y="995"/>
                  </a:cubicBezTo>
                  <a:lnTo>
                    <a:pt x="3073" y="517"/>
                  </a:lnTo>
                  <a:cubicBezTo>
                    <a:pt x="3073" y="230"/>
                    <a:pt x="2843" y="0"/>
                    <a:pt x="2556"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70;p80"/>
            <p:cNvSpPr/>
            <p:nvPr/>
          </p:nvSpPr>
          <p:spPr>
            <a:xfrm>
              <a:off x="7364030" y="2235791"/>
              <a:ext cx="40493" cy="29936"/>
            </a:xfrm>
            <a:custGeom>
              <a:avLst/>
              <a:gdLst/>
              <a:ahLst/>
              <a:cxnLst/>
              <a:rect l="l" t="t" r="r" b="b"/>
              <a:pathLst>
                <a:path w="1542" h="1140" extrusionOk="0">
                  <a:moveTo>
                    <a:pt x="1" y="1"/>
                  </a:moveTo>
                  <a:lnTo>
                    <a:pt x="1" y="1140"/>
                  </a:lnTo>
                  <a:lnTo>
                    <a:pt x="1542" y="1140"/>
                  </a:lnTo>
                  <a:lnTo>
                    <a:pt x="1542" y="1"/>
                  </a:ln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71;p80"/>
            <p:cNvSpPr/>
            <p:nvPr/>
          </p:nvSpPr>
          <p:spPr>
            <a:xfrm>
              <a:off x="7364030" y="2236053"/>
              <a:ext cx="40493" cy="16281"/>
            </a:xfrm>
            <a:custGeom>
              <a:avLst/>
              <a:gdLst/>
              <a:ahLst/>
              <a:cxnLst/>
              <a:rect l="l" t="t" r="r" b="b"/>
              <a:pathLst>
                <a:path w="1542" h="620" extrusionOk="0">
                  <a:moveTo>
                    <a:pt x="1" y="0"/>
                  </a:moveTo>
                  <a:lnTo>
                    <a:pt x="1" y="469"/>
                  </a:lnTo>
                  <a:cubicBezTo>
                    <a:pt x="250" y="570"/>
                    <a:pt x="510" y="620"/>
                    <a:pt x="771" y="620"/>
                  </a:cubicBezTo>
                  <a:cubicBezTo>
                    <a:pt x="1032" y="620"/>
                    <a:pt x="1293" y="570"/>
                    <a:pt x="1542" y="469"/>
                  </a:cubicBezTo>
                  <a:lnTo>
                    <a:pt x="1542" y="0"/>
                  </a:lnTo>
                  <a:close/>
                </a:path>
              </a:pathLst>
            </a:custGeom>
            <a:solidFill>
              <a:srgbClr val="96AB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72;p80"/>
            <p:cNvSpPr/>
            <p:nvPr/>
          </p:nvSpPr>
          <p:spPr>
            <a:xfrm>
              <a:off x="7317051" y="2252124"/>
              <a:ext cx="134477" cy="67882"/>
            </a:xfrm>
            <a:custGeom>
              <a:avLst/>
              <a:gdLst/>
              <a:ahLst/>
              <a:cxnLst/>
              <a:rect l="l" t="t" r="r" b="b"/>
              <a:pathLst>
                <a:path w="5121" h="2585" extrusionOk="0">
                  <a:moveTo>
                    <a:pt x="1790" y="1"/>
                  </a:moveTo>
                  <a:lnTo>
                    <a:pt x="555" y="355"/>
                  </a:lnTo>
                  <a:cubicBezTo>
                    <a:pt x="230" y="451"/>
                    <a:pt x="0" y="757"/>
                    <a:pt x="0" y="1092"/>
                  </a:cubicBezTo>
                  <a:lnTo>
                    <a:pt x="0" y="2326"/>
                  </a:lnTo>
                  <a:cubicBezTo>
                    <a:pt x="0" y="2470"/>
                    <a:pt x="115" y="2585"/>
                    <a:pt x="258" y="2585"/>
                  </a:cubicBezTo>
                  <a:lnTo>
                    <a:pt x="4862" y="2585"/>
                  </a:lnTo>
                  <a:cubicBezTo>
                    <a:pt x="5005" y="2585"/>
                    <a:pt x="5120" y="2470"/>
                    <a:pt x="5120" y="2326"/>
                  </a:cubicBezTo>
                  <a:lnTo>
                    <a:pt x="5120" y="1092"/>
                  </a:lnTo>
                  <a:cubicBezTo>
                    <a:pt x="5120" y="757"/>
                    <a:pt x="4891" y="451"/>
                    <a:pt x="4565" y="355"/>
                  </a:cubicBezTo>
                  <a:lnTo>
                    <a:pt x="3331" y="1"/>
                  </a:lnTo>
                  <a:lnTo>
                    <a:pt x="2555" y="518"/>
                  </a:lnTo>
                  <a:lnTo>
                    <a:pt x="1790" y="1"/>
                  </a:lnTo>
                  <a:close/>
                </a:path>
              </a:pathLst>
            </a:custGeom>
            <a:solidFill>
              <a:srgbClr val="6E82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73;p80"/>
            <p:cNvSpPr/>
            <p:nvPr/>
          </p:nvSpPr>
          <p:spPr>
            <a:xfrm>
              <a:off x="7377607" y="2265701"/>
              <a:ext cx="13340" cy="54306"/>
            </a:xfrm>
            <a:custGeom>
              <a:avLst/>
              <a:gdLst/>
              <a:ahLst/>
              <a:cxnLst/>
              <a:rect l="l" t="t" r="r" b="b"/>
              <a:pathLst>
                <a:path w="508" h="2068" extrusionOk="0">
                  <a:moveTo>
                    <a:pt x="125" y="1"/>
                  </a:moveTo>
                  <a:lnTo>
                    <a:pt x="1" y="2068"/>
                  </a:lnTo>
                  <a:lnTo>
                    <a:pt x="508" y="2068"/>
                  </a:lnTo>
                  <a:lnTo>
                    <a:pt x="383" y="1"/>
                  </a:ln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74;p80"/>
            <p:cNvSpPr/>
            <p:nvPr/>
          </p:nvSpPr>
          <p:spPr>
            <a:xfrm>
              <a:off x="7343941" y="2168906"/>
              <a:ext cx="80697" cy="73712"/>
            </a:xfrm>
            <a:custGeom>
              <a:avLst/>
              <a:gdLst/>
              <a:ahLst/>
              <a:cxnLst/>
              <a:rect l="l" t="t" r="r" b="b"/>
              <a:pathLst>
                <a:path w="3073" h="2807" extrusionOk="0">
                  <a:moveTo>
                    <a:pt x="955" y="1"/>
                  </a:moveTo>
                  <a:cubicBezTo>
                    <a:pt x="823" y="1"/>
                    <a:pt x="701" y="57"/>
                    <a:pt x="613" y="155"/>
                  </a:cubicBezTo>
                  <a:lnTo>
                    <a:pt x="153" y="615"/>
                  </a:lnTo>
                  <a:cubicBezTo>
                    <a:pt x="58" y="710"/>
                    <a:pt x="0" y="835"/>
                    <a:pt x="0" y="978"/>
                  </a:cubicBezTo>
                  <a:lnTo>
                    <a:pt x="0" y="1275"/>
                  </a:lnTo>
                  <a:cubicBezTo>
                    <a:pt x="0" y="2117"/>
                    <a:pt x="689" y="2806"/>
                    <a:pt x="1531" y="2806"/>
                  </a:cubicBezTo>
                  <a:cubicBezTo>
                    <a:pt x="2383" y="2806"/>
                    <a:pt x="3072" y="2117"/>
                    <a:pt x="3072" y="1275"/>
                  </a:cubicBezTo>
                  <a:lnTo>
                    <a:pt x="3072" y="949"/>
                  </a:lnTo>
                  <a:cubicBezTo>
                    <a:pt x="3072" y="815"/>
                    <a:pt x="3015" y="682"/>
                    <a:pt x="2919" y="586"/>
                  </a:cubicBezTo>
                  <a:cubicBezTo>
                    <a:pt x="2527" y="203"/>
                    <a:pt x="1799" y="31"/>
                    <a:pt x="986" y="2"/>
                  </a:cubicBezTo>
                  <a:cubicBezTo>
                    <a:pt x="975" y="1"/>
                    <a:pt x="965" y="1"/>
                    <a:pt x="955"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75;p80"/>
            <p:cNvSpPr/>
            <p:nvPr/>
          </p:nvSpPr>
          <p:spPr>
            <a:xfrm>
              <a:off x="7343941" y="2168906"/>
              <a:ext cx="80434" cy="72189"/>
            </a:xfrm>
            <a:custGeom>
              <a:avLst/>
              <a:gdLst/>
              <a:ahLst/>
              <a:cxnLst/>
              <a:rect l="l" t="t" r="r" b="b"/>
              <a:pathLst>
                <a:path w="3063" h="2749" extrusionOk="0">
                  <a:moveTo>
                    <a:pt x="955" y="1"/>
                  </a:moveTo>
                  <a:cubicBezTo>
                    <a:pt x="823" y="1"/>
                    <a:pt x="701" y="57"/>
                    <a:pt x="613" y="146"/>
                  </a:cubicBezTo>
                  <a:lnTo>
                    <a:pt x="153" y="615"/>
                  </a:lnTo>
                  <a:cubicBezTo>
                    <a:pt x="58" y="710"/>
                    <a:pt x="0" y="835"/>
                    <a:pt x="0" y="969"/>
                  </a:cubicBezTo>
                  <a:lnTo>
                    <a:pt x="0" y="1275"/>
                  </a:lnTo>
                  <a:cubicBezTo>
                    <a:pt x="0" y="1954"/>
                    <a:pt x="450" y="2557"/>
                    <a:pt x="1110" y="2749"/>
                  </a:cubicBezTo>
                  <a:cubicBezTo>
                    <a:pt x="890" y="2471"/>
                    <a:pt x="766" y="2136"/>
                    <a:pt x="766" y="1792"/>
                  </a:cubicBezTo>
                  <a:lnTo>
                    <a:pt x="766" y="1036"/>
                  </a:lnTo>
                  <a:cubicBezTo>
                    <a:pt x="766" y="751"/>
                    <a:pt x="996" y="527"/>
                    <a:pt x="1277" y="527"/>
                  </a:cubicBezTo>
                  <a:cubicBezTo>
                    <a:pt x="1288" y="527"/>
                    <a:pt x="1300" y="528"/>
                    <a:pt x="1311" y="528"/>
                  </a:cubicBezTo>
                  <a:cubicBezTo>
                    <a:pt x="1828" y="557"/>
                    <a:pt x="2594" y="643"/>
                    <a:pt x="3063" y="873"/>
                  </a:cubicBezTo>
                  <a:cubicBezTo>
                    <a:pt x="3053" y="768"/>
                    <a:pt x="2996" y="662"/>
                    <a:pt x="2919" y="586"/>
                  </a:cubicBezTo>
                  <a:cubicBezTo>
                    <a:pt x="2527" y="203"/>
                    <a:pt x="1799" y="21"/>
                    <a:pt x="986" y="2"/>
                  </a:cubicBezTo>
                  <a:cubicBezTo>
                    <a:pt x="975" y="1"/>
                    <a:pt x="965" y="1"/>
                    <a:pt x="955" y="1"/>
                  </a:cubicBezTo>
                  <a:close/>
                </a:path>
              </a:pathLst>
            </a:custGeom>
            <a:solidFill>
              <a:srgbClr val="ACBD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76;p80"/>
            <p:cNvSpPr/>
            <p:nvPr/>
          </p:nvSpPr>
          <p:spPr>
            <a:xfrm>
              <a:off x="7317051" y="2269482"/>
              <a:ext cx="26916" cy="50524"/>
            </a:xfrm>
            <a:custGeom>
              <a:avLst/>
              <a:gdLst/>
              <a:ahLst/>
              <a:cxnLst/>
              <a:rect l="l" t="t" r="r" b="b"/>
              <a:pathLst>
                <a:path w="1025" h="1924" extrusionOk="0">
                  <a:moveTo>
                    <a:pt x="144" y="0"/>
                  </a:moveTo>
                  <a:cubicBezTo>
                    <a:pt x="48" y="125"/>
                    <a:pt x="0" y="278"/>
                    <a:pt x="0" y="440"/>
                  </a:cubicBezTo>
                  <a:lnTo>
                    <a:pt x="0" y="1665"/>
                  </a:lnTo>
                  <a:cubicBezTo>
                    <a:pt x="0" y="1809"/>
                    <a:pt x="115" y="1924"/>
                    <a:pt x="258" y="1924"/>
                  </a:cubicBezTo>
                  <a:lnTo>
                    <a:pt x="1024" y="1924"/>
                  </a:lnTo>
                  <a:lnTo>
                    <a:pt x="1024" y="1206"/>
                  </a:lnTo>
                  <a:cubicBezTo>
                    <a:pt x="1024" y="995"/>
                    <a:pt x="948" y="804"/>
                    <a:pt x="804" y="660"/>
                  </a:cubicBezTo>
                  <a:lnTo>
                    <a:pt x="144"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77;p80"/>
            <p:cNvSpPr/>
            <p:nvPr/>
          </p:nvSpPr>
          <p:spPr>
            <a:xfrm>
              <a:off x="7424612" y="2269482"/>
              <a:ext cx="26916" cy="50524"/>
            </a:xfrm>
            <a:custGeom>
              <a:avLst/>
              <a:gdLst/>
              <a:ahLst/>
              <a:cxnLst/>
              <a:rect l="l" t="t" r="r" b="b"/>
              <a:pathLst>
                <a:path w="1025" h="1924" extrusionOk="0">
                  <a:moveTo>
                    <a:pt x="881" y="0"/>
                  </a:moveTo>
                  <a:lnTo>
                    <a:pt x="220" y="660"/>
                  </a:lnTo>
                  <a:cubicBezTo>
                    <a:pt x="77" y="804"/>
                    <a:pt x="0" y="995"/>
                    <a:pt x="0" y="1206"/>
                  </a:cubicBezTo>
                  <a:lnTo>
                    <a:pt x="0" y="1924"/>
                  </a:lnTo>
                  <a:lnTo>
                    <a:pt x="766" y="1924"/>
                  </a:lnTo>
                  <a:cubicBezTo>
                    <a:pt x="909" y="1924"/>
                    <a:pt x="1024" y="1809"/>
                    <a:pt x="1024" y="1665"/>
                  </a:cubicBezTo>
                  <a:lnTo>
                    <a:pt x="1024" y="440"/>
                  </a:lnTo>
                  <a:cubicBezTo>
                    <a:pt x="1024" y="278"/>
                    <a:pt x="976" y="125"/>
                    <a:pt x="881" y="0"/>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78;p80"/>
            <p:cNvSpPr/>
            <p:nvPr/>
          </p:nvSpPr>
          <p:spPr>
            <a:xfrm>
              <a:off x="7377607" y="2265701"/>
              <a:ext cx="13340" cy="13340"/>
            </a:xfrm>
            <a:custGeom>
              <a:avLst/>
              <a:gdLst/>
              <a:ahLst/>
              <a:cxnLst/>
              <a:rect l="l" t="t" r="r" b="b"/>
              <a:pathLst>
                <a:path w="508" h="508" extrusionOk="0">
                  <a:moveTo>
                    <a:pt x="1" y="1"/>
                  </a:moveTo>
                  <a:lnTo>
                    <a:pt x="1" y="403"/>
                  </a:lnTo>
                  <a:cubicBezTo>
                    <a:pt x="1" y="460"/>
                    <a:pt x="48" y="508"/>
                    <a:pt x="106" y="508"/>
                  </a:cubicBezTo>
                  <a:lnTo>
                    <a:pt x="402" y="508"/>
                  </a:lnTo>
                  <a:cubicBezTo>
                    <a:pt x="460" y="508"/>
                    <a:pt x="508" y="460"/>
                    <a:pt x="508" y="403"/>
                  </a:cubicBezTo>
                  <a:lnTo>
                    <a:pt x="508" y="1"/>
                  </a:lnTo>
                  <a:close/>
                </a:path>
              </a:pathLst>
            </a:custGeom>
            <a:solidFill>
              <a:srgbClr val="4B63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79;p80"/>
            <p:cNvSpPr/>
            <p:nvPr/>
          </p:nvSpPr>
          <p:spPr>
            <a:xfrm>
              <a:off x="7356756" y="2246899"/>
              <a:ext cx="27415" cy="28229"/>
            </a:xfrm>
            <a:custGeom>
              <a:avLst/>
              <a:gdLst/>
              <a:ahLst/>
              <a:cxnLst/>
              <a:rect l="l" t="t" r="r" b="b"/>
              <a:pathLst>
                <a:path w="1044" h="1075" extrusionOk="0">
                  <a:moveTo>
                    <a:pt x="235" y="1"/>
                  </a:moveTo>
                  <a:cubicBezTo>
                    <a:pt x="204" y="1"/>
                    <a:pt x="174" y="15"/>
                    <a:pt x="153" y="47"/>
                  </a:cubicBezTo>
                  <a:lnTo>
                    <a:pt x="0" y="286"/>
                  </a:lnTo>
                  <a:lnTo>
                    <a:pt x="383" y="994"/>
                  </a:lnTo>
                  <a:cubicBezTo>
                    <a:pt x="412" y="1047"/>
                    <a:pt x="464" y="1075"/>
                    <a:pt x="517" y="1075"/>
                  </a:cubicBezTo>
                  <a:cubicBezTo>
                    <a:pt x="550" y="1075"/>
                    <a:pt x="583" y="1064"/>
                    <a:pt x="613" y="1042"/>
                  </a:cubicBezTo>
                  <a:lnTo>
                    <a:pt x="1043" y="717"/>
                  </a:lnTo>
                  <a:lnTo>
                    <a:pt x="306" y="28"/>
                  </a:lnTo>
                  <a:cubicBezTo>
                    <a:pt x="285" y="10"/>
                    <a:pt x="260" y="1"/>
                    <a:pt x="235"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80;p80"/>
            <p:cNvSpPr/>
            <p:nvPr/>
          </p:nvSpPr>
          <p:spPr>
            <a:xfrm>
              <a:off x="7384146" y="2246899"/>
              <a:ext cx="27678" cy="28229"/>
            </a:xfrm>
            <a:custGeom>
              <a:avLst/>
              <a:gdLst/>
              <a:ahLst/>
              <a:cxnLst/>
              <a:rect l="l" t="t" r="r" b="b"/>
              <a:pathLst>
                <a:path w="1054" h="1075" extrusionOk="0">
                  <a:moveTo>
                    <a:pt x="813" y="1"/>
                  </a:moveTo>
                  <a:cubicBezTo>
                    <a:pt x="786" y="1"/>
                    <a:pt x="759" y="10"/>
                    <a:pt x="737" y="28"/>
                  </a:cubicBezTo>
                  <a:lnTo>
                    <a:pt x="0" y="717"/>
                  </a:lnTo>
                  <a:lnTo>
                    <a:pt x="441" y="1042"/>
                  </a:lnTo>
                  <a:cubicBezTo>
                    <a:pt x="466" y="1064"/>
                    <a:pt x="499" y="1075"/>
                    <a:pt x="532" y="1075"/>
                  </a:cubicBezTo>
                  <a:cubicBezTo>
                    <a:pt x="585" y="1075"/>
                    <a:pt x="637" y="1047"/>
                    <a:pt x="661" y="994"/>
                  </a:cubicBezTo>
                  <a:lnTo>
                    <a:pt x="1053" y="286"/>
                  </a:lnTo>
                  <a:lnTo>
                    <a:pt x="900" y="47"/>
                  </a:lnTo>
                  <a:cubicBezTo>
                    <a:pt x="879" y="15"/>
                    <a:pt x="846" y="1"/>
                    <a:pt x="813" y="1"/>
                  </a:cubicBez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81;p80"/>
            <p:cNvSpPr/>
            <p:nvPr/>
          </p:nvSpPr>
          <p:spPr>
            <a:xfrm>
              <a:off x="7159964" y="1971904"/>
              <a:ext cx="190516" cy="164151"/>
            </a:xfrm>
            <a:custGeom>
              <a:avLst/>
              <a:gdLst/>
              <a:ahLst/>
              <a:cxnLst/>
              <a:rect l="l" t="t" r="r" b="b"/>
              <a:pathLst>
                <a:path w="7255" h="6251" extrusionOk="0">
                  <a:moveTo>
                    <a:pt x="642" y="1"/>
                  </a:moveTo>
                  <a:cubicBezTo>
                    <a:pt x="288" y="1"/>
                    <a:pt x="1" y="288"/>
                    <a:pt x="1" y="642"/>
                  </a:cubicBezTo>
                  <a:lnTo>
                    <a:pt x="1" y="4059"/>
                  </a:lnTo>
                  <a:cubicBezTo>
                    <a:pt x="1" y="4413"/>
                    <a:pt x="288" y="4700"/>
                    <a:pt x="642" y="4700"/>
                  </a:cubicBezTo>
                  <a:lnTo>
                    <a:pt x="2987" y="4700"/>
                  </a:lnTo>
                  <a:lnTo>
                    <a:pt x="2632" y="6116"/>
                  </a:lnTo>
                  <a:cubicBezTo>
                    <a:pt x="2611" y="6189"/>
                    <a:pt x="2672" y="6251"/>
                    <a:pt x="2736" y="6251"/>
                  </a:cubicBezTo>
                  <a:cubicBezTo>
                    <a:pt x="2756" y="6251"/>
                    <a:pt x="2777" y="6245"/>
                    <a:pt x="2795" y="6231"/>
                  </a:cubicBezTo>
                  <a:lnTo>
                    <a:pt x="4901" y="4700"/>
                  </a:lnTo>
                  <a:lnTo>
                    <a:pt x="6614" y="4700"/>
                  </a:lnTo>
                  <a:cubicBezTo>
                    <a:pt x="6968" y="4700"/>
                    <a:pt x="7255" y="4413"/>
                    <a:pt x="7255" y="4059"/>
                  </a:cubicBezTo>
                  <a:lnTo>
                    <a:pt x="7255" y="642"/>
                  </a:lnTo>
                  <a:cubicBezTo>
                    <a:pt x="7255" y="288"/>
                    <a:pt x="6968" y="1"/>
                    <a:pt x="6614"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82;p80"/>
            <p:cNvSpPr/>
            <p:nvPr/>
          </p:nvSpPr>
          <p:spPr>
            <a:xfrm>
              <a:off x="7191896" y="2000055"/>
              <a:ext cx="31670" cy="11082"/>
            </a:xfrm>
            <a:custGeom>
              <a:avLst/>
              <a:gdLst/>
              <a:ahLst/>
              <a:cxnLst/>
              <a:rect l="l" t="t" r="r" b="b"/>
              <a:pathLst>
                <a:path w="1206" h="422" extrusionOk="0">
                  <a:moveTo>
                    <a:pt x="287" y="1"/>
                  </a:moveTo>
                  <a:cubicBezTo>
                    <a:pt x="0" y="1"/>
                    <a:pt x="0" y="422"/>
                    <a:pt x="287" y="422"/>
                  </a:cubicBezTo>
                  <a:lnTo>
                    <a:pt x="919" y="422"/>
                  </a:lnTo>
                  <a:cubicBezTo>
                    <a:pt x="1206" y="422"/>
                    <a:pt x="1206" y="1"/>
                    <a:pt x="919"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83;p80"/>
            <p:cNvSpPr/>
            <p:nvPr/>
          </p:nvSpPr>
          <p:spPr>
            <a:xfrm>
              <a:off x="7231102" y="2000055"/>
              <a:ext cx="87735" cy="11082"/>
            </a:xfrm>
            <a:custGeom>
              <a:avLst/>
              <a:gdLst/>
              <a:ahLst/>
              <a:cxnLst/>
              <a:rect l="l" t="t" r="r" b="b"/>
              <a:pathLst>
                <a:path w="3341" h="422" extrusionOk="0">
                  <a:moveTo>
                    <a:pt x="278" y="1"/>
                  </a:moveTo>
                  <a:cubicBezTo>
                    <a:pt x="0" y="1"/>
                    <a:pt x="0" y="422"/>
                    <a:pt x="278" y="422"/>
                  </a:cubicBezTo>
                  <a:lnTo>
                    <a:pt x="3053" y="422"/>
                  </a:lnTo>
                  <a:cubicBezTo>
                    <a:pt x="3340" y="422"/>
                    <a:pt x="3340" y="1"/>
                    <a:pt x="305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84;p80"/>
            <p:cNvSpPr/>
            <p:nvPr/>
          </p:nvSpPr>
          <p:spPr>
            <a:xfrm>
              <a:off x="7191896" y="2027969"/>
              <a:ext cx="126941" cy="11318"/>
            </a:xfrm>
            <a:custGeom>
              <a:avLst/>
              <a:gdLst/>
              <a:ahLst/>
              <a:cxnLst/>
              <a:rect l="l" t="t" r="r" b="b"/>
              <a:pathLst>
                <a:path w="4834" h="431" extrusionOk="0">
                  <a:moveTo>
                    <a:pt x="287" y="0"/>
                  </a:moveTo>
                  <a:cubicBezTo>
                    <a:pt x="0" y="0"/>
                    <a:pt x="0" y="431"/>
                    <a:pt x="287" y="431"/>
                  </a:cubicBezTo>
                  <a:lnTo>
                    <a:pt x="4546" y="431"/>
                  </a:lnTo>
                  <a:cubicBezTo>
                    <a:pt x="4833" y="431"/>
                    <a:pt x="4833" y="0"/>
                    <a:pt x="4546" y="0"/>
                  </a:cubicBezTo>
                  <a:close/>
                </a:path>
              </a:pathLst>
            </a:custGeom>
            <a:solidFill>
              <a:srgbClr val="76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85;p80"/>
            <p:cNvSpPr/>
            <p:nvPr/>
          </p:nvSpPr>
          <p:spPr>
            <a:xfrm>
              <a:off x="7191896" y="2056093"/>
              <a:ext cx="87735" cy="11108"/>
            </a:xfrm>
            <a:custGeom>
              <a:avLst/>
              <a:gdLst/>
              <a:ahLst/>
              <a:cxnLst/>
              <a:rect l="l" t="t" r="r" b="b"/>
              <a:pathLst>
                <a:path w="3341" h="423" extrusionOk="0">
                  <a:moveTo>
                    <a:pt x="287" y="1"/>
                  </a:moveTo>
                  <a:cubicBezTo>
                    <a:pt x="0" y="1"/>
                    <a:pt x="0" y="422"/>
                    <a:pt x="287" y="422"/>
                  </a:cubicBezTo>
                  <a:lnTo>
                    <a:pt x="3053" y="422"/>
                  </a:lnTo>
                  <a:cubicBezTo>
                    <a:pt x="3340" y="422"/>
                    <a:pt x="3340" y="1"/>
                    <a:pt x="3053" y="1"/>
                  </a:cubicBezTo>
                  <a:close/>
                </a:path>
              </a:pathLst>
            </a:custGeom>
            <a:solidFill>
              <a:srgbClr val="6379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86;p80"/>
            <p:cNvSpPr/>
            <p:nvPr/>
          </p:nvSpPr>
          <p:spPr>
            <a:xfrm>
              <a:off x="7286878" y="2056093"/>
              <a:ext cx="31958" cy="11108"/>
            </a:xfrm>
            <a:custGeom>
              <a:avLst/>
              <a:gdLst/>
              <a:ahLst/>
              <a:cxnLst/>
              <a:rect l="l" t="t" r="r" b="b"/>
              <a:pathLst>
                <a:path w="1217" h="423" extrusionOk="0">
                  <a:moveTo>
                    <a:pt x="288" y="1"/>
                  </a:moveTo>
                  <a:cubicBezTo>
                    <a:pt x="1" y="1"/>
                    <a:pt x="1" y="422"/>
                    <a:pt x="288" y="422"/>
                  </a:cubicBezTo>
                  <a:lnTo>
                    <a:pt x="929" y="422"/>
                  </a:lnTo>
                  <a:cubicBezTo>
                    <a:pt x="1216" y="422"/>
                    <a:pt x="1216" y="1"/>
                    <a:pt x="929" y="1"/>
                  </a:cubicBezTo>
                  <a:close/>
                </a:path>
              </a:pathLst>
            </a:custGeom>
            <a:solidFill>
              <a:srgbClr val="7689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Freeform: Shape 46">
            <a:extLst>
              <a:ext uri="{FF2B5EF4-FFF2-40B4-BE49-F238E27FC236}">
                <a16:creationId xmlns:a16="http://schemas.microsoft.com/office/drawing/2014/main" xmlns="" id="{30105858-8A3E-4676-96A7-18C1A74E36F4}"/>
              </a:ext>
            </a:extLst>
          </p:cNvPr>
          <p:cNvSpPr/>
          <p:nvPr/>
        </p:nvSpPr>
        <p:spPr>
          <a:xfrm rot="5400000">
            <a:off x="2433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Google Shape;1577;p44"/>
          <p:cNvSpPr txBox="1">
            <a:spLocks noGrp="1"/>
          </p:cNvSpPr>
          <p:nvPr>
            <p:ph type="title"/>
          </p:nvPr>
        </p:nvSpPr>
        <p:spPr>
          <a:xfrm>
            <a:off x="179512"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8</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ΑΠΟΤΕΛΕΣΜΑΤΑ (3/5)</a:t>
            </a:r>
            <a:endParaRPr sz="3600" dirty="0">
              <a:solidFill>
                <a:schemeClr val="accent6">
                  <a:lumMod val="50000"/>
                </a:schemeClr>
              </a:solidFill>
              <a:latin typeface="GFS Neohellenic" pitchFamily="2" charset="-95"/>
            </a:endParaRPr>
          </a:p>
        </p:txBody>
      </p:sp>
      <p:sp>
        <p:nvSpPr>
          <p:cNvPr id="43" name="42 - Ορθογώνιο"/>
          <p:cNvSpPr/>
          <p:nvPr/>
        </p:nvSpPr>
        <p:spPr>
          <a:xfrm>
            <a:off x="395536" y="1203598"/>
            <a:ext cx="7200800" cy="504056"/>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Google Shape;1740;p46"/>
          <p:cNvSpPr txBox="1">
            <a:spLocks/>
          </p:cNvSpPr>
          <p:nvPr/>
        </p:nvSpPr>
        <p:spPr>
          <a:xfrm>
            <a:off x="395536" y="1131590"/>
            <a:ext cx="6984776" cy="648072"/>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Ποιες είναι οι απόψεις των μαθητών για το εκπαιδευτικό υλικό;</a:t>
            </a:r>
            <a:endParaRPr lang="el-GR" sz="2000" b="1" dirty="0">
              <a:solidFill>
                <a:schemeClr val="accent5">
                  <a:lumMod val="10000"/>
                </a:schemeClr>
              </a:solidFill>
              <a:latin typeface="GFS Neohellenic" pitchFamily="2" charset="-95"/>
              <a:ea typeface="Asap"/>
              <a:cs typeface="Asap"/>
              <a:sym typeface="Asap"/>
            </a:endParaRPr>
          </a:p>
        </p:txBody>
      </p:sp>
      <p:sp>
        <p:nvSpPr>
          <p:cNvPr id="76" name="75 - Ορθογώνιο"/>
          <p:cNvSpPr/>
          <p:nvPr/>
        </p:nvSpPr>
        <p:spPr>
          <a:xfrm>
            <a:off x="1835696" y="1923678"/>
            <a:ext cx="7056504" cy="3024336"/>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7" name="Google Shape;1740;p46"/>
          <p:cNvSpPr txBox="1">
            <a:spLocks/>
          </p:cNvSpPr>
          <p:nvPr/>
        </p:nvSpPr>
        <p:spPr>
          <a:xfrm>
            <a:off x="3796026" y="1923678"/>
            <a:ext cx="2504166" cy="507743"/>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ΚΥΡΙΑ ΕΥΡΗΜΑΤΑ</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8" name="Google Shape;1740;p46"/>
          <p:cNvSpPr txBox="1">
            <a:spLocks/>
          </p:cNvSpPr>
          <p:nvPr/>
        </p:nvSpPr>
        <p:spPr>
          <a:xfrm>
            <a:off x="2195736" y="2283718"/>
            <a:ext cx="669674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Βοήθησε τους μαθητές να κατανοήσουν καλύτερα  τα γεωγραφικά θέματα</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79" name="78 - Εικόνα" descr="228-2287430_biology-research-search-zoom-find-comments-research-icon-removebg-preview.png"/>
          <p:cNvPicPr>
            <a:picLocks noChangeAspect="1"/>
          </p:cNvPicPr>
          <p:nvPr/>
        </p:nvPicPr>
        <p:blipFill>
          <a:blip r:embed="rId3"/>
          <a:stretch>
            <a:fillRect/>
          </a:stretch>
        </p:blipFill>
        <p:spPr>
          <a:xfrm>
            <a:off x="1907704" y="2499742"/>
            <a:ext cx="308447" cy="343661"/>
          </a:xfrm>
          <a:prstGeom prst="rect">
            <a:avLst/>
          </a:prstGeom>
          <a:noFill/>
          <a:ln>
            <a:noFill/>
          </a:ln>
          <a:effectLst>
            <a:outerShdw blurRad="50800" dist="38100" dir="2700000" algn="tl" rotWithShape="0">
              <a:prstClr val="black">
                <a:alpha val="40000"/>
              </a:prstClr>
            </a:outerShdw>
          </a:effectLst>
        </p:spPr>
      </p:pic>
      <p:sp>
        <p:nvSpPr>
          <p:cNvPr id="80" name="Google Shape;1740;p46"/>
          <p:cNvSpPr txBox="1">
            <a:spLocks/>
          </p:cNvSpPr>
          <p:nvPr/>
        </p:nvSpPr>
        <p:spPr>
          <a:xfrm>
            <a:off x="2195736" y="3075806"/>
            <a:ext cx="669674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Έκανε το μάθημα της Γεωγραφίας πιο ενδιαφέρον</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81" name="80 - Εικόνα" descr="228-2287430_biology-research-search-zoom-find-comments-research-icon-removebg-preview.png"/>
          <p:cNvPicPr>
            <a:picLocks noChangeAspect="1"/>
          </p:cNvPicPr>
          <p:nvPr/>
        </p:nvPicPr>
        <p:blipFill>
          <a:blip r:embed="rId3"/>
          <a:stretch>
            <a:fillRect/>
          </a:stretch>
        </p:blipFill>
        <p:spPr>
          <a:xfrm>
            <a:off x="1907704" y="3219822"/>
            <a:ext cx="308447" cy="343661"/>
          </a:xfrm>
          <a:prstGeom prst="rect">
            <a:avLst/>
          </a:prstGeom>
          <a:effectLst>
            <a:outerShdw blurRad="50800" dist="38100" dir="2700000" algn="tl" rotWithShape="0">
              <a:prstClr val="black">
                <a:alpha val="40000"/>
              </a:prstClr>
            </a:outerShdw>
          </a:effectLst>
        </p:spPr>
      </p:pic>
      <p:sp>
        <p:nvSpPr>
          <p:cNvPr id="82" name="Google Shape;1740;p46"/>
          <p:cNvSpPr txBox="1">
            <a:spLocks/>
          </p:cNvSpPr>
          <p:nvPr/>
        </p:nvSpPr>
        <p:spPr>
          <a:xfrm>
            <a:off x="2195736" y="3651870"/>
            <a:ext cx="669674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Εύκολο στη χρήση του</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84" name="83 - Εικόνα" descr="228-2287430_biology-research-search-zoom-find-comments-research-icon-removebg-preview.png"/>
          <p:cNvPicPr>
            <a:picLocks noChangeAspect="1"/>
          </p:cNvPicPr>
          <p:nvPr/>
        </p:nvPicPr>
        <p:blipFill>
          <a:blip r:embed="rId3"/>
          <a:stretch>
            <a:fillRect/>
          </a:stretch>
        </p:blipFill>
        <p:spPr>
          <a:xfrm>
            <a:off x="1907704" y="3795886"/>
            <a:ext cx="308447" cy="343661"/>
          </a:xfrm>
          <a:prstGeom prst="rect">
            <a:avLst/>
          </a:prstGeom>
          <a:effectLst>
            <a:outerShdw blurRad="50800" dist="38100" dir="2700000" algn="tl" rotWithShape="0">
              <a:prstClr val="black">
                <a:alpha val="40000"/>
              </a:prstClr>
            </a:outerShdw>
          </a:effectLst>
        </p:spPr>
      </p:pic>
      <p:sp>
        <p:nvSpPr>
          <p:cNvPr id="85" name="Google Shape;1740;p46"/>
          <p:cNvSpPr txBox="1">
            <a:spLocks/>
          </p:cNvSpPr>
          <p:nvPr/>
        </p:nvSpPr>
        <p:spPr>
          <a:xfrm>
            <a:off x="2195736" y="4155926"/>
            <a:ext cx="6696744"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noProof="0" dirty="0" smtClean="0">
                <a:solidFill>
                  <a:schemeClr val="accent5">
                    <a:lumMod val="10000"/>
                  </a:schemeClr>
                </a:solidFill>
                <a:latin typeface="GFS Neohellenic" pitchFamily="2" charset="-95"/>
                <a:ea typeface="Asap"/>
                <a:cs typeface="Asap"/>
                <a:sym typeface="Asap"/>
              </a:rPr>
              <a:t>Η συντριπτική πλειονότητα των μαθητών</a:t>
            </a:r>
            <a:r>
              <a:rPr lang="en-US" sz="2000" noProof="0" dirty="0" smtClean="0">
                <a:solidFill>
                  <a:schemeClr val="accent5">
                    <a:lumMod val="10000"/>
                  </a:schemeClr>
                </a:solidFill>
                <a:latin typeface="GFS Neohellenic" pitchFamily="2" charset="-95"/>
                <a:ea typeface="Asap"/>
                <a:cs typeface="Asap"/>
                <a:sym typeface="Asap"/>
              </a:rPr>
              <a:t> </a:t>
            </a:r>
            <a:r>
              <a:rPr lang="el-GR" sz="2000" noProof="0" dirty="0" smtClean="0">
                <a:solidFill>
                  <a:schemeClr val="accent5">
                    <a:lumMod val="10000"/>
                  </a:schemeClr>
                </a:solidFill>
                <a:latin typeface="GFS Neohellenic" pitchFamily="2" charset="-95"/>
                <a:ea typeface="Asap"/>
                <a:cs typeface="Asap"/>
                <a:sym typeface="Asap"/>
              </a:rPr>
              <a:t>μελέτησε ολόκληρο το υλικό στο σπίτι </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pic>
        <p:nvPicPr>
          <p:cNvPr id="86" name="85 - Εικόνα" descr="228-2287430_biology-research-search-zoom-find-comments-research-icon-removebg-preview.png"/>
          <p:cNvPicPr>
            <a:picLocks noChangeAspect="1"/>
          </p:cNvPicPr>
          <p:nvPr/>
        </p:nvPicPr>
        <p:blipFill>
          <a:blip r:embed="rId3"/>
          <a:stretch>
            <a:fillRect/>
          </a:stretch>
        </p:blipFill>
        <p:spPr>
          <a:xfrm>
            <a:off x="1907704" y="4371950"/>
            <a:ext cx="308447" cy="343661"/>
          </a:xfrm>
          <a:prstGeom prst="rect">
            <a:avLst/>
          </a:prstGeom>
          <a:effectLst>
            <a:outerShdw blurRad="50800" dist="38100" dir="2700000" algn="tl" rotWithShape="0">
              <a:prstClr val="black">
                <a:alpha val="40000"/>
              </a:prst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1+#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1+#ppt_w/2"/>
                                          </p:val>
                                        </p:tav>
                                        <p:tav tm="100000">
                                          <p:val>
                                            <p:strVal val="#ppt_x"/>
                                          </p:val>
                                        </p:tav>
                                      </p:tavLst>
                                    </p:anim>
                                    <p:anim calcmode="lin" valueType="num">
                                      <p:cBhvr additive="base">
                                        <p:cTn id="12"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6"/>
                                        </p:tgtEl>
                                        <p:attrNameLst>
                                          <p:attrName>style.visibility</p:attrName>
                                        </p:attrNameLst>
                                      </p:cBhvr>
                                      <p:to>
                                        <p:strVal val="visible"/>
                                      </p:to>
                                    </p:set>
                                    <p:anim calcmode="lin" valueType="num">
                                      <p:cBhvr additive="base">
                                        <p:cTn id="17" dur="500" fill="hold"/>
                                        <p:tgtEl>
                                          <p:spTgt spid="76"/>
                                        </p:tgtEl>
                                        <p:attrNameLst>
                                          <p:attrName>ppt_x</p:attrName>
                                        </p:attrNameLst>
                                      </p:cBhvr>
                                      <p:tavLst>
                                        <p:tav tm="0">
                                          <p:val>
                                            <p:strVal val="#ppt_x"/>
                                          </p:val>
                                        </p:tav>
                                        <p:tav tm="100000">
                                          <p:val>
                                            <p:strVal val="#ppt_x"/>
                                          </p:val>
                                        </p:tav>
                                      </p:tavLst>
                                    </p:anim>
                                    <p:anim calcmode="lin" valueType="num">
                                      <p:cBhvr additive="base">
                                        <p:cTn id="18" dur="500" fill="hold"/>
                                        <p:tgtEl>
                                          <p:spTgt spid="7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7"/>
                                        </p:tgtEl>
                                        <p:attrNameLst>
                                          <p:attrName>style.visibility</p:attrName>
                                        </p:attrNameLst>
                                      </p:cBhvr>
                                      <p:to>
                                        <p:strVal val="visible"/>
                                      </p:to>
                                    </p:set>
                                    <p:anim calcmode="lin" valueType="num">
                                      <p:cBhvr additive="base">
                                        <p:cTn id="21" dur="500" fill="hold"/>
                                        <p:tgtEl>
                                          <p:spTgt spid="77"/>
                                        </p:tgtEl>
                                        <p:attrNameLst>
                                          <p:attrName>ppt_x</p:attrName>
                                        </p:attrNameLst>
                                      </p:cBhvr>
                                      <p:tavLst>
                                        <p:tav tm="0">
                                          <p:val>
                                            <p:strVal val="#ppt_x"/>
                                          </p:val>
                                        </p:tav>
                                        <p:tav tm="100000">
                                          <p:val>
                                            <p:strVal val="#ppt_x"/>
                                          </p:val>
                                        </p:tav>
                                      </p:tavLst>
                                    </p:anim>
                                    <p:anim calcmode="lin" valueType="num">
                                      <p:cBhvr additive="base">
                                        <p:cTn id="22"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 calcmode="lin" valueType="num">
                                      <p:cBhvr additive="base">
                                        <p:cTn id="27" dur="500" fill="hold"/>
                                        <p:tgtEl>
                                          <p:spTgt spid="78"/>
                                        </p:tgtEl>
                                        <p:attrNameLst>
                                          <p:attrName>ppt_x</p:attrName>
                                        </p:attrNameLst>
                                      </p:cBhvr>
                                      <p:tavLst>
                                        <p:tav tm="0">
                                          <p:val>
                                            <p:strVal val="0-#ppt_w/2"/>
                                          </p:val>
                                        </p:tav>
                                        <p:tav tm="100000">
                                          <p:val>
                                            <p:strVal val="#ppt_x"/>
                                          </p:val>
                                        </p:tav>
                                      </p:tavLst>
                                    </p:anim>
                                    <p:anim calcmode="lin" valueType="num">
                                      <p:cBhvr additive="base">
                                        <p:cTn id="28" dur="500" fill="hold"/>
                                        <p:tgtEl>
                                          <p:spTgt spid="78"/>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79"/>
                                        </p:tgtEl>
                                        <p:attrNameLst>
                                          <p:attrName>style.visibility</p:attrName>
                                        </p:attrNameLst>
                                      </p:cBhvr>
                                      <p:to>
                                        <p:strVal val="visible"/>
                                      </p:to>
                                    </p:set>
                                    <p:anim calcmode="lin" valueType="num">
                                      <p:cBhvr additive="base">
                                        <p:cTn id="31" dur="500" fill="hold"/>
                                        <p:tgtEl>
                                          <p:spTgt spid="79"/>
                                        </p:tgtEl>
                                        <p:attrNameLst>
                                          <p:attrName>ppt_x</p:attrName>
                                        </p:attrNameLst>
                                      </p:cBhvr>
                                      <p:tavLst>
                                        <p:tav tm="0">
                                          <p:val>
                                            <p:strVal val="0-#ppt_w/2"/>
                                          </p:val>
                                        </p:tav>
                                        <p:tav tm="100000">
                                          <p:val>
                                            <p:strVal val="#ppt_x"/>
                                          </p:val>
                                        </p:tav>
                                      </p:tavLst>
                                    </p:anim>
                                    <p:anim calcmode="lin" valueType="num">
                                      <p:cBhvr additive="base">
                                        <p:cTn id="32" dur="500" fill="hold"/>
                                        <p:tgtEl>
                                          <p:spTgt spid="79"/>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80"/>
                                        </p:tgtEl>
                                        <p:attrNameLst>
                                          <p:attrName>style.visibility</p:attrName>
                                        </p:attrNameLst>
                                      </p:cBhvr>
                                      <p:to>
                                        <p:strVal val="visible"/>
                                      </p:to>
                                    </p:set>
                                    <p:anim calcmode="lin" valueType="num">
                                      <p:cBhvr additive="base">
                                        <p:cTn id="37" dur="500" fill="hold"/>
                                        <p:tgtEl>
                                          <p:spTgt spid="80"/>
                                        </p:tgtEl>
                                        <p:attrNameLst>
                                          <p:attrName>ppt_x</p:attrName>
                                        </p:attrNameLst>
                                      </p:cBhvr>
                                      <p:tavLst>
                                        <p:tav tm="0">
                                          <p:val>
                                            <p:strVal val="0-#ppt_w/2"/>
                                          </p:val>
                                        </p:tav>
                                        <p:tav tm="100000">
                                          <p:val>
                                            <p:strVal val="#ppt_x"/>
                                          </p:val>
                                        </p:tav>
                                      </p:tavLst>
                                    </p:anim>
                                    <p:anim calcmode="lin" valueType="num">
                                      <p:cBhvr additive="base">
                                        <p:cTn id="38" dur="500" fill="hold"/>
                                        <p:tgtEl>
                                          <p:spTgt spid="80"/>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81"/>
                                        </p:tgtEl>
                                        <p:attrNameLst>
                                          <p:attrName>style.visibility</p:attrName>
                                        </p:attrNameLst>
                                      </p:cBhvr>
                                      <p:to>
                                        <p:strVal val="visible"/>
                                      </p:to>
                                    </p:set>
                                    <p:anim calcmode="lin" valueType="num">
                                      <p:cBhvr additive="base">
                                        <p:cTn id="41" dur="500" fill="hold"/>
                                        <p:tgtEl>
                                          <p:spTgt spid="81"/>
                                        </p:tgtEl>
                                        <p:attrNameLst>
                                          <p:attrName>ppt_x</p:attrName>
                                        </p:attrNameLst>
                                      </p:cBhvr>
                                      <p:tavLst>
                                        <p:tav tm="0">
                                          <p:val>
                                            <p:strVal val="0-#ppt_w/2"/>
                                          </p:val>
                                        </p:tav>
                                        <p:tav tm="100000">
                                          <p:val>
                                            <p:strVal val="#ppt_x"/>
                                          </p:val>
                                        </p:tav>
                                      </p:tavLst>
                                    </p:anim>
                                    <p:anim calcmode="lin" valueType="num">
                                      <p:cBhvr additive="base">
                                        <p:cTn id="42" dur="500" fill="hold"/>
                                        <p:tgtEl>
                                          <p:spTgt spid="81"/>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82"/>
                                        </p:tgtEl>
                                        <p:attrNameLst>
                                          <p:attrName>style.visibility</p:attrName>
                                        </p:attrNameLst>
                                      </p:cBhvr>
                                      <p:to>
                                        <p:strVal val="visible"/>
                                      </p:to>
                                    </p:set>
                                    <p:anim calcmode="lin" valueType="num">
                                      <p:cBhvr additive="base">
                                        <p:cTn id="47" dur="500" fill="hold"/>
                                        <p:tgtEl>
                                          <p:spTgt spid="82"/>
                                        </p:tgtEl>
                                        <p:attrNameLst>
                                          <p:attrName>ppt_x</p:attrName>
                                        </p:attrNameLst>
                                      </p:cBhvr>
                                      <p:tavLst>
                                        <p:tav tm="0">
                                          <p:val>
                                            <p:strVal val="0-#ppt_w/2"/>
                                          </p:val>
                                        </p:tav>
                                        <p:tav tm="100000">
                                          <p:val>
                                            <p:strVal val="#ppt_x"/>
                                          </p:val>
                                        </p:tav>
                                      </p:tavLst>
                                    </p:anim>
                                    <p:anim calcmode="lin" valueType="num">
                                      <p:cBhvr additive="base">
                                        <p:cTn id="48" dur="500" fill="hold"/>
                                        <p:tgtEl>
                                          <p:spTgt spid="82"/>
                                        </p:tgtEl>
                                        <p:attrNameLst>
                                          <p:attrName>ppt_y</p:attrName>
                                        </p:attrNameLst>
                                      </p:cBhvr>
                                      <p:tavLst>
                                        <p:tav tm="0">
                                          <p:val>
                                            <p:strVal val="#ppt_y"/>
                                          </p:val>
                                        </p:tav>
                                        <p:tav tm="100000">
                                          <p:val>
                                            <p:strVal val="#ppt_y"/>
                                          </p:val>
                                        </p:tav>
                                      </p:tavLst>
                                    </p:anim>
                                  </p:childTnLst>
                                </p:cTn>
                              </p:par>
                              <p:par>
                                <p:cTn id="49" presetID="2" presetClass="entr" presetSubtype="8" fill="hold" nodeType="withEffect">
                                  <p:stCondLst>
                                    <p:cond delay="0"/>
                                  </p:stCondLst>
                                  <p:childTnLst>
                                    <p:set>
                                      <p:cBhvr>
                                        <p:cTn id="50" dur="1" fill="hold">
                                          <p:stCondLst>
                                            <p:cond delay="0"/>
                                          </p:stCondLst>
                                        </p:cTn>
                                        <p:tgtEl>
                                          <p:spTgt spid="84"/>
                                        </p:tgtEl>
                                        <p:attrNameLst>
                                          <p:attrName>style.visibility</p:attrName>
                                        </p:attrNameLst>
                                      </p:cBhvr>
                                      <p:to>
                                        <p:strVal val="visible"/>
                                      </p:to>
                                    </p:set>
                                    <p:anim calcmode="lin" valueType="num">
                                      <p:cBhvr additive="base">
                                        <p:cTn id="51" dur="500" fill="hold"/>
                                        <p:tgtEl>
                                          <p:spTgt spid="84"/>
                                        </p:tgtEl>
                                        <p:attrNameLst>
                                          <p:attrName>ppt_x</p:attrName>
                                        </p:attrNameLst>
                                      </p:cBhvr>
                                      <p:tavLst>
                                        <p:tav tm="0">
                                          <p:val>
                                            <p:strVal val="0-#ppt_w/2"/>
                                          </p:val>
                                        </p:tav>
                                        <p:tav tm="100000">
                                          <p:val>
                                            <p:strVal val="#ppt_x"/>
                                          </p:val>
                                        </p:tav>
                                      </p:tavLst>
                                    </p:anim>
                                    <p:anim calcmode="lin" valueType="num">
                                      <p:cBhvr additive="base">
                                        <p:cTn id="52" dur="500" fill="hold"/>
                                        <p:tgtEl>
                                          <p:spTgt spid="84"/>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85"/>
                                        </p:tgtEl>
                                        <p:attrNameLst>
                                          <p:attrName>style.visibility</p:attrName>
                                        </p:attrNameLst>
                                      </p:cBhvr>
                                      <p:to>
                                        <p:strVal val="visible"/>
                                      </p:to>
                                    </p:set>
                                    <p:anim calcmode="lin" valueType="num">
                                      <p:cBhvr additive="base">
                                        <p:cTn id="57" dur="500" fill="hold"/>
                                        <p:tgtEl>
                                          <p:spTgt spid="85"/>
                                        </p:tgtEl>
                                        <p:attrNameLst>
                                          <p:attrName>ppt_x</p:attrName>
                                        </p:attrNameLst>
                                      </p:cBhvr>
                                      <p:tavLst>
                                        <p:tav tm="0">
                                          <p:val>
                                            <p:strVal val="0-#ppt_w/2"/>
                                          </p:val>
                                        </p:tav>
                                        <p:tav tm="100000">
                                          <p:val>
                                            <p:strVal val="#ppt_x"/>
                                          </p:val>
                                        </p:tav>
                                      </p:tavLst>
                                    </p:anim>
                                    <p:anim calcmode="lin" valueType="num">
                                      <p:cBhvr additive="base">
                                        <p:cTn id="58" dur="500" fill="hold"/>
                                        <p:tgtEl>
                                          <p:spTgt spid="85"/>
                                        </p:tgtEl>
                                        <p:attrNameLst>
                                          <p:attrName>ppt_y</p:attrName>
                                        </p:attrNameLst>
                                      </p:cBhvr>
                                      <p:tavLst>
                                        <p:tav tm="0">
                                          <p:val>
                                            <p:strVal val="#ppt_y"/>
                                          </p:val>
                                        </p:tav>
                                        <p:tav tm="100000">
                                          <p:val>
                                            <p:strVal val="#ppt_y"/>
                                          </p:val>
                                        </p:tav>
                                      </p:tavLst>
                                    </p:anim>
                                  </p:childTnLst>
                                </p:cTn>
                              </p:par>
                              <p:par>
                                <p:cTn id="59" presetID="2" presetClass="entr" presetSubtype="8" fill="hold" nodeType="withEffect">
                                  <p:stCondLst>
                                    <p:cond delay="0"/>
                                  </p:stCondLst>
                                  <p:childTnLst>
                                    <p:set>
                                      <p:cBhvr>
                                        <p:cTn id="60" dur="1" fill="hold">
                                          <p:stCondLst>
                                            <p:cond delay="0"/>
                                          </p:stCondLst>
                                        </p:cTn>
                                        <p:tgtEl>
                                          <p:spTgt spid="86"/>
                                        </p:tgtEl>
                                        <p:attrNameLst>
                                          <p:attrName>style.visibility</p:attrName>
                                        </p:attrNameLst>
                                      </p:cBhvr>
                                      <p:to>
                                        <p:strVal val="visible"/>
                                      </p:to>
                                    </p:set>
                                    <p:anim calcmode="lin" valueType="num">
                                      <p:cBhvr additive="base">
                                        <p:cTn id="61" dur="500" fill="hold"/>
                                        <p:tgtEl>
                                          <p:spTgt spid="86"/>
                                        </p:tgtEl>
                                        <p:attrNameLst>
                                          <p:attrName>ppt_x</p:attrName>
                                        </p:attrNameLst>
                                      </p:cBhvr>
                                      <p:tavLst>
                                        <p:tav tm="0">
                                          <p:val>
                                            <p:strVal val="0-#ppt_w/2"/>
                                          </p:val>
                                        </p:tav>
                                        <p:tav tm="100000">
                                          <p:val>
                                            <p:strVal val="#ppt_x"/>
                                          </p:val>
                                        </p:tav>
                                      </p:tavLst>
                                    </p:anim>
                                    <p:anim calcmode="lin" valueType="num">
                                      <p:cBhvr additive="base">
                                        <p:cTn id="62" dur="500" fill="hold"/>
                                        <p:tgtEl>
                                          <p:spTgt spid="8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p:bldP spid="76" grpId="0" animBg="1"/>
      <p:bldP spid="77" grpId="0"/>
      <p:bldP spid="78" grpId="0"/>
      <p:bldP spid="80" grpId="0"/>
      <p:bldP spid="82" grpId="0"/>
      <p:bldP spid="8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83" name="Freeform: Shape 46">
            <a:extLst>
              <a:ext uri="{FF2B5EF4-FFF2-40B4-BE49-F238E27FC236}">
                <a16:creationId xmlns:a16="http://schemas.microsoft.com/office/drawing/2014/main" xmlns="" id="{30105858-8A3E-4676-96A7-18C1A74E36F4}"/>
              </a:ext>
            </a:extLst>
          </p:cNvPr>
          <p:cNvSpPr/>
          <p:nvPr/>
        </p:nvSpPr>
        <p:spPr>
          <a:xfrm rot="5400000">
            <a:off x="2433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Google Shape;1577;p44"/>
          <p:cNvSpPr txBox="1">
            <a:spLocks noGrp="1"/>
          </p:cNvSpPr>
          <p:nvPr>
            <p:ph type="title"/>
          </p:nvPr>
        </p:nvSpPr>
        <p:spPr>
          <a:xfrm>
            <a:off x="179512"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8</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ΑΠΟΤΕΛΕΣΜΑΤΑ (4/5)</a:t>
            </a:r>
            <a:endParaRPr sz="3600" dirty="0">
              <a:solidFill>
                <a:schemeClr val="accent6">
                  <a:lumMod val="50000"/>
                </a:schemeClr>
              </a:solidFill>
              <a:latin typeface="GFS Neohellenic" pitchFamily="2" charset="-95"/>
            </a:endParaRPr>
          </a:p>
        </p:txBody>
      </p:sp>
      <p:grpSp>
        <p:nvGrpSpPr>
          <p:cNvPr id="43" name="Google Shape;7643;p78"/>
          <p:cNvGrpSpPr/>
          <p:nvPr/>
        </p:nvGrpSpPr>
        <p:grpSpPr>
          <a:xfrm>
            <a:off x="2123728" y="1779662"/>
            <a:ext cx="3168352" cy="2592288"/>
            <a:chOff x="5223609" y="3731112"/>
            <a:chExt cx="371782" cy="274285"/>
          </a:xfrm>
        </p:grpSpPr>
        <p:sp>
          <p:nvSpPr>
            <p:cNvPr id="44" name="Google Shape;7644;p78"/>
            <p:cNvSpPr/>
            <p:nvPr/>
          </p:nvSpPr>
          <p:spPr>
            <a:xfrm>
              <a:off x="5223609" y="3731112"/>
              <a:ext cx="371782" cy="274285"/>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645;p78"/>
            <p:cNvSpPr/>
            <p:nvPr/>
          </p:nvSpPr>
          <p:spPr>
            <a:xfrm>
              <a:off x="5338236" y="3769391"/>
              <a:ext cx="257155" cy="236006"/>
            </a:xfrm>
            <a:custGeom>
              <a:avLst/>
              <a:gdLst/>
              <a:ahLst/>
              <a:cxnLst/>
              <a:rect l="l" t="t" r="r" b="b"/>
              <a:pathLst>
                <a:path w="9788" h="8983" extrusionOk="0">
                  <a:moveTo>
                    <a:pt x="9066" y="0"/>
                  </a:moveTo>
                  <a:lnTo>
                    <a:pt x="826" y="8248"/>
                  </a:lnTo>
                  <a:cubicBezTo>
                    <a:pt x="597" y="8470"/>
                    <a:pt x="312" y="8629"/>
                    <a:pt x="0" y="8698"/>
                  </a:cubicBezTo>
                  <a:cubicBezTo>
                    <a:pt x="257" y="8886"/>
                    <a:pt x="569" y="8983"/>
                    <a:pt x="888" y="8983"/>
                  </a:cubicBezTo>
                  <a:cubicBezTo>
                    <a:pt x="1297" y="8983"/>
                    <a:pt x="1693" y="8823"/>
                    <a:pt x="1977" y="8532"/>
                  </a:cubicBezTo>
                  <a:lnTo>
                    <a:pt x="9787" y="722"/>
                  </a:lnTo>
                  <a:lnTo>
                    <a:pt x="9066" y="0"/>
                  </a:lnTo>
                  <a:close/>
                </a:path>
              </a:pathLst>
            </a:custGeom>
            <a:solidFill>
              <a:srgbClr val="3749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7646;p78"/>
          <p:cNvSpPr/>
          <p:nvPr/>
        </p:nvSpPr>
        <p:spPr>
          <a:xfrm>
            <a:off x="6012160" y="1779662"/>
            <a:ext cx="2376264" cy="2520280"/>
          </a:xfrm>
          <a:custGeom>
            <a:avLst/>
            <a:gdLst/>
            <a:ahLst/>
            <a:cxnLst/>
            <a:rect l="l" t="t" r="r" b="b"/>
            <a:pathLst>
              <a:path w="11113" h="11002" extrusionOk="0">
                <a:moveTo>
                  <a:pt x="2619" y="0"/>
                </a:moveTo>
                <a:cubicBezTo>
                  <a:pt x="2492" y="0"/>
                  <a:pt x="2366" y="49"/>
                  <a:pt x="2268" y="146"/>
                </a:cubicBezTo>
                <a:lnTo>
                  <a:pt x="201" y="2213"/>
                </a:lnTo>
                <a:cubicBezTo>
                  <a:pt x="7" y="2407"/>
                  <a:pt x="7" y="2719"/>
                  <a:pt x="201" y="2914"/>
                </a:cubicBezTo>
                <a:lnTo>
                  <a:pt x="2782" y="5501"/>
                </a:lnTo>
                <a:lnTo>
                  <a:pt x="195" y="8081"/>
                </a:lnTo>
                <a:cubicBezTo>
                  <a:pt x="0" y="8275"/>
                  <a:pt x="0" y="8587"/>
                  <a:pt x="195" y="8782"/>
                </a:cubicBezTo>
                <a:lnTo>
                  <a:pt x="2268" y="10856"/>
                </a:lnTo>
                <a:cubicBezTo>
                  <a:pt x="2366" y="10953"/>
                  <a:pt x="2492" y="11001"/>
                  <a:pt x="2619" y="11001"/>
                </a:cubicBezTo>
                <a:cubicBezTo>
                  <a:pt x="2745" y="11001"/>
                  <a:pt x="2872" y="10953"/>
                  <a:pt x="2969" y="10856"/>
                </a:cubicBezTo>
                <a:lnTo>
                  <a:pt x="5556" y="8268"/>
                </a:lnTo>
                <a:lnTo>
                  <a:pt x="8143" y="10856"/>
                </a:lnTo>
                <a:cubicBezTo>
                  <a:pt x="8241" y="10953"/>
                  <a:pt x="8367" y="11001"/>
                  <a:pt x="8494" y="11001"/>
                </a:cubicBezTo>
                <a:cubicBezTo>
                  <a:pt x="8620" y="11001"/>
                  <a:pt x="8747" y="10953"/>
                  <a:pt x="8844" y="10856"/>
                </a:cubicBezTo>
                <a:lnTo>
                  <a:pt x="10911" y="8789"/>
                </a:lnTo>
                <a:cubicBezTo>
                  <a:pt x="11105" y="8594"/>
                  <a:pt x="11105" y="8275"/>
                  <a:pt x="10911" y="8081"/>
                </a:cubicBezTo>
                <a:lnTo>
                  <a:pt x="8331" y="5501"/>
                </a:lnTo>
                <a:lnTo>
                  <a:pt x="10918" y="2914"/>
                </a:lnTo>
                <a:cubicBezTo>
                  <a:pt x="11112" y="2719"/>
                  <a:pt x="11112" y="2407"/>
                  <a:pt x="10918" y="2213"/>
                </a:cubicBezTo>
                <a:lnTo>
                  <a:pt x="8844" y="146"/>
                </a:lnTo>
                <a:cubicBezTo>
                  <a:pt x="8747" y="49"/>
                  <a:pt x="8620" y="0"/>
                  <a:pt x="8494" y="0"/>
                </a:cubicBezTo>
                <a:cubicBezTo>
                  <a:pt x="8367" y="0"/>
                  <a:pt x="8241" y="49"/>
                  <a:pt x="8143" y="146"/>
                </a:cubicBezTo>
                <a:lnTo>
                  <a:pt x="5556" y="2726"/>
                </a:lnTo>
                <a:lnTo>
                  <a:pt x="2969" y="146"/>
                </a:lnTo>
                <a:cubicBezTo>
                  <a:pt x="2872" y="49"/>
                  <a:pt x="2745" y="0"/>
                  <a:pt x="2619" y="0"/>
                </a:cubicBezTo>
                <a:close/>
              </a:path>
            </a:pathLst>
          </a:cu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46 - Ορθογώνιο"/>
          <p:cNvSpPr/>
          <p:nvPr/>
        </p:nvSpPr>
        <p:spPr>
          <a:xfrm>
            <a:off x="1979712" y="843558"/>
            <a:ext cx="6192688" cy="432048"/>
          </a:xfrm>
          <a:prstGeom prst="rect">
            <a:avLst/>
          </a:prstGeom>
          <a:solidFill>
            <a:srgbClr val="FFFF00">
              <a:alpha val="89000"/>
            </a:srgbClr>
          </a:solidFill>
          <a:ln>
            <a:solidFill>
              <a:srgbClr val="ACA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8" name="Google Shape;1740;p46"/>
          <p:cNvSpPr txBox="1">
            <a:spLocks/>
          </p:cNvSpPr>
          <p:nvPr/>
        </p:nvSpPr>
        <p:spPr>
          <a:xfrm>
            <a:off x="2051720" y="771550"/>
            <a:ext cx="6120680" cy="432048"/>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Θετικά και αρνητικά στοιχεία του εκπαιδευτικού υλικού</a:t>
            </a:r>
            <a:endParaRPr lang="el-GR" sz="2000" b="1" dirty="0">
              <a:solidFill>
                <a:schemeClr val="accent5">
                  <a:lumMod val="10000"/>
                </a:schemeClr>
              </a:solidFill>
              <a:latin typeface="GFS Neohellenic" pitchFamily="2" charset="-95"/>
              <a:ea typeface="Asap"/>
              <a:cs typeface="Asap"/>
              <a:sym typeface="Asap"/>
            </a:endParaRPr>
          </a:p>
        </p:txBody>
      </p:sp>
      <p:sp>
        <p:nvSpPr>
          <p:cNvPr id="49" name="48 - Ορθογώνιο"/>
          <p:cNvSpPr/>
          <p:nvPr/>
        </p:nvSpPr>
        <p:spPr>
          <a:xfrm>
            <a:off x="1763688" y="1419622"/>
            <a:ext cx="3600400" cy="3168352"/>
          </a:xfrm>
          <a:prstGeom prst="rect">
            <a:avLst/>
          </a:prstGeom>
          <a:solidFill>
            <a:srgbClr val="00B050">
              <a:alpha val="7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0" name="49 - Ορθογώνιο"/>
          <p:cNvSpPr/>
          <p:nvPr/>
        </p:nvSpPr>
        <p:spPr>
          <a:xfrm>
            <a:off x="5436096" y="1419622"/>
            <a:ext cx="3492896" cy="3168352"/>
          </a:xfrm>
          <a:prstGeom prst="rect">
            <a:avLst/>
          </a:prstGeom>
          <a:solidFill>
            <a:srgbClr val="FF0000">
              <a:alpha val="79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Google Shape;1740;p46"/>
          <p:cNvSpPr txBox="1">
            <a:spLocks/>
          </p:cNvSpPr>
          <p:nvPr/>
        </p:nvSpPr>
        <p:spPr>
          <a:xfrm>
            <a:off x="3491880" y="4515966"/>
            <a:ext cx="4680520" cy="432048"/>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ΣΥΜΦΩΝΑ ΜΕ ΤΟΥΣ ΕΙΔΙΚΟΥΣ</a:t>
            </a:r>
            <a:endParaRPr lang="el-GR" sz="2000" b="1" dirty="0">
              <a:solidFill>
                <a:schemeClr val="accent5">
                  <a:lumMod val="10000"/>
                </a:schemeClr>
              </a:solidFill>
              <a:latin typeface="GFS Neohellenic" pitchFamily="2" charset="-95"/>
              <a:ea typeface="Asap"/>
              <a:cs typeface="Asap"/>
              <a:sym typeface="Asap"/>
            </a:endParaRPr>
          </a:p>
        </p:txBody>
      </p:sp>
      <p:sp>
        <p:nvSpPr>
          <p:cNvPr id="52" name="Google Shape;1740;p46"/>
          <p:cNvSpPr txBox="1">
            <a:spLocks/>
          </p:cNvSpPr>
          <p:nvPr/>
        </p:nvSpPr>
        <p:spPr>
          <a:xfrm>
            <a:off x="2123728" y="1419622"/>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Διαρκής αλληλεπίδραση με τον μαθητή</a:t>
            </a:r>
            <a:endParaRPr lang="el-GR" sz="2000" b="1" dirty="0">
              <a:solidFill>
                <a:schemeClr val="bg1"/>
              </a:solidFill>
              <a:latin typeface="GFS Neohellenic" pitchFamily="2" charset="-95"/>
              <a:ea typeface="Asap"/>
              <a:cs typeface="Asap"/>
              <a:sym typeface="Asap"/>
            </a:endParaRPr>
          </a:p>
        </p:txBody>
      </p:sp>
      <p:sp>
        <p:nvSpPr>
          <p:cNvPr id="53" name="Google Shape;1740;p46"/>
          <p:cNvSpPr txBox="1">
            <a:spLocks/>
          </p:cNvSpPr>
          <p:nvPr/>
        </p:nvSpPr>
        <p:spPr>
          <a:xfrm>
            <a:off x="2123728" y="2067694"/>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Γραφική σχεδίαση</a:t>
            </a:r>
            <a:endParaRPr lang="el-GR" sz="2000" b="1" dirty="0">
              <a:solidFill>
                <a:schemeClr val="bg1"/>
              </a:solidFill>
              <a:latin typeface="GFS Neohellenic" pitchFamily="2" charset="-95"/>
              <a:ea typeface="Asap"/>
              <a:cs typeface="Asap"/>
              <a:sym typeface="Asap"/>
            </a:endParaRPr>
          </a:p>
        </p:txBody>
      </p:sp>
      <p:sp>
        <p:nvSpPr>
          <p:cNvPr id="54" name="53 - Σταυρός"/>
          <p:cNvSpPr/>
          <p:nvPr/>
        </p:nvSpPr>
        <p:spPr>
          <a:xfrm>
            <a:off x="1835696" y="1707654"/>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5" name="54 - Σταυρός"/>
          <p:cNvSpPr/>
          <p:nvPr/>
        </p:nvSpPr>
        <p:spPr>
          <a:xfrm>
            <a:off x="1835696" y="2211710"/>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6" name="Google Shape;1740;p46"/>
          <p:cNvSpPr txBox="1">
            <a:spLocks/>
          </p:cNvSpPr>
          <p:nvPr/>
        </p:nvSpPr>
        <p:spPr>
          <a:xfrm>
            <a:off x="2123728" y="2499742"/>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Πολυμορφικότητα</a:t>
            </a:r>
            <a:endParaRPr lang="el-GR" sz="2000" b="1" dirty="0">
              <a:solidFill>
                <a:schemeClr val="bg1"/>
              </a:solidFill>
              <a:latin typeface="GFS Neohellenic" pitchFamily="2" charset="-95"/>
              <a:ea typeface="Asap"/>
              <a:cs typeface="Asap"/>
              <a:sym typeface="Asap"/>
            </a:endParaRPr>
          </a:p>
        </p:txBody>
      </p:sp>
      <p:sp>
        <p:nvSpPr>
          <p:cNvPr id="57" name="56 - Σταυρός"/>
          <p:cNvSpPr/>
          <p:nvPr/>
        </p:nvSpPr>
        <p:spPr>
          <a:xfrm>
            <a:off x="1835696" y="2643758"/>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8" name="Google Shape;1740;p46"/>
          <p:cNvSpPr txBox="1">
            <a:spLocks/>
          </p:cNvSpPr>
          <p:nvPr/>
        </p:nvSpPr>
        <p:spPr>
          <a:xfrm>
            <a:off x="2123728" y="2859782"/>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Εμπλοκή του μαθητή στην </a:t>
            </a:r>
          </a:p>
          <a:p>
            <a:pPr lvl="0">
              <a:buClr>
                <a:schemeClr val="accent1"/>
              </a:buClr>
              <a:buSzPts val="1200"/>
              <a:defRPr/>
            </a:pPr>
            <a:r>
              <a:rPr lang="el-GR" sz="2000" b="1" dirty="0" smtClean="0">
                <a:solidFill>
                  <a:schemeClr val="bg1"/>
                </a:solidFill>
                <a:latin typeface="GFS Neohellenic" pitchFamily="2" charset="-95"/>
                <a:ea typeface="Asap"/>
                <a:cs typeface="Asap"/>
                <a:sym typeface="Asap"/>
              </a:rPr>
              <a:t>εκπαιδευτική διαδικασία</a:t>
            </a:r>
            <a:endParaRPr lang="el-GR" sz="2000" b="1" dirty="0">
              <a:solidFill>
                <a:schemeClr val="bg1"/>
              </a:solidFill>
              <a:latin typeface="GFS Neohellenic" pitchFamily="2" charset="-95"/>
              <a:ea typeface="Asap"/>
              <a:cs typeface="Asap"/>
              <a:sym typeface="Asap"/>
            </a:endParaRPr>
          </a:p>
        </p:txBody>
      </p:sp>
      <p:sp>
        <p:nvSpPr>
          <p:cNvPr id="59" name="58 - Σταυρός"/>
          <p:cNvSpPr/>
          <p:nvPr/>
        </p:nvSpPr>
        <p:spPr>
          <a:xfrm>
            <a:off x="1835696" y="3147814"/>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0" name="Google Shape;1740;p46"/>
          <p:cNvSpPr txBox="1">
            <a:spLocks/>
          </p:cNvSpPr>
          <p:nvPr/>
        </p:nvSpPr>
        <p:spPr>
          <a:xfrm>
            <a:off x="2123728" y="3435846"/>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Δομή και συνοχή</a:t>
            </a:r>
            <a:endParaRPr lang="el-GR" sz="2000" b="1" dirty="0">
              <a:solidFill>
                <a:schemeClr val="bg1"/>
              </a:solidFill>
              <a:latin typeface="GFS Neohellenic" pitchFamily="2" charset="-95"/>
              <a:ea typeface="Asap"/>
              <a:cs typeface="Asap"/>
              <a:sym typeface="Asap"/>
            </a:endParaRPr>
          </a:p>
        </p:txBody>
      </p:sp>
      <p:sp>
        <p:nvSpPr>
          <p:cNvPr id="62" name="Google Shape;1740;p46"/>
          <p:cNvSpPr txBox="1">
            <a:spLocks/>
          </p:cNvSpPr>
          <p:nvPr/>
        </p:nvSpPr>
        <p:spPr>
          <a:xfrm>
            <a:off x="2123728" y="3795886"/>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Δραστηριότητες</a:t>
            </a:r>
            <a:endParaRPr lang="el-GR" sz="2000" b="1" dirty="0">
              <a:solidFill>
                <a:schemeClr val="bg1"/>
              </a:solidFill>
              <a:latin typeface="GFS Neohellenic" pitchFamily="2" charset="-95"/>
              <a:ea typeface="Asap"/>
              <a:cs typeface="Asap"/>
              <a:sym typeface="Asap"/>
            </a:endParaRPr>
          </a:p>
        </p:txBody>
      </p:sp>
      <p:sp>
        <p:nvSpPr>
          <p:cNvPr id="63" name="62 - Σταυρός"/>
          <p:cNvSpPr/>
          <p:nvPr/>
        </p:nvSpPr>
        <p:spPr>
          <a:xfrm>
            <a:off x="1835696" y="3939902"/>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4" name="Google Shape;1740;p46"/>
          <p:cNvSpPr txBox="1">
            <a:spLocks/>
          </p:cNvSpPr>
          <p:nvPr/>
        </p:nvSpPr>
        <p:spPr>
          <a:xfrm>
            <a:off x="2123728" y="4155926"/>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Ελκυστικό</a:t>
            </a:r>
            <a:endParaRPr lang="el-GR" sz="2000" b="1" dirty="0">
              <a:solidFill>
                <a:schemeClr val="bg1"/>
              </a:solidFill>
              <a:latin typeface="GFS Neohellenic" pitchFamily="2" charset="-95"/>
              <a:ea typeface="Asap"/>
              <a:cs typeface="Asap"/>
              <a:sym typeface="Asap"/>
            </a:endParaRPr>
          </a:p>
        </p:txBody>
      </p:sp>
      <p:sp>
        <p:nvSpPr>
          <p:cNvPr id="65" name="64 - Σταυρός"/>
          <p:cNvSpPr/>
          <p:nvPr/>
        </p:nvSpPr>
        <p:spPr>
          <a:xfrm>
            <a:off x="1835696" y="4299942"/>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6" name="65 - Ορθογώνιο"/>
          <p:cNvSpPr/>
          <p:nvPr/>
        </p:nvSpPr>
        <p:spPr>
          <a:xfrm>
            <a:off x="5508104" y="1779662"/>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9" name="Google Shape;1740;p46"/>
          <p:cNvSpPr txBox="1">
            <a:spLocks/>
          </p:cNvSpPr>
          <p:nvPr/>
        </p:nvSpPr>
        <p:spPr>
          <a:xfrm>
            <a:off x="5796136" y="1419622"/>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Χρήζει περαιτέρω κατάτμησης</a:t>
            </a:r>
            <a:endParaRPr lang="el-GR" sz="2000" b="1" dirty="0">
              <a:solidFill>
                <a:schemeClr val="bg1"/>
              </a:solidFill>
              <a:latin typeface="GFS Neohellenic" pitchFamily="2" charset="-95"/>
              <a:ea typeface="Asap"/>
              <a:cs typeface="Asap"/>
              <a:sym typeface="Asap"/>
            </a:endParaRPr>
          </a:p>
        </p:txBody>
      </p:sp>
      <p:sp>
        <p:nvSpPr>
          <p:cNvPr id="70" name="69 - Ορθογώνιο"/>
          <p:cNvSpPr/>
          <p:nvPr/>
        </p:nvSpPr>
        <p:spPr>
          <a:xfrm>
            <a:off x="5508104" y="2571750"/>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1" name="Google Shape;1740;p46"/>
          <p:cNvSpPr txBox="1">
            <a:spLocks/>
          </p:cNvSpPr>
          <p:nvPr/>
        </p:nvSpPr>
        <p:spPr>
          <a:xfrm>
            <a:off x="5796136" y="2211710"/>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Ασκήσεις δύσκολου επιπέδου</a:t>
            </a:r>
            <a:endParaRPr lang="el-GR" sz="2000" b="1" dirty="0">
              <a:solidFill>
                <a:schemeClr val="bg1"/>
              </a:solidFill>
              <a:latin typeface="GFS Neohellenic" pitchFamily="2" charset="-95"/>
              <a:ea typeface="Asap"/>
              <a:cs typeface="Asap"/>
              <a:sym typeface="Asap"/>
            </a:endParaRPr>
          </a:p>
        </p:txBody>
      </p:sp>
      <p:sp>
        <p:nvSpPr>
          <p:cNvPr id="72" name="71 - Ορθογώνιο"/>
          <p:cNvSpPr/>
          <p:nvPr/>
        </p:nvSpPr>
        <p:spPr>
          <a:xfrm>
            <a:off x="5508104" y="3291830"/>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3" name="Google Shape;1740;p46"/>
          <p:cNvSpPr txBox="1">
            <a:spLocks/>
          </p:cNvSpPr>
          <p:nvPr/>
        </p:nvSpPr>
        <p:spPr>
          <a:xfrm>
            <a:off x="5796136" y="3003798"/>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Μεγάλες διδακτικές ενότητες</a:t>
            </a:r>
            <a:endParaRPr lang="el-GR" sz="2000" b="1" dirty="0">
              <a:solidFill>
                <a:schemeClr val="bg1"/>
              </a:solidFill>
              <a:latin typeface="GFS Neohellenic" pitchFamily="2" charset="-95"/>
              <a:ea typeface="Asap"/>
              <a:cs typeface="Asap"/>
              <a:sym typeface="Asap"/>
            </a:endParaRPr>
          </a:p>
        </p:txBody>
      </p:sp>
      <p:sp>
        <p:nvSpPr>
          <p:cNvPr id="74" name="Google Shape;1740;p46"/>
          <p:cNvSpPr txBox="1">
            <a:spLocks/>
          </p:cNvSpPr>
          <p:nvPr/>
        </p:nvSpPr>
        <p:spPr>
          <a:xfrm>
            <a:off x="3491880" y="4515966"/>
            <a:ext cx="4680520" cy="432048"/>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ΣΥΜΦΩΝΑ ΜΕ ΤΟΥΣ ΜΑΘΗΤΕΣ</a:t>
            </a:r>
            <a:endParaRPr lang="el-GR" sz="2000" b="1" dirty="0">
              <a:solidFill>
                <a:schemeClr val="accent5">
                  <a:lumMod val="10000"/>
                </a:schemeClr>
              </a:solidFill>
              <a:latin typeface="GFS Neohellenic" pitchFamily="2" charset="-95"/>
              <a:ea typeface="Asap"/>
              <a:cs typeface="Asap"/>
              <a:sym typeface="Asap"/>
            </a:endParaRPr>
          </a:p>
        </p:txBody>
      </p:sp>
      <p:sp>
        <p:nvSpPr>
          <p:cNvPr id="77" name="Google Shape;1740;p46"/>
          <p:cNvSpPr txBox="1">
            <a:spLocks/>
          </p:cNvSpPr>
          <p:nvPr/>
        </p:nvSpPr>
        <p:spPr>
          <a:xfrm>
            <a:off x="2123728" y="1563638"/>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Γραφική σχεδίαση</a:t>
            </a:r>
            <a:endParaRPr lang="el-GR" sz="2000" b="1" dirty="0">
              <a:solidFill>
                <a:schemeClr val="bg1"/>
              </a:solidFill>
              <a:latin typeface="GFS Neohellenic" pitchFamily="2" charset="-95"/>
              <a:ea typeface="Asap"/>
              <a:cs typeface="Asap"/>
              <a:sym typeface="Asap"/>
            </a:endParaRPr>
          </a:p>
        </p:txBody>
      </p:sp>
      <p:sp>
        <p:nvSpPr>
          <p:cNvPr id="78" name="Google Shape;1740;p46"/>
          <p:cNvSpPr txBox="1">
            <a:spLocks/>
          </p:cNvSpPr>
          <p:nvPr/>
        </p:nvSpPr>
        <p:spPr>
          <a:xfrm>
            <a:off x="2123728" y="2067694"/>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Βίντεο / εικόνες</a:t>
            </a:r>
            <a:endParaRPr lang="el-GR" sz="2000" b="1" dirty="0">
              <a:solidFill>
                <a:schemeClr val="bg1"/>
              </a:solidFill>
              <a:latin typeface="GFS Neohellenic" pitchFamily="2" charset="-95"/>
              <a:ea typeface="Asap"/>
              <a:cs typeface="Asap"/>
              <a:sym typeface="Asap"/>
            </a:endParaRPr>
          </a:p>
        </p:txBody>
      </p:sp>
      <p:sp>
        <p:nvSpPr>
          <p:cNvPr id="79" name="78 - Σταυρός"/>
          <p:cNvSpPr/>
          <p:nvPr/>
        </p:nvSpPr>
        <p:spPr>
          <a:xfrm>
            <a:off x="1835696" y="2211710"/>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 name="Google Shape;1740;p46"/>
          <p:cNvSpPr txBox="1">
            <a:spLocks/>
          </p:cNvSpPr>
          <p:nvPr/>
        </p:nvSpPr>
        <p:spPr>
          <a:xfrm>
            <a:off x="2123728" y="2499742"/>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n-US" sz="2000" b="1" dirty="0" smtClean="0">
                <a:solidFill>
                  <a:schemeClr val="bg1"/>
                </a:solidFill>
                <a:latin typeface="GFS Neohellenic" pitchFamily="2" charset="-95"/>
                <a:ea typeface="Asap"/>
                <a:cs typeface="Asap"/>
                <a:sym typeface="Asap"/>
              </a:rPr>
              <a:t>Avatar</a:t>
            </a:r>
            <a:endParaRPr lang="el-GR" sz="2000" b="1" dirty="0">
              <a:solidFill>
                <a:schemeClr val="bg1"/>
              </a:solidFill>
              <a:latin typeface="GFS Neohellenic" pitchFamily="2" charset="-95"/>
              <a:ea typeface="Asap"/>
              <a:cs typeface="Asap"/>
              <a:sym typeface="Asap"/>
            </a:endParaRPr>
          </a:p>
        </p:txBody>
      </p:sp>
      <p:sp>
        <p:nvSpPr>
          <p:cNvPr id="81" name="Google Shape;1740;p46"/>
          <p:cNvSpPr txBox="1">
            <a:spLocks/>
          </p:cNvSpPr>
          <p:nvPr/>
        </p:nvSpPr>
        <p:spPr>
          <a:xfrm>
            <a:off x="2123728" y="2931790"/>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Ασκήσεις / δραστηριότητες</a:t>
            </a:r>
            <a:endParaRPr lang="el-GR" sz="2000" b="1" dirty="0">
              <a:solidFill>
                <a:schemeClr val="bg1"/>
              </a:solidFill>
              <a:latin typeface="GFS Neohellenic" pitchFamily="2" charset="-95"/>
              <a:ea typeface="Asap"/>
              <a:cs typeface="Asap"/>
              <a:sym typeface="Asap"/>
            </a:endParaRPr>
          </a:p>
        </p:txBody>
      </p:sp>
      <p:sp>
        <p:nvSpPr>
          <p:cNvPr id="82" name="81 - Σταυρός"/>
          <p:cNvSpPr/>
          <p:nvPr/>
        </p:nvSpPr>
        <p:spPr>
          <a:xfrm>
            <a:off x="1835696" y="3075806"/>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4" name="Google Shape;1740;p46"/>
          <p:cNvSpPr txBox="1">
            <a:spLocks/>
          </p:cNvSpPr>
          <p:nvPr/>
        </p:nvSpPr>
        <p:spPr>
          <a:xfrm>
            <a:off x="2123728" y="3363838"/>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Χρήση </a:t>
            </a:r>
            <a:r>
              <a:rPr lang="en-US" sz="2000" b="1" dirty="0" smtClean="0">
                <a:solidFill>
                  <a:schemeClr val="bg1"/>
                </a:solidFill>
                <a:latin typeface="GFS Neohellenic" pitchFamily="2" charset="-95"/>
                <a:ea typeface="Asap"/>
                <a:cs typeface="Asap"/>
                <a:sym typeface="Asap"/>
              </a:rPr>
              <a:t>Google Earth</a:t>
            </a:r>
            <a:endParaRPr lang="el-GR" sz="2000" b="1" dirty="0">
              <a:solidFill>
                <a:schemeClr val="bg1"/>
              </a:solidFill>
              <a:latin typeface="GFS Neohellenic" pitchFamily="2" charset="-95"/>
              <a:ea typeface="Asap"/>
              <a:cs typeface="Asap"/>
              <a:sym typeface="Asap"/>
            </a:endParaRPr>
          </a:p>
        </p:txBody>
      </p:sp>
      <p:sp>
        <p:nvSpPr>
          <p:cNvPr id="85" name="Google Shape;1740;p46"/>
          <p:cNvSpPr txBox="1">
            <a:spLocks/>
          </p:cNvSpPr>
          <p:nvPr/>
        </p:nvSpPr>
        <p:spPr>
          <a:xfrm>
            <a:off x="2123728" y="3795886"/>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Χρήση υπολογιστή</a:t>
            </a:r>
            <a:endParaRPr lang="el-GR" sz="2000" b="1" dirty="0">
              <a:solidFill>
                <a:schemeClr val="bg1"/>
              </a:solidFill>
              <a:latin typeface="GFS Neohellenic" pitchFamily="2" charset="-95"/>
              <a:ea typeface="Asap"/>
              <a:cs typeface="Asap"/>
              <a:sym typeface="Asap"/>
            </a:endParaRPr>
          </a:p>
        </p:txBody>
      </p:sp>
      <p:sp>
        <p:nvSpPr>
          <p:cNvPr id="86" name="Google Shape;1740;p46"/>
          <p:cNvSpPr txBox="1">
            <a:spLocks/>
          </p:cNvSpPr>
          <p:nvPr/>
        </p:nvSpPr>
        <p:spPr>
          <a:xfrm>
            <a:off x="2123728" y="4155926"/>
            <a:ext cx="3240360"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Διασκεδαστικό</a:t>
            </a:r>
            <a:endParaRPr lang="el-GR" sz="2000" b="1" dirty="0">
              <a:solidFill>
                <a:schemeClr val="bg1"/>
              </a:solidFill>
              <a:latin typeface="GFS Neohellenic" pitchFamily="2" charset="-95"/>
              <a:ea typeface="Asap"/>
              <a:cs typeface="Asap"/>
              <a:sym typeface="Asap"/>
            </a:endParaRPr>
          </a:p>
        </p:txBody>
      </p:sp>
      <p:sp>
        <p:nvSpPr>
          <p:cNvPr id="89" name="88 - Σταυρός"/>
          <p:cNvSpPr/>
          <p:nvPr/>
        </p:nvSpPr>
        <p:spPr>
          <a:xfrm>
            <a:off x="1835696" y="3579862"/>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0" name="89 - Σταυρός"/>
          <p:cNvSpPr/>
          <p:nvPr/>
        </p:nvSpPr>
        <p:spPr>
          <a:xfrm>
            <a:off x="1835696" y="3507854"/>
            <a:ext cx="216024" cy="216024"/>
          </a:xfrm>
          <a:prstGeom prst="plus">
            <a:avLst>
              <a:gd name="adj" fmla="val 37698"/>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1" name="Google Shape;1740;p46"/>
          <p:cNvSpPr txBox="1">
            <a:spLocks/>
          </p:cNvSpPr>
          <p:nvPr/>
        </p:nvSpPr>
        <p:spPr>
          <a:xfrm>
            <a:off x="5796136" y="1419622"/>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Μεγάλος όγκος πληροφορίας / κειμένων</a:t>
            </a:r>
            <a:endParaRPr lang="el-GR" sz="2000" b="1" dirty="0">
              <a:solidFill>
                <a:schemeClr val="bg1"/>
              </a:solidFill>
              <a:latin typeface="GFS Neohellenic" pitchFamily="2" charset="-95"/>
              <a:ea typeface="Asap"/>
              <a:cs typeface="Asap"/>
              <a:sym typeface="Asap"/>
            </a:endParaRPr>
          </a:p>
        </p:txBody>
      </p:sp>
      <p:sp>
        <p:nvSpPr>
          <p:cNvPr id="92" name="Google Shape;1740;p46"/>
          <p:cNvSpPr txBox="1">
            <a:spLocks/>
          </p:cNvSpPr>
          <p:nvPr/>
        </p:nvSpPr>
        <p:spPr>
          <a:xfrm>
            <a:off x="5796136" y="2715766"/>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Προβλήματα φόρτωσης του υλικού / σύνδεσης</a:t>
            </a:r>
            <a:endParaRPr lang="el-GR" sz="2000" b="1" dirty="0">
              <a:solidFill>
                <a:schemeClr val="bg1"/>
              </a:solidFill>
              <a:latin typeface="GFS Neohellenic" pitchFamily="2" charset="-95"/>
              <a:ea typeface="Asap"/>
              <a:cs typeface="Asap"/>
              <a:sym typeface="Asap"/>
            </a:endParaRPr>
          </a:p>
        </p:txBody>
      </p:sp>
      <p:sp>
        <p:nvSpPr>
          <p:cNvPr id="93" name="92 - Ορθογώνιο"/>
          <p:cNvSpPr/>
          <p:nvPr/>
        </p:nvSpPr>
        <p:spPr>
          <a:xfrm>
            <a:off x="5508104" y="2427734"/>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4" name="Google Shape;1740;p46"/>
          <p:cNvSpPr txBox="1">
            <a:spLocks/>
          </p:cNvSpPr>
          <p:nvPr/>
        </p:nvSpPr>
        <p:spPr>
          <a:xfrm>
            <a:off x="5796136" y="2067694"/>
            <a:ext cx="3024336" cy="648072"/>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Ασκήσεις δύσκολου επιπέδου</a:t>
            </a:r>
            <a:endParaRPr lang="el-GR" sz="2000" b="1" dirty="0">
              <a:solidFill>
                <a:schemeClr val="bg1"/>
              </a:solidFill>
              <a:latin typeface="GFS Neohellenic" pitchFamily="2" charset="-95"/>
              <a:ea typeface="Asap"/>
              <a:cs typeface="Asap"/>
              <a:sym typeface="Asap"/>
            </a:endParaRPr>
          </a:p>
        </p:txBody>
      </p:sp>
      <p:sp>
        <p:nvSpPr>
          <p:cNvPr id="95" name="94 - Ορθογώνιο"/>
          <p:cNvSpPr/>
          <p:nvPr/>
        </p:nvSpPr>
        <p:spPr>
          <a:xfrm>
            <a:off x="5508104" y="3003798"/>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6" name="Google Shape;1740;p46"/>
          <p:cNvSpPr txBox="1">
            <a:spLocks/>
          </p:cNvSpPr>
          <p:nvPr/>
        </p:nvSpPr>
        <p:spPr>
          <a:xfrm>
            <a:off x="5796136" y="3363838"/>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Δυσκολία στην κατανόηση</a:t>
            </a:r>
            <a:endParaRPr lang="el-GR" sz="2000" b="1" dirty="0">
              <a:solidFill>
                <a:schemeClr val="bg1"/>
              </a:solidFill>
              <a:latin typeface="GFS Neohellenic" pitchFamily="2" charset="-95"/>
              <a:ea typeface="Asap"/>
              <a:cs typeface="Asap"/>
              <a:sym typeface="Asap"/>
            </a:endParaRPr>
          </a:p>
        </p:txBody>
      </p:sp>
      <p:sp>
        <p:nvSpPr>
          <p:cNvPr id="97" name="96 - Ορθογώνιο"/>
          <p:cNvSpPr/>
          <p:nvPr/>
        </p:nvSpPr>
        <p:spPr>
          <a:xfrm>
            <a:off x="5508104" y="3579862"/>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8" name="Google Shape;1740;p46"/>
          <p:cNvSpPr txBox="1">
            <a:spLocks/>
          </p:cNvSpPr>
          <p:nvPr/>
        </p:nvSpPr>
        <p:spPr>
          <a:xfrm>
            <a:off x="5796136" y="3795886"/>
            <a:ext cx="3024336" cy="720080"/>
          </a:xfrm>
          <a:prstGeom prst="rect">
            <a:avLst/>
          </a:prstGeom>
          <a:noFill/>
          <a:ln>
            <a:noFill/>
          </a:ln>
        </p:spPr>
        <p:txBody>
          <a:bodyPr spcFirstLastPara="1" wrap="square" lIns="90000" tIns="90000" rIns="90000" bIns="90000" anchor="t" anchorCtr="0">
            <a:noAutofit/>
          </a:bodyPr>
          <a:lstStyle/>
          <a:p>
            <a:pPr lvl="0">
              <a:buClr>
                <a:schemeClr val="accent1"/>
              </a:buClr>
              <a:buSzPts val="1200"/>
              <a:defRPr/>
            </a:pPr>
            <a:r>
              <a:rPr lang="el-GR" sz="2000" b="1" dirty="0" smtClean="0">
                <a:solidFill>
                  <a:schemeClr val="bg1"/>
                </a:solidFill>
                <a:latin typeface="GFS Neohellenic" pitchFamily="2" charset="-95"/>
                <a:ea typeface="Asap"/>
                <a:cs typeface="Asap"/>
                <a:sym typeface="Asap"/>
              </a:rPr>
              <a:t>Μεγάλη διάρκεια μελέτης</a:t>
            </a:r>
            <a:endParaRPr lang="el-GR" sz="2000" b="1" dirty="0">
              <a:solidFill>
                <a:schemeClr val="bg1"/>
              </a:solidFill>
              <a:latin typeface="GFS Neohellenic" pitchFamily="2" charset="-95"/>
              <a:ea typeface="Asap"/>
              <a:cs typeface="Asap"/>
              <a:sym typeface="Asap"/>
            </a:endParaRPr>
          </a:p>
        </p:txBody>
      </p:sp>
      <p:sp>
        <p:nvSpPr>
          <p:cNvPr id="99" name="98 - Ορθογώνιο"/>
          <p:cNvSpPr/>
          <p:nvPr/>
        </p:nvSpPr>
        <p:spPr>
          <a:xfrm>
            <a:off x="5508104" y="4011910"/>
            <a:ext cx="216024" cy="457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500" fill="hold"/>
                                        <p:tgtEl>
                                          <p:spTgt spid="48"/>
                                        </p:tgtEl>
                                        <p:attrNameLst>
                                          <p:attrName>ppt_x</p:attrName>
                                        </p:attrNameLst>
                                      </p:cBhvr>
                                      <p:tavLst>
                                        <p:tav tm="0">
                                          <p:val>
                                            <p:strVal val="1+#ppt_w/2"/>
                                          </p:val>
                                        </p:tav>
                                        <p:tav tm="100000">
                                          <p:val>
                                            <p:strVal val="#ppt_x"/>
                                          </p:val>
                                        </p:tav>
                                      </p:tavLst>
                                    </p:anim>
                                    <p:anim calcmode="lin" valueType="num">
                                      <p:cBhvr additive="base">
                                        <p:cTn id="8" dur="500" fill="hold"/>
                                        <p:tgtEl>
                                          <p:spTgt spid="48"/>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additive="base">
                                        <p:cTn id="11" dur="500" fill="hold"/>
                                        <p:tgtEl>
                                          <p:spTgt spid="47"/>
                                        </p:tgtEl>
                                        <p:attrNameLst>
                                          <p:attrName>ppt_x</p:attrName>
                                        </p:attrNameLst>
                                      </p:cBhvr>
                                      <p:tavLst>
                                        <p:tav tm="0">
                                          <p:val>
                                            <p:strVal val="1+#ppt_w/2"/>
                                          </p:val>
                                        </p:tav>
                                        <p:tav tm="100000">
                                          <p:val>
                                            <p:strVal val="#ppt_x"/>
                                          </p:val>
                                        </p:tav>
                                      </p:tavLst>
                                    </p:anim>
                                    <p:anim calcmode="lin" valueType="num">
                                      <p:cBhvr additive="base">
                                        <p:cTn id="12"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500" fill="hold"/>
                                        <p:tgtEl>
                                          <p:spTgt spid="49"/>
                                        </p:tgtEl>
                                        <p:attrNameLst>
                                          <p:attrName>ppt_x</p:attrName>
                                        </p:attrNameLst>
                                      </p:cBhvr>
                                      <p:tavLst>
                                        <p:tav tm="0">
                                          <p:val>
                                            <p:strVal val="#ppt_x"/>
                                          </p:val>
                                        </p:tav>
                                        <p:tav tm="100000">
                                          <p:val>
                                            <p:strVal val="#ppt_x"/>
                                          </p:val>
                                        </p:tav>
                                      </p:tavLst>
                                    </p:anim>
                                    <p:anim calcmode="lin" valueType="num">
                                      <p:cBhvr additive="base">
                                        <p:cTn id="18" dur="500" fill="hold"/>
                                        <p:tgtEl>
                                          <p:spTgt spid="4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0"/>
                                        </p:tgtEl>
                                        <p:attrNameLst>
                                          <p:attrName>style.visibility</p:attrName>
                                        </p:attrNameLst>
                                      </p:cBhvr>
                                      <p:to>
                                        <p:strVal val="visible"/>
                                      </p:to>
                                    </p:set>
                                    <p:anim calcmode="lin" valueType="num">
                                      <p:cBhvr additive="base">
                                        <p:cTn id="21" dur="500" fill="hold"/>
                                        <p:tgtEl>
                                          <p:spTgt spid="50"/>
                                        </p:tgtEl>
                                        <p:attrNameLst>
                                          <p:attrName>ppt_x</p:attrName>
                                        </p:attrNameLst>
                                      </p:cBhvr>
                                      <p:tavLst>
                                        <p:tav tm="0">
                                          <p:val>
                                            <p:strVal val="#ppt_x"/>
                                          </p:val>
                                        </p:tav>
                                        <p:tav tm="100000">
                                          <p:val>
                                            <p:strVal val="#ppt_x"/>
                                          </p:val>
                                        </p:tav>
                                      </p:tavLst>
                                    </p:anim>
                                    <p:anim calcmode="lin" valueType="num">
                                      <p:cBhvr additive="base">
                                        <p:cTn id="22" dur="500" fill="hold"/>
                                        <p:tgtEl>
                                          <p:spTgt spid="5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additive="base">
                                        <p:cTn id="25" dur="500" fill="hold"/>
                                        <p:tgtEl>
                                          <p:spTgt spid="51"/>
                                        </p:tgtEl>
                                        <p:attrNameLst>
                                          <p:attrName>ppt_x</p:attrName>
                                        </p:attrNameLst>
                                      </p:cBhvr>
                                      <p:tavLst>
                                        <p:tav tm="0">
                                          <p:val>
                                            <p:strVal val="#ppt_x"/>
                                          </p:val>
                                        </p:tav>
                                        <p:tav tm="100000">
                                          <p:val>
                                            <p:strVal val="#ppt_x"/>
                                          </p:val>
                                        </p:tav>
                                      </p:tavLst>
                                    </p:anim>
                                    <p:anim calcmode="lin" valueType="num">
                                      <p:cBhvr additive="base">
                                        <p:cTn id="26"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3"/>
                                        </p:tgtEl>
                                        <p:attrNameLst>
                                          <p:attrName>style.visibility</p:attrName>
                                        </p:attrNameLst>
                                      </p:cBhvr>
                                      <p:to>
                                        <p:strVal val="visible"/>
                                      </p:to>
                                    </p:set>
                                    <p:anim calcmode="lin" valueType="num">
                                      <p:cBhvr additive="base">
                                        <p:cTn id="31" dur="500" fill="hold"/>
                                        <p:tgtEl>
                                          <p:spTgt spid="53"/>
                                        </p:tgtEl>
                                        <p:attrNameLst>
                                          <p:attrName>ppt_x</p:attrName>
                                        </p:attrNameLst>
                                      </p:cBhvr>
                                      <p:tavLst>
                                        <p:tav tm="0">
                                          <p:val>
                                            <p:strVal val="#ppt_x"/>
                                          </p:val>
                                        </p:tav>
                                        <p:tav tm="100000">
                                          <p:val>
                                            <p:strVal val="#ppt_x"/>
                                          </p:val>
                                        </p:tav>
                                      </p:tavLst>
                                    </p:anim>
                                    <p:anim calcmode="lin" valueType="num">
                                      <p:cBhvr additive="base">
                                        <p:cTn id="32" dur="500" fill="hold"/>
                                        <p:tgtEl>
                                          <p:spTgt spid="5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52"/>
                                        </p:tgtEl>
                                        <p:attrNameLst>
                                          <p:attrName>style.visibility</p:attrName>
                                        </p:attrNameLst>
                                      </p:cBhvr>
                                      <p:to>
                                        <p:strVal val="visible"/>
                                      </p:to>
                                    </p:set>
                                    <p:anim calcmode="lin" valueType="num">
                                      <p:cBhvr additive="base">
                                        <p:cTn id="35" dur="500" fill="hold"/>
                                        <p:tgtEl>
                                          <p:spTgt spid="52"/>
                                        </p:tgtEl>
                                        <p:attrNameLst>
                                          <p:attrName>ppt_x</p:attrName>
                                        </p:attrNameLst>
                                      </p:cBhvr>
                                      <p:tavLst>
                                        <p:tav tm="0">
                                          <p:val>
                                            <p:strVal val="#ppt_x"/>
                                          </p:val>
                                        </p:tav>
                                        <p:tav tm="100000">
                                          <p:val>
                                            <p:strVal val="#ppt_x"/>
                                          </p:val>
                                        </p:tav>
                                      </p:tavLst>
                                    </p:anim>
                                    <p:anim calcmode="lin" valueType="num">
                                      <p:cBhvr additive="base">
                                        <p:cTn id="36" dur="500" fill="hold"/>
                                        <p:tgtEl>
                                          <p:spTgt spid="52"/>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54"/>
                                        </p:tgtEl>
                                        <p:attrNameLst>
                                          <p:attrName>style.visibility</p:attrName>
                                        </p:attrNameLst>
                                      </p:cBhvr>
                                      <p:to>
                                        <p:strVal val="visible"/>
                                      </p:to>
                                    </p:set>
                                    <p:anim calcmode="lin" valueType="num">
                                      <p:cBhvr additive="base">
                                        <p:cTn id="39" dur="500" fill="hold"/>
                                        <p:tgtEl>
                                          <p:spTgt spid="54"/>
                                        </p:tgtEl>
                                        <p:attrNameLst>
                                          <p:attrName>ppt_x</p:attrName>
                                        </p:attrNameLst>
                                      </p:cBhvr>
                                      <p:tavLst>
                                        <p:tav tm="0">
                                          <p:val>
                                            <p:strVal val="#ppt_x"/>
                                          </p:val>
                                        </p:tav>
                                        <p:tav tm="100000">
                                          <p:val>
                                            <p:strVal val="#ppt_x"/>
                                          </p:val>
                                        </p:tav>
                                      </p:tavLst>
                                    </p:anim>
                                    <p:anim calcmode="lin" valueType="num">
                                      <p:cBhvr additive="base">
                                        <p:cTn id="40" dur="500" fill="hold"/>
                                        <p:tgtEl>
                                          <p:spTgt spid="5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55"/>
                                        </p:tgtEl>
                                        <p:attrNameLst>
                                          <p:attrName>style.visibility</p:attrName>
                                        </p:attrNameLst>
                                      </p:cBhvr>
                                      <p:to>
                                        <p:strVal val="visible"/>
                                      </p:to>
                                    </p:set>
                                    <p:anim calcmode="lin" valueType="num">
                                      <p:cBhvr additive="base">
                                        <p:cTn id="43" dur="500" fill="hold"/>
                                        <p:tgtEl>
                                          <p:spTgt spid="55"/>
                                        </p:tgtEl>
                                        <p:attrNameLst>
                                          <p:attrName>ppt_x</p:attrName>
                                        </p:attrNameLst>
                                      </p:cBhvr>
                                      <p:tavLst>
                                        <p:tav tm="0">
                                          <p:val>
                                            <p:strVal val="#ppt_x"/>
                                          </p:val>
                                        </p:tav>
                                        <p:tav tm="100000">
                                          <p:val>
                                            <p:strVal val="#ppt_x"/>
                                          </p:val>
                                        </p:tav>
                                      </p:tavLst>
                                    </p:anim>
                                    <p:anim calcmode="lin" valueType="num">
                                      <p:cBhvr additive="base">
                                        <p:cTn id="44" dur="500" fill="hold"/>
                                        <p:tgtEl>
                                          <p:spTgt spid="5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89"/>
                                        </p:tgtEl>
                                        <p:attrNameLst>
                                          <p:attrName>style.visibility</p:attrName>
                                        </p:attrNameLst>
                                      </p:cBhvr>
                                      <p:to>
                                        <p:strVal val="visible"/>
                                      </p:to>
                                    </p:set>
                                    <p:anim calcmode="lin" valueType="num">
                                      <p:cBhvr additive="base">
                                        <p:cTn id="47" dur="500" fill="hold"/>
                                        <p:tgtEl>
                                          <p:spTgt spid="89"/>
                                        </p:tgtEl>
                                        <p:attrNameLst>
                                          <p:attrName>ppt_x</p:attrName>
                                        </p:attrNameLst>
                                      </p:cBhvr>
                                      <p:tavLst>
                                        <p:tav tm="0">
                                          <p:val>
                                            <p:strVal val="#ppt_x"/>
                                          </p:val>
                                        </p:tav>
                                        <p:tav tm="100000">
                                          <p:val>
                                            <p:strVal val="#ppt_x"/>
                                          </p:val>
                                        </p:tav>
                                      </p:tavLst>
                                    </p:anim>
                                    <p:anim calcmode="lin" valueType="num">
                                      <p:cBhvr additive="base">
                                        <p:cTn id="48" dur="500" fill="hold"/>
                                        <p:tgtEl>
                                          <p:spTgt spid="89"/>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56"/>
                                        </p:tgtEl>
                                        <p:attrNameLst>
                                          <p:attrName>style.visibility</p:attrName>
                                        </p:attrNameLst>
                                      </p:cBhvr>
                                      <p:to>
                                        <p:strVal val="visible"/>
                                      </p:to>
                                    </p:set>
                                    <p:anim calcmode="lin" valueType="num">
                                      <p:cBhvr additive="base">
                                        <p:cTn id="51" dur="500" fill="hold"/>
                                        <p:tgtEl>
                                          <p:spTgt spid="56"/>
                                        </p:tgtEl>
                                        <p:attrNameLst>
                                          <p:attrName>ppt_x</p:attrName>
                                        </p:attrNameLst>
                                      </p:cBhvr>
                                      <p:tavLst>
                                        <p:tav tm="0">
                                          <p:val>
                                            <p:strVal val="#ppt_x"/>
                                          </p:val>
                                        </p:tav>
                                        <p:tav tm="100000">
                                          <p:val>
                                            <p:strVal val="#ppt_x"/>
                                          </p:val>
                                        </p:tav>
                                      </p:tavLst>
                                    </p:anim>
                                    <p:anim calcmode="lin" valueType="num">
                                      <p:cBhvr additive="base">
                                        <p:cTn id="52" dur="500" fill="hold"/>
                                        <p:tgtEl>
                                          <p:spTgt spid="56"/>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57"/>
                                        </p:tgtEl>
                                        <p:attrNameLst>
                                          <p:attrName>style.visibility</p:attrName>
                                        </p:attrNameLst>
                                      </p:cBhvr>
                                      <p:to>
                                        <p:strVal val="visible"/>
                                      </p:to>
                                    </p:set>
                                    <p:anim calcmode="lin" valueType="num">
                                      <p:cBhvr additive="base">
                                        <p:cTn id="55" dur="500" fill="hold"/>
                                        <p:tgtEl>
                                          <p:spTgt spid="57"/>
                                        </p:tgtEl>
                                        <p:attrNameLst>
                                          <p:attrName>ppt_x</p:attrName>
                                        </p:attrNameLst>
                                      </p:cBhvr>
                                      <p:tavLst>
                                        <p:tav tm="0">
                                          <p:val>
                                            <p:strVal val="#ppt_x"/>
                                          </p:val>
                                        </p:tav>
                                        <p:tav tm="100000">
                                          <p:val>
                                            <p:strVal val="#ppt_x"/>
                                          </p:val>
                                        </p:tav>
                                      </p:tavLst>
                                    </p:anim>
                                    <p:anim calcmode="lin" valueType="num">
                                      <p:cBhvr additive="base">
                                        <p:cTn id="56" dur="500" fill="hold"/>
                                        <p:tgtEl>
                                          <p:spTgt spid="57"/>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58"/>
                                        </p:tgtEl>
                                        <p:attrNameLst>
                                          <p:attrName>style.visibility</p:attrName>
                                        </p:attrNameLst>
                                      </p:cBhvr>
                                      <p:to>
                                        <p:strVal val="visible"/>
                                      </p:to>
                                    </p:set>
                                    <p:anim calcmode="lin" valueType="num">
                                      <p:cBhvr additive="base">
                                        <p:cTn id="59" dur="500" fill="hold"/>
                                        <p:tgtEl>
                                          <p:spTgt spid="58"/>
                                        </p:tgtEl>
                                        <p:attrNameLst>
                                          <p:attrName>ppt_x</p:attrName>
                                        </p:attrNameLst>
                                      </p:cBhvr>
                                      <p:tavLst>
                                        <p:tav tm="0">
                                          <p:val>
                                            <p:strVal val="#ppt_x"/>
                                          </p:val>
                                        </p:tav>
                                        <p:tav tm="100000">
                                          <p:val>
                                            <p:strVal val="#ppt_x"/>
                                          </p:val>
                                        </p:tav>
                                      </p:tavLst>
                                    </p:anim>
                                    <p:anim calcmode="lin" valueType="num">
                                      <p:cBhvr additive="base">
                                        <p:cTn id="60" dur="500" fill="hold"/>
                                        <p:tgtEl>
                                          <p:spTgt spid="58"/>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59"/>
                                        </p:tgtEl>
                                        <p:attrNameLst>
                                          <p:attrName>style.visibility</p:attrName>
                                        </p:attrNameLst>
                                      </p:cBhvr>
                                      <p:to>
                                        <p:strVal val="visible"/>
                                      </p:to>
                                    </p:set>
                                    <p:anim calcmode="lin" valueType="num">
                                      <p:cBhvr additive="base">
                                        <p:cTn id="63" dur="500" fill="hold"/>
                                        <p:tgtEl>
                                          <p:spTgt spid="59"/>
                                        </p:tgtEl>
                                        <p:attrNameLst>
                                          <p:attrName>ppt_x</p:attrName>
                                        </p:attrNameLst>
                                      </p:cBhvr>
                                      <p:tavLst>
                                        <p:tav tm="0">
                                          <p:val>
                                            <p:strVal val="#ppt_x"/>
                                          </p:val>
                                        </p:tav>
                                        <p:tav tm="100000">
                                          <p:val>
                                            <p:strVal val="#ppt_x"/>
                                          </p:val>
                                        </p:tav>
                                      </p:tavLst>
                                    </p:anim>
                                    <p:anim calcmode="lin" valueType="num">
                                      <p:cBhvr additive="base">
                                        <p:cTn id="64" dur="500" fill="hold"/>
                                        <p:tgtEl>
                                          <p:spTgt spid="59"/>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60"/>
                                        </p:tgtEl>
                                        <p:attrNameLst>
                                          <p:attrName>style.visibility</p:attrName>
                                        </p:attrNameLst>
                                      </p:cBhvr>
                                      <p:to>
                                        <p:strVal val="visible"/>
                                      </p:to>
                                    </p:set>
                                    <p:anim calcmode="lin" valueType="num">
                                      <p:cBhvr additive="base">
                                        <p:cTn id="67" dur="500" fill="hold"/>
                                        <p:tgtEl>
                                          <p:spTgt spid="60"/>
                                        </p:tgtEl>
                                        <p:attrNameLst>
                                          <p:attrName>ppt_x</p:attrName>
                                        </p:attrNameLst>
                                      </p:cBhvr>
                                      <p:tavLst>
                                        <p:tav tm="0">
                                          <p:val>
                                            <p:strVal val="#ppt_x"/>
                                          </p:val>
                                        </p:tav>
                                        <p:tav tm="100000">
                                          <p:val>
                                            <p:strVal val="#ppt_x"/>
                                          </p:val>
                                        </p:tav>
                                      </p:tavLst>
                                    </p:anim>
                                    <p:anim calcmode="lin" valueType="num">
                                      <p:cBhvr additive="base">
                                        <p:cTn id="68" dur="500" fill="hold"/>
                                        <p:tgtEl>
                                          <p:spTgt spid="60"/>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62"/>
                                        </p:tgtEl>
                                        <p:attrNameLst>
                                          <p:attrName>style.visibility</p:attrName>
                                        </p:attrNameLst>
                                      </p:cBhvr>
                                      <p:to>
                                        <p:strVal val="visible"/>
                                      </p:to>
                                    </p:set>
                                    <p:anim calcmode="lin" valueType="num">
                                      <p:cBhvr additive="base">
                                        <p:cTn id="71" dur="500" fill="hold"/>
                                        <p:tgtEl>
                                          <p:spTgt spid="62"/>
                                        </p:tgtEl>
                                        <p:attrNameLst>
                                          <p:attrName>ppt_x</p:attrName>
                                        </p:attrNameLst>
                                      </p:cBhvr>
                                      <p:tavLst>
                                        <p:tav tm="0">
                                          <p:val>
                                            <p:strVal val="#ppt_x"/>
                                          </p:val>
                                        </p:tav>
                                        <p:tav tm="100000">
                                          <p:val>
                                            <p:strVal val="#ppt_x"/>
                                          </p:val>
                                        </p:tav>
                                      </p:tavLst>
                                    </p:anim>
                                    <p:anim calcmode="lin" valueType="num">
                                      <p:cBhvr additive="base">
                                        <p:cTn id="72" dur="500" fill="hold"/>
                                        <p:tgtEl>
                                          <p:spTgt spid="62"/>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63"/>
                                        </p:tgtEl>
                                        <p:attrNameLst>
                                          <p:attrName>style.visibility</p:attrName>
                                        </p:attrNameLst>
                                      </p:cBhvr>
                                      <p:to>
                                        <p:strVal val="visible"/>
                                      </p:to>
                                    </p:set>
                                    <p:anim calcmode="lin" valueType="num">
                                      <p:cBhvr additive="base">
                                        <p:cTn id="75" dur="500" fill="hold"/>
                                        <p:tgtEl>
                                          <p:spTgt spid="63"/>
                                        </p:tgtEl>
                                        <p:attrNameLst>
                                          <p:attrName>ppt_x</p:attrName>
                                        </p:attrNameLst>
                                      </p:cBhvr>
                                      <p:tavLst>
                                        <p:tav tm="0">
                                          <p:val>
                                            <p:strVal val="#ppt_x"/>
                                          </p:val>
                                        </p:tav>
                                        <p:tav tm="100000">
                                          <p:val>
                                            <p:strVal val="#ppt_x"/>
                                          </p:val>
                                        </p:tav>
                                      </p:tavLst>
                                    </p:anim>
                                    <p:anim calcmode="lin" valueType="num">
                                      <p:cBhvr additive="base">
                                        <p:cTn id="76" dur="500" fill="hold"/>
                                        <p:tgtEl>
                                          <p:spTgt spid="63"/>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64"/>
                                        </p:tgtEl>
                                        <p:attrNameLst>
                                          <p:attrName>style.visibility</p:attrName>
                                        </p:attrNameLst>
                                      </p:cBhvr>
                                      <p:to>
                                        <p:strVal val="visible"/>
                                      </p:to>
                                    </p:set>
                                    <p:anim calcmode="lin" valueType="num">
                                      <p:cBhvr additive="base">
                                        <p:cTn id="79" dur="500" fill="hold"/>
                                        <p:tgtEl>
                                          <p:spTgt spid="64"/>
                                        </p:tgtEl>
                                        <p:attrNameLst>
                                          <p:attrName>ppt_x</p:attrName>
                                        </p:attrNameLst>
                                      </p:cBhvr>
                                      <p:tavLst>
                                        <p:tav tm="0">
                                          <p:val>
                                            <p:strVal val="#ppt_x"/>
                                          </p:val>
                                        </p:tav>
                                        <p:tav tm="100000">
                                          <p:val>
                                            <p:strVal val="#ppt_x"/>
                                          </p:val>
                                        </p:tav>
                                      </p:tavLst>
                                    </p:anim>
                                    <p:anim calcmode="lin" valueType="num">
                                      <p:cBhvr additive="base">
                                        <p:cTn id="80" dur="500" fill="hold"/>
                                        <p:tgtEl>
                                          <p:spTgt spid="64"/>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65"/>
                                        </p:tgtEl>
                                        <p:attrNameLst>
                                          <p:attrName>style.visibility</p:attrName>
                                        </p:attrNameLst>
                                      </p:cBhvr>
                                      <p:to>
                                        <p:strVal val="visible"/>
                                      </p:to>
                                    </p:set>
                                    <p:anim calcmode="lin" valueType="num">
                                      <p:cBhvr additive="base">
                                        <p:cTn id="83" dur="500" fill="hold"/>
                                        <p:tgtEl>
                                          <p:spTgt spid="65"/>
                                        </p:tgtEl>
                                        <p:attrNameLst>
                                          <p:attrName>ppt_x</p:attrName>
                                        </p:attrNameLst>
                                      </p:cBhvr>
                                      <p:tavLst>
                                        <p:tav tm="0">
                                          <p:val>
                                            <p:strVal val="#ppt_x"/>
                                          </p:val>
                                        </p:tav>
                                        <p:tav tm="100000">
                                          <p:val>
                                            <p:strVal val="#ppt_x"/>
                                          </p:val>
                                        </p:tav>
                                      </p:tavLst>
                                    </p:anim>
                                    <p:anim calcmode="lin" valueType="num">
                                      <p:cBhvr additive="base">
                                        <p:cTn id="84"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69"/>
                                        </p:tgtEl>
                                        <p:attrNameLst>
                                          <p:attrName>style.visibility</p:attrName>
                                        </p:attrNameLst>
                                      </p:cBhvr>
                                      <p:to>
                                        <p:strVal val="visible"/>
                                      </p:to>
                                    </p:set>
                                    <p:anim calcmode="lin" valueType="num">
                                      <p:cBhvr additive="base">
                                        <p:cTn id="89" dur="500" fill="hold"/>
                                        <p:tgtEl>
                                          <p:spTgt spid="69"/>
                                        </p:tgtEl>
                                        <p:attrNameLst>
                                          <p:attrName>ppt_x</p:attrName>
                                        </p:attrNameLst>
                                      </p:cBhvr>
                                      <p:tavLst>
                                        <p:tav tm="0">
                                          <p:val>
                                            <p:strVal val="#ppt_x"/>
                                          </p:val>
                                        </p:tav>
                                        <p:tav tm="100000">
                                          <p:val>
                                            <p:strVal val="#ppt_x"/>
                                          </p:val>
                                        </p:tav>
                                      </p:tavLst>
                                    </p:anim>
                                    <p:anim calcmode="lin" valueType="num">
                                      <p:cBhvr additive="base">
                                        <p:cTn id="90" dur="500" fill="hold"/>
                                        <p:tgtEl>
                                          <p:spTgt spid="69"/>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66"/>
                                        </p:tgtEl>
                                        <p:attrNameLst>
                                          <p:attrName>style.visibility</p:attrName>
                                        </p:attrNameLst>
                                      </p:cBhvr>
                                      <p:to>
                                        <p:strVal val="visible"/>
                                      </p:to>
                                    </p:set>
                                    <p:anim calcmode="lin" valueType="num">
                                      <p:cBhvr additive="base">
                                        <p:cTn id="93" dur="500" fill="hold"/>
                                        <p:tgtEl>
                                          <p:spTgt spid="66"/>
                                        </p:tgtEl>
                                        <p:attrNameLst>
                                          <p:attrName>ppt_x</p:attrName>
                                        </p:attrNameLst>
                                      </p:cBhvr>
                                      <p:tavLst>
                                        <p:tav tm="0">
                                          <p:val>
                                            <p:strVal val="#ppt_x"/>
                                          </p:val>
                                        </p:tav>
                                        <p:tav tm="100000">
                                          <p:val>
                                            <p:strVal val="#ppt_x"/>
                                          </p:val>
                                        </p:tav>
                                      </p:tavLst>
                                    </p:anim>
                                    <p:anim calcmode="lin" valueType="num">
                                      <p:cBhvr additive="base">
                                        <p:cTn id="94" dur="500" fill="hold"/>
                                        <p:tgtEl>
                                          <p:spTgt spid="66"/>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0"/>
                                        </p:tgtEl>
                                        <p:attrNameLst>
                                          <p:attrName>style.visibility</p:attrName>
                                        </p:attrNameLst>
                                      </p:cBhvr>
                                      <p:to>
                                        <p:strVal val="visible"/>
                                      </p:to>
                                    </p:set>
                                    <p:anim calcmode="lin" valueType="num">
                                      <p:cBhvr additive="base">
                                        <p:cTn id="97" dur="500" fill="hold"/>
                                        <p:tgtEl>
                                          <p:spTgt spid="70"/>
                                        </p:tgtEl>
                                        <p:attrNameLst>
                                          <p:attrName>ppt_x</p:attrName>
                                        </p:attrNameLst>
                                      </p:cBhvr>
                                      <p:tavLst>
                                        <p:tav tm="0">
                                          <p:val>
                                            <p:strVal val="#ppt_x"/>
                                          </p:val>
                                        </p:tav>
                                        <p:tav tm="100000">
                                          <p:val>
                                            <p:strVal val="#ppt_x"/>
                                          </p:val>
                                        </p:tav>
                                      </p:tavLst>
                                    </p:anim>
                                    <p:anim calcmode="lin" valueType="num">
                                      <p:cBhvr additive="base">
                                        <p:cTn id="98" dur="500" fill="hold"/>
                                        <p:tgtEl>
                                          <p:spTgt spid="70"/>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73"/>
                                        </p:tgtEl>
                                        <p:attrNameLst>
                                          <p:attrName>style.visibility</p:attrName>
                                        </p:attrNameLst>
                                      </p:cBhvr>
                                      <p:to>
                                        <p:strVal val="visible"/>
                                      </p:to>
                                    </p:set>
                                    <p:anim calcmode="lin" valueType="num">
                                      <p:cBhvr additive="base">
                                        <p:cTn id="101" dur="500" fill="hold"/>
                                        <p:tgtEl>
                                          <p:spTgt spid="73"/>
                                        </p:tgtEl>
                                        <p:attrNameLst>
                                          <p:attrName>ppt_x</p:attrName>
                                        </p:attrNameLst>
                                      </p:cBhvr>
                                      <p:tavLst>
                                        <p:tav tm="0">
                                          <p:val>
                                            <p:strVal val="#ppt_x"/>
                                          </p:val>
                                        </p:tav>
                                        <p:tav tm="100000">
                                          <p:val>
                                            <p:strVal val="#ppt_x"/>
                                          </p:val>
                                        </p:tav>
                                      </p:tavLst>
                                    </p:anim>
                                    <p:anim calcmode="lin" valueType="num">
                                      <p:cBhvr additive="base">
                                        <p:cTn id="102" dur="500" fill="hold"/>
                                        <p:tgtEl>
                                          <p:spTgt spid="73"/>
                                        </p:tgtEl>
                                        <p:attrNameLst>
                                          <p:attrName>ppt_y</p:attrName>
                                        </p:attrNameLst>
                                      </p:cBhvr>
                                      <p:tavLst>
                                        <p:tav tm="0">
                                          <p:val>
                                            <p:strVal val="1+#ppt_h/2"/>
                                          </p:val>
                                        </p:tav>
                                        <p:tav tm="100000">
                                          <p:val>
                                            <p:strVal val="#ppt_y"/>
                                          </p:val>
                                        </p:tav>
                                      </p:tavLst>
                                    </p:anim>
                                  </p:childTnLst>
                                </p:cTn>
                              </p:par>
                              <p:par>
                                <p:cTn id="103" presetID="2" presetClass="entr" presetSubtype="4" fill="hold" grpId="0" nodeType="withEffect">
                                  <p:stCondLst>
                                    <p:cond delay="0"/>
                                  </p:stCondLst>
                                  <p:childTnLst>
                                    <p:set>
                                      <p:cBhvr>
                                        <p:cTn id="104" dur="1" fill="hold">
                                          <p:stCondLst>
                                            <p:cond delay="0"/>
                                          </p:stCondLst>
                                        </p:cTn>
                                        <p:tgtEl>
                                          <p:spTgt spid="72"/>
                                        </p:tgtEl>
                                        <p:attrNameLst>
                                          <p:attrName>style.visibility</p:attrName>
                                        </p:attrNameLst>
                                      </p:cBhvr>
                                      <p:to>
                                        <p:strVal val="visible"/>
                                      </p:to>
                                    </p:set>
                                    <p:anim calcmode="lin" valueType="num">
                                      <p:cBhvr additive="base">
                                        <p:cTn id="105" dur="500" fill="hold"/>
                                        <p:tgtEl>
                                          <p:spTgt spid="72"/>
                                        </p:tgtEl>
                                        <p:attrNameLst>
                                          <p:attrName>ppt_x</p:attrName>
                                        </p:attrNameLst>
                                      </p:cBhvr>
                                      <p:tavLst>
                                        <p:tav tm="0">
                                          <p:val>
                                            <p:strVal val="#ppt_x"/>
                                          </p:val>
                                        </p:tav>
                                        <p:tav tm="100000">
                                          <p:val>
                                            <p:strVal val="#ppt_x"/>
                                          </p:val>
                                        </p:tav>
                                      </p:tavLst>
                                    </p:anim>
                                    <p:anim calcmode="lin" valueType="num">
                                      <p:cBhvr additive="base">
                                        <p:cTn id="106" dur="500" fill="hold"/>
                                        <p:tgtEl>
                                          <p:spTgt spid="72"/>
                                        </p:tgtEl>
                                        <p:attrNameLst>
                                          <p:attrName>ppt_y</p:attrName>
                                        </p:attrNameLst>
                                      </p:cBhvr>
                                      <p:tavLst>
                                        <p:tav tm="0">
                                          <p:val>
                                            <p:strVal val="1+#ppt_h/2"/>
                                          </p:val>
                                        </p:tav>
                                        <p:tav tm="100000">
                                          <p:val>
                                            <p:strVal val="#ppt_y"/>
                                          </p:val>
                                        </p:tav>
                                      </p:tavLst>
                                    </p:anim>
                                  </p:childTnLst>
                                </p:cTn>
                              </p:par>
                              <p:par>
                                <p:cTn id="107" presetID="2" presetClass="entr" presetSubtype="4" fill="hold" grpId="0" nodeType="withEffect">
                                  <p:stCondLst>
                                    <p:cond delay="0"/>
                                  </p:stCondLst>
                                  <p:childTnLst>
                                    <p:set>
                                      <p:cBhvr>
                                        <p:cTn id="108" dur="1" fill="hold">
                                          <p:stCondLst>
                                            <p:cond delay="0"/>
                                          </p:stCondLst>
                                        </p:cTn>
                                        <p:tgtEl>
                                          <p:spTgt spid="71"/>
                                        </p:tgtEl>
                                        <p:attrNameLst>
                                          <p:attrName>style.visibility</p:attrName>
                                        </p:attrNameLst>
                                      </p:cBhvr>
                                      <p:to>
                                        <p:strVal val="visible"/>
                                      </p:to>
                                    </p:set>
                                    <p:anim calcmode="lin" valueType="num">
                                      <p:cBhvr additive="base">
                                        <p:cTn id="109" dur="500" fill="hold"/>
                                        <p:tgtEl>
                                          <p:spTgt spid="71"/>
                                        </p:tgtEl>
                                        <p:attrNameLst>
                                          <p:attrName>ppt_x</p:attrName>
                                        </p:attrNameLst>
                                      </p:cBhvr>
                                      <p:tavLst>
                                        <p:tav tm="0">
                                          <p:val>
                                            <p:strVal val="#ppt_x"/>
                                          </p:val>
                                        </p:tav>
                                        <p:tav tm="100000">
                                          <p:val>
                                            <p:strVal val="#ppt_x"/>
                                          </p:val>
                                        </p:tav>
                                      </p:tavLst>
                                    </p:anim>
                                    <p:anim calcmode="lin" valueType="num">
                                      <p:cBhvr additive="base">
                                        <p:cTn id="110"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xit" presetSubtype="4" fill="hold" grpId="1" nodeType="clickEffect">
                                  <p:stCondLst>
                                    <p:cond delay="0"/>
                                  </p:stCondLst>
                                  <p:childTnLst>
                                    <p:anim calcmode="lin" valueType="num">
                                      <p:cBhvr additive="base">
                                        <p:cTn id="114" dur="500"/>
                                        <p:tgtEl>
                                          <p:spTgt spid="52"/>
                                        </p:tgtEl>
                                        <p:attrNameLst>
                                          <p:attrName>ppt_x</p:attrName>
                                        </p:attrNameLst>
                                      </p:cBhvr>
                                      <p:tavLst>
                                        <p:tav tm="0">
                                          <p:val>
                                            <p:strVal val="ppt_x"/>
                                          </p:val>
                                        </p:tav>
                                        <p:tav tm="100000">
                                          <p:val>
                                            <p:strVal val="ppt_x"/>
                                          </p:val>
                                        </p:tav>
                                      </p:tavLst>
                                    </p:anim>
                                    <p:anim calcmode="lin" valueType="num">
                                      <p:cBhvr additive="base">
                                        <p:cTn id="115" dur="500"/>
                                        <p:tgtEl>
                                          <p:spTgt spid="52"/>
                                        </p:tgtEl>
                                        <p:attrNameLst>
                                          <p:attrName>ppt_y</p:attrName>
                                        </p:attrNameLst>
                                      </p:cBhvr>
                                      <p:tavLst>
                                        <p:tav tm="0">
                                          <p:val>
                                            <p:strVal val="ppt_y"/>
                                          </p:val>
                                        </p:tav>
                                        <p:tav tm="100000">
                                          <p:val>
                                            <p:strVal val="1+ppt_h/2"/>
                                          </p:val>
                                        </p:tav>
                                      </p:tavLst>
                                    </p:anim>
                                    <p:set>
                                      <p:cBhvr>
                                        <p:cTn id="116" dur="1" fill="hold">
                                          <p:stCondLst>
                                            <p:cond delay="499"/>
                                          </p:stCondLst>
                                        </p:cTn>
                                        <p:tgtEl>
                                          <p:spTgt spid="52"/>
                                        </p:tgtEl>
                                        <p:attrNameLst>
                                          <p:attrName>style.visibility</p:attrName>
                                        </p:attrNameLst>
                                      </p:cBhvr>
                                      <p:to>
                                        <p:strVal val="hidden"/>
                                      </p:to>
                                    </p:set>
                                  </p:childTnLst>
                                </p:cTn>
                              </p:par>
                              <p:par>
                                <p:cTn id="117" presetID="2" presetClass="exit" presetSubtype="4" fill="hold" grpId="1" nodeType="withEffect">
                                  <p:stCondLst>
                                    <p:cond delay="0"/>
                                  </p:stCondLst>
                                  <p:childTnLst>
                                    <p:anim calcmode="lin" valueType="num">
                                      <p:cBhvr additive="base">
                                        <p:cTn id="118" dur="500"/>
                                        <p:tgtEl>
                                          <p:spTgt spid="54"/>
                                        </p:tgtEl>
                                        <p:attrNameLst>
                                          <p:attrName>ppt_x</p:attrName>
                                        </p:attrNameLst>
                                      </p:cBhvr>
                                      <p:tavLst>
                                        <p:tav tm="0">
                                          <p:val>
                                            <p:strVal val="ppt_x"/>
                                          </p:val>
                                        </p:tav>
                                        <p:tav tm="100000">
                                          <p:val>
                                            <p:strVal val="ppt_x"/>
                                          </p:val>
                                        </p:tav>
                                      </p:tavLst>
                                    </p:anim>
                                    <p:anim calcmode="lin" valueType="num">
                                      <p:cBhvr additive="base">
                                        <p:cTn id="119" dur="500"/>
                                        <p:tgtEl>
                                          <p:spTgt spid="54"/>
                                        </p:tgtEl>
                                        <p:attrNameLst>
                                          <p:attrName>ppt_y</p:attrName>
                                        </p:attrNameLst>
                                      </p:cBhvr>
                                      <p:tavLst>
                                        <p:tav tm="0">
                                          <p:val>
                                            <p:strVal val="ppt_y"/>
                                          </p:val>
                                        </p:tav>
                                        <p:tav tm="100000">
                                          <p:val>
                                            <p:strVal val="1+ppt_h/2"/>
                                          </p:val>
                                        </p:tav>
                                      </p:tavLst>
                                    </p:anim>
                                    <p:set>
                                      <p:cBhvr>
                                        <p:cTn id="120" dur="1" fill="hold">
                                          <p:stCondLst>
                                            <p:cond delay="499"/>
                                          </p:stCondLst>
                                        </p:cTn>
                                        <p:tgtEl>
                                          <p:spTgt spid="54"/>
                                        </p:tgtEl>
                                        <p:attrNameLst>
                                          <p:attrName>style.visibility</p:attrName>
                                        </p:attrNameLst>
                                      </p:cBhvr>
                                      <p:to>
                                        <p:strVal val="hidden"/>
                                      </p:to>
                                    </p:set>
                                  </p:childTnLst>
                                </p:cTn>
                              </p:par>
                              <p:par>
                                <p:cTn id="121" presetID="2" presetClass="exit" presetSubtype="4" fill="hold" grpId="1" nodeType="withEffect">
                                  <p:stCondLst>
                                    <p:cond delay="0"/>
                                  </p:stCondLst>
                                  <p:childTnLst>
                                    <p:anim calcmode="lin" valueType="num">
                                      <p:cBhvr additive="base">
                                        <p:cTn id="122" dur="500"/>
                                        <p:tgtEl>
                                          <p:spTgt spid="55"/>
                                        </p:tgtEl>
                                        <p:attrNameLst>
                                          <p:attrName>ppt_x</p:attrName>
                                        </p:attrNameLst>
                                      </p:cBhvr>
                                      <p:tavLst>
                                        <p:tav tm="0">
                                          <p:val>
                                            <p:strVal val="ppt_x"/>
                                          </p:val>
                                        </p:tav>
                                        <p:tav tm="100000">
                                          <p:val>
                                            <p:strVal val="ppt_x"/>
                                          </p:val>
                                        </p:tav>
                                      </p:tavLst>
                                    </p:anim>
                                    <p:anim calcmode="lin" valueType="num">
                                      <p:cBhvr additive="base">
                                        <p:cTn id="123" dur="500"/>
                                        <p:tgtEl>
                                          <p:spTgt spid="55"/>
                                        </p:tgtEl>
                                        <p:attrNameLst>
                                          <p:attrName>ppt_y</p:attrName>
                                        </p:attrNameLst>
                                      </p:cBhvr>
                                      <p:tavLst>
                                        <p:tav tm="0">
                                          <p:val>
                                            <p:strVal val="ppt_y"/>
                                          </p:val>
                                        </p:tav>
                                        <p:tav tm="100000">
                                          <p:val>
                                            <p:strVal val="1+ppt_h/2"/>
                                          </p:val>
                                        </p:tav>
                                      </p:tavLst>
                                    </p:anim>
                                    <p:set>
                                      <p:cBhvr>
                                        <p:cTn id="124" dur="1" fill="hold">
                                          <p:stCondLst>
                                            <p:cond delay="499"/>
                                          </p:stCondLst>
                                        </p:cTn>
                                        <p:tgtEl>
                                          <p:spTgt spid="55"/>
                                        </p:tgtEl>
                                        <p:attrNameLst>
                                          <p:attrName>style.visibility</p:attrName>
                                        </p:attrNameLst>
                                      </p:cBhvr>
                                      <p:to>
                                        <p:strVal val="hidden"/>
                                      </p:to>
                                    </p:set>
                                  </p:childTnLst>
                                </p:cTn>
                              </p:par>
                              <p:par>
                                <p:cTn id="125" presetID="2" presetClass="exit" presetSubtype="4" fill="hold" grpId="1" nodeType="withEffect">
                                  <p:stCondLst>
                                    <p:cond delay="0"/>
                                  </p:stCondLst>
                                  <p:childTnLst>
                                    <p:anim calcmode="lin" valueType="num">
                                      <p:cBhvr additive="base">
                                        <p:cTn id="126" dur="500"/>
                                        <p:tgtEl>
                                          <p:spTgt spid="53"/>
                                        </p:tgtEl>
                                        <p:attrNameLst>
                                          <p:attrName>ppt_x</p:attrName>
                                        </p:attrNameLst>
                                      </p:cBhvr>
                                      <p:tavLst>
                                        <p:tav tm="0">
                                          <p:val>
                                            <p:strVal val="ppt_x"/>
                                          </p:val>
                                        </p:tav>
                                        <p:tav tm="100000">
                                          <p:val>
                                            <p:strVal val="ppt_x"/>
                                          </p:val>
                                        </p:tav>
                                      </p:tavLst>
                                    </p:anim>
                                    <p:anim calcmode="lin" valueType="num">
                                      <p:cBhvr additive="base">
                                        <p:cTn id="127" dur="500"/>
                                        <p:tgtEl>
                                          <p:spTgt spid="53"/>
                                        </p:tgtEl>
                                        <p:attrNameLst>
                                          <p:attrName>ppt_y</p:attrName>
                                        </p:attrNameLst>
                                      </p:cBhvr>
                                      <p:tavLst>
                                        <p:tav tm="0">
                                          <p:val>
                                            <p:strVal val="ppt_y"/>
                                          </p:val>
                                        </p:tav>
                                        <p:tav tm="100000">
                                          <p:val>
                                            <p:strVal val="1+ppt_h/2"/>
                                          </p:val>
                                        </p:tav>
                                      </p:tavLst>
                                    </p:anim>
                                    <p:set>
                                      <p:cBhvr>
                                        <p:cTn id="128" dur="1" fill="hold">
                                          <p:stCondLst>
                                            <p:cond delay="499"/>
                                          </p:stCondLst>
                                        </p:cTn>
                                        <p:tgtEl>
                                          <p:spTgt spid="53"/>
                                        </p:tgtEl>
                                        <p:attrNameLst>
                                          <p:attrName>style.visibility</p:attrName>
                                        </p:attrNameLst>
                                      </p:cBhvr>
                                      <p:to>
                                        <p:strVal val="hidden"/>
                                      </p:to>
                                    </p:set>
                                  </p:childTnLst>
                                </p:cTn>
                              </p:par>
                              <p:par>
                                <p:cTn id="129" presetID="2" presetClass="exit" presetSubtype="4" fill="hold" grpId="1" nodeType="withEffect">
                                  <p:stCondLst>
                                    <p:cond delay="0"/>
                                  </p:stCondLst>
                                  <p:childTnLst>
                                    <p:anim calcmode="lin" valueType="num">
                                      <p:cBhvr additive="base">
                                        <p:cTn id="130" dur="500"/>
                                        <p:tgtEl>
                                          <p:spTgt spid="57"/>
                                        </p:tgtEl>
                                        <p:attrNameLst>
                                          <p:attrName>ppt_x</p:attrName>
                                        </p:attrNameLst>
                                      </p:cBhvr>
                                      <p:tavLst>
                                        <p:tav tm="0">
                                          <p:val>
                                            <p:strVal val="ppt_x"/>
                                          </p:val>
                                        </p:tav>
                                        <p:tav tm="100000">
                                          <p:val>
                                            <p:strVal val="ppt_x"/>
                                          </p:val>
                                        </p:tav>
                                      </p:tavLst>
                                    </p:anim>
                                    <p:anim calcmode="lin" valueType="num">
                                      <p:cBhvr additive="base">
                                        <p:cTn id="131" dur="500"/>
                                        <p:tgtEl>
                                          <p:spTgt spid="57"/>
                                        </p:tgtEl>
                                        <p:attrNameLst>
                                          <p:attrName>ppt_y</p:attrName>
                                        </p:attrNameLst>
                                      </p:cBhvr>
                                      <p:tavLst>
                                        <p:tav tm="0">
                                          <p:val>
                                            <p:strVal val="ppt_y"/>
                                          </p:val>
                                        </p:tav>
                                        <p:tav tm="100000">
                                          <p:val>
                                            <p:strVal val="1+ppt_h/2"/>
                                          </p:val>
                                        </p:tav>
                                      </p:tavLst>
                                    </p:anim>
                                    <p:set>
                                      <p:cBhvr>
                                        <p:cTn id="132" dur="1" fill="hold">
                                          <p:stCondLst>
                                            <p:cond delay="499"/>
                                          </p:stCondLst>
                                        </p:cTn>
                                        <p:tgtEl>
                                          <p:spTgt spid="57"/>
                                        </p:tgtEl>
                                        <p:attrNameLst>
                                          <p:attrName>style.visibility</p:attrName>
                                        </p:attrNameLst>
                                      </p:cBhvr>
                                      <p:to>
                                        <p:strVal val="hidden"/>
                                      </p:to>
                                    </p:set>
                                  </p:childTnLst>
                                </p:cTn>
                              </p:par>
                              <p:par>
                                <p:cTn id="133" presetID="2" presetClass="exit" presetSubtype="4" fill="hold" grpId="1" nodeType="withEffect">
                                  <p:stCondLst>
                                    <p:cond delay="0"/>
                                  </p:stCondLst>
                                  <p:childTnLst>
                                    <p:anim calcmode="lin" valueType="num">
                                      <p:cBhvr additive="base">
                                        <p:cTn id="134" dur="500"/>
                                        <p:tgtEl>
                                          <p:spTgt spid="71"/>
                                        </p:tgtEl>
                                        <p:attrNameLst>
                                          <p:attrName>ppt_x</p:attrName>
                                        </p:attrNameLst>
                                      </p:cBhvr>
                                      <p:tavLst>
                                        <p:tav tm="0">
                                          <p:val>
                                            <p:strVal val="ppt_x"/>
                                          </p:val>
                                        </p:tav>
                                        <p:tav tm="100000">
                                          <p:val>
                                            <p:strVal val="ppt_x"/>
                                          </p:val>
                                        </p:tav>
                                      </p:tavLst>
                                    </p:anim>
                                    <p:anim calcmode="lin" valueType="num">
                                      <p:cBhvr additive="base">
                                        <p:cTn id="135" dur="500"/>
                                        <p:tgtEl>
                                          <p:spTgt spid="71"/>
                                        </p:tgtEl>
                                        <p:attrNameLst>
                                          <p:attrName>ppt_y</p:attrName>
                                        </p:attrNameLst>
                                      </p:cBhvr>
                                      <p:tavLst>
                                        <p:tav tm="0">
                                          <p:val>
                                            <p:strVal val="ppt_y"/>
                                          </p:val>
                                        </p:tav>
                                        <p:tav tm="100000">
                                          <p:val>
                                            <p:strVal val="1+ppt_h/2"/>
                                          </p:val>
                                        </p:tav>
                                      </p:tavLst>
                                    </p:anim>
                                    <p:set>
                                      <p:cBhvr>
                                        <p:cTn id="136" dur="1" fill="hold">
                                          <p:stCondLst>
                                            <p:cond delay="499"/>
                                          </p:stCondLst>
                                        </p:cTn>
                                        <p:tgtEl>
                                          <p:spTgt spid="71"/>
                                        </p:tgtEl>
                                        <p:attrNameLst>
                                          <p:attrName>style.visibility</p:attrName>
                                        </p:attrNameLst>
                                      </p:cBhvr>
                                      <p:to>
                                        <p:strVal val="hidden"/>
                                      </p:to>
                                    </p:set>
                                  </p:childTnLst>
                                </p:cTn>
                              </p:par>
                              <p:par>
                                <p:cTn id="137" presetID="2" presetClass="exit" presetSubtype="4" fill="hold" grpId="1" nodeType="withEffect">
                                  <p:stCondLst>
                                    <p:cond delay="0"/>
                                  </p:stCondLst>
                                  <p:childTnLst>
                                    <p:anim calcmode="lin" valueType="num">
                                      <p:cBhvr additive="base">
                                        <p:cTn id="138" dur="500"/>
                                        <p:tgtEl>
                                          <p:spTgt spid="56"/>
                                        </p:tgtEl>
                                        <p:attrNameLst>
                                          <p:attrName>ppt_x</p:attrName>
                                        </p:attrNameLst>
                                      </p:cBhvr>
                                      <p:tavLst>
                                        <p:tav tm="0">
                                          <p:val>
                                            <p:strVal val="ppt_x"/>
                                          </p:val>
                                        </p:tav>
                                        <p:tav tm="100000">
                                          <p:val>
                                            <p:strVal val="ppt_x"/>
                                          </p:val>
                                        </p:tav>
                                      </p:tavLst>
                                    </p:anim>
                                    <p:anim calcmode="lin" valueType="num">
                                      <p:cBhvr additive="base">
                                        <p:cTn id="139" dur="500"/>
                                        <p:tgtEl>
                                          <p:spTgt spid="56"/>
                                        </p:tgtEl>
                                        <p:attrNameLst>
                                          <p:attrName>ppt_y</p:attrName>
                                        </p:attrNameLst>
                                      </p:cBhvr>
                                      <p:tavLst>
                                        <p:tav tm="0">
                                          <p:val>
                                            <p:strVal val="ppt_y"/>
                                          </p:val>
                                        </p:tav>
                                        <p:tav tm="100000">
                                          <p:val>
                                            <p:strVal val="1+ppt_h/2"/>
                                          </p:val>
                                        </p:tav>
                                      </p:tavLst>
                                    </p:anim>
                                    <p:set>
                                      <p:cBhvr>
                                        <p:cTn id="140" dur="1" fill="hold">
                                          <p:stCondLst>
                                            <p:cond delay="499"/>
                                          </p:stCondLst>
                                        </p:cTn>
                                        <p:tgtEl>
                                          <p:spTgt spid="56"/>
                                        </p:tgtEl>
                                        <p:attrNameLst>
                                          <p:attrName>style.visibility</p:attrName>
                                        </p:attrNameLst>
                                      </p:cBhvr>
                                      <p:to>
                                        <p:strVal val="hidden"/>
                                      </p:to>
                                    </p:set>
                                  </p:childTnLst>
                                </p:cTn>
                              </p:par>
                              <p:par>
                                <p:cTn id="141" presetID="2" presetClass="exit" presetSubtype="4" fill="hold" grpId="1" nodeType="withEffect">
                                  <p:stCondLst>
                                    <p:cond delay="0"/>
                                  </p:stCondLst>
                                  <p:childTnLst>
                                    <p:anim calcmode="lin" valueType="num">
                                      <p:cBhvr additive="base">
                                        <p:cTn id="142" dur="500"/>
                                        <p:tgtEl>
                                          <p:spTgt spid="59"/>
                                        </p:tgtEl>
                                        <p:attrNameLst>
                                          <p:attrName>ppt_x</p:attrName>
                                        </p:attrNameLst>
                                      </p:cBhvr>
                                      <p:tavLst>
                                        <p:tav tm="0">
                                          <p:val>
                                            <p:strVal val="ppt_x"/>
                                          </p:val>
                                        </p:tav>
                                        <p:tav tm="100000">
                                          <p:val>
                                            <p:strVal val="ppt_x"/>
                                          </p:val>
                                        </p:tav>
                                      </p:tavLst>
                                    </p:anim>
                                    <p:anim calcmode="lin" valueType="num">
                                      <p:cBhvr additive="base">
                                        <p:cTn id="143" dur="500"/>
                                        <p:tgtEl>
                                          <p:spTgt spid="59"/>
                                        </p:tgtEl>
                                        <p:attrNameLst>
                                          <p:attrName>ppt_y</p:attrName>
                                        </p:attrNameLst>
                                      </p:cBhvr>
                                      <p:tavLst>
                                        <p:tav tm="0">
                                          <p:val>
                                            <p:strVal val="ppt_y"/>
                                          </p:val>
                                        </p:tav>
                                        <p:tav tm="100000">
                                          <p:val>
                                            <p:strVal val="1+ppt_h/2"/>
                                          </p:val>
                                        </p:tav>
                                      </p:tavLst>
                                    </p:anim>
                                    <p:set>
                                      <p:cBhvr>
                                        <p:cTn id="144" dur="1" fill="hold">
                                          <p:stCondLst>
                                            <p:cond delay="499"/>
                                          </p:stCondLst>
                                        </p:cTn>
                                        <p:tgtEl>
                                          <p:spTgt spid="59"/>
                                        </p:tgtEl>
                                        <p:attrNameLst>
                                          <p:attrName>style.visibility</p:attrName>
                                        </p:attrNameLst>
                                      </p:cBhvr>
                                      <p:to>
                                        <p:strVal val="hidden"/>
                                      </p:to>
                                    </p:set>
                                  </p:childTnLst>
                                </p:cTn>
                              </p:par>
                              <p:par>
                                <p:cTn id="145" presetID="2" presetClass="exit" presetSubtype="4" fill="hold" grpId="1" nodeType="withEffect">
                                  <p:stCondLst>
                                    <p:cond delay="0"/>
                                  </p:stCondLst>
                                  <p:childTnLst>
                                    <p:anim calcmode="lin" valueType="num">
                                      <p:cBhvr additive="base">
                                        <p:cTn id="146" dur="500"/>
                                        <p:tgtEl>
                                          <p:spTgt spid="89"/>
                                        </p:tgtEl>
                                        <p:attrNameLst>
                                          <p:attrName>ppt_x</p:attrName>
                                        </p:attrNameLst>
                                      </p:cBhvr>
                                      <p:tavLst>
                                        <p:tav tm="0">
                                          <p:val>
                                            <p:strVal val="ppt_x"/>
                                          </p:val>
                                        </p:tav>
                                        <p:tav tm="100000">
                                          <p:val>
                                            <p:strVal val="ppt_x"/>
                                          </p:val>
                                        </p:tav>
                                      </p:tavLst>
                                    </p:anim>
                                    <p:anim calcmode="lin" valueType="num">
                                      <p:cBhvr additive="base">
                                        <p:cTn id="147" dur="500"/>
                                        <p:tgtEl>
                                          <p:spTgt spid="89"/>
                                        </p:tgtEl>
                                        <p:attrNameLst>
                                          <p:attrName>ppt_y</p:attrName>
                                        </p:attrNameLst>
                                      </p:cBhvr>
                                      <p:tavLst>
                                        <p:tav tm="0">
                                          <p:val>
                                            <p:strVal val="ppt_y"/>
                                          </p:val>
                                        </p:tav>
                                        <p:tav tm="100000">
                                          <p:val>
                                            <p:strVal val="1+ppt_h/2"/>
                                          </p:val>
                                        </p:tav>
                                      </p:tavLst>
                                    </p:anim>
                                    <p:set>
                                      <p:cBhvr>
                                        <p:cTn id="148" dur="1" fill="hold">
                                          <p:stCondLst>
                                            <p:cond delay="499"/>
                                          </p:stCondLst>
                                        </p:cTn>
                                        <p:tgtEl>
                                          <p:spTgt spid="89"/>
                                        </p:tgtEl>
                                        <p:attrNameLst>
                                          <p:attrName>style.visibility</p:attrName>
                                        </p:attrNameLst>
                                      </p:cBhvr>
                                      <p:to>
                                        <p:strVal val="hidden"/>
                                      </p:to>
                                    </p:set>
                                  </p:childTnLst>
                                </p:cTn>
                              </p:par>
                              <p:par>
                                <p:cTn id="149" presetID="2" presetClass="exit" presetSubtype="4" fill="hold" grpId="1" nodeType="withEffect">
                                  <p:stCondLst>
                                    <p:cond delay="0"/>
                                  </p:stCondLst>
                                  <p:childTnLst>
                                    <p:anim calcmode="lin" valueType="num">
                                      <p:cBhvr additive="base">
                                        <p:cTn id="150" dur="500"/>
                                        <p:tgtEl>
                                          <p:spTgt spid="58"/>
                                        </p:tgtEl>
                                        <p:attrNameLst>
                                          <p:attrName>ppt_x</p:attrName>
                                        </p:attrNameLst>
                                      </p:cBhvr>
                                      <p:tavLst>
                                        <p:tav tm="0">
                                          <p:val>
                                            <p:strVal val="ppt_x"/>
                                          </p:val>
                                        </p:tav>
                                        <p:tav tm="100000">
                                          <p:val>
                                            <p:strVal val="ppt_x"/>
                                          </p:val>
                                        </p:tav>
                                      </p:tavLst>
                                    </p:anim>
                                    <p:anim calcmode="lin" valueType="num">
                                      <p:cBhvr additive="base">
                                        <p:cTn id="151" dur="500"/>
                                        <p:tgtEl>
                                          <p:spTgt spid="58"/>
                                        </p:tgtEl>
                                        <p:attrNameLst>
                                          <p:attrName>ppt_y</p:attrName>
                                        </p:attrNameLst>
                                      </p:cBhvr>
                                      <p:tavLst>
                                        <p:tav tm="0">
                                          <p:val>
                                            <p:strVal val="ppt_y"/>
                                          </p:val>
                                        </p:tav>
                                        <p:tav tm="100000">
                                          <p:val>
                                            <p:strVal val="1+ppt_h/2"/>
                                          </p:val>
                                        </p:tav>
                                      </p:tavLst>
                                    </p:anim>
                                    <p:set>
                                      <p:cBhvr>
                                        <p:cTn id="152" dur="1" fill="hold">
                                          <p:stCondLst>
                                            <p:cond delay="499"/>
                                          </p:stCondLst>
                                        </p:cTn>
                                        <p:tgtEl>
                                          <p:spTgt spid="58"/>
                                        </p:tgtEl>
                                        <p:attrNameLst>
                                          <p:attrName>style.visibility</p:attrName>
                                        </p:attrNameLst>
                                      </p:cBhvr>
                                      <p:to>
                                        <p:strVal val="hidden"/>
                                      </p:to>
                                    </p:set>
                                  </p:childTnLst>
                                </p:cTn>
                              </p:par>
                              <p:par>
                                <p:cTn id="153" presetID="2" presetClass="exit" presetSubtype="4" fill="hold" grpId="1" nodeType="withEffect">
                                  <p:stCondLst>
                                    <p:cond delay="0"/>
                                  </p:stCondLst>
                                  <p:childTnLst>
                                    <p:anim calcmode="lin" valueType="num">
                                      <p:cBhvr additive="base">
                                        <p:cTn id="154" dur="500"/>
                                        <p:tgtEl>
                                          <p:spTgt spid="70"/>
                                        </p:tgtEl>
                                        <p:attrNameLst>
                                          <p:attrName>ppt_x</p:attrName>
                                        </p:attrNameLst>
                                      </p:cBhvr>
                                      <p:tavLst>
                                        <p:tav tm="0">
                                          <p:val>
                                            <p:strVal val="ppt_x"/>
                                          </p:val>
                                        </p:tav>
                                        <p:tav tm="100000">
                                          <p:val>
                                            <p:strVal val="ppt_x"/>
                                          </p:val>
                                        </p:tav>
                                      </p:tavLst>
                                    </p:anim>
                                    <p:anim calcmode="lin" valueType="num">
                                      <p:cBhvr additive="base">
                                        <p:cTn id="155" dur="500"/>
                                        <p:tgtEl>
                                          <p:spTgt spid="70"/>
                                        </p:tgtEl>
                                        <p:attrNameLst>
                                          <p:attrName>ppt_y</p:attrName>
                                        </p:attrNameLst>
                                      </p:cBhvr>
                                      <p:tavLst>
                                        <p:tav tm="0">
                                          <p:val>
                                            <p:strVal val="ppt_y"/>
                                          </p:val>
                                        </p:tav>
                                        <p:tav tm="100000">
                                          <p:val>
                                            <p:strVal val="1+ppt_h/2"/>
                                          </p:val>
                                        </p:tav>
                                      </p:tavLst>
                                    </p:anim>
                                    <p:set>
                                      <p:cBhvr>
                                        <p:cTn id="156" dur="1" fill="hold">
                                          <p:stCondLst>
                                            <p:cond delay="499"/>
                                          </p:stCondLst>
                                        </p:cTn>
                                        <p:tgtEl>
                                          <p:spTgt spid="70"/>
                                        </p:tgtEl>
                                        <p:attrNameLst>
                                          <p:attrName>style.visibility</p:attrName>
                                        </p:attrNameLst>
                                      </p:cBhvr>
                                      <p:to>
                                        <p:strVal val="hidden"/>
                                      </p:to>
                                    </p:set>
                                  </p:childTnLst>
                                </p:cTn>
                              </p:par>
                              <p:par>
                                <p:cTn id="157" presetID="2" presetClass="exit" presetSubtype="4" fill="hold" grpId="1" nodeType="withEffect">
                                  <p:stCondLst>
                                    <p:cond delay="0"/>
                                  </p:stCondLst>
                                  <p:childTnLst>
                                    <p:anim calcmode="lin" valueType="num">
                                      <p:cBhvr additive="base">
                                        <p:cTn id="158" dur="500"/>
                                        <p:tgtEl>
                                          <p:spTgt spid="63"/>
                                        </p:tgtEl>
                                        <p:attrNameLst>
                                          <p:attrName>ppt_x</p:attrName>
                                        </p:attrNameLst>
                                      </p:cBhvr>
                                      <p:tavLst>
                                        <p:tav tm="0">
                                          <p:val>
                                            <p:strVal val="ppt_x"/>
                                          </p:val>
                                        </p:tav>
                                        <p:tav tm="100000">
                                          <p:val>
                                            <p:strVal val="ppt_x"/>
                                          </p:val>
                                        </p:tav>
                                      </p:tavLst>
                                    </p:anim>
                                    <p:anim calcmode="lin" valueType="num">
                                      <p:cBhvr additive="base">
                                        <p:cTn id="159" dur="500"/>
                                        <p:tgtEl>
                                          <p:spTgt spid="63"/>
                                        </p:tgtEl>
                                        <p:attrNameLst>
                                          <p:attrName>ppt_y</p:attrName>
                                        </p:attrNameLst>
                                      </p:cBhvr>
                                      <p:tavLst>
                                        <p:tav tm="0">
                                          <p:val>
                                            <p:strVal val="ppt_y"/>
                                          </p:val>
                                        </p:tav>
                                        <p:tav tm="100000">
                                          <p:val>
                                            <p:strVal val="1+ppt_h/2"/>
                                          </p:val>
                                        </p:tav>
                                      </p:tavLst>
                                    </p:anim>
                                    <p:set>
                                      <p:cBhvr>
                                        <p:cTn id="160" dur="1" fill="hold">
                                          <p:stCondLst>
                                            <p:cond delay="499"/>
                                          </p:stCondLst>
                                        </p:cTn>
                                        <p:tgtEl>
                                          <p:spTgt spid="63"/>
                                        </p:tgtEl>
                                        <p:attrNameLst>
                                          <p:attrName>style.visibility</p:attrName>
                                        </p:attrNameLst>
                                      </p:cBhvr>
                                      <p:to>
                                        <p:strVal val="hidden"/>
                                      </p:to>
                                    </p:set>
                                  </p:childTnLst>
                                </p:cTn>
                              </p:par>
                              <p:par>
                                <p:cTn id="161" presetID="2" presetClass="exit" presetSubtype="4" fill="hold" nodeType="withEffect">
                                  <p:stCondLst>
                                    <p:cond delay="0"/>
                                  </p:stCondLst>
                                  <p:childTnLst>
                                    <p:anim calcmode="lin" valueType="num">
                                      <p:cBhvr additive="base">
                                        <p:cTn id="162" dur="500"/>
                                        <p:tgtEl>
                                          <p:spTgt spid="65"/>
                                        </p:tgtEl>
                                        <p:attrNameLst>
                                          <p:attrName>ppt_x</p:attrName>
                                        </p:attrNameLst>
                                      </p:cBhvr>
                                      <p:tavLst>
                                        <p:tav tm="0">
                                          <p:val>
                                            <p:strVal val="ppt_x"/>
                                          </p:val>
                                        </p:tav>
                                        <p:tav tm="100000">
                                          <p:val>
                                            <p:strVal val="ppt_x"/>
                                          </p:val>
                                        </p:tav>
                                      </p:tavLst>
                                    </p:anim>
                                    <p:anim calcmode="lin" valueType="num">
                                      <p:cBhvr additive="base">
                                        <p:cTn id="163" dur="500"/>
                                        <p:tgtEl>
                                          <p:spTgt spid="65"/>
                                        </p:tgtEl>
                                        <p:attrNameLst>
                                          <p:attrName>ppt_y</p:attrName>
                                        </p:attrNameLst>
                                      </p:cBhvr>
                                      <p:tavLst>
                                        <p:tav tm="0">
                                          <p:val>
                                            <p:strVal val="ppt_y"/>
                                          </p:val>
                                        </p:tav>
                                        <p:tav tm="100000">
                                          <p:val>
                                            <p:strVal val="1+ppt_h/2"/>
                                          </p:val>
                                        </p:tav>
                                      </p:tavLst>
                                    </p:anim>
                                    <p:set>
                                      <p:cBhvr>
                                        <p:cTn id="164" dur="1" fill="hold">
                                          <p:stCondLst>
                                            <p:cond delay="499"/>
                                          </p:stCondLst>
                                        </p:cTn>
                                        <p:tgtEl>
                                          <p:spTgt spid="65"/>
                                        </p:tgtEl>
                                        <p:attrNameLst>
                                          <p:attrName>style.visibility</p:attrName>
                                        </p:attrNameLst>
                                      </p:cBhvr>
                                      <p:to>
                                        <p:strVal val="hidden"/>
                                      </p:to>
                                    </p:set>
                                  </p:childTnLst>
                                </p:cTn>
                              </p:par>
                              <p:par>
                                <p:cTn id="165" presetID="2" presetClass="exit" presetSubtype="4" fill="hold" nodeType="withEffect">
                                  <p:stCondLst>
                                    <p:cond delay="0"/>
                                  </p:stCondLst>
                                  <p:childTnLst>
                                    <p:anim calcmode="lin" valueType="num">
                                      <p:cBhvr additive="base">
                                        <p:cTn id="166" dur="500"/>
                                        <p:tgtEl>
                                          <p:spTgt spid="60"/>
                                        </p:tgtEl>
                                        <p:attrNameLst>
                                          <p:attrName>ppt_x</p:attrName>
                                        </p:attrNameLst>
                                      </p:cBhvr>
                                      <p:tavLst>
                                        <p:tav tm="0">
                                          <p:val>
                                            <p:strVal val="ppt_x"/>
                                          </p:val>
                                        </p:tav>
                                        <p:tav tm="100000">
                                          <p:val>
                                            <p:strVal val="ppt_x"/>
                                          </p:val>
                                        </p:tav>
                                      </p:tavLst>
                                    </p:anim>
                                    <p:anim calcmode="lin" valueType="num">
                                      <p:cBhvr additive="base">
                                        <p:cTn id="167" dur="500"/>
                                        <p:tgtEl>
                                          <p:spTgt spid="60"/>
                                        </p:tgtEl>
                                        <p:attrNameLst>
                                          <p:attrName>ppt_y</p:attrName>
                                        </p:attrNameLst>
                                      </p:cBhvr>
                                      <p:tavLst>
                                        <p:tav tm="0">
                                          <p:val>
                                            <p:strVal val="ppt_y"/>
                                          </p:val>
                                        </p:tav>
                                        <p:tav tm="100000">
                                          <p:val>
                                            <p:strVal val="1+ppt_h/2"/>
                                          </p:val>
                                        </p:tav>
                                      </p:tavLst>
                                    </p:anim>
                                    <p:set>
                                      <p:cBhvr>
                                        <p:cTn id="168" dur="1" fill="hold">
                                          <p:stCondLst>
                                            <p:cond delay="499"/>
                                          </p:stCondLst>
                                        </p:cTn>
                                        <p:tgtEl>
                                          <p:spTgt spid="60"/>
                                        </p:tgtEl>
                                        <p:attrNameLst>
                                          <p:attrName>style.visibility</p:attrName>
                                        </p:attrNameLst>
                                      </p:cBhvr>
                                      <p:to>
                                        <p:strVal val="hidden"/>
                                      </p:to>
                                    </p:set>
                                  </p:childTnLst>
                                </p:cTn>
                              </p:par>
                              <p:par>
                                <p:cTn id="169" presetID="2" presetClass="exit" presetSubtype="4" fill="hold" nodeType="withEffect">
                                  <p:stCondLst>
                                    <p:cond delay="0"/>
                                  </p:stCondLst>
                                  <p:childTnLst>
                                    <p:anim calcmode="lin" valueType="num">
                                      <p:cBhvr additive="base">
                                        <p:cTn id="170" dur="500"/>
                                        <p:tgtEl>
                                          <p:spTgt spid="62"/>
                                        </p:tgtEl>
                                        <p:attrNameLst>
                                          <p:attrName>ppt_x</p:attrName>
                                        </p:attrNameLst>
                                      </p:cBhvr>
                                      <p:tavLst>
                                        <p:tav tm="0">
                                          <p:val>
                                            <p:strVal val="ppt_x"/>
                                          </p:val>
                                        </p:tav>
                                        <p:tav tm="100000">
                                          <p:val>
                                            <p:strVal val="ppt_x"/>
                                          </p:val>
                                        </p:tav>
                                      </p:tavLst>
                                    </p:anim>
                                    <p:anim calcmode="lin" valueType="num">
                                      <p:cBhvr additive="base">
                                        <p:cTn id="171" dur="500"/>
                                        <p:tgtEl>
                                          <p:spTgt spid="62"/>
                                        </p:tgtEl>
                                        <p:attrNameLst>
                                          <p:attrName>ppt_y</p:attrName>
                                        </p:attrNameLst>
                                      </p:cBhvr>
                                      <p:tavLst>
                                        <p:tav tm="0">
                                          <p:val>
                                            <p:strVal val="ppt_y"/>
                                          </p:val>
                                        </p:tav>
                                        <p:tav tm="100000">
                                          <p:val>
                                            <p:strVal val="1+ppt_h/2"/>
                                          </p:val>
                                        </p:tav>
                                      </p:tavLst>
                                    </p:anim>
                                    <p:set>
                                      <p:cBhvr>
                                        <p:cTn id="172" dur="1" fill="hold">
                                          <p:stCondLst>
                                            <p:cond delay="499"/>
                                          </p:stCondLst>
                                        </p:cTn>
                                        <p:tgtEl>
                                          <p:spTgt spid="62"/>
                                        </p:tgtEl>
                                        <p:attrNameLst>
                                          <p:attrName>style.visibility</p:attrName>
                                        </p:attrNameLst>
                                      </p:cBhvr>
                                      <p:to>
                                        <p:strVal val="hidden"/>
                                      </p:to>
                                    </p:set>
                                  </p:childTnLst>
                                </p:cTn>
                              </p:par>
                              <p:par>
                                <p:cTn id="173" presetID="2" presetClass="exit" presetSubtype="4" fill="hold" nodeType="withEffect">
                                  <p:stCondLst>
                                    <p:cond delay="0"/>
                                  </p:stCondLst>
                                  <p:childTnLst>
                                    <p:anim calcmode="lin" valueType="num">
                                      <p:cBhvr additive="base">
                                        <p:cTn id="174" dur="500"/>
                                        <p:tgtEl>
                                          <p:spTgt spid="64"/>
                                        </p:tgtEl>
                                        <p:attrNameLst>
                                          <p:attrName>ppt_x</p:attrName>
                                        </p:attrNameLst>
                                      </p:cBhvr>
                                      <p:tavLst>
                                        <p:tav tm="0">
                                          <p:val>
                                            <p:strVal val="ppt_x"/>
                                          </p:val>
                                        </p:tav>
                                        <p:tav tm="100000">
                                          <p:val>
                                            <p:strVal val="ppt_x"/>
                                          </p:val>
                                        </p:tav>
                                      </p:tavLst>
                                    </p:anim>
                                    <p:anim calcmode="lin" valueType="num">
                                      <p:cBhvr additive="base">
                                        <p:cTn id="175" dur="500"/>
                                        <p:tgtEl>
                                          <p:spTgt spid="64"/>
                                        </p:tgtEl>
                                        <p:attrNameLst>
                                          <p:attrName>ppt_y</p:attrName>
                                        </p:attrNameLst>
                                      </p:cBhvr>
                                      <p:tavLst>
                                        <p:tav tm="0">
                                          <p:val>
                                            <p:strVal val="ppt_y"/>
                                          </p:val>
                                        </p:tav>
                                        <p:tav tm="100000">
                                          <p:val>
                                            <p:strVal val="1+ppt_h/2"/>
                                          </p:val>
                                        </p:tav>
                                      </p:tavLst>
                                    </p:anim>
                                    <p:set>
                                      <p:cBhvr>
                                        <p:cTn id="176" dur="1" fill="hold">
                                          <p:stCondLst>
                                            <p:cond delay="499"/>
                                          </p:stCondLst>
                                        </p:cTn>
                                        <p:tgtEl>
                                          <p:spTgt spid="64"/>
                                        </p:tgtEl>
                                        <p:attrNameLst>
                                          <p:attrName>style.visibility</p:attrName>
                                        </p:attrNameLst>
                                      </p:cBhvr>
                                      <p:to>
                                        <p:strVal val="hidden"/>
                                      </p:to>
                                    </p:set>
                                  </p:childTnLst>
                                </p:cTn>
                              </p:par>
                              <p:par>
                                <p:cTn id="177" presetID="2" presetClass="exit" presetSubtype="4" fill="hold" nodeType="withEffect">
                                  <p:stCondLst>
                                    <p:cond delay="0"/>
                                  </p:stCondLst>
                                  <p:childTnLst>
                                    <p:anim calcmode="lin" valueType="num">
                                      <p:cBhvr additive="base">
                                        <p:cTn id="178" dur="500"/>
                                        <p:tgtEl>
                                          <p:spTgt spid="73"/>
                                        </p:tgtEl>
                                        <p:attrNameLst>
                                          <p:attrName>ppt_x</p:attrName>
                                        </p:attrNameLst>
                                      </p:cBhvr>
                                      <p:tavLst>
                                        <p:tav tm="0">
                                          <p:val>
                                            <p:strVal val="ppt_x"/>
                                          </p:val>
                                        </p:tav>
                                        <p:tav tm="100000">
                                          <p:val>
                                            <p:strVal val="ppt_x"/>
                                          </p:val>
                                        </p:tav>
                                      </p:tavLst>
                                    </p:anim>
                                    <p:anim calcmode="lin" valueType="num">
                                      <p:cBhvr additive="base">
                                        <p:cTn id="179" dur="500"/>
                                        <p:tgtEl>
                                          <p:spTgt spid="73"/>
                                        </p:tgtEl>
                                        <p:attrNameLst>
                                          <p:attrName>ppt_y</p:attrName>
                                        </p:attrNameLst>
                                      </p:cBhvr>
                                      <p:tavLst>
                                        <p:tav tm="0">
                                          <p:val>
                                            <p:strVal val="ppt_y"/>
                                          </p:val>
                                        </p:tav>
                                        <p:tav tm="100000">
                                          <p:val>
                                            <p:strVal val="1+ppt_h/2"/>
                                          </p:val>
                                        </p:tav>
                                      </p:tavLst>
                                    </p:anim>
                                    <p:set>
                                      <p:cBhvr>
                                        <p:cTn id="180" dur="1" fill="hold">
                                          <p:stCondLst>
                                            <p:cond delay="499"/>
                                          </p:stCondLst>
                                        </p:cTn>
                                        <p:tgtEl>
                                          <p:spTgt spid="73"/>
                                        </p:tgtEl>
                                        <p:attrNameLst>
                                          <p:attrName>style.visibility</p:attrName>
                                        </p:attrNameLst>
                                      </p:cBhvr>
                                      <p:to>
                                        <p:strVal val="hidden"/>
                                      </p:to>
                                    </p:set>
                                  </p:childTnLst>
                                </p:cTn>
                              </p:par>
                              <p:par>
                                <p:cTn id="181" presetID="2" presetClass="exit" presetSubtype="4" fill="hold" grpId="1" nodeType="withEffect">
                                  <p:stCondLst>
                                    <p:cond delay="0"/>
                                  </p:stCondLst>
                                  <p:childTnLst>
                                    <p:anim calcmode="lin" valueType="num">
                                      <p:cBhvr additive="base">
                                        <p:cTn id="182" dur="500"/>
                                        <p:tgtEl>
                                          <p:spTgt spid="72"/>
                                        </p:tgtEl>
                                        <p:attrNameLst>
                                          <p:attrName>ppt_x</p:attrName>
                                        </p:attrNameLst>
                                      </p:cBhvr>
                                      <p:tavLst>
                                        <p:tav tm="0">
                                          <p:val>
                                            <p:strVal val="ppt_x"/>
                                          </p:val>
                                        </p:tav>
                                        <p:tav tm="100000">
                                          <p:val>
                                            <p:strVal val="ppt_x"/>
                                          </p:val>
                                        </p:tav>
                                      </p:tavLst>
                                    </p:anim>
                                    <p:anim calcmode="lin" valueType="num">
                                      <p:cBhvr additive="base">
                                        <p:cTn id="183" dur="500"/>
                                        <p:tgtEl>
                                          <p:spTgt spid="72"/>
                                        </p:tgtEl>
                                        <p:attrNameLst>
                                          <p:attrName>ppt_y</p:attrName>
                                        </p:attrNameLst>
                                      </p:cBhvr>
                                      <p:tavLst>
                                        <p:tav tm="0">
                                          <p:val>
                                            <p:strVal val="ppt_y"/>
                                          </p:val>
                                        </p:tav>
                                        <p:tav tm="100000">
                                          <p:val>
                                            <p:strVal val="1+ppt_h/2"/>
                                          </p:val>
                                        </p:tav>
                                      </p:tavLst>
                                    </p:anim>
                                    <p:set>
                                      <p:cBhvr>
                                        <p:cTn id="184" dur="1" fill="hold">
                                          <p:stCondLst>
                                            <p:cond delay="499"/>
                                          </p:stCondLst>
                                        </p:cTn>
                                        <p:tgtEl>
                                          <p:spTgt spid="72"/>
                                        </p:tgtEl>
                                        <p:attrNameLst>
                                          <p:attrName>style.visibility</p:attrName>
                                        </p:attrNameLst>
                                      </p:cBhvr>
                                      <p:to>
                                        <p:strVal val="hidden"/>
                                      </p:to>
                                    </p:set>
                                  </p:childTnLst>
                                </p:cTn>
                              </p:par>
                              <p:par>
                                <p:cTn id="185" presetID="2" presetClass="exit" presetSubtype="4" fill="hold" nodeType="withEffect">
                                  <p:stCondLst>
                                    <p:cond delay="0"/>
                                  </p:stCondLst>
                                  <p:childTnLst>
                                    <p:anim calcmode="lin" valueType="num">
                                      <p:cBhvr additive="base">
                                        <p:cTn id="186" dur="500"/>
                                        <p:tgtEl>
                                          <p:spTgt spid="69"/>
                                        </p:tgtEl>
                                        <p:attrNameLst>
                                          <p:attrName>ppt_x</p:attrName>
                                        </p:attrNameLst>
                                      </p:cBhvr>
                                      <p:tavLst>
                                        <p:tav tm="0">
                                          <p:val>
                                            <p:strVal val="ppt_x"/>
                                          </p:val>
                                        </p:tav>
                                        <p:tav tm="100000">
                                          <p:val>
                                            <p:strVal val="ppt_x"/>
                                          </p:val>
                                        </p:tav>
                                      </p:tavLst>
                                    </p:anim>
                                    <p:anim calcmode="lin" valueType="num">
                                      <p:cBhvr additive="base">
                                        <p:cTn id="187" dur="500"/>
                                        <p:tgtEl>
                                          <p:spTgt spid="69"/>
                                        </p:tgtEl>
                                        <p:attrNameLst>
                                          <p:attrName>ppt_y</p:attrName>
                                        </p:attrNameLst>
                                      </p:cBhvr>
                                      <p:tavLst>
                                        <p:tav tm="0">
                                          <p:val>
                                            <p:strVal val="ppt_y"/>
                                          </p:val>
                                        </p:tav>
                                        <p:tav tm="100000">
                                          <p:val>
                                            <p:strVal val="1+ppt_h/2"/>
                                          </p:val>
                                        </p:tav>
                                      </p:tavLst>
                                    </p:anim>
                                    <p:set>
                                      <p:cBhvr>
                                        <p:cTn id="188" dur="1" fill="hold">
                                          <p:stCondLst>
                                            <p:cond delay="499"/>
                                          </p:stCondLst>
                                        </p:cTn>
                                        <p:tgtEl>
                                          <p:spTgt spid="69"/>
                                        </p:tgtEl>
                                        <p:attrNameLst>
                                          <p:attrName>style.visibility</p:attrName>
                                        </p:attrNameLst>
                                      </p:cBhvr>
                                      <p:to>
                                        <p:strVal val="hidden"/>
                                      </p:to>
                                    </p:set>
                                  </p:childTnLst>
                                </p:cTn>
                              </p:par>
                              <p:par>
                                <p:cTn id="189" presetID="2" presetClass="exit" presetSubtype="4" fill="hold" nodeType="withEffect">
                                  <p:stCondLst>
                                    <p:cond delay="0"/>
                                  </p:stCondLst>
                                  <p:childTnLst>
                                    <p:anim calcmode="lin" valueType="num">
                                      <p:cBhvr additive="base">
                                        <p:cTn id="190" dur="500"/>
                                        <p:tgtEl>
                                          <p:spTgt spid="66"/>
                                        </p:tgtEl>
                                        <p:attrNameLst>
                                          <p:attrName>ppt_x</p:attrName>
                                        </p:attrNameLst>
                                      </p:cBhvr>
                                      <p:tavLst>
                                        <p:tav tm="0">
                                          <p:val>
                                            <p:strVal val="ppt_x"/>
                                          </p:val>
                                        </p:tav>
                                        <p:tav tm="100000">
                                          <p:val>
                                            <p:strVal val="ppt_x"/>
                                          </p:val>
                                        </p:tav>
                                      </p:tavLst>
                                    </p:anim>
                                    <p:anim calcmode="lin" valueType="num">
                                      <p:cBhvr additive="base">
                                        <p:cTn id="191" dur="500"/>
                                        <p:tgtEl>
                                          <p:spTgt spid="66"/>
                                        </p:tgtEl>
                                        <p:attrNameLst>
                                          <p:attrName>ppt_y</p:attrName>
                                        </p:attrNameLst>
                                      </p:cBhvr>
                                      <p:tavLst>
                                        <p:tav tm="0">
                                          <p:val>
                                            <p:strVal val="ppt_y"/>
                                          </p:val>
                                        </p:tav>
                                        <p:tav tm="100000">
                                          <p:val>
                                            <p:strVal val="1+ppt_h/2"/>
                                          </p:val>
                                        </p:tav>
                                      </p:tavLst>
                                    </p:anim>
                                    <p:set>
                                      <p:cBhvr>
                                        <p:cTn id="192" dur="1" fill="hold">
                                          <p:stCondLst>
                                            <p:cond delay="499"/>
                                          </p:stCondLst>
                                        </p:cTn>
                                        <p:tgtEl>
                                          <p:spTgt spid="66"/>
                                        </p:tgtEl>
                                        <p:attrNameLst>
                                          <p:attrName>style.visibility</p:attrName>
                                        </p:attrNameLst>
                                      </p:cBhvr>
                                      <p:to>
                                        <p:strVal val="hidden"/>
                                      </p:to>
                                    </p:set>
                                  </p:childTnLst>
                                </p:cTn>
                              </p:par>
                              <p:par>
                                <p:cTn id="193" presetID="2" presetClass="exit" presetSubtype="4" fill="hold" nodeType="withEffect">
                                  <p:stCondLst>
                                    <p:cond delay="0"/>
                                  </p:stCondLst>
                                  <p:childTnLst>
                                    <p:anim calcmode="lin" valueType="num">
                                      <p:cBhvr additive="base">
                                        <p:cTn id="194" dur="500"/>
                                        <p:tgtEl>
                                          <p:spTgt spid="51"/>
                                        </p:tgtEl>
                                        <p:attrNameLst>
                                          <p:attrName>ppt_x</p:attrName>
                                        </p:attrNameLst>
                                      </p:cBhvr>
                                      <p:tavLst>
                                        <p:tav tm="0">
                                          <p:val>
                                            <p:strVal val="ppt_x"/>
                                          </p:val>
                                        </p:tav>
                                        <p:tav tm="100000">
                                          <p:val>
                                            <p:strVal val="ppt_x"/>
                                          </p:val>
                                        </p:tav>
                                      </p:tavLst>
                                    </p:anim>
                                    <p:anim calcmode="lin" valueType="num">
                                      <p:cBhvr additive="base">
                                        <p:cTn id="195" dur="500"/>
                                        <p:tgtEl>
                                          <p:spTgt spid="51"/>
                                        </p:tgtEl>
                                        <p:attrNameLst>
                                          <p:attrName>ppt_y</p:attrName>
                                        </p:attrNameLst>
                                      </p:cBhvr>
                                      <p:tavLst>
                                        <p:tav tm="0">
                                          <p:val>
                                            <p:strVal val="ppt_y"/>
                                          </p:val>
                                        </p:tav>
                                        <p:tav tm="100000">
                                          <p:val>
                                            <p:strVal val="1+ppt_h/2"/>
                                          </p:val>
                                        </p:tav>
                                      </p:tavLst>
                                    </p:anim>
                                    <p:set>
                                      <p:cBhvr>
                                        <p:cTn id="196" dur="1" fill="hold">
                                          <p:stCondLst>
                                            <p:cond delay="499"/>
                                          </p:stCondLst>
                                        </p:cTn>
                                        <p:tgtEl>
                                          <p:spTgt spid="51"/>
                                        </p:tgtEl>
                                        <p:attrNameLst>
                                          <p:attrName>style.visibility</p:attrName>
                                        </p:attrNameLst>
                                      </p:cBhvr>
                                      <p:to>
                                        <p:strVal val="hidden"/>
                                      </p:to>
                                    </p:set>
                                  </p:childTnLst>
                                </p:cTn>
                              </p:par>
                            </p:childTnLst>
                          </p:cTn>
                        </p:par>
                        <p:par>
                          <p:cTn id="197" fill="hold">
                            <p:stCondLst>
                              <p:cond delay="500"/>
                            </p:stCondLst>
                            <p:childTnLst>
                              <p:par>
                                <p:cTn id="198" presetID="2" presetClass="entr" presetSubtype="4" fill="hold" grpId="0" nodeType="afterEffect">
                                  <p:stCondLst>
                                    <p:cond delay="0"/>
                                  </p:stCondLst>
                                  <p:childTnLst>
                                    <p:set>
                                      <p:cBhvr>
                                        <p:cTn id="199" dur="1" fill="hold">
                                          <p:stCondLst>
                                            <p:cond delay="0"/>
                                          </p:stCondLst>
                                        </p:cTn>
                                        <p:tgtEl>
                                          <p:spTgt spid="74"/>
                                        </p:tgtEl>
                                        <p:attrNameLst>
                                          <p:attrName>style.visibility</p:attrName>
                                        </p:attrNameLst>
                                      </p:cBhvr>
                                      <p:to>
                                        <p:strVal val="visible"/>
                                      </p:to>
                                    </p:set>
                                    <p:anim calcmode="lin" valueType="num">
                                      <p:cBhvr additive="base">
                                        <p:cTn id="200" dur="500" fill="hold"/>
                                        <p:tgtEl>
                                          <p:spTgt spid="74"/>
                                        </p:tgtEl>
                                        <p:attrNameLst>
                                          <p:attrName>ppt_x</p:attrName>
                                        </p:attrNameLst>
                                      </p:cBhvr>
                                      <p:tavLst>
                                        <p:tav tm="0">
                                          <p:val>
                                            <p:strVal val="#ppt_x"/>
                                          </p:val>
                                        </p:tav>
                                        <p:tav tm="100000">
                                          <p:val>
                                            <p:strVal val="#ppt_x"/>
                                          </p:val>
                                        </p:tav>
                                      </p:tavLst>
                                    </p:anim>
                                    <p:anim calcmode="lin" valueType="num">
                                      <p:cBhvr additive="base">
                                        <p:cTn id="201"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202" fill="hold">
                      <p:stCondLst>
                        <p:cond delay="indefinite"/>
                      </p:stCondLst>
                      <p:childTnLst>
                        <p:par>
                          <p:cTn id="203" fill="hold">
                            <p:stCondLst>
                              <p:cond delay="0"/>
                            </p:stCondLst>
                            <p:childTnLst>
                              <p:par>
                                <p:cTn id="204" presetID="2" presetClass="entr" presetSubtype="4" fill="hold" grpId="0" nodeType="clickEffect">
                                  <p:stCondLst>
                                    <p:cond delay="0"/>
                                  </p:stCondLst>
                                  <p:childTnLst>
                                    <p:set>
                                      <p:cBhvr>
                                        <p:cTn id="205" dur="1" fill="hold">
                                          <p:stCondLst>
                                            <p:cond delay="0"/>
                                          </p:stCondLst>
                                        </p:cTn>
                                        <p:tgtEl>
                                          <p:spTgt spid="77"/>
                                        </p:tgtEl>
                                        <p:attrNameLst>
                                          <p:attrName>style.visibility</p:attrName>
                                        </p:attrNameLst>
                                      </p:cBhvr>
                                      <p:to>
                                        <p:strVal val="visible"/>
                                      </p:to>
                                    </p:set>
                                    <p:anim calcmode="lin" valueType="num">
                                      <p:cBhvr additive="base">
                                        <p:cTn id="206" dur="500" fill="hold"/>
                                        <p:tgtEl>
                                          <p:spTgt spid="77"/>
                                        </p:tgtEl>
                                        <p:attrNameLst>
                                          <p:attrName>ppt_x</p:attrName>
                                        </p:attrNameLst>
                                      </p:cBhvr>
                                      <p:tavLst>
                                        <p:tav tm="0">
                                          <p:val>
                                            <p:strVal val="#ppt_x"/>
                                          </p:val>
                                        </p:tav>
                                        <p:tav tm="100000">
                                          <p:val>
                                            <p:strVal val="#ppt_x"/>
                                          </p:val>
                                        </p:tav>
                                      </p:tavLst>
                                    </p:anim>
                                    <p:anim calcmode="lin" valueType="num">
                                      <p:cBhvr additive="base">
                                        <p:cTn id="207" dur="500" fill="hold"/>
                                        <p:tgtEl>
                                          <p:spTgt spid="77"/>
                                        </p:tgtEl>
                                        <p:attrNameLst>
                                          <p:attrName>ppt_y</p:attrName>
                                        </p:attrNameLst>
                                      </p:cBhvr>
                                      <p:tavLst>
                                        <p:tav tm="0">
                                          <p:val>
                                            <p:strVal val="1+#ppt_h/2"/>
                                          </p:val>
                                        </p:tav>
                                        <p:tav tm="100000">
                                          <p:val>
                                            <p:strVal val="#ppt_y"/>
                                          </p:val>
                                        </p:tav>
                                      </p:tavLst>
                                    </p:anim>
                                  </p:childTnLst>
                                </p:cTn>
                              </p:par>
                              <p:par>
                                <p:cTn id="208" presetID="2" presetClass="entr" presetSubtype="4" fill="hold" grpId="2" nodeType="withEffect">
                                  <p:stCondLst>
                                    <p:cond delay="0"/>
                                  </p:stCondLst>
                                  <p:childTnLst>
                                    <p:set>
                                      <p:cBhvr>
                                        <p:cTn id="209" dur="1" fill="hold">
                                          <p:stCondLst>
                                            <p:cond delay="0"/>
                                          </p:stCondLst>
                                        </p:cTn>
                                        <p:tgtEl>
                                          <p:spTgt spid="54"/>
                                        </p:tgtEl>
                                        <p:attrNameLst>
                                          <p:attrName>style.visibility</p:attrName>
                                        </p:attrNameLst>
                                      </p:cBhvr>
                                      <p:to>
                                        <p:strVal val="visible"/>
                                      </p:to>
                                    </p:set>
                                    <p:anim calcmode="lin" valueType="num">
                                      <p:cBhvr additive="base">
                                        <p:cTn id="210" dur="500" fill="hold"/>
                                        <p:tgtEl>
                                          <p:spTgt spid="54"/>
                                        </p:tgtEl>
                                        <p:attrNameLst>
                                          <p:attrName>ppt_x</p:attrName>
                                        </p:attrNameLst>
                                      </p:cBhvr>
                                      <p:tavLst>
                                        <p:tav tm="0">
                                          <p:val>
                                            <p:strVal val="#ppt_x"/>
                                          </p:val>
                                        </p:tav>
                                        <p:tav tm="100000">
                                          <p:val>
                                            <p:strVal val="#ppt_x"/>
                                          </p:val>
                                        </p:tav>
                                      </p:tavLst>
                                    </p:anim>
                                    <p:anim calcmode="lin" valueType="num">
                                      <p:cBhvr additive="base">
                                        <p:cTn id="211" dur="500" fill="hold"/>
                                        <p:tgtEl>
                                          <p:spTgt spid="54"/>
                                        </p:tgtEl>
                                        <p:attrNameLst>
                                          <p:attrName>ppt_y</p:attrName>
                                        </p:attrNameLst>
                                      </p:cBhvr>
                                      <p:tavLst>
                                        <p:tav tm="0">
                                          <p:val>
                                            <p:strVal val="1+#ppt_h/2"/>
                                          </p:val>
                                        </p:tav>
                                        <p:tav tm="100000">
                                          <p:val>
                                            <p:strVal val="#ppt_y"/>
                                          </p:val>
                                        </p:tav>
                                      </p:tavLst>
                                    </p:anim>
                                  </p:childTnLst>
                                </p:cTn>
                              </p:par>
                              <p:par>
                                <p:cTn id="212" presetID="2" presetClass="entr" presetSubtype="4" fill="hold" grpId="0" nodeType="withEffect">
                                  <p:stCondLst>
                                    <p:cond delay="0"/>
                                  </p:stCondLst>
                                  <p:childTnLst>
                                    <p:set>
                                      <p:cBhvr>
                                        <p:cTn id="213" dur="1" fill="hold">
                                          <p:stCondLst>
                                            <p:cond delay="0"/>
                                          </p:stCondLst>
                                        </p:cTn>
                                        <p:tgtEl>
                                          <p:spTgt spid="78"/>
                                        </p:tgtEl>
                                        <p:attrNameLst>
                                          <p:attrName>style.visibility</p:attrName>
                                        </p:attrNameLst>
                                      </p:cBhvr>
                                      <p:to>
                                        <p:strVal val="visible"/>
                                      </p:to>
                                    </p:set>
                                    <p:anim calcmode="lin" valueType="num">
                                      <p:cBhvr additive="base">
                                        <p:cTn id="214" dur="500" fill="hold"/>
                                        <p:tgtEl>
                                          <p:spTgt spid="78"/>
                                        </p:tgtEl>
                                        <p:attrNameLst>
                                          <p:attrName>ppt_x</p:attrName>
                                        </p:attrNameLst>
                                      </p:cBhvr>
                                      <p:tavLst>
                                        <p:tav tm="0">
                                          <p:val>
                                            <p:strVal val="#ppt_x"/>
                                          </p:val>
                                        </p:tav>
                                        <p:tav tm="100000">
                                          <p:val>
                                            <p:strVal val="#ppt_x"/>
                                          </p:val>
                                        </p:tav>
                                      </p:tavLst>
                                    </p:anim>
                                    <p:anim calcmode="lin" valueType="num">
                                      <p:cBhvr additive="base">
                                        <p:cTn id="215" dur="500" fill="hold"/>
                                        <p:tgtEl>
                                          <p:spTgt spid="78"/>
                                        </p:tgtEl>
                                        <p:attrNameLst>
                                          <p:attrName>ppt_y</p:attrName>
                                        </p:attrNameLst>
                                      </p:cBhvr>
                                      <p:tavLst>
                                        <p:tav tm="0">
                                          <p:val>
                                            <p:strVal val="1+#ppt_h/2"/>
                                          </p:val>
                                        </p:tav>
                                        <p:tav tm="100000">
                                          <p:val>
                                            <p:strVal val="#ppt_y"/>
                                          </p:val>
                                        </p:tav>
                                      </p:tavLst>
                                    </p:anim>
                                  </p:childTnLst>
                                </p:cTn>
                              </p:par>
                              <p:par>
                                <p:cTn id="216" presetID="2" presetClass="entr" presetSubtype="4" fill="hold" grpId="0" nodeType="withEffect">
                                  <p:stCondLst>
                                    <p:cond delay="0"/>
                                  </p:stCondLst>
                                  <p:childTnLst>
                                    <p:set>
                                      <p:cBhvr>
                                        <p:cTn id="217" dur="1" fill="hold">
                                          <p:stCondLst>
                                            <p:cond delay="0"/>
                                          </p:stCondLst>
                                        </p:cTn>
                                        <p:tgtEl>
                                          <p:spTgt spid="79"/>
                                        </p:tgtEl>
                                        <p:attrNameLst>
                                          <p:attrName>style.visibility</p:attrName>
                                        </p:attrNameLst>
                                      </p:cBhvr>
                                      <p:to>
                                        <p:strVal val="visible"/>
                                      </p:to>
                                    </p:set>
                                    <p:anim calcmode="lin" valueType="num">
                                      <p:cBhvr additive="base">
                                        <p:cTn id="218" dur="500" fill="hold"/>
                                        <p:tgtEl>
                                          <p:spTgt spid="79"/>
                                        </p:tgtEl>
                                        <p:attrNameLst>
                                          <p:attrName>ppt_x</p:attrName>
                                        </p:attrNameLst>
                                      </p:cBhvr>
                                      <p:tavLst>
                                        <p:tav tm="0">
                                          <p:val>
                                            <p:strVal val="#ppt_x"/>
                                          </p:val>
                                        </p:tav>
                                        <p:tav tm="100000">
                                          <p:val>
                                            <p:strVal val="#ppt_x"/>
                                          </p:val>
                                        </p:tav>
                                      </p:tavLst>
                                    </p:anim>
                                    <p:anim calcmode="lin" valueType="num">
                                      <p:cBhvr additive="base">
                                        <p:cTn id="219" dur="500" fill="hold"/>
                                        <p:tgtEl>
                                          <p:spTgt spid="79"/>
                                        </p:tgtEl>
                                        <p:attrNameLst>
                                          <p:attrName>ppt_y</p:attrName>
                                        </p:attrNameLst>
                                      </p:cBhvr>
                                      <p:tavLst>
                                        <p:tav tm="0">
                                          <p:val>
                                            <p:strVal val="1+#ppt_h/2"/>
                                          </p:val>
                                        </p:tav>
                                        <p:tav tm="100000">
                                          <p:val>
                                            <p:strVal val="#ppt_y"/>
                                          </p:val>
                                        </p:tav>
                                      </p:tavLst>
                                    </p:anim>
                                  </p:childTnLst>
                                </p:cTn>
                              </p:par>
                              <p:par>
                                <p:cTn id="220" presetID="2" presetClass="entr" presetSubtype="4" fill="hold" grpId="0" nodeType="withEffect">
                                  <p:stCondLst>
                                    <p:cond delay="0"/>
                                  </p:stCondLst>
                                  <p:childTnLst>
                                    <p:set>
                                      <p:cBhvr>
                                        <p:cTn id="221" dur="1" fill="hold">
                                          <p:stCondLst>
                                            <p:cond delay="0"/>
                                          </p:stCondLst>
                                        </p:cTn>
                                        <p:tgtEl>
                                          <p:spTgt spid="80"/>
                                        </p:tgtEl>
                                        <p:attrNameLst>
                                          <p:attrName>style.visibility</p:attrName>
                                        </p:attrNameLst>
                                      </p:cBhvr>
                                      <p:to>
                                        <p:strVal val="visible"/>
                                      </p:to>
                                    </p:set>
                                    <p:anim calcmode="lin" valueType="num">
                                      <p:cBhvr additive="base">
                                        <p:cTn id="222" dur="500" fill="hold"/>
                                        <p:tgtEl>
                                          <p:spTgt spid="80"/>
                                        </p:tgtEl>
                                        <p:attrNameLst>
                                          <p:attrName>ppt_x</p:attrName>
                                        </p:attrNameLst>
                                      </p:cBhvr>
                                      <p:tavLst>
                                        <p:tav tm="0">
                                          <p:val>
                                            <p:strVal val="#ppt_x"/>
                                          </p:val>
                                        </p:tav>
                                        <p:tav tm="100000">
                                          <p:val>
                                            <p:strVal val="#ppt_x"/>
                                          </p:val>
                                        </p:tav>
                                      </p:tavLst>
                                    </p:anim>
                                    <p:anim calcmode="lin" valueType="num">
                                      <p:cBhvr additive="base">
                                        <p:cTn id="223" dur="500" fill="hold"/>
                                        <p:tgtEl>
                                          <p:spTgt spid="80"/>
                                        </p:tgtEl>
                                        <p:attrNameLst>
                                          <p:attrName>ppt_y</p:attrName>
                                        </p:attrNameLst>
                                      </p:cBhvr>
                                      <p:tavLst>
                                        <p:tav tm="0">
                                          <p:val>
                                            <p:strVal val="1+#ppt_h/2"/>
                                          </p:val>
                                        </p:tav>
                                        <p:tav tm="100000">
                                          <p:val>
                                            <p:strVal val="#ppt_y"/>
                                          </p:val>
                                        </p:tav>
                                      </p:tavLst>
                                    </p:anim>
                                  </p:childTnLst>
                                </p:cTn>
                              </p:par>
                              <p:par>
                                <p:cTn id="224" presetID="2" presetClass="entr" presetSubtype="4" fill="hold" grpId="2" nodeType="withEffect">
                                  <p:stCondLst>
                                    <p:cond delay="0"/>
                                  </p:stCondLst>
                                  <p:childTnLst>
                                    <p:set>
                                      <p:cBhvr>
                                        <p:cTn id="225" dur="1" fill="hold">
                                          <p:stCondLst>
                                            <p:cond delay="0"/>
                                          </p:stCondLst>
                                        </p:cTn>
                                        <p:tgtEl>
                                          <p:spTgt spid="57"/>
                                        </p:tgtEl>
                                        <p:attrNameLst>
                                          <p:attrName>style.visibility</p:attrName>
                                        </p:attrNameLst>
                                      </p:cBhvr>
                                      <p:to>
                                        <p:strVal val="visible"/>
                                      </p:to>
                                    </p:set>
                                    <p:anim calcmode="lin" valueType="num">
                                      <p:cBhvr additive="base">
                                        <p:cTn id="226" dur="500" fill="hold"/>
                                        <p:tgtEl>
                                          <p:spTgt spid="57"/>
                                        </p:tgtEl>
                                        <p:attrNameLst>
                                          <p:attrName>ppt_x</p:attrName>
                                        </p:attrNameLst>
                                      </p:cBhvr>
                                      <p:tavLst>
                                        <p:tav tm="0">
                                          <p:val>
                                            <p:strVal val="#ppt_x"/>
                                          </p:val>
                                        </p:tav>
                                        <p:tav tm="100000">
                                          <p:val>
                                            <p:strVal val="#ppt_x"/>
                                          </p:val>
                                        </p:tav>
                                      </p:tavLst>
                                    </p:anim>
                                    <p:anim calcmode="lin" valueType="num">
                                      <p:cBhvr additive="base">
                                        <p:cTn id="227" dur="500" fill="hold"/>
                                        <p:tgtEl>
                                          <p:spTgt spid="57"/>
                                        </p:tgtEl>
                                        <p:attrNameLst>
                                          <p:attrName>ppt_y</p:attrName>
                                        </p:attrNameLst>
                                      </p:cBhvr>
                                      <p:tavLst>
                                        <p:tav tm="0">
                                          <p:val>
                                            <p:strVal val="1+#ppt_h/2"/>
                                          </p:val>
                                        </p:tav>
                                        <p:tav tm="100000">
                                          <p:val>
                                            <p:strVal val="#ppt_y"/>
                                          </p:val>
                                        </p:tav>
                                      </p:tavLst>
                                    </p:anim>
                                  </p:childTnLst>
                                </p:cTn>
                              </p:par>
                              <p:par>
                                <p:cTn id="228" presetID="2" presetClass="entr" presetSubtype="4" fill="hold" grpId="0" nodeType="withEffect">
                                  <p:stCondLst>
                                    <p:cond delay="0"/>
                                  </p:stCondLst>
                                  <p:childTnLst>
                                    <p:set>
                                      <p:cBhvr>
                                        <p:cTn id="229" dur="1" fill="hold">
                                          <p:stCondLst>
                                            <p:cond delay="0"/>
                                          </p:stCondLst>
                                        </p:cTn>
                                        <p:tgtEl>
                                          <p:spTgt spid="81"/>
                                        </p:tgtEl>
                                        <p:attrNameLst>
                                          <p:attrName>style.visibility</p:attrName>
                                        </p:attrNameLst>
                                      </p:cBhvr>
                                      <p:to>
                                        <p:strVal val="visible"/>
                                      </p:to>
                                    </p:set>
                                    <p:anim calcmode="lin" valueType="num">
                                      <p:cBhvr additive="base">
                                        <p:cTn id="230" dur="500" fill="hold"/>
                                        <p:tgtEl>
                                          <p:spTgt spid="81"/>
                                        </p:tgtEl>
                                        <p:attrNameLst>
                                          <p:attrName>ppt_x</p:attrName>
                                        </p:attrNameLst>
                                      </p:cBhvr>
                                      <p:tavLst>
                                        <p:tav tm="0">
                                          <p:val>
                                            <p:strVal val="#ppt_x"/>
                                          </p:val>
                                        </p:tav>
                                        <p:tav tm="100000">
                                          <p:val>
                                            <p:strVal val="#ppt_x"/>
                                          </p:val>
                                        </p:tav>
                                      </p:tavLst>
                                    </p:anim>
                                    <p:anim calcmode="lin" valueType="num">
                                      <p:cBhvr additive="base">
                                        <p:cTn id="231" dur="500" fill="hold"/>
                                        <p:tgtEl>
                                          <p:spTgt spid="81"/>
                                        </p:tgtEl>
                                        <p:attrNameLst>
                                          <p:attrName>ppt_y</p:attrName>
                                        </p:attrNameLst>
                                      </p:cBhvr>
                                      <p:tavLst>
                                        <p:tav tm="0">
                                          <p:val>
                                            <p:strVal val="1+#ppt_h/2"/>
                                          </p:val>
                                        </p:tav>
                                        <p:tav tm="100000">
                                          <p:val>
                                            <p:strVal val="#ppt_y"/>
                                          </p:val>
                                        </p:tav>
                                      </p:tavLst>
                                    </p:anim>
                                  </p:childTnLst>
                                </p:cTn>
                              </p:par>
                              <p:par>
                                <p:cTn id="232" presetID="2" presetClass="entr" presetSubtype="4" fill="hold" grpId="0" nodeType="withEffect">
                                  <p:stCondLst>
                                    <p:cond delay="0"/>
                                  </p:stCondLst>
                                  <p:childTnLst>
                                    <p:set>
                                      <p:cBhvr>
                                        <p:cTn id="233" dur="1" fill="hold">
                                          <p:stCondLst>
                                            <p:cond delay="0"/>
                                          </p:stCondLst>
                                        </p:cTn>
                                        <p:tgtEl>
                                          <p:spTgt spid="84"/>
                                        </p:tgtEl>
                                        <p:attrNameLst>
                                          <p:attrName>style.visibility</p:attrName>
                                        </p:attrNameLst>
                                      </p:cBhvr>
                                      <p:to>
                                        <p:strVal val="visible"/>
                                      </p:to>
                                    </p:set>
                                    <p:anim calcmode="lin" valueType="num">
                                      <p:cBhvr additive="base">
                                        <p:cTn id="234" dur="500" fill="hold"/>
                                        <p:tgtEl>
                                          <p:spTgt spid="84"/>
                                        </p:tgtEl>
                                        <p:attrNameLst>
                                          <p:attrName>ppt_x</p:attrName>
                                        </p:attrNameLst>
                                      </p:cBhvr>
                                      <p:tavLst>
                                        <p:tav tm="0">
                                          <p:val>
                                            <p:strVal val="#ppt_x"/>
                                          </p:val>
                                        </p:tav>
                                        <p:tav tm="100000">
                                          <p:val>
                                            <p:strVal val="#ppt_x"/>
                                          </p:val>
                                        </p:tav>
                                      </p:tavLst>
                                    </p:anim>
                                    <p:anim calcmode="lin" valueType="num">
                                      <p:cBhvr additive="base">
                                        <p:cTn id="235" dur="500" fill="hold"/>
                                        <p:tgtEl>
                                          <p:spTgt spid="84"/>
                                        </p:tgtEl>
                                        <p:attrNameLst>
                                          <p:attrName>ppt_y</p:attrName>
                                        </p:attrNameLst>
                                      </p:cBhvr>
                                      <p:tavLst>
                                        <p:tav tm="0">
                                          <p:val>
                                            <p:strVal val="1+#ppt_h/2"/>
                                          </p:val>
                                        </p:tav>
                                        <p:tav tm="100000">
                                          <p:val>
                                            <p:strVal val="#ppt_y"/>
                                          </p:val>
                                        </p:tav>
                                      </p:tavLst>
                                    </p:anim>
                                  </p:childTnLst>
                                </p:cTn>
                              </p:par>
                              <p:par>
                                <p:cTn id="236" presetID="2" presetClass="entr" presetSubtype="4" fill="hold" grpId="0" nodeType="withEffect">
                                  <p:stCondLst>
                                    <p:cond delay="0"/>
                                  </p:stCondLst>
                                  <p:childTnLst>
                                    <p:set>
                                      <p:cBhvr>
                                        <p:cTn id="237" dur="1" fill="hold">
                                          <p:stCondLst>
                                            <p:cond delay="0"/>
                                          </p:stCondLst>
                                        </p:cTn>
                                        <p:tgtEl>
                                          <p:spTgt spid="85"/>
                                        </p:tgtEl>
                                        <p:attrNameLst>
                                          <p:attrName>style.visibility</p:attrName>
                                        </p:attrNameLst>
                                      </p:cBhvr>
                                      <p:to>
                                        <p:strVal val="visible"/>
                                      </p:to>
                                    </p:set>
                                    <p:anim calcmode="lin" valueType="num">
                                      <p:cBhvr additive="base">
                                        <p:cTn id="238" dur="500" fill="hold"/>
                                        <p:tgtEl>
                                          <p:spTgt spid="85"/>
                                        </p:tgtEl>
                                        <p:attrNameLst>
                                          <p:attrName>ppt_x</p:attrName>
                                        </p:attrNameLst>
                                      </p:cBhvr>
                                      <p:tavLst>
                                        <p:tav tm="0">
                                          <p:val>
                                            <p:strVal val="#ppt_x"/>
                                          </p:val>
                                        </p:tav>
                                        <p:tav tm="100000">
                                          <p:val>
                                            <p:strVal val="#ppt_x"/>
                                          </p:val>
                                        </p:tav>
                                      </p:tavLst>
                                    </p:anim>
                                    <p:anim calcmode="lin" valueType="num">
                                      <p:cBhvr additive="base">
                                        <p:cTn id="239" dur="500" fill="hold"/>
                                        <p:tgtEl>
                                          <p:spTgt spid="85"/>
                                        </p:tgtEl>
                                        <p:attrNameLst>
                                          <p:attrName>ppt_y</p:attrName>
                                        </p:attrNameLst>
                                      </p:cBhvr>
                                      <p:tavLst>
                                        <p:tav tm="0">
                                          <p:val>
                                            <p:strVal val="1+#ppt_h/2"/>
                                          </p:val>
                                        </p:tav>
                                        <p:tav tm="100000">
                                          <p:val>
                                            <p:strVal val="#ppt_y"/>
                                          </p:val>
                                        </p:tav>
                                      </p:tavLst>
                                    </p:anim>
                                  </p:childTnLst>
                                </p:cTn>
                              </p:par>
                              <p:par>
                                <p:cTn id="240" presetID="2" presetClass="entr" presetSubtype="4" fill="hold" grpId="2" nodeType="withEffect">
                                  <p:stCondLst>
                                    <p:cond delay="0"/>
                                  </p:stCondLst>
                                  <p:childTnLst>
                                    <p:set>
                                      <p:cBhvr>
                                        <p:cTn id="241" dur="1" fill="hold">
                                          <p:stCondLst>
                                            <p:cond delay="0"/>
                                          </p:stCondLst>
                                        </p:cTn>
                                        <p:tgtEl>
                                          <p:spTgt spid="63"/>
                                        </p:tgtEl>
                                        <p:attrNameLst>
                                          <p:attrName>style.visibility</p:attrName>
                                        </p:attrNameLst>
                                      </p:cBhvr>
                                      <p:to>
                                        <p:strVal val="visible"/>
                                      </p:to>
                                    </p:set>
                                    <p:anim calcmode="lin" valueType="num">
                                      <p:cBhvr additive="base">
                                        <p:cTn id="242" dur="500" fill="hold"/>
                                        <p:tgtEl>
                                          <p:spTgt spid="63"/>
                                        </p:tgtEl>
                                        <p:attrNameLst>
                                          <p:attrName>ppt_x</p:attrName>
                                        </p:attrNameLst>
                                      </p:cBhvr>
                                      <p:tavLst>
                                        <p:tav tm="0">
                                          <p:val>
                                            <p:strVal val="#ppt_x"/>
                                          </p:val>
                                        </p:tav>
                                        <p:tav tm="100000">
                                          <p:val>
                                            <p:strVal val="#ppt_x"/>
                                          </p:val>
                                        </p:tav>
                                      </p:tavLst>
                                    </p:anim>
                                    <p:anim calcmode="lin" valueType="num">
                                      <p:cBhvr additive="base">
                                        <p:cTn id="243" dur="500" fill="hold"/>
                                        <p:tgtEl>
                                          <p:spTgt spid="63"/>
                                        </p:tgtEl>
                                        <p:attrNameLst>
                                          <p:attrName>ppt_y</p:attrName>
                                        </p:attrNameLst>
                                      </p:cBhvr>
                                      <p:tavLst>
                                        <p:tav tm="0">
                                          <p:val>
                                            <p:strVal val="1+#ppt_h/2"/>
                                          </p:val>
                                        </p:tav>
                                        <p:tav tm="100000">
                                          <p:val>
                                            <p:strVal val="#ppt_y"/>
                                          </p:val>
                                        </p:tav>
                                      </p:tavLst>
                                    </p:anim>
                                  </p:childTnLst>
                                </p:cTn>
                              </p:par>
                              <p:par>
                                <p:cTn id="244" presetID="2" presetClass="entr" presetSubtype="4" fill="hold" grpId="0" nodeType="withEffect">
                                  <p:stCondLst>
                                    <p:cond delay="0"/>
                                  </p:stCondLst>
                                  <p:childTnLst>
                                    <p:set>
                                      <p:cBhvr>
                                        <p:cTn id="245" dur="1" fill="hold">
                                          <p:stCondLst>
                                            <p:cond delay="0"/>
                                          </p:stCondLst>
                                        </p:cTn>
                                        <p:tgtEl>
                                          <p:spTgt spid="86"/>
                                        </p:tgtEl>
                                        <p:attrNameLst>
                                          <p:attrName>style.visibility</p:attrName>
                                        </p:attrNameLst>
                                      </p:cBhvr>
                                      <p:to>
                                        <p:strVal val="visible"/>
                                      </p:to>
                                    </p:set>
                                    <p:anim calcmode="lin" valueType="num">
                                      <p:cBhvr additive="base">
                                        <p:cTn id="246" dur="500" fill="hold"/>
                                        <p:tgtEl>
                                          <p:spTgt spid="86"/>
                                        </p:tgtEl>
                                        <p:attrNameLst>
                                          <p:attrName>ppt_x</p:attrName>
                                        </p:attrNameLst>
                                      </p:cBhvr>
                                      <p:tavLst>
                                        <p:tav tm="0">
                                          <p:val>
                                            <p:strVal val="#ppt_x"/>
                                          </p:val>
                                        </p:tav>
                                        <p:tav tm="100000">
                                          <p:val>
                                            <p:strVal val="#ppt_x"/>
                                          </p:val>
                                        </p:tav>
                                      </p:tavLst>
                                    </p:anim>
                                    <p:anim calcmode="lin" valueType="num">
                                      <p:cBhvr additive="base">
                                        <p:cTn id="247" dur="500" fill="hold"/>
                                        <p:tgtEl>
                                          <p:spTgt spid="86"/>
                                        </p:tgtEl>
                                        <p:attrNameLst>
                                          <p:attrName>ppt_y</p:attrName>
                                        </p:attrNameLst>
                                      </p:cBhvr>
                                      <p:tavLst>
                                        <p:tav tm="0">
                                          <p:val>
                                            <p:strVal val="1+#ppt_h/2"/>
                                          </p:val>
                                        </p:tav>
                                        <p:tav tm="100000">
                                          <p:val>
                                            <p:strVal val="#ppt_y"/>
                                          </p:val>
                                        </p:tav>
                                      </p:tavLst>
                                    </p:anim>
                                  </p:childTnLst>
                                </p:cTn>
                              </p:par>
                              <p:par>
                                <p:cTn id="248" presetID="2" presetClass="entr" presetSubtype="4" fill="hold" grpId="2" nodeType="withEffect">
                                  <p:stCondLst>
                                    <p:cond delay="0"/>
                                  </p:stCondLst>
                                  <p:childTnLst>
                                    <p:set>
                                      <p:cBhvr>
                                        <p:cTn id="249" dur="1" fill="hold">
                                          <p:stCondLst>
                                            <p:cond delay="0"/>
                                          </p:stCondLst>
                                        </p:cTn>
                                        <p:tgtEl>
                                          <p:spTgt spid="65"/>
                                        </p:tgtEl>
                                        <p:attrNameLst>
                                          <p:attrName>style.visibility</p:attrName>
                                        </p:attrNameLst>
                                      </p:cBhvr>
                                      <p:to>
                                        <p:strVal val="visible"/>
                                      </p:to>
                                    </p:set>
                                    <p:anim calcmode="lin" valueType="num">
                                      <p:cBhvr additive="base">
                                        <p:cTn id="250" dur="500" fill="hold"/>
                                        <p:tgtEl>
                                          <p:spTgt spid="65"/>
                                        </p:tgtEl>
                                        <p:attrNameLst>
                                          <p:attrName>ppt_x</p:attrName>
                                        </p:attrNameLst>
                                      </p:cBhvr>
                                      <p:tavLst>
                                        <p:tav tm="0">
                                          <p:val>
                                            <p:strVal val="#ppt_x"/>
                                          </p:val>
                                        </p:tav>
                                        <p:tav tm="100000">
                                          <p:val>
                                            <p:strVal val="#ppt_x"/>
                                          </p:val>
                                        </p:tav>
                                      </p:tavLst>
                                    </p:anim>
                                    <p:anim calcmode="lin" valueType="num">
                                      <p:cBhvr additive="base">
                                        <p:cTn id="251" dur="500" fill="hold"/>
                                        <p:tgtEl>
                                          <p:spTgt spid="65"/>
                                        </p:tgtEl>
                                        <p:attrNameLst>
                                          <p:attrName>ppt_y</p:attrName>
                                        </p:attrNameLst>
                                      </p:cBhvr>
                                      <p:tavLst>
                                        <p:tav tm="0">
                                          <p:val>
                                            <p:strVal val="1+#ppt_h/2"/>
                                          </p:val>
                                        </p:tav>
                                        <p:tav tm="100000">
                                          <p:val>
                                            <p:strVal val="#ppt_y"/>
                                          </p:val>
                                        </p:tav>
                                      </p:tavLst>
                                    </p:anim>
                                  </p:childTnLst>
                                </p:cTn>
                              </p:par>
                              <p:par>
                                <p:cTn id="252" presetID="2" presetClass="entr" presetSubtype="4" fill="hold" grpId="0" nodeType="withEffect">
                                  <p:stCondLst>
                                    <p:cond delay="0"/>
                                  </p:stCondLst>
                                  <p:childTnLst>
                                    <p:set>
                                      <p:cBhvr>
                                        <p:cTn id="253" dur="1" fill="hold">
                                          <p:stCondLst>
                                            <p:cond delay="0"/>
                                          </p:stCondLst>
                                        </p:cTn>
                                        <p:tgtEl>
                                          <p:spTgt spid="82"/>
                                        </p:tgtEl>
                                        <p:attrNameLst>
                                          <p:attrName>style.visibility</p:attrName>
                                        </p:attrNameLst>
                                      </p:cBhvr>
                                      <p:to>
                                        <p:strVal val="visible"/>
                                      </p:to>
                                    </p:set>
                                    <p:anim calcmode="lin" valueType="num">
                                      <p:cBhvr additive="base">
                                        <p:cTn id="254" dur="500" fill="hold"/>
                                        <p:tgtEl>
                                          <p:spTgt spid="82"/>
                                        </p:tgtEl>
                                        <p:attrNameLst>
                                          <p:attrName>ppt_x</p:attrName>
                                        </p:attrNameLst>
                                      </p:cBhvr>
                                      <p:tavLst>
                                        <p:tav tm="0">
                                          <p:val>
                                            <p:strVal val="#ppt_x"/>
                                          </p:val>
                                        </p:tav>
                                        <p:tav tm="100000">
                                          <p:val>
                                            <p:strVal val="#ppt_x"/>
                                          </p:val>
                                        </p:tav>
                                      </p:tavLst>
                                    </p:anim>
                                    <p:anim calcmode="lin" valueType="num">
                                      <p:cBhvr additive="base">
                                        <p:cTn id="255" dur="500" fill="hold"/>
                                        <p:tgtEl>
                                          <p:spTgt spid="82"/>
                                        </p:tgtEl>
                                        <p:attrNameLst>
                                          <p:attrName>ppt_y</p:attrName>
                                        </p:attrNameLst>
                                      </p:cBhvr>
                                      <p:tavLst>
                                        <p:tav tm="0">
                                          <p:val>
                                            <p:strVal val="1+#ppt_h/2"/>
                                          </p:val>
                                        </p:tav>
                                        <p:tav tm="100000">
                                          <p:val>
                                            <p:strVal val="#ppt_y"/>
                                          </p:val>
                                        </p:tav>
                                      </p:tavLst>
                                    </p:anim>
                                  </p:childTnLst>
                                </p:cTn>
                              </p:par>
                              <p:par>
                                <p:cTn id="256" presetID="2" presetClass="entr" presetSubtype="4" fill="hold" grpId="0" nodeType="withEffect">
                                  <p:stCondLst>
                                    <p:cond delay="0"/>
                                  </p:stCondLst>
                                  <p:childTnLst>
                                    <p:set>
                                      <p:cBhvr>
                                        <p:cTn id="257" dur="1" fill="hold">
                                          <p:stCondLst>
                                            <p:cond delay="0"/>
                                          </p:stCondLst>
                                        </p:cTn>
                                        <p:tgtEl>
                                          <p:spTgt spid="90"/>
                                        </p:tgtEl>
                                        <p:attrNameLst>
                                          <p:attrName>style.visibility</p:attrName>
                                        </p:attrNameLst>
                                      </p:cBhvr>
                                      <p:to>
                                        <p:strVal val="visible"/>
                                      </p:to>
                                    </p:set>
                                    <p:anim calcmode="lin" valueType="num">
                                      <p:cBhvr additive="base">
                                        <p:cTn id="258" dur="500" fill="hold"/>
                                        <p:tgtEl>
                                          <p:spTgt spid="90"/>
                                        </p:tgtEl>
                                        <p:attrNameLst>
                                          <p:attrName>ppt_x</p:attrName>
                                        </p:attrNameLst>
                                      </p:cBhvr>
                                      <p:tavLst>
                                        <p:tav tm="0">
                                          <p:val>
                                            <p:strVal val="#ppt_x"/>
                                          </p:val>
                                        </p:tav>
                                        <p:tav tm="100000">
                                          <p:val>
                                            <p:strVal val="#ppt_x"/>
                                          </p:val>
                                        </p:tav>
                                      </p:tavLst>
                                    </p:anim>
                                    <p:anim calcmode="lin" valueType="num">
                                      <p:cBhvr additive="base">
                                        <p:cTn id="259" dur="500" fill="hold"/>
                                        <p:tgtEl>
                                          <p:spTgt spid="90"/>
                                        </p:tgtEl>
                                        <p:attrNameLst>
                                          <p:attrName>ppt_y</p:attrName>
                                        </p:attrNameLst>
                                      </p:cBhvr>
                                      <p:tavLst>
                                        <p:tav tm="0">
                                          <p:val>
                                            <p:strVal val="1+#ppt_h/2"/>
                                          </p:val>
                                        </p:tav>
                                        <p:tav tm="100000">
                                          <p:val>
                                            <p:strVal val="#ppt_y"/>
                                          </p:val>
                                        </p:tav>
                                      </p:tavLst>
                                    </p:anim>
                                  </p:childTnLst>
                                </p:cTn>
                              </p:par>
                            </p:childTnLst>
                          </p:cTn>
                        </p:par>
                      </p:childTnLst>
                    </p:cTn>
                  </p:par>
                  <p:par>
                    <p:cTn id="260" fill="hold">
                      <p:stCondLst>
                        <p:cond delay="indefinite"/>
                      </p:stCondLst>
                      <p:childTnLst>
                        <p:par>
                          <p:cTn id="261" fill="hold">
                            <p:stCondLst>
                              <p:cond delay="0"/>
                            </p:stCondLst>
                            <p:childTnLst>
                              <p:par>
                                <p:cTn id="262" presetID="2" presetClass="entr" presetSubtype="4" fill="hold" grpId="0" nodeType="clickEffect">
                                  <p:stCondLst>
                                    <p:cond delay="0"/>
                                  </p:stCondLst>
                                  <p:childTnLst>
                                    <p:set>
                                      <p:cBhvr>
                                        <p:cTn id="263" dur="1" fill="hold">
                                          <p:stCondLst>
                                            <p:cond delay="0"/>
                                          </p:stCondLst>
                                        </p:cTn>
                                        <p:tgtEl>
                                          <p:spTgt spid="91"/>
                                        </p:tgtEl>
                                        <p:attrNameLst>
                                          <p:attrName>style.visibility</p:attrName>
                                        </p:attrNameLst>
                                      </p:cBhvr>
                                      <p:to>
                                        <p:strVal val="visible"/>
                                      </p:to>
                                    </p:set>
                                    <p:anim calcmode="lin" valueType="num">
                                      <p:cBhvr additive="base">
                                        <p:cTn id="264" dur="500" fill="hold"/>
                                        <p:tgtEl>
                                          <p:spTgt spid="91"/>
                                        </p:tgtEl>
                                        <p:attrNameLst>
                                          <p:attrName>ppt_x</p:attrName>
                                        </p:attrNameLst>
                                      </p:cBhvr>
                                      <p:tavLst>
                                        <p:tav tm="0">
                                          <p:val>
                                            <p:strVal val="#ppt_x"/>
                                          </p:val>
                                        </p:tav>
                                        <p:tav tm="100000">
                                          <p:val>
                                            <p:strVal val="#ppt_x"/>
                                          </p:val>
                                        </p:tav>
                                      </p:tavLst>
                                    </p:anim>
                                    <p:anim calcmode="lin" valueType="num">
                                      <p:cBhvr additive="base">
                                        <p:cTn id="265" dur="500" fill="hold"/>
                                        <p:tgtEl>
                                          <p:spTgt spid="91"/>
                                        </p:tgtEl>
                                        <p:attrNameLst>
                                          <p:attrName>ppt_y</p:attrName>
                                        </p:attrNameLst>
                                      </p:cBhvr>
                                      <p:tavLst>
                                        <p:tav tm="0">
                                          <p:val>
                                            <p:strVal val="1+#ppt_h/2"/>
                                          </p:val>
                                        </p:tav>
                                        <p:tav tm="100000">
                                          <p:val>
                                            <p:strVal val="#ppt_y"/>
                                          </p:val>
                                        </p:tav>
                                      </p:tavLst>
                                    </p:anim>
                                  </p:childTnLst>
                                </p:cTn>
                              </p:par>
                              <p:par>
                                <p:cTn id="266" presetID="2" presetClass="entr" presetSubtype="4" fill="hold" grpId="2" nodeType="withEffect">
                                  <p:stCondLst>
                                    <p:cond delay="0"/>
                                  </p:stCondLst>
                                  <p:childTnLst>
                                    <p:set>
                                      <p:cBhvr>
                                        <p:cTn id="267" dur="1" fill="hold">
                                          <p:stCondLst>
                                            <p:cond delay="0"/>
                                          </p:stCondLst>
                                        </p:cTn>
                                        <p:tgtEl>
                                          <p:spTgt spid="66"/>
                                        </p:tgtEl>
                                        <p:attrNameLst>
                                          <p:attrName>style.visibility</p:attrName>
                                        </p:attrNameLst>
                                      </p:cBhvr>
                                      <p:to>
                                        <p:strVal val="visible"/>
                                      </p:to>
                                    </p:set>
                                    <p:anim calcmode="lin" valueType="num">
                                      <p:cBhvr additive="base">
                                        <p:cTn id="268" dur="500" fill="hold"/>
                                        <p:tgtEl>
                                          <p:spTgt spid="66"/>
                                        </p:tgtEl>
                                        <p:attrNameLst>
                                          <p:attrName>ppt_x</p:attrName>
                                        </p:attrNameLst>
                                      </p:cBhvr>
                                      <p:tavLst>
                                        <p:tav tm="0">
                                          <p:val>
                                            <p:strVal val="#ppt_x"/>
                                          </p:val>
                                        </p:tav>
                                        <p:tav tm="100000">
                                          <p:val>
                                            <p:strVal val="#ppt_x"/>
                                          </p:val>
                                        </p:tav>
                                      </p:tavLst>
                                    </p:anim>
                                    <p:anim calcmode="lin" valueType="num">
                                      <p:cBhvr additive="base">
                                        <p:cTn id="269" dur="500" fill="hold"/>
                                        <p:tgtEl>
                                          <p:spTgt spid="66"/>
                                        </p:tgtEl>
                                        <p:attrNameLst>
                                          <p:attrName>ppt_y</p:attrName>
                                        </p:attrNameLst>
                                      </p:cBhvr>
                                      <p:tavLst>
                                        <p:tav tm="0">
                                          <p:val>
                                            <p:strVal val="1+#ppt_h/2"/>
                                          </p:val>
                                        </p:tav>
                                        <p:tav tm="100000">
                                          <p:val>
                                            <p:strVal val="#ppt_y"/>
                                          </p:val>
                                        </p:tav>
                                      </p:tavLst>
                                    </p:anim>
                                  </p:childTnLst>
                                </p:cTn>
                              </p:par>
                              <p:par>
                                <p:cTn id="270" presetID="2" presetClass="entr" presetSubtype="4" fill="hold" grpId="0" nodeType="withEffect">
                                  <p:stCondLst>
                                    <p:cond delay="0"/>
                                  </p:stCondLst>
                                  <p:childTnLst>
                                    <p:set>
                                      <p:cBhvr>
                                        <p:cTn id="271" dur="1" fill="hold">
                                          <p:stCondLst>
                                            <p:cond delay="0"/>
                                          </p:stCondLst>
                                        </p:cTn>
                                        <p:tgtEl>
                                          <p:spTgt spid="93"/>
                                        </p:tgtEl>
                                        <p:attrNameLst>
                                          <p:attrName>style.visibility</p:attrName>
                                        </p:attrNameLst>
                                      </p:cBhvr>
                                      <p:to>
                                        <p:strVal val="visible"/>
                                      </p:to>
                                    </p:set>
                                    <p:anim calcmode="lin" valueType="num">
                                      <p:cBhvr additive="base">
                                        <p:cTn id="272" dur="500" fill="hold"/>
                                        <p:tgtEl>
                                          <p:spTgt spid="93"/>
                                        </p:tgtEl>
                                        <p:attrNameLst>
                                          <p:attrName>ppt_x</p:attrName>
                                        </p:attrNameLst>
                                      </p:cBhvr>
                                      <p:tavLst>
                                        <p:tav tm="0">
                                          <p:val>
                                            <p:strVal val="#ppt_x"/>
                                          </p:val>
                                        </p:tav>
                                        <p:tav tm="100000">
                                          <p:val>
                                            <p:strVal val="#ppt_x"/>
                                          </p:val>
                                        </p:tav>
                                      </p:tavLst>
                                    </p:anim>
                                    <p:anim calcmode="lin" valueType="num">
                                      <p:cBhvr additive="base">
                                        <p:cTn id="273" dur="500" fill="hold"/>
                                        <p:tgtEl>
                                          <p:spTgt spid="93"/>
                                        </p:tgtEl>
                                        <p:attrNameLst>
                                          <p:attrName>ppt_y</p:attrName>
                                        </p:attrNameLst>
                                      </p:cBhvr>
                                      <p:tavLst>
                                        <p:tav tm="0">
                                          <p:val>
                                            <p:strVal val="1+#ppt_h/2"/>
                                          </p:val>
                                        </p:tav>
                                        <p:tav tm="100000">
                                          <p:val>
                                            <p:strVal val="#ppt_y"/>
                                          </p:val>
                                        </p:tav>
                                      </p:tavLst>
                                    </p:anim>
                                  </p:childTnLst>
                                </p:cTn>
                              </p:par>
                              <p:par>
                                <p:cTn id="274" presetID="2" presetClass="entr" presetSubtype="4" fill="hold" grpId="0" nodeType="withEffect">
                                  <p:stCondLst>
                                    <p:cond delay="0"/>
                                  </p:stCondLst>
                                  <p:childTnLst>
                                    <p:set>
                                      <p:cBhvr>
                                        <p:cTn id="275" dur="1" fill="hold">
                                          <p:stCondLst>
                                            <p:cond delay="0"/>
                                          </p:stCondLst>
                                        </p:cTn>
                                        <p:tgtEl>
                                          <p:spTgt spid="95"/>
                                        </p:tgtEl>
                                        <p:attrNameLst>
                                          <p:attrName>style.visibility</p:attrName>
                                        </p:attrNameLst>
                                      </p:cBhvr>
                                      <p:to>
                                        <p:strVal val="visible"/>
                                      </p:to>
                                    </p:set>
                                    <p:anim calcmode="lin" valueType="num">
                                      <p:cBhvr additive="base">
                                        <p:cTn id="276" dur="500" fill="hold"/>
                                        <p:tgtEl>
                                          <p:spTgt spid="95"/>
                                        </p:tgtEl>
                                        <p:attrNameLst>
                                          <p:attrName>ppt_x</p:attrName>
                                        </p:attrNameLst>
                                      </p:cBhvr>
                                      <p:tavLst>
                                        <p:tav tm="0">
                                          <p:val>
                                            <p:strVal val="#ppt_x"/>
                                          </p:val>
                                        </p:tav>
                                        <p:tav tm="100000">
                                          <p:val>
                                            <p:strVal val="#ppt_x"/>
                                          </p:val>
                                        </p:tav>
                                      </p:tavLst>
                                    </p:anim>
                                    <p:anim calcmode="lin" valueType="num">
                                      <p:cBhvr additive="base">
                                        <p:cTn id="277" dur="500" fill="hold"/>
                                        <p:tgtEl>
                                          <p:spTgt spid="95"/>
                                        </p:tgtEl>
                                        <p:attrNameLst>
                                          <p:attrName>ppt_y</p:attrName>
                                        </p:attrNameLst>
                                      </p:cBhvr>
                                      <p:tavLst>
                                        <p:tav tm="0">
                                          <p:val>
                                            <p:strVal val="1+#ppt_h/2"/>
                                          </p:val>
                                        </p:tav>
                                        <p:tav tm="100000">
                                          <p:val>
                                            <p:strVal val="#ppt_y"/>
                                          </p:val>
                                        </p:tav>
                                      </p:tavLst>
                                    </p:anim>
                                  </p:childTnLst>
                                </p:cTn>
                              </p:par>
                              <p:par>
                                <p:cTn id="278" presetID="2" presetClass="entr" presetSubtype="4" fill="hold" grpId="0" nodeType="withEffect">
                                  <p:stCondLst>
                                    <p:cond delay="0"/>
                                  </p:stCondLst>
                                  <p:childTnLst>
                                    <p:set>
                                      <p:cBhvr>
                                        <p:cTn id="279" dur="1" fill="hold">
                                          <p:stCondLst>
                                            <p:cond delay="0"/>
                                          </p:stCondLst>
                                        </p:cTn>
                                        <p:tgtEl>
                                          <p:spTgt spid="97"/>
                                        </p:tgtEl>
                                        <p:attrNameLst>
                                          <p:attrName>style.visibility</p:attrName>
                                        </p:attrNameLst>
                                      </p:cBhvr>
                                      <p:to>
                                        <p:strVal val="visible"/>
                                      </p:to>
                                    </p:set>
                                    <p:anim calcmode="lin" valueType="num">
                                      <p:cBhvr additive="base">
                                        <p:cTn id="280" dur="500" fill="hold"/>
                                        <p:tgtEl>
                                          <p:spTgt spid="97"/>
                                        </p:tgtEl>
                                        <p:attrNameLst>
                                          <p:attrName>ppt_x</p:attrName>
                                        </p:attrNameLst>
                                      </p:cBhvr>
                                      <p:tavLst>
                                        <p:tav tm="0">
                                          <p:val>
                                            <p:strVal val="#ppt_x"/>
                                          </p:val>
                                        </p:tav>
                                        <p:tav tm="100000">
                                          <p:val>
                                            <p:strVal val="#ppt_x"/>
                                          </p:val>
                                        </p:tav>
                                      </p:tavLst>
                                    </p:anim>
                                    <p:anim calcmode="lin" valueType="num">
                                      <p:cBhvr additive="base">
                                        <p:cTn id="281" dur="500" fill="hold"/>
                                        <p:tgtEl>
                                          <p:spTgt spid="97"/>
                                        </p:tgtEl>
                                        <p:attrNameLst>
                                          <p:attrName>ppt_y</p:attrName>
                                        </p:attrNameLst>
                                      </p:cBhvr>
                                      <p:tavLst>
                                        <p:tav tm="0">
                                          <p:val>
                                            <p:strVal val="1+#ppt_h/2"/>
                                          </p:val>
                                        </p:tav>
                                        <p:tav tm="100000">
                                          <p:val>
                                            <p:strVal val="#ppt_y"/>
                                          </p:val>
                                        </p:tav>
                                      </p:tavLst>
                                    </p:anim>
                                  </p:childTnLst>
                                </p:cTn>
                              </p:par>
                              <p:par>
                                <p:cTn id="282" presetID="2" presetClass="entr" presetSubtype="4" fill="hold" grpId="0" nodeType="withEffect">
                                  <p:stCondLst>
                                    <p:cond delay="0"/>
                                  </p:stCondLst>
                                  <p:childTnLst>
                                    <p:set>
                                      <p:cBhvr>
                                        <p:cTn id="283" dur="1" fill="hold">
                                          <p:stCondLst>
                                            <p:cond delay="0"/>
                                          </p:stCondLst>
                                        </p:cTn>
                                        <p:tgtEl>
                                          <p:spTgt spid="99"/>
                                        </p:tgtEl>
                                        <p:attrNameLst>
                                          <p:attrName>style.visibility</p:attrName>
                                        </p:attrNameLst>
                                      </p:cBhvr>
                                      <p:to>
                                        <p:strVal val="visible"/>
                                      </p:to>
                                    </p:set>
                                    <p:anim calcmode="lin" valueType="num">
                                      <p:cBhvr additive="base">
                                        <p:cTn id="284" dur="500" fill="hold"/>
                                        <p:tgtEl>
                                          <p:spTgt spid="99"/>
                                        </p:tgtEl>
                                        <p:attrNameLst>
                                          <p:attrName>ppt_x</p:attrName>
                                        </p:attrNameLst>
                                      </p:cBhvr>
                                      <p:tavLst>
                                        <p:tav tm="0">
                                          <p:val>
                                            <p:strVal val="#ppt_x"/>
                                          </p:val>
                                        </p:tav>
                                        <p:tav tm="100000">
                                          <p:val>
                                            <p:strVal val="#ppt_x"/>
                                          </p:val>
                                        </p:tav>
                                      </p:tavLst>
                                    </p:anim>
                                    <p:anim calcmode="lin" valueType="num">
                                      <p:cBhvr additive="base">
                                        <p:cTn id="285" dur="500" fill="hold"/>
                                        <p:tgtEl>
                                          <p:spTgt spid="99"/>
                                        </p:tgtEl>
                                        <p:attrNameLst>
                                          <p:attrName>ppt_y</p:attrName>
                                        </p:attrNameLst>
                                      </p:cBhvr>
                                      <p:tavLst>
                                        <p:tav tm="0">
                                          <p:val>
                                            <p:strVal val="1+#ppt_h/2"/>
                                          </p:val>
                                        </p:tav>
                                        <p:tav tm="100000">
                                          <p:val>
                                            <p:strVal val="#ppt_y"/>
                                          </p:val>
                                        </p:tav>
                                      </p:tavLst>
                                    </p:anim>
                                  </p:childTnLst>
                                </p:cTn>
                              </p:par>
                              <p:par>
                                <p:cTn id="286" presetID="2" presetClass="entr" presetSubtype="4" fill="hold" grpId="1" nodeType="withEffect">
                                  <p:stCondLst>
                                    <p:cond delay="0"/>
                                  </p:stCondLst>
                                  <p:childTnLst>
                                    <p:set>
                                      <p:cBhvr>
                                        <p:cTn id="287" dur="1" fill="hold">
                                          <p:stCondLst>
                                            <p:cond delay="0"/>
                                          </p:stCondLst>
                                        </p:cTn>
                                        <p:tgtEl>
                                          <p:spTgt spid="94"/>
                                        </p:tgtEl>
                                        <p:attrNameLst>
                                          <p:attrName>style.visibility</p:attrName>
                                        </p:attrNameLst>
                                      </p:cBhvr>
                                      <p:to>
                                        <p:strVal val="visible"/>
                                      </p:to>
                                    </p:set>
                                    <p:anim calcmode="lin" valueType="num">
                                      <p:cBhvr additive="base">
                                        <p:cTn id="288" dur="500" fill="hold"/>
                                        <p:tgtEl>
                                          <p:spTgt spid="94"/>
                                        </p:tgtEl>
                                        <p:attrNameLst>
                                          <p:attrName>ppt_x</p:attrName>
                                        </p:attrNameLst>
                                      </p:cBhvr>
                                      <p:tavLst>
                                        <p:tav tm="0">
                                          <p:val>
                                            <p:strVal val="#ppt_x"/>
                                          </p:val>
                                        </p:tav>
                                        <p:tav tm="100000">
                                          <p:val>
                                            <p:strVal val="#ppt_x"/>
                                          </p:val>
                                        </p:tav>
                                      </p:tavLst>
                                    </p:anim>
                                    <p:anim calcmode="lin" valueType="num">
                                      <p:cBhvr additive="base">
                                        <p:cTn id="289" dur="500" fill="hold"/>
                                        <p:tgtEl>
                                          <p:spTgt spid="94"/>
                                        </p:tgtEl>
                                        <p:attrNameLst>
                                          <p:attrName>ppt_y</p:attrName>
                                        </p:attrNameLst>
                                      </p:cBhvr>
                                      <p:tavLst>
                                        <p:tav tm="0">
                                          <p:val>
                                            <p:strVal val="1+#ppt_h/2"/>
                                          </p:val>
                                        </p:tav>
                                        <p:tav tm="100000">
                                          <p:val>
                                            <p:strVal val="#ppt_y"/>
                                          </p:val>
                                        </p:tav>
                                      </p:tavLst>
                                    </p:anim>
                                  </p:childTnLst>
                                </p:cTn>
                              </p:par>
                              <p:par>
                                <p:cTn id="290" presetID="2" presetClass="entr" presetSubtype="4" fill="hold" grpId="0" nodeType="withEffect">
                                  <p:stCondLst>
                                    <p:cond delay="0"/>
                                  </p:stCondLst>
                                  <p:childTnLst>
                                    <p:set>
                                      <p:cBhvr>
                                        <p:cTn id="291" dur="1" fill="hold">
                                          <p:stCondLst>
                                            <p:cond delay="0"/>
                                          </p:stCondLst>
                                        </p:cTn>
                                        <p:tgtEl>
                                          <p:spTgt spid="92"/>
                                        </p:tgtEl>
                                        <p:attrNameLst>
                                          <p:attrName>style.visibility</p:attrName>
                                        </p:attrNameLst>
                                      </p:cBhvr>
                                      <p:to>
                                        <p:strVal val="visible"/>
                                      </p:to>
                                    </p:set>
                                    <p:anim calcmode="lin" valueType="num">
                                      <p:cBhvr additive="base">
                                        <p:cTn id="292" dur="500" fill="hold"/>
                                        <p:tgtEl>
                                          <p:spTgt spid="92"/>
                                        </p:tgtEl>
                                        <p:attrNameLst>
                                          <p:attrName>ppt_x</p:attrName>
                                        </p:attrNameLst>
                                      </p:cBhvr>
                                      <p:tavLst>
                                        <p:tav tm="0">
                                          <p:val>
                                            <p:strVal val="#ppt_x"/>
                                          </p:val>
                                        </p:tav>
                                        <p:tav tm="100000">
                                          <p:val>
                                            <p:strVal val="#ppt_x"/>
                                          </p:val>
                                        </p:tav>
                                      </p:tavLst>
                                    </p:anim>
                                    <p:anim calcmode="lin" valueType="num">
                                      <p:cBhvr additive="base">
                                        <p:cTn id="293" dur="500" fill="hold"/>
                                        <p:tgtEl>
                                          <p:spTgt spid="92"/>
                                        </p:tgtEl>
                                        <p:attrNameLst>
                                          <p:attrName>ppt_y</p:attrName>
                                        </p:attrNameLst>
                                      </p:cBhvr>
                                      <p:tavLst>
                                        <p:tav tm="0">
                                          <p:val>
                                            <p:strVal val="1+#ppt_h/2"/>
                                          </p:val>
                                        </p:tav>
                                        <p:tav tm="100000">
                                          <p:val>
                                            <p:strVal val="#ppt_y"/>
                                          </p:val>
                                        </p:tav>
                                      </p:tavLst>
                                    </p:anim>
                                  </p:childTnLst>
                                </p:cTn>
                              </p:par>
                              <p:par>
                                <p:cTn id="294" presetID="2" presetClass="entr" presetSubtype="4" fill="hold" grpId="0" nodeType="withEffect">
                                  <p:stCondLst>
                                    <p:cond delay="0"/>
                                  </p:stCondLst>
                                  <p:childTnLst>
                                    <p:set>
                                      <p:cBhvr>
                                        <p:cTn id="295" dur="1" fill="hold">
                                          <p:stCondLst>
                                            <p:cond delay="0"/>
                                          </p:stCondLst>
                                        </p:cTn>
                                        <p:tgtEl>
                                          <p:spTgt spid="96"/>
                                        </p:tgtEl>
                                        <p:attrNameLst>
                                          <p:attrName>style.visibility</p:attrName>
                                        </p:attrNameLst>
                                      </p:cBhvr>
                                      <p:to>
                                        <p:strVal val="visible"/>
                                      </p:to>
                                    </p:set>
                                    <p:anim calcmode="lin" valueType="num">
                                      <p:cBhvr additive="base">
                                        <p:cTn id="296" dur="500" fill="hold"/>
                                        <p:tgtEl>
                                          <p:spTgt spid="96"/>
                                        </p:tgtEl>
                                        <p:attrNameLst>
                                          <p:attrName>ppt_x</p:attrName>
                                        </p:attrNameLst>
                                      </p:cBhvr>
                                      <p:tavLst>
                                        <p:tav tm="0">
                                          <p:val>
                                            <p:strVal val="#ppt_x"/>
                                          </p:val>
                                        </p:tav>
                                        <p:tav tm="100000">
                                          <p:val>
                                            <p:strVal val="#ppt_x"/>
                                          </p:val>
                                        </p:tav>
                                      </p:tavLst>
                                    </p:anim>
                                    <p:anim calcmode="lin" valueType="num">
                                      <p:cBhvr additive="base">
                                        <p:cTn id="297" dur="500" fill="hold"/>
                                        <p:tgtEl>
                                          <p:spTgt spid="96"/>
                                        </p:tgtEl>
                                        <p:attrNameLst>
                                          <p:attrName>ppt_y</p:attrName>
                                        </p:attrNameLst>
                                      </p:cBhvr>
                                      <p:tavLst>
                                        <p:tav tm="0">
                                          <p:val>
                                            <p:strVal val="1+#ppt_h/2"/>
                                          </p:val>
                                        </p:tav>
                                        <p:tav tm="100000">
                                          <p:val>
                                            <p:strVal val="#ppt_y"/>
                                          </p:val>
                                        </p:tav>
                                      </p:tavLst>
                                    </p:anim>
                                  </p:childTnLst>
                                </p:cTn>
                              </p:par>
                              <p:par>
                                <p:cTn id="298" presetID="2" presetClass="entr" presetSubtype="4" fill="hold" grpId="0" nodeType="withEffect">
                                  <p:stCondLst>
                                    <p:cond delay="0"/>
                                  </p:stCondLst>
                                  <p:childTnLst>
                                    <p:set>
                                      <p:cBhvr>
                                        <p:cTn id="299" dur="1" fill="hold">
                                          <p:stCondLst>
                                            <p:cond delay="0"/>
                                          </p:stCondLst>
                                        </p:cTn>
                                        <p:tgtEl>
                                          <p:spTgt spid="98"/>
                                        </p:tgtEl>
                                        <p:attrNameLst>
                                          <p:attrName>style.visibility</p:attrName>
                                        </p:attrNameLst>
                                      </p:cBhvr>
                                      <p:to>
                                        <p:strVal val="visible"/>
                                      </p:to>
                                    </p:set>
                                    <p:anim calcmode="lin" valueType="num">
                                      <p:cBhvr additive="base">
                                        <p:cTn id="300" dur="500" fill="hold"/>
                                        <p:tgtEl>
                                          <p:spTgt spid="98"/>
                                        </p:tgtEl>
                                        <p:attrNameLst>
                                          <p:attrName>ppt_x</p:attrName>
                                        </p:attrNameLst>
                                      </p:cBhvr>
                                      <p:tavLst>
                                        <p:tav tm="0">
                                          <p:val>
                                            <p:strVal val="#ppt_x"/>
                                          </p:val>
                                        </p:tav>
                                        <p:tav tm="100000">
                                          <p:val>
                                            <p:strVal val="#ppt_x"/>
                                          </p:val>
                                        </p:tav>
                                      </p:tavLst>
                                    </p:anim>
                                    <p:anim calcmode="lin" valueType="num">
                                      <p:cBhvr additive="base">
                                        <p:cTn id="301"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p:bldP spid="49" grpId="0" animBg="1"/>
      <p:bldP spid="50" grpId="0" animBg="1"/>
      <p:bldP spid="51" grpId="0"/>
      <p:bldP spid="52" grpId="0"/>
      <p:bldP spid="52" grpId="1"/>
      <p:bldP spid="53" grpId="0"/>
      <p:bldP spid="53" grpId="1"/>
      <p:bldP spid="54" grpId="0" animBg="1"/>
      <p:bldP spid="54" grpId="1" animBg="1"/>
      <p:bldP spid="54" grpId="2" animBg="1"/>
      <p:bldP spid="55" grpId="0" animBg="1"/>
      <p:bldP spid="55" grpId="1" animBg="1"/>
      <p:bldP spid="56" grpId="0"/>
      <p:bldP spid="56" grpId="1"/>
      <p:bldP spid="57" grpId="0" animBg="1"/>
      <p:bldP spid="57" grpId="1" animBg="1"/>
      <p:bldP spid="57" grpId="2" animBg="1"/>
      <p:bldP spid="58" grpId="0"/>
      <p:bldP spid="58" grpId="1"/>
      <p:bldP spid="59" grpId="0" animBg="1"/>
      <p:bldP spid="59" grpId="1" animBg="1"/>
      <p:bldP spid="60" grpId="0"/>
      <p:bldP spid="62" grpId="0"/>
      <p:bldP spid="63" grpId="0" animBg="1"/>
      <p:bldP spid="63" grpId="1" animBg="1"/>
      <p:bldP spid="63" grpId="2" animBg="1"/>
      <p:bldP spid="64" grpId="0"/>
      <p:bldP spid="65" grpId="0" animBg="1"/>
      <p:bldP spid="65" grpId="2" animBg="1"/>
      <p:bldP spid="66" grpId="0" animBg="1"/>
      <p:bldP spid="66" grpId="2" animBg="1"/>
      <p:bldP spid="69" grpId="0"/>
      <p:bldP spid="70" grpId="0" animBg="1"/>
      <p:bldP spid="70" grpId="1" animBg="1"/>
      <p:bldP spid="71" grpId="0"/>
      <p:bldP spid="71" grpId="1"/>
      <p:bldP spid="72" grpId="0" animBg="1"/>
      <p:bldP spid="72" grpId="1" animBg="1"/>
      <p:bldP spid="73" grpId="0"/>
      <p:bldP spid="74" grpId="0"/>
      <p:bldP spid="77" grpId="0"/>
      <p:bldP spid="78" grpId="0"/>
      <p:bldP spid="79" grpId="0" animBg="1"/>
      <p:bldP spid="80" grpId="0"/>
      <p:bldP spid="81" grpId="0"/>
      <p:bldP spid="82" grpId="0" animBg="1"/>
      <p:bldP spid="84" grpId="0"/>
      <p:bldP spid="85" grpId="0"/>
      <p:bldP spid="86" grpId="0"/>
      <p:bldP spid="89" grpId="0" animBg="1"/>
      <p:bldP spid="89" grpId="1" animBg="1"/>
      <p:bldP spid="90" grpId="0" animBg="1"/>
      <p:bldP spid="91" grpId="0"/>
      <p:bldP spid="92" grpId="0"/>
      <p:bldP spid="93" grpId="0" animBg="1"/>
      <p:bldP spid="94" grpId="1"/>
      <p:bldP spid="95" grpId="0" animBg="1"/>
      <p:bldP spid="96" grpId="0"/>
      <p:bldP spid="97" grpId="0" animBg="1"/>
      <p:bldP spid="98" grpId="0"/>
      <p:bldP spid="9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45" name="Google Shape;11787;p81"/>
          <p:cNvGrpSpPr/>
          <p:nvPr/>
        </p:nvGrpSpPr>
        <p:grpSpPr>
          <a:xfrm>
            <a:off x="2987824" y="195486"/>
            <a:ext cx="4968552" cy="4680520"/>
            <a:chOff x="2189568" y="1961603"/>
            <a:chExt cx="364993" cy="359049"/>
          </a:xfrm>
        </p:grpSpPr>
        <p:sp>
          <p:nvSpPr>
            <p:cNvPr id="46" name="Google Shape;11788;p81"/>
            <p:cNvSpPr/>
            <p:nvPr/>
          </p:nvSpPr>
          <p:spPr>
            <a:xfrm>
              <a:off x="2232197" y="2004206"/>
              <a:ext cx="77822" cy="73868"/>
            </a:xfrm>
            <a:custGeom>
              <a:avLst/>
              <a:gdLst/>
              <a:ahLst/>
              <a:cxnLst/>
              <a:rect l="l" t="t" r="r" b="b"/>
              <a:pathLst>
                <a:path w="2972" h="2821" extrusionOk="0">
                  <a:moveTo>
                    <a:pt x="292" y="1"/>
                  </a:moveTo>
                  <a:cubicBezTo>
                    <a:pt x="135" y="1"/>
                    <a:pt x="1" y="204"/>
                    <a:pt x="147" y="350"/>
                  </a:cubicBezTo>
                  <a:lnTo>
                    <a:pt x="2551" y="2754"/>
                  </a:lnTo>
                  <a:cubicBezTo>
                    <a:pt x="2590" y="2792"/>
                    <a:pt x="2647" y="2821"/>
                    <a:pt x="2694" y="2821"/>
                  </a:cubicBezTo>
                  <a:cubicBezTo>
                    <a:pt x="2876" y="2821"/>
                    <a:pt x="2971" y="2592"/>
                    <a:pt x="2838" y="2468"/>
                  </a:cubicBezTo>
                  <a:lnTo>
                    <a:pt x="434" y="64"/>
                  </a:lnTo>
                  <a:cubicBezTo>
                    <a:pt x="389" y="19"/>
                    <a:pt x="340" y="1"/>
                    <a:pt x="292"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1789;p81"/>
            <p:cNvSpPr/>
            <p:nvPr/>
          </p:nvSpPr>
          <p:spPr>
            <a:xfrm>
              <a:off x="2192187" y="2070061"/>
              <a:ext cx="100838" cy="35009"/>
            </a:xfrm>
            <a:custGeom>
              <a:avLst/>
              <a:gdLst/>
              <a:ahLst/>
              <a:cxnLst/>
              <a:rect l="l" t="t" r="r" b="b"/>
              <a:pathLst>
                <a:path w="3851" h="1337" extrusionOk="0">
                  <a:moveTo>
                    <a:pt x="285" y="0"/>
                  </a:moveTo>
                  <a:cubicBezTo>
                    <a:pt x="74" y="0"/>
                    <a:pt x="1" y="332"/>
                    <a:pt x="244" y="401"/>
                  </a:cubicBezTo>
                  <a:lnTo>
                    <a:pt x="3517" y="1327"/>
                  </a:lnTo>
                  <a:cubicBezTo>
                    <a:pt x="3526" y="1336"/>
                    <a:pt x="3545" y="1336"/>
                    <a:pt x="3564" y="1336"/>
                  </a:cubicBezTo>
                  <a:cubicBezTo>
                    <a:pt x="3803" y="1336"/>
                    <a:pt x="3850" y="1002"/>
                    <a:pt x="3621" y="935"/>
                  </a:cubicBezTo>
                  <a:lnTo>
                    <a:pt x="349" y="10"/>
                  </a:lnTo>
                  <a:cubicBezTo>
                    <a:pt x="327" y="3"/>
                    <a:pt x="305" y="0"/>
                    <a:pt x="285"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1790;p81"/>
            <p:cNvSpPr/>
            <p:nvPr/>
          </p:nvSpPr>
          <p:spPr>
            <a:xfrm>
              <a:off x="2189568" y="2121514"/>
              <a:ext cx="100131" cy="36999"/>
            </a:xfrm>
            <a:custGeom>
              <a:avLst/>
              <a:gdLst/>
              <a:ahLst/>
              <a:cxnLst/>
              <a:rect l="l" t="t" r="r" b="b"/>
              <a:pathLst>
                <a:path w="3824" h="1413" extrusionOk="0">
                  <a:moveTo>
                    <a:pt x="3539" y="0"/>
                  </a:moveTo>
                  <a:cubicBezTo>
                    <a:pt x="3519" y="0"/>
                    <a:pt x="3497" y="3"/>
                    <a:pt x="3473" y="10"/>
                  </a:cubicBezTo>
                  <a:lnTo>
                    <a:pt x="220" y="1012"/>
                  </a:lnTo>
                  <a:cubicBezTo>
                    <a:pt x="1" y="1079"/>
                    <a:pt x="49" y="1403"/>
                    <a:pt x="278" y="1413"/>
                  </a:cubicBezTo>
                  <a:cubicBezTo>
                    <a:pt x="306" y="1403"/>
                    <a:pt x="325" y="1403"/>
                    <a:pt x="344" y="1394"/>
                  </a:cubicBezTo>
                  <a:lnTo>
                    <a:pt x="3597" y="392"/>
                  </a:lnTo>
                  <a:cubicBezTo>
                    <a:pt x="3823" y="322"/>
                    <a:pt x="3749" y="0"/>
                    <a:pt x="3539"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1791;p81"/>
            <p:cNvSpPr/>
            <p:nvPr/>
          </p:nvSpPr>
          <p:spPr>
            <a:xfrm>
              <a:off x="2299048" y="1964404"/>
              <a:ext cx="36947" cy="96439"/>
            </a:xfrm>
            <a:custGeom>
              <a:avLst/>
              <a:gdLst/>
              <a:ahLst/>
              <a:cxnLst/>
              <a:rect l="l" t="t" r="r" b="b"/>
              <a:pathLst>
                <a:path w="1411" h="3683" extrusionOk="0">
                  <a:moveTo>
                    <a:pt x="250" y="1"/>
                  </a:moveTo>
                  <a:cubicBezTo>
                    <a:pt x="127" y="1"/>
                    <a:pt x="0" y="106"/>
                    <a:pt x="46" y="267"/>
                  </a:cubicBezTo>
                  <a:lnTo>
                    <a:pt x="981" y="3539"/>
                  </a:lnTo>
                  <a:cubicBezTo>
                    <a:pt x="1010" y="3625"/>
                    <a:pt x="1086" y="3683"/>
                    <a:pt x="1181" y="3683"/>
                  </a:cubicBezTo>
                  <a:cubicBezTo>
                    <a:pt x="1315" y="3683"/>
                    <a:pt x="1410" y="3559"/>
                    <a:pt x="1372" y="3425"/>
                  </a:cubicBezTo>
                  <a:lnTo>
                    <a:pt x="437" y="153"/>
                  </a:lnTo>
                  <a:cubicBezTo>
                    <a:pt x="411" y="47"/>
                    <a:pt x="331" y="1"/>
                    <a:pt x="250" y="1"/>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1792;p81"/>
            <p:cNvSpPr/>
            <p:nvPr/>
          </p:nvSpPr>
          <p:spPr>
            <a:xfrm>
              <a:off x="2350711" y="1961603"/>
              <a:ext cx="38701" cy="95732"/>
            </a:xfrm>
            <a:custGeom>
              <a:avLst/>
              <a:gdLst/>
              <a:ahLst/>
              <a:cxnLst/>
              <a:rect l="l" t="t" r="r" b="b"/>
              <a:pathLst>
                <a:path w="1478" h="3656" extrusionOk="0">
                  <a:moveTo>
                    <a:pt x="1233" y="0"/>
                  </a:moveTo>
                  <a:cubicBezTo>
                    <a:pt x="1154" y="0"/>
                    <a:pt x="1074" y="44"/>
                    <a:pt x="1040" y="145"/>
                  </a:cubicBezTo>
                  <a:lnTo>
                    <a:pt x="48" y="3398"/>
                  </a:lnTo>
                  <a:cubicBezTo>
                    <a:pt x="0" y="3522"/>
                    <a:pt x="105" y="3656"/>
                    <a:pt x="239" y="3656"/>
                  </a:cubicBezTo>
                  <a:cubicBezTo>
                    <a:pt x="324" y="3656"/>
                    <a:pt x="410" y="3599"/>
                    <a:pt x="439" y="3513"/>
                  </a:cubicBezTo>
                  <a:lnTo>
                    <a:pt x="1431" y="260"/>
                  </a:lnTo>
                  <a:cubicBezTo>
                    <a:pt x="1477" y="104"/>
                    <a:pt x="1355" y="0"/>
                    <a:pt x="1233"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793;p81"/>
            <p:cNvSpPr/>
            <p:nvPr/>
          </p:nvSpPr>
          <p:spPr>
            <a:xfrm>
              <a:off x="2286243" y="2072313"/>
              <a:ext cx="237838" cy="221604"/>
            </a:xfrm>
            <a:custGeom>
              <a:avLst/>
              <a:gdLst/>
              <a:ahLst/>
              <a:cxnLst/>
              <a:rect l="l" t="t" r="r" b="b"/>
              <a:pathLst>
                <a:path w="9083" h="8463" extrusionOk="0">
                  <a:moveTo>
                    <a:pt x="3880" y="0"/>
                  </a:moveTo>
                  <a:cubicBezTo>
                    <a:pt x="3398" y="0"/>
                    <a:pt x="2905" y="109"/>
                    <a:pt x="2434" y="344"/>
                  </a:cubicBezTo>
                  <a:cubicBezTo>
                    <a:pt x="440" y="1336"/>
                    <a:pt x="1" y="3988"/>
                    <a:pt x="1575" y="5572"/>
                  </a:cubicBezTo>
                  <a:cubicBezTo>
                    <a:pt x="2081" y="6077"/>
                    <a:pt x="2748" y="6402"/>
                    <a:pt x="3464" y="6497"/>
                  </a:cubicBezTo>
                  <a:cubicBezTo>
                    <a:pt x="4427" y="6621"/>
                    <a:pt x="5334" y="7031"/>
                    <a:pt x="6068" y="7661"/>
                  </a:cubicBezTo>
                  <a:cubicBezTo>
                    <a:pt x="6173" y="7756"/>
                    <a:pt x="6278" y="7852"/>
                    <a:pt x="6374" y="7947"/>
                  </a:cubicBezTo>
                  <a:lnTo>
                    <a:pt x="6889" y="8462"/>
                  </a:lnTo>
                  <a:lnTo>
                    <a:pt x="9083" y="6268"/>
                  </a:lnTo>
                  <a:lnTo>
                    <a:pt x="8530" y="5724"/>
                  </a:lnTo>
                  <a:cubicBezTo>
                    <a:pt x="8444" y="5638"/>
                    <a:pt x="8358" y="5543"/>
                    <a:pt x="8282" y="5448"/>
                  </a:cubicBezTo>
                  <a:cubicBezTo>
                    <a:pt x="7642" y="4704"/>
                    <a:pt x="7242" y="3788"/>
                    <a:pt x="7108" y="2815"/>
                  </a:cubicBezTo>
                  <a:cubicBezTo>
                    <a:pt x="6875" y="1132"/>
                    <a:pt x="5435" y="0"/>
                    <a:pt x="3880"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794;p81"/>
            <p:cNvSpPr/>
            <p:nvPr/>
          </p:nvSpPr>
          <p:spPr>
            <a:xfrm>
              <a:off x="2296481" y="2086296"/>
              <a:ext cx="194895" cy="207621"/>
            </a:xfrm>
            <a:custGeom>
              <a:avLst/>
              <a:gdLst/>
              <a:ahLst/>
              <a:cxnLst/>
              <a:rect l="l" t="t" r="r" b="b"/>
              <a:pathLst>
                <a:path w="7443" h="7929" extrusionOk="0">
                  <a:moveTo>
                    <a:pt x="1709" y="1"/>
                  </a:moveTo>
                  <a:cubicBezTo>
                    <a:pt x="564" y="745"/>
                    <a:pt x="1" y="2128"/>
                    <a:pt x="306" y="3464"/>
                  </a:cubicBezTo>
                  <a:cubicBezTo>
                    <a:pt x="612" y="4790"/>
                    <a:pt x="1718" y="5791"/>
                    <a:pt x="3073" y="5963"/>
                  </a:cubicBezTo>
                  <a:cubicBezTo>
                    <a:pt x="4036" y="6097"/>
                    <a:pt x="4943" y="6497"/>
                    <a:pt x="5677" y="7127"/>
                  </a:cubicBezTo>
                  <a:cubicBezTo>
                    <a:pt x="5782" y="7222"/>
                    <a:pt x="5887" y="7318"/>
                    <a:pt x="5983" y="7413"/>
                  </a:cubicBezTo>
                  <a:lnTo>
                    <a:pt x="6498" y="7928"/>
                  </a:lnTo>
                  <a:lnTo>
                    <a:pt x="7442" y="6984"/>
                  </a:lnTo>
                  <a:lnTo>
                    <a:pt x="6927" y="6469"/>
                  </a:lnTo>
                  <a:cubicBezTo>
                    <a:pt x="6832" y="6373"/>
                    <a:pt x="6727" y="6278"/>
                    <a:pt x="6622" y="6182"/>
                  </a:cubicBezTo>
                  <a:cubicBezTo>
                    <a:pt x="5887" y="5553"/>
                    <a:pt x="4981" y="5143"/>
                    <a:pt x="4017" y="5019"/>
                  </a:cubicBezTo>
                  <a:cubicBezTo>
                    <a:pt x="1632" y="4713"/>
                    <a:pt x="392" y="2014"/>
                    <a:pt x="1709" y="1"/>
                  </a:cubicBezTo>
                  <a:close/>
                </a:path>
              </a:pathLst>
            </a:custGeom>
            <a:solidFill>
              <a:srgbClr val="A4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795;p81"/>
            <p:cNvSpPr/>
            <p:nvPr/>
          </p:nvSpPr>
          <p:spPr>
            <a:xfrm>
              <a:off x="2430549" y="2174330"/>
              <a:ext cx="86044" cy="82116"/>
            </a:xfrm>
            <a:custGeom>
              <a:avLst/>
              <a:gdLst/>
              <a:ahLst/>
              <a:cxnLst/>
              <a:rect l="l" t="t" r="r" b="b"/>
              <a:pathLst>
                <a:path w="3286" h="3136" extrusionOk="0">
                  <a:moveTo>
                    <a:pt x="292" y="1"/>
                  </a:moveTo>
                  <a:cubicBezTo>
                    <a:pt x="135" y="1"/>
                    <a:pt x="0" y="205"/>
                    <a:pt x="147" y="359"/>
                  </a:cubicBezTo>
                  <a:lnTo>
                    <a:pt x="2866" y="3078"/>
                  </a:lnTo>
                  <a:cubicBezTo>
                    <a:pt x="2904" y="3116"/>
                    <a:pt x="2952" y="3135"/>
                    <a:pt x="3009" y="3135"/>
                  </a:cubicBezTo>
                  <a:cubicBezTo>
                    <a:pt x="3190" y="3135"/>
                    <a:pt x="3286" y="2916"/>
                    <a:pt x="3152" y="2792"/>
                  </a:cubicBezTo>
                  <a:lnTo>
                    <a:pt x="433" y="63"/>
                  </a:lnTo>
                  <a:cubicBezTo>
                    <a:pt x="389" y="19"/>
                    <a:pt x="340" y="1"/>
                    <a:pt x="292" y="1"/>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796;p81"/>
            <p:cNvSpPr/>
            <p:nvPr/>
          </p:nvSpPr>
          <p:spPr>
            <a:xfrm>
              <a:off x="2402740" y="2202478"/>
              <a:ext cx="28358" cy="24483"/>
            </a:xfrm>
            <a:custGeom>
              <a:avLst/>
              <a:gdLst/>
              <a:ahLst/>
              <a:cxnLst/>
              <a:rect l="l" t="t" r="r" b="b"/>
              <a:pathLst>
                <a:path w="1083" h="935" extrusionOk="0">
                  <a:moveTo>
                    <a:pt x="289" y="1"/>
                  </a:moveTo>
                  <a:cubicBezTo>
                    <a:pt x="134" y="1"/>
                    <a:pt x="1" y="191"/>
                    <a:pt x="131" y="343"/>
                  </a:cubicBezTo>
                  <a:cubicBezTo>
                    <a:pt x="303" y="524"/>
                    <a:pt x="494" y="715"/>
                    <a:pt x="665" y="877"/>
                  </a:cubicBezTo>
                  <a:cubicBezTo>
                    <a:pt x="703" y="915"/>
                    <a:pt x="761" y="935"/>
                    <a:pt x="808" y="935"/>
                  </a:cubicBezTo>
                  <a:cubicBezTo>
                    <a:pt x="812" y="935"/>
                    <a:pt x="816" y="935"/>
                    <a:pt x="819" y="935"/>
                  </a:cubicBezTo>
                  <a:cubicBezTo>
                    <a:pt x="1002" y="935"/>
                    <a:pt x="1082" y="703"/>
                    <a:pt x="942" y="582"/>
                  </a:cubicBezTo>
                  <a:cubicBezTo>
                    <a:pt x="780" y="429"/>
                    <a:pt x="589" y="238"/>
                    <a:pt x="436" y="66"/>
                  </a:cubicBezTo>
                  <a:cubicBezTo>
                    <a:pt x="390" y="20"/>
                    <a:pt x="338" y="1"/>
                    <a:pt x="289" y="1"/>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1797;p81"/>
            <p:cNvSpPr/>
            <p:nvPr/>
          </p:nvSpPr>
          <p:spPr>
            <a:xfrm>
              <a:off x="2433324" y="2233141"/>
              <a:ext cx="55538" cy="51532"/>
            </a:xfrm>
            <a:custGeom>
              <a:avLst/>
              <a:gdLst/>
              <a:ahLst/>
              <a:cxnLst/>
              <a:rect l="l" t="t" r="r" b="b"/>
              <a:pathLst>
                <a:path w="2121" h="1968" extrusionOk="0">
                  <a:moveTo>
                    <a:pt x="290" y="1"/>
                  </a:moveTo>
                  <a:cubicBezTo>
                    <a:pt x="137" y="1"/>
                    <a:pt x="1" y="203"/>
                    <a:pt x="146" y="355"/>
                  </a:cubicBezTo>
                  <a:cubicBezTo>
                    <a:pt x="652" y="870"/>
                    <a:pt x="1176" y="1395"/>
                    <a:pt x="1691" y="1901"/>
                  </a:cubicBezTo>
                  <a:cubicBezTo>
                    <a:pt x="1730" y="1939"/>
                    <a:pt x="1787" y="1958"/>
                    <a:pt x="1835" y="1958"/>
                  </a:cubicBezTo>
                  <a:lnTo>
                    <a:pt x="1844" y="1967"/>
                  </a:lnTo>
                  <a:cubicBezTo>
                    <a:pt x="2025" y="1967"/>
                    <a:pt x="2121" y="1748"/>
                    <a:pt x="1987" y="1614"/>
                  </a:cubicBezTo>
                  <a:cubicBezTo>
                    <a:pt x="1462" y="1109"/>
                    <a:pt x="947" y="584"/>
                    <a:pt x="432" y="69"/>
                  </a:cubicBezTo>
                  <a:cubicBezTo>
                    <a:pt x="389" y="21"/>
                    <a:pt x="339" y="1"/>
                    <a:pt x="290" y="1"/>
                  </a:cubicBezTo>
                  <a:close/>
                </a:path>
              </a:pathLst>
            </a:custGeom>
            <a:solidFill>
              <a:srgbClr val="77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1798;p81"/>
            <p:cNvSpPr/>
            <p:nvPr/>
          </p:nvSpPr>
          <p:spPr>
            <a:xfrm>
              <a:off x="2356105" y="2093994"/>
              <a:ext cx="71066" cy="20320"/>
            </a:xfrm>
            <a:custGeom>
              <a:avLst/>
              <a:gdLst/>
              <a:ahLst/>
              <a:cxnLst/>
              <a:rect l="l" t="t" r="r" b="b"/>
              <a:pathLst>
                <a:path w="2714" h="776" extrusionOk="0">
                  <a:moveTo>
                    <a:pt x="1233" y="1"/>
                  </a:moveTo>
                  <a:cubicBezTo>
                    <a:pt x="916" y="1"/>
                    <a:pt x="564" y="71"/>
                    <a:pt x="204" y="269"/>
                  </a:cubicBezTo>
                  <a:cubicBezTo>
                    <a:pt x="1" y="384"/>
                    <a:pt x="117" y="658"/>
                    <a:pt x="304" y="658"/>
                  </a:cubicBezTo>
                  <a:cubicBezTo>
                    <a:pt x="336" y="658"/>
                    <a:pt x="370" y="650"/>
                    <a:pt x="405" y="632"/>
                  </a:cubicBezTo>
                  <a:cubicBezTo>
                    <a:pt x="693" y="467"/>
                    <a:pt x="978" y="409"/>
                    <a:pt x="1235" y="409"/>
                  </a:cubicBezTo>
                  <a:cubicBezTo>
                    <a:pt x="1829" y="409"/>
                    <a:pt x="2279" y="717"/>
                    <a:pt x="2313" y="737"/>
                  </a:cubicBezTo>
                  <a:cubicBezTo>
                    <a:pt x="2341" y="756"/>
                    <a:pt x="2389" y="775"/>
                    <a:pt x="2427" y="775"/>
                  </a:cubicBezTo>
                  <a:cubicBezTo>
                    <a:pt x="2628" y="775"/>
                    <a:pt x="2713" y="517"/>
                    <a:pt x="2551" y="403"/>
                  </a:cubicBezTo>
                  <a:cubicBezTo>
                    <a:pt x="2518" y="376"/>
                    <a:pt x="1968" y="1"/>
                    <a:pt x="1233" y="1"/>
                  </a:cubicBezTo>
                  <a:close/>
                </a:path>
              </a:pathLst>
            </a:custGeom>
            <a:solidFill>
              <a:srgbClr val="A4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1799;p81"/>
            <p:cNvSpPr/>
            <p:nvPr/>
          </p:nvSpPr>
          <p:spPr>
            <a:xfrm>
              <a:off x="2387422" y="2184961"/>
              <a:ext cx="30008" cy="30270"/>
            </a:xfrm>
            <a:custGeom>
              <a:avLst/>
              <a:gdLst/>
              <a:ahLst/>
              <a:cxnLst/>
              <a:rect l="l" t="t" r="r" b="b"/>
              <a:pathLst>
                <a:path w="1146" h="1156" extrusionOk="0">
                  <a:moveTo>
                    <a:pt x="573" y="1"/>
                  </a:moveTo>
                  <a:cubicBezTo>
                    <a:pt x="258" y="1"/>
                    <a:pt x="1" y="258"/>
                    <a:pt x="1" y="573"/>
                  </a:cubicBezTo>
                  <a:cubicBezTo>
                    <a:pt x="1" y="898"/>
                    <a:pt x="258" y="1155"/>
                    <a:pt x="573" y="1155"/>
                  </a:cubicBezTo>
                  <a:cubicBezTo>
                    <a:pt x="888" y="1155"/>
                    <a:pt x="1145" y="898"/>
                    <a:pt x="1145" y="573"/>
                  </a:cubicBezTo>
                  <a:cubicBezTo>
                    <a:pt x="1145" y="258"/>
                    <a:pt x="888" y="1"/>
                    <a:pt x="573" y="1"/>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1800;p81"/>
            <p:cNvSpPr/>
            <p:nvPr/>
          </p:nvSpPr>
          <p:spPr>
            <a:xfrm>
              <a:off x="2415152" y="2156995"/>
              <a:ext cx="30244" cy="30244"/>
            </a:xfrm>
            <a:custGeom>
              <a:avLst/>
              <a:gdLst/>
              <a:ahLst/>
              <a:cxnLst/>
              <a:rect l="l" t="t" r="r" b="b"/>
              <a:pathLst>
                <a:path w="1155" h="1155" extrusionOk="0">
                  <a:moveTo>
                    <a:pt x="582" y="0"/>
                  </a:moveTo>
                  <a:cubicBezTo>
                    <a:pt x="268" y="0"/>
                    <a:pt x="0" y="258"/>
                    <a:pt x="0" y="582"/>
                  </a:cubicBezTo>
                  <a:cubicBezTo>
                    <a:pt x="0" y="897"/>
                    <a:pt x="268" y="1155"/>
                    <a:pt x="582" y="1155"/>
                  </a:cubicBezTo>
                  <a:cubicBezTo>
                    <a:pt x="897" y="1155"/>
                    <a:pt x="1155" y="897"/>
                    <a:pt x="1155" y="582"/>
                  </a:cubicBezTo>
                  <a:cubicBezTo>
                    <a:pt x="1155" y="258"/>
                    <a:pt x="897" y="0"/>
                    <a:pt x="582" y="0"/>
                  </a:cubicBezTo>
                  <a:close/>
                </a:path>
              </a:pathLst>
            </a:custGeom>
            <a:solidFill>
              <a:srgbClr val="9CAC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801;p81"/>
            <p:cNvSpPr/>
            <p:nvPr/>
          </p:nvSpPr>
          <p:spPr>
            <a:xfrm>
              <a:off x="2474854" y="2244924"/>
              <a:ext cx="79707" cy="75727"/>
            </a:xfrm>
            <a:custGeom>
              <a:avLst/>
              <a:gdLst/>
              <a:ahLst/>
              <a:cxnLst/>
              <a:rect l="l" t="t" r="r" b="b"/>
              <a:pathLst>
                <a:path w="3044" h="2892" extrusionOk="0">
                  <a:moveTo>
                    <a:pt x="2090" y="0"/>
                  </a:moveTo>
                  <a:lnTo>
                    <a:pt x="0" y="2080"/>
                  </a:lnTo>
                  <a:lnTo>
                    <a:pt x="382" y="2462"/>
                  </a:lnTo>
                  <a:cubicBezTo>
                    <a:pt x="673" y="2748"/>
                    <a:pt x="1050" y="2891"/>
                    <a:pt x="1426" y="2891"/>
                  </a:cubicBezTo>
                  <a:cubicBezTo>
                    <a:pt x="1801" y="2891"/>
                    <a:pt x="2176" y="2748"/>
                    <a:pt x="2462" y="2462"/>
                  </a:cubicBezTo>
                  <a:cubicBezTo>
                    <a:pt x="3044" y="1889"/>
                    <a:pt x="3044" y="954"/>
                    <a:pt x="2462" y="382"/>
                  </a:cubicBezTo>
                  <a:lnTo>
                    <a:pt x="2090" y="0"/>
                  </a:lnTo>
                  <a:close/>
                </a:path>
              </a:pathLst>
            </a:custGeom>
            <a:solidFill>
              <a:srgbClr val="657A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802;p81"/>
            <p:cNvSpPr/>
            <p:nvPr/>
          </p:nvSpPr>
          <p:spPr>
            <a:xfrm>
              <a:off x="2475115" y="2244924"/>
              <a:ext cx="71459" cy="71721"/>
            </a:xfrm>
            <a:custGeom>
              <a:avLst/>
              <a:gdLst/>
              <a:ahLst/>
              <a:cxnLst/>
              <a:rect l="l" t="t" r="r" b="b"/>
              <a:pathLst>
                <a:path w="2729" h="2739" extrusionOk="0">
                  <a:moveTo>
                    <a:pt x="2080" y="0"/>
                  </a:moveTo>
                  <a:lnTo>
                    <a:pt x="0" y="2080"/>
                  </a:lnTo>
                  <a:lnTo>
                    <a:pt x="372" y="2462"/>
                  </a:lnTo>
                  <a:cubicBezTo>
                    <a:pt x="487" y="2576"/>
                    <a:pt x="620" y="2662"/>
                    <a:pt x="763" y="2738"/>
                  </a:cubicBezTo>
                  <a:lnTo>
                    <a:pt x="2728" y="764"/>
                  </a:lnTo>
                  <a:cubicBezTo>
                    <a:pt x="2662" y="621"/>
                    <a:pt x="2566" y="487"/>
                    <a:pt x="2452" y="382"/>
                  </a:cubicBezTo>
                  <a:lnTo>
                    <a:pt x="2080" y="0"/>
                  </a:ln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803;p81"/>
            <p:cNvSpPr/>
            <p:nvPr/>
          </p:nvSpPr>
          <p:spPr>
            <a:xfrm>
              <a:off x="2450371" y="2220756"/>
              <a:ext cx="89945" cy="88820"/>
            </a:xfrm>
            <a:custGeom>
              <a:avLst/>
              <a:gdLst/>
              <a:ahLst/>
              <a:cxnLst/>
              <a:rect l="l" t="t" r="r" b="b"/>
              <a:pathLst>
                <a:path w="3435" h="3392" extrusionOk="0">
                  <a:moveTo>
                    <a:pt x="2576" y="0"/>
                  </a:moveTo>
                  <a:cubicBezTo>
                    <a:pt x="2522" y="0"/>
                    <a:pt x="2467" y="22"/>
                    <a:pt x="2424" y="65"/>
                  </a:cubicBezTo>
                  <a:lnTo>
                    <a:pt x="86" y="2402"/>
                  </a:lnTo>
                  <a:cubicBezTo>
                    <a:pt x="1" y="2488"/>
                    <a:pt x="1" y="2631"/>
                    <a:pt x="86" y="2717"/>
                  </a:cubicBezTo>
                  <a:lnTo>
                    <a:pt x="697" y="3327"/>
                  </a:lnTo>
                  <a:cubicBezTo>
                    <a:pt x="740" y="3370"/>
                    <a:pt x="795" y="3392"/>
                    <a:pt x="850" y="3392"/>
                  </a:cubicBezTo>
                  <a:cubicBezTo>
                    <a:pt x="904" y="3392"/>
                    <a:pt x="959" y="3370"/>
                    <a:pt x="1002" y="3327"/>
                  </a:cubicBezTo>
                  <a:lnTo>
                    <a:pt x="3349" y="990"/>
                  </a:lnTo>
                  <a:cubicBezTo>
                    <a:pt x="3435" y="904"/>
                    <a:pt x="3435" y="761"/>
                    <a:pt x="3349" y="675"/>
                  </a:cubicBezTo>
                  <a:lnTo>
                    <a:pt x="2729" y="65"/>
                  </a:lnTo>
                  <a:cubicBezTo>
                    <a:pt x="2686" y="22"/>
                    <a:pt x="2631" y="0"/>
                    <a:pt x="2576" y="0"/>
                  </a:cubicBezTo>
                  <a:close/>
                </a:path>
              </a:pathLst>
            </a:custGeom>
            <a:solidFill>
              <a:srgbClr val="AEBF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3" name="Freeform: Shape 46">
            <a:extLst>
              <a:ext uri="{FF2B5EF4-FFF2-40B4-BE49-F238E27FC236}">
                <a16:creationId xmlns:a16="http://schemas.microsoft.com/office/drawing/2014/main" xmlns="" id="{30105858-8A3E-4676-96A7-18C1A74E36F4}"/>
              </a:ext>
            </a:extLst>
          </p:cNvPr>
          <p:cNvSpPr/>
          <p:nvPr/>
        </p:nvSpPr>
        <p:spPr>
          <a:xfrm rot="5400000">
            <a:off x="2433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Google Shape;1577;p44"/>
          <p:cNvSpPr txBox="1">
            <a:spLocks noGrp="1"/>
          </p:cNvSpPr>
          <p:nvPr>
            <p:ph type="title"/>
          </p:nvPr>
        </p:nvSpPr>
        <p:spPr>
          <a:xfrm>
            <a:off x="179512"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8</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ΑΠΟΤΕΛΕΣΜΑΤΑ (5/5)</a:t>
            </a:r>
            <a:endParaRPr sz="3600" dirty="0">
              <a:solidFill>
                <a:schemeClr val="accent6">
                  <a:lumMod val="50000"/>
                </a:schemeClr>
              </a:solidFill>
              <a:latin typeface="GFS Neohellenic" pitchFamily="2" charset="-95"/>
            </a:endParaRPr>
          </a:p>
        </p:txBody>
      </p:sp>
      <p:sp>
        <p:nvSpPr>
          <p:cNvPr id="43" name="42 - Ορθογώνιο"/>
          <p:cNvSpPr/>
          <p:nvPr/>
        </p:nvSpPr>
        <p:spPr>
          <a:xfrm>
            <a:off x="395536" y="1203598"/>
            <a:ext cx="7560840" cy="79208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Google Shape;1740;p46"/>
          <p:cNvSpPr txBox="1">
            <a:spLocks/>
          </p:cNvSpPr>
          <p:nvPr/>
        </p:nvSpPr>
        <p:spPr>
          <a:xfrm>
            <a:off x="395536" y="1131590"/>
            <a:ext cx="7920880" cy="648072"/>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Σε ποιο βαθμό βελτιώθηκε η επίδοση των μαθητών στα θέματα που πραγματεύεται το εκπαιδευτικό υλικό, μετά από τη μελέτη του;</a:t>
            </a:r>
            <a:endParaRPr lang="el-GR" sz="2000" b="1" dirty="0">
              <a:solidFill>
                <a:schemeClr val="accent5">
                  <a:lumMod val="10000"/>
                </a:schemeClr>
              </a:solidFill>
              <a:latin typeface="GFS Neohellenic" pitchFamily="2" charset="-95"/>
              <a:ea typeface="Asap"/>
              <a:cs typeface="Asap"/>
              <a:sym typeface="Asap"/>
            </a:endParaRPr>
          </a:p>
        </p:txBody>
      </p:sp>
      <p:sp>
        <p:nvSpPr>
          <p:cNvPr id="62" name="61 - Ορθογώνιο"/>
          <p:cNvSpPr/>
          <p:nvPr/>
        </p:nvSpPr>
        <p:spPr>
          <a:xfrm>
            <a:off x="1979712" y="2139702"/>
            <a:ext cx="6912488" cy="2808312"/>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3" name="Google Shape;1740;p46"/>
          <p:cNvSpPr txBox="1">
            <a:spLocks/>
          </p:cNvSpPr>
          <p:nvPr/>
        </p:nvSpPr>
        <p:spPr>
          <a:xfrm>
            <a:off x="4499992" y="2067694"/>
            <a:ext cx="3600400"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ΜΕΣΟ ΣΚΟΡ</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64" name="Google Shape;1740;p46"/>
          <p:cNvSpPr txBox="1">
            <a:spLocks/>
          </p:cNvSpPr>
          <p:nvPr/>
        </p:nvSpPr>
        <p:spPr>
          <a:xfrm>
            <a:off x="2267744" y="4299942"/>
            <a:ext cx="936104"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noProof="0" dirty="0" smtClean="0">
                <a:solidFill>
                  <a:schemeClr val="accent5">
                    <a:lumMod val="10000"/>
                  </a:schemeClr>
                </a:solidFill>
                <a:latin typeface="GFS Neohellenic" pitchFamily="2" charset="-95"/>
                <a:ea typeface="Asap"/>
                <a:cs typeface="Asap"/>
                <a:sym typeface="Asap"/>
              </a:rPr>
              <a:t>ΠΡΙΝ</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65" name="Google Shape;1740;p46"/>
          <p:cNvSpPr txBox="1">
            <a:spLocks/>
          </p:cNvSpPr>
          <p:nvPr/>
        </p:nvSpPr>
        <p:spPr>
          <a:xfrm>
            <a:off x="7884368" y="4299942"/>
            <a:ext cx="936104"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ΜΕΤΑ</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66" name="65 - Ορθογώνιο"/>
          <p:cNvSpPr/>
          <p:nvPr/>
        </p:nvSpPr>
        <p:spPr>
          <a:xfrm>
            <a:off x="5364088" y="2499742"/>
            <a:ext cx="36000" cy="2448272"/>
          </a:xfrm>
          <a:prstGeom prst="rect">
            <a:avLst/>
          </a:prstGeom>
          <a:solidFill>
            <a:schemeClr val="accent5">
              <a:lumMod val="10000"/>
            </a:schemeClr>
          </a:solidFill>
          <a:ln>
            <a:solidFill>
              <a:schemeClr val="accent5">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8" name="67 - TextBox"/>
          <p:cNvSpPr txBox="1"/>
          <p:nvPr/>
        </p:nvSpPr>
        <p:spPr>
          <a:xfrm>
            <a:off x="3419872" y="3075806"/>
            <a:ext cx="1080120" cy="923330"/>
          </a:xfrm>
          <a:prstGeom prst="rect">
            <a:avLst/>
          </a:prstGeom>
          <a:noFill/>
        </p:spPr>
        <p:txBody>
          <a:bodyPr wrap="square" rtlCol="0">
            <a:spAutoFit/>
          </a:bodyPr>
          <a:lstStyle/>
          <a:p>
            <a:r>
              <a:rPr lang="el-GR" sz="5400" b="1" dirty="0" smtClean="0">
                <a:latin typeface="GFS Neohellenic" pitchFamily="2" charset="-95"/>
              </a:rPr>
              <a:t>9,5</a:t>
            </a:r>
            <a:endParaRPr lang="el-GR" sz="5400" b="1" dirty="0">
              <a:latin typeface="GFS Neohellenic" pitchFamily="2" charset="-95"/>
            </a:endParaRPr>
          </a:p>
        </p:txBody>
      </p:sp>
      <p:sp>
        <p:nvSpPr>
          <p:cNvPr id="69" name="68 - TextBox"/>
          <p:cNvSpPr txBox="1"/>
          <p:nvPr/>
        </p:nvSpPr>
        <p:spPr>
          <a:xfrm>
            <a:off x="5940152" y="3075806"/>
            <a:ext cx="1584176" cy="923330"/>
          </a:xfrm>
          <a:prstGeom prst="rect">
            <a:avLst/>
          </a:prstGeom>
          <a:noFill/>
        </p:spPr>
        <p:txBody>
          <a:bodyPr wrap="square" rtlCol="0">
            <a:spAutoFit/>
          </a:bodyPr>
          <a:lstStyle/>
          <a:p>
            <a:r>
              <a:rPr lang="el-GR" sz="5400" b="1" dirty="0" smtClean="0">
                <a:latin typeface="GFS Neohellenic" pitchFamily="2" charset="-95"/>
              </a:rPr>
              <a:t>13,6</a:t>
            </a:r>
            <a:endParaRPr lang="el-GR" sz="5400" b="1" dirty="0">
              <a:latin typeface="GFS Neohellenic" pitchFamily="2" charset="-95"/>
            </a:endParaRPr>
          </a:p>
        </p:txBody>
      </p:sp>
      <p:sp>
        <p:nvSpPr>
          <p:cNvPr id="70" name="Google Shape;1740;p46"/>
          <p:cNvSpPr txBox="1">
            <a:spLocks/>
          </p:cNvSpPr>
          <p:nvPr/>
        </p:nvSpPr>
        <p:spPr>
          <a:xfrm>
            <a:off x="4427984" y="2067694"/>
            <a:ext cx="3600400"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ΔΙΑΜΕΣΗ ΤΙΜΗ</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1" name="70 - TextBox"/>
          <p:cNvSpPr txBox="1"/>
          <p:nvPr/>
        </p:nvSpPr>
        <p:spPr>
          <a:xfrm>
            <a:off x="3419872" y="3075806"/>
            <a:ext cx="1080120" cy="923330"/>
          </a:xfrm>
          <a:prstGeom prst="rect">
            <a:avLst/>
          </a:prstGeom>
          <a:noFill/>
        </p:spPr>
        <p:txBody>
          <a:bodyPr wrap="square" rtlCol="0">
            <a:spAutoFit/>
          </a:bodyPr>
          <a:lstStyle/>
          <a:p>
            <a:r>
              <a:rPr lang="el-GR" sz="5400" b="1" dirty="0" smtClean="0">
                <a:latin typeface="GFS Neohellenic" pitchFamily="2" charset="-95"/>
              </a:rPr>
              <a:t>10</a:t>
            </a:r>
            <a:endParaRPr lang="el-GR" sz="5400" b="1" dirty="0">
              <a:latin typeface="GFS Neohellenic" pitchFamily="2" charset="-95"/>
            </a:endParaRPr>
          </a:p>
        </p:txBody>
      </p:sp>
      <p:sp>
        <p:nvSpPr>
          <p:cNvPr id="72" name="71 - TextBox"/>
          <p:cNvSpPr txBox="1"/>
          <p:nvPr/>
        </p:nvSpPr>
        <p:spPr>
          <a:xfrm>
            <a:off x="6084168" y="3075806"/>
            <a:ext cx="1584176" cy="923330"/>
          </a:xfrm>
          <a:prstGeom prst="rect">
            <a:avLst/>
          </a:prstGeom>
          <a:noFill/>
        </p:spPr>
        <p:txBody>
          <a:bodyPr wrap="square" rtlCol="0">
            <a:spAutoFit/>
          </a:bodyPr>
          <a:lstStyle/>
          <a:p>
            <a:r>
              <a:rPr lang="el-GR" sz="5400" b="1" dirty="0" smtClean="0">
                <a:latin typeface="GFS Neohellenic" pitchFamily="2" charset="-95"/>
              </a:rPr>
              <a:t>13</a:t>
            </a:r>
            <a:endParaRPr lang="el-GR" sz="5400" b="1" dirty="0">
              <a:latin typeface="GFS Neohellenic" pitchFamily="2" charset="-95"/>
            </a:endParaRPr>
          </a:p>
        </p:txBody>
      </p:sp>
      <p:sp>
        <p:nvSpPr>
          <p:cNvPr id="73" name="Google Shape;1740;p46"/>
          <p:cNvSpPr txBox="1">
            <a:spLocks/>
          </p:cNvSpPr>
          <p:nvPr/>
        </p:nvSpPr>
        <p:spPr>
          <a:xfrm>
            <a:off x="4139952" y="2067694"/>
            <a:ext cx="3600400"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ΧΕΙΡΟΤΕΡΗ ΕΠΙΔΟΣΗ</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4" name="73 - TextBox"/>
          <p:cNvSpPr txBox="1"/>
          <p:nvPr/>
        </p:nvSpPr>
        <p:spPr>
          <a:xfrm>
            <a:off x="3635896" y="3075806"/>
            <a:ext cx="1080120" cy="923330"/>
          </a:xfrm>
          <a:prstGeom prst="rect">
            <a:avLst/>
          </a:prstGeom>
          <a:noFill/>
        </p:spPr>
        <p:txBody>
          <a:bodyPr wrap="square" rtlCol="0">
            <a:spAutoFit/>
          </a:bodyPr>
          <a:lstStyle/>
          <a:p>
            <a:r>
              <a:rPr lang="el-GR" sz="5400" b="1" dirty="0" smtClean="0">
                <a:latin typeface="GFS Neohellenic" pitchFamily="2" charset="-95"/>
              </a:rPr>
              <a:t>1</a:t>
            </a:r>
            <a:endParaRPr lang="el-GR" sz="5400" b="1" dirty="0">
              <a:latin typeface="GFS Neohellenic" pitchFamily="2" charset="-95"/>
            </a:endParaRPr>
          </a:p>
        </p:txBody>
      </p:sp>
      <p:sp>
        <p:nvSpPr>
          <p:cNvPr id="75" name="74 - TextBox"/>
          <p:cNvSpPr txBox="1"/>
          <p:nvPr/>
        </p:nvSpPr>
        <p:spPr>
          <a:xfrm>
            <a:off x="6372200" y="3075806"/>
            <a:ext cx="1584176" cy="923330"/>
          </a:xfrm>
          <a:prstGeom prst="rect">
            <a:avLst/>
          </a:prstGeom>
          <a:noFill/>
        </p:spPr>
        <p:txBody>
          <a:bodyPr wrap="square" rtlCol="0">
            <a:spAutoFit/>
          </a:bodyPr>
          <a:lstStyle/>
          <a:p>
            <a:r>
              <a:rPr lang="el-GR" sz="5400" b="1" dirty="0" smtClean="0">
                <a:latin typeface="GFS Neohellenic" pitchFamily="2" charset="-95"/>
              </a:rPr>
              <a:t>5</a:t>
            </a:r>
            <a:endParaRPr lang="el-GR" sz="5400" b="1" dirty="0">
              <a:latin typeface="GFS Neohellenic" pitchFamily="2" charset="-95"/>
            </a:endParaRPr>
          </a:p>
        </p:txBody>
      </p:sp>
      <p:sp>
        <p:nvSpPr>
          <p:cNvPr id="76" name="Google Shape;1740;p46"/>
          <p:cNvSpPr txBox="1">
            <a:spLocks/>
          </p:cNvSpPr>
          <p:nvPr/>
        </p:nvSpPr>
        <p:spPr>
          <a:xfrm>
            <a:off x="4139952" y="2067694"/>
            <a:ext cx="3600400" cy="50405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ΚΑΛΥΤΕΡΗ ΕΠΙΔΟΣΗ</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7" name="76 - TextBox"/>
          <p:cNvSpPr txBox="1"/>
          <p:nvPr/>
        </p:nvSpPr>
        <p:spPr>
          <a:xfrm>
            <a:off x="3203848" y="3075806"/>
            <a:ext cx="1296144" cy="923330"/>
          </a:xfrm>
          <a:prstGeom prst="rect">
            <a:avLst/>
          </a:prstGeom>
          <a:noFill/>
        </p:spPr>
        <p:txBody>
          <a:bodyPr wrap="square" rtlCol="0">
            <a:spAutoFit/>
          </a:bodyPr>
          <a:lstStyle/>
          <a:p>
            <a:r>
              <a:rPr lang="el-GR" sz="5400" b="1" dirty="0" smtClean="0">
                <a:latin typeface="GFS Neohellenic" pitchFamily="2" charset="-95"/>
              </a:rPr>
              <a:t>18</a:t>
            </a:r>
            <a:endParaRPr lang="el-GR" sz="5400" b="1" dirty="0">
              <a:latin typeface="GFS Neohellenic" pitchFamily="2" charset="-95"/>
            </a:endParaRPr>
          </a:p>
        </p:txBody>
      </p:sp>
      <p:sp>
        <p:nvSpPr>
          <p:cNvPr id="78" name="77 - TextBox"/>
          <p:cNvSpPr txBox="1"/>
          <p:nvPr/>
        </p:nvSpPr>
        <p:spPr>
          <a:xfrm>
            <a:off x="6156176" y="3075806"/>
            <a:ext cx="1584176" cy="923330"/>
          </a:xfrm>
          <a:prstGeom prst="rect">
            <a:avLst/>
          </a:prstGeom>
          <a:noFill/>
        </p:spPr>
        <p:txBody>
          <a:bodyPr wrap="square" rtlCol="0">
            <a:spAutoFit/>
          </a:bodyPr>
          <a:lstStyle/>
          <a:p>
            <a:r>
              <a:rPr lang="el-GR" sz="5400" b="1" dirty="0" smtClean="0">
                <a:latin typeface="GFS Neohellenic" pitchFamily="2" charset="-95"/>
              </a:rPr>
              <a:t>24</a:t>
            </a:r>
            <a:endParaRPr lang="el-GR" sz="5400" b="1"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1+#ppt_w/2"/>
                                          </p:val>
                                        </p:tav>
                                        <p:tav tm="100000">
                                          <p:val>
                                            <p:strVal val="#ppt_x"/>
                                          </p:val>
                                        </p:tav>
                                      </p:tavLst>
                                    </p:anim>
                                    <p:anim calcmode="lin" valueType="num">
                                      <p:cBhvr additive="base">
                                        <p:cTn id="8" dur="500" fill="hold"/>
                                        <p:tgtEl>
                                          <p:spTgt spid="4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1+#ppt_w/2"/>
                                          </p:val>
                                        </p:tav>
                                        <p:tav tm="100000">
                                          <p:val>
                                            <p:strVal val="#ppt_x"/>
                                          </p:val>
                                        </p:tav>
                                      </p:tavLst>
                                    </p:anim>
                                    <p:anim calcmode="lin" valueType="num">
                                      <p:cBhvr additive="base">
                                        <p:cTn id="12"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 calcmode="lin" valueType="num">
                                      <p:cBhvr additive="base">
                                        <p:cTn id="17" dur="500" fill="hold"/>
                                        <p:tgtEl>
                                          <p:spTgt spid="62"/>
                                        </p:tgtEl>
                                        <p:attrNameLst>
                                          <p:attrName>ppt_x</p:attrName>
                                        </p:attrNameLst>
                                      </p:cBhvr>
                                      <p:tavLst>
                                        <p:tav tm="0">
                                          <p:val>
                                            <p:strVal val="#ppt_x"/>
                                          </p:val>
                                        </p:tav>
                                        <p:tav tm="100000">
                                          <p:val>
                                            <p:strVal val="#ppt_x"/>
                                          </p:val>
                                        </p:tav>
                                      </p:tavLst>
                                    </p:anim>
                                    <p:anim calcmode="lin" valueType="num">
                                      <p:cBhvr additive="base">
                                        <p:cTn id="18" dur="500" fill="hold"/>
                                        <p:tgtEl>
                                          <p:spTgt spid="6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4"/>
                                        </p:tgtEl>
                                        <p:attrNameLst>
                                          <p:attrName>style.visibility</p:attrName>
                                        </p:attrNameLst>
                                      </p:cBhvr>
                                      <p:to>
                                        <p:strVal val="visible"/>
                                      </p:to>
                                    </p:set>
                                    <p:anim calcmode="lin" valueType="num">
                                      <p:cBhvr additive="base">
                                        <p:cTn id="21" dur="500" fill="hold"/>
                                        <p:tgtEl>
                                          <p:spTgt spid="64"/>
                                        </p:tgtEl>
                                        <p:attrNameLst>
                                          <p:attrName>ppt_x</p:attrName>
                                        </p:attrNameLst>
                                      </p:cBhvr>
                                      <p:tavLst>
                                        <p:tav tm="0">
                                          <p:val>
                                            <p:strVal val="#ppt_x"/>
                                          </p:val>
                                        </p:tav>
                                        <p:tav tm="100000">
                                          <p:val>
                                            <p:strVal val="#ppt_x"/>
                                          </p:val>
                                        </p:tav>
                                      </p:tavLst>
                                    </p:anim>
                                    <p:anim calcmode="lin" valueType="num">
                                      <p:cBhvr additive="base">
                                        <p:cTn id="22" dur="500" fill="hold"/>
                                        <p:tgtEl>
                                          <p:spTgt spid="6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65"/>
                                        </p:tgtEl>
                                        <p:attrNameLst>
                                          <p:attrName>style.visibility</p:attrName>
                                        </p:attrNameLst>
                                      </p:cBhvr>
                                      <p:to>
                                        <p:strVal val="visible"/>
                                      </p:to>
                                    </p:set>
                                    <p:anim calcmode="lin" valueType="num">
                                      <p:cBhvr additive="base">
                                        <p:cTn id="25" dur="500" fill="hold"/>
                                        <p:tgtEl>
                                          <p:spTgt spid="65"/>
                                        </p:tgtEl>
                                        <p:attrNameLst>
                                          <p:attrName>ppt_x</p:attrName>
                                        </p:attrNameLst>
                                      </p:cBhvr>
                                      <p:tavLst>
                                        <p:tav tm="0">
                                          <p:val>
                                            <p:strVal val="#ppt_x"/>
                                          </p:val>
                                        </p:tav>
                                        <p:tav tm="100000">
                                          <p:val>
                                            <p:strVal val="#ppt_x"/>
                                          </p:val>
                                        </p:tav>
                                      </p:tavLst>
                                    </p:anim>
                                    <p:anim calcmode="lin" valueType="num">
                                      <p:cBhvr additive="base">
                                        <p:cTn id="26" dur="500" fill="hold"/>
                                        <p:tgtEl>
                                          <p:spTgt spid="6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anim calcmode="lin" valueType="num">
                                      <p:cBhvr additive="base">
                                        <p:cTn id="29" dur="500" fill="hold"/>
                                        <p:tgtEl>
                                          <p:spTgt spid="66"/>
                                        </p:tgtEl>
                                        <p:attrNameLst>
                                          <p:attrName>ppt_x</p:attrName>
                                        </p:attrNameLst>
                                      </p:cBhvr>
                                      <p:tavLst>
                                        <p:tav tm="0">
                                          <p:val>
                                            <p:strVal val="#ppt_x"/>
                                          </p:val>
                                        </p:tav>
                                        <p:tav tm="100000">
                                          <p:val>
                                            <p:strVal val="#ppt_x"/>
                                          </p:val>
                                        </p:tav>
                                      </p:tavLst>
                                    </p:anim>
                                    <p:anim calcmode="lin" valueType="num">
                                      <p:cBhvr additive="base">
                                        <p:cTn id="30"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3"/>
                                        </p:tgtEl>
                                        <p:attrNameLst>
                                          <p:attrName>style.visibility</p:attrName>
                                        </p:attrNameLst>
                                      </p:cBhvr>
                                      <p:to>
                                        <p:strVal val="visible"/>
                                      </p:to>
                                    </p:set>
                                    <p:anim calcmode="lin" valueType="num">
                                      <p:cBhvr additive="base">
                                        <p:cTn id="35" dur="500" fill="hold"/>
                                        <p:tgtEl>
                                          <p:spTgt spid="63"/>
                                        </p:tgtEl>
                                        <p:attrNameLst>
                                          <p:attrName>ppt_x</p:attrName>
                                        </p:attrNameLst>
                                      </p:cBhvr>
                                      <p:tavLst>
                                        <p:tav tm="0">
                                          <p:val>
                                            <p:strVal val="#ppt_x"/>
                                          </p:val>
                                        </p:tav>
                                        <p:tav tm="100000">
                                          <p:val>
                                            <p:strVal val="#ppt_x"/>
                                          </p:val>
                                        </p:tav>
                                      </p:tavLst>
                                    </p:anim>
                                    <p:anim calcmode="lin" valueType="num">
                                      <p:cBhvr additive="base">
                                        <p:cTn id="36" dur="500" fill="hold"/>
                                        <p:tgtEl>
                                          <p:spTgt spid="63"/>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9"/>
                                        </p:tgtEl>
                                        <p:attrNameLst>
                                          <p:attrName>style.visibility</p:attrName>
                                        </p:attrNameLst>
                                      </p:cBhvr>
                                      <p:to>
                                        <p:strVal val="visible"/>
                                      </p:to>
                                    </p:set>
                                    <p:anim calcmode="lin" valueType="num">
                                      <p:cBhvr additive="base">
                                        <p:cTn id="39" dur="500" fill="hold"/>
                                        <p:tgtEl>
                                          <p:spTgt spid="69"/>
                                        </p:tgtEl>
                                        <p:attrNameLst>
                                          <p:attrName>ppt_x</p:attrName>
                                        </p:attrNameLst>
                                      </p:cBhvr>
                                      <p:tavLst>
                                        <p:tav tm="0">
                                          <p:val>
                                            <p:strVal val="#ppt_x"/>
                                          </p:val>
                                        </p:tav>
                                        <p:tav tm="100000">
                                          <p:val>
                                            <p:strVal val="#ppt_x"/>
                                          </p:val>
                                        </p:tav>
                                      </p:tavLst>
                                    </p:anim>
                                    <p:anim calcmode="lin" valueType="num">
                                      <p:cBhvr additive="base">
                                        <p:cTn id="40" dur="500" fill="hold"/>
                                        <p:tgtEl>
                                          <p:spTgt spid="6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anim calcmode="lin" valueType="num">
                                      <p:cBhvr additive="base">
                                        <p:cTn id="43" dur="500" fill="hold"/>
                                        <p:tgtEl>
                                          <p:spTgt spid="68"/>
                                        </p:tgtEl>
                                        <p:attrNameLst>
                                          <p:attrName>ppt_x</p:attrName>
                                        </p:attrNameLst>
                                      </p:cBhvr>
                                      <p:tavLst>
                                        <p:tav tm="0">
                                          <p:val>
                                            <p:strVal val="#ppt_x"/>
                                          </p:val>
                                        </p:tav>
                                        <p:tav tm="100000">
                                          <p:val>
                                            <p:strVal val="#ppt_x"/>
                                          </p:val>
                                        </p:tav>
                                      </p:tavLst>
                                    </p:anim>
                                    <p:anim calcmode="lin" valueType="num">
                                      <p:cBhvr additive="base">
                                        <p:cTn id="44"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xit" presetSubtype="4" fill="hold" grpId="1" nodeType="clickEffect">
                                  <p:stCondLst>
                                    <p:cond delay="0"/>
                                  </p:stCondLst>
                                  <p:childTnLst>
                                    <p:anim calcmode="lin" valueType="num">
                                      <p:cBhvr additive="base">
                                        <p:cTn id="48" dur="500"/>
                                        <p:tgtEl>
                                          <p:spTgt spid="69"/>
                                        </p:tgtEl>
                                        <p:attrNameLst>
                                          <p:attrName>ppt_x</p:attrName>
                                        </p:attrNameLst>
                                      </p:cBhvr>
                                      <p:tavLst>
                                        <p:tav tm="0">
                                          <p:val>
                                            <p:strVal val="ppt_x"/>
                                          </p:val>
                                        </p:tav>
                                        <p:tav tm="100000">
                                          <p:val>
                                            <p:strVal val="ppt_x"/>
                                          </p:val>
                                        </p:tav>
                                      </p:tavLst>
                                    </p:anim>
                                    <p:anim calcmode="lin" valueType="num">
                                      <p:cBhvr additive="base">
                                        <p:cTn id="49" dur="500"/>
                                        <p:tgtEl>
                                          <p:spTgt spid="69"/>
                                        </p:tgtEl>
                                        <p:attrNameLst>
                                          <p:attrName>ppt_y</p:attrName>
                                        </p:attrNameLst>
                                      </p:cBhvr>
                                      <p:tavLst>
                                        <p:tav tm="0">
                                          <p:val>
                                            <p:strVal val="ppt_y"/>
                                          </p:val>
                                        </p:tav>
                                        <p:tav tm="100000">
                                          <p:val>
                                            <p:strVal val="1+ppt_h/2"/>
                                          </p:val>
                                        </p:tav>
                                      </p:tavLst>
                                    </p:anim>
                                    <p:set>
                                      <p:cBhvr>
                                        <p:cTn id="50" dur="1" fill="hold">
                                          <p:stCondLst>
                                            <p:cond delay="499"/>
                                          </p:stCondLst>
                                        </p:cTn>
                                        <p:tgtEl>
                                          <p:spTgt spid="69"/>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68"/>
                                        </p:tgtEl>
                                        <p:attrNameLst>
                                          <p:attrName>ppt_x</p:attrName>
                                        </p:attrNameLst>
                                      </p:cBhvr>
                                      <p:tavLst>
                                        <p:tav tm="0">
                                          <p:val>
                                            <p:strVal val="ppt_x"/>
                                          </p:val>
                                        </p:tav>
                                        <p:tav tm="100000">
                                          <p:val>
                                            <p:strVal val="ppt_x"/>
                                          </p:val>
                                        </p:tav>
                                      </p:tavLst>
                                    </p:anim>
                                    <p:anim calcmode="lin" valueType="num">
                                      <p:cBhvr additive="base">
                                        <p:cTn id="53" dur="500"/>
                                        <p:tgtEl>
                                          <p:spTgt spid="68"/>
                                        </p:tgtEl>
                                        <p:attrNameLst>
                                          <p:attrName>ppt_y</p:attrName>
                                        </p:attrNameLst>
                                      </p:cBhvr>
                                      <p:tavLst>
                                        <p:tav tm="0">
                                          <p:val>
                                            <p:strVal val="ppt_y"/>
                                          </p:val>
                                        </p:tav>
                                        <p:tav tm="100000">
                                          <p:val>
                                            <p:strVal val="1+ppt_h/2"/>
                                          </p:val>
                                        </p:tav>
                                      </p:tavLst>
                                    </p:anim>
                                    <p:set>
                                      <p:cBhvr>
                                        <p:cTn id="54" dur="1" fill="hold">
                                          <p:stCondLst>
                                            <p:cond delay="499"/>
                                          </p:stCondLst>
                                        </p:cTn>
                                        <p:tgtEl>
                                          <p:spTgt spid="68"/>
                                        </p:tgtEl>
                                        <p:attrNameLst>
                                          <p:attrName>style.visibility</p:attrName>
                                        </p:attrNameLst>
                                      </p:cBhvr>
                                      <p:to>
                                        <p:strVal val="hidden"/>
                                      </p:to>
                                    </p:set>
                                  </p:childTnLst>
                                </p:cTn>
                              </p:par>
                              <p:par>
                                <p:cTn id="55" presetID="2" presetClass="exit" presetSubtype="4" fill="hold" grpId="1" nodeType="withEffect">
                                  <p:stCondLst>
                                    <p:cond delay="0"/>
                                  </p:stCondLst>
                                  <p:childTnLst>
                                    <p:anim calcmode="lin" valueType="num">
                                      <p:cBhvr additive="base">
                                        <p:cTn id="56" dur="500"/>
                                        <p:tgtEl>
                                          <p:spTgt spid="63"/>
                                        </p:tgtEl>
                                        <p:attrNameLst>
                                          <p:attrName>ppt_x</p:attrName>
                                        </p:attrNameLst>
                                      </p:cBhvr>
                                      <p:tavLst>
                                        <p:tav tm="0">
                                          <p:val>
                                            <p:strVal val="ppt_x"/>
                                          </p:val>
                                        </p:tav>
                                        <p:tav tm="100000">
                                          <p:val>
                                            <p:strVal val="ppt_x"/>
                                          </p:val>
                                        </p:tav>
                                      </p:tavLst>
                                    </p:anim>
                                    <p:anim calcmode="lin" valueType="num">
                                      <p:cBhvr additive="base">
                                        <p:cTn id="57" dur="500"/>
                                        <p:tgtEl>
                                          <p:spTgt spid="63"/>
                                        </p:tgtEl>
                                        <p:attrNameLst>
                                          <p:attrName>ppt_y</p:attrName>
                                        </p:attrNameLst>
                                      </p:cBhvr>
                                      <p:tavLst>
                                        <p:tav tm="0">
                                          <p:val>
                                            <p:strVal val="ppt_y"/>
                                          </p:val>
                                        </p:tav>
                                        <p:tav tm="100000">
                                          <p:val>
                                            <p:strVal val="1+ppt_h/2"/>
                                          </p:val>
                                        </p:tav>
                                      </p:tavLst>
                                    </p:anim>
                                    <p:set>
                                      <p:cBhvr>
                                        <p:cTn id="58" dur="1" fill="hold">
                                          <p:stCondLst>
                                            <p:cond delay="499"/>
                                          </p:stCondLst>
                                        </p:cTn>
                                        <p:tgtEl>
                                          <p:spTgt spid="63"/>
                                        </p:tgtEl>
                                        <p:attrNameLst>
                                          <p:attrName>style.visibility</p:attrName>
                                        </p:attrNameLst>
                                      </p:cBhvr>
                                      <p:to>
                                        <p:strVal val="hidden"/>
                                      </p:to>
                                    </p:set>
                                  </p:childTnLst>
                                </p:cTn>
                              </p:par>
                            </p:childTnLst>
                          </p:cTn>
                        </p:par>
                        <p:par>
                          <p:cTn id="59" fill="hold">
                            <p:stCondLst>
                              <p:cond delay="500"/>
                            </p:stCondLst>
                            <p:childTnLst>
                              <p:par>
                                <p:cTn id="60" presetID="2" presetClass="entr" presetSubtype="4" fill="hold" grpId="0" nodeType="afterEffect">
                                  <p:stCondLst>
                                    <p:cond delay="0"/>
                                  </p:stCondLst>
                                  <p:childTnLst>
                                    <p:set>
                                      <p:cBhvr>
                                        <p:cTn id="61" dur="1" fill="hold">
                                          <p:stCondLst>
                                            <p:cond delay="0"/>
                                          </p:stCondLst>
                                        </p:cTn>
                                        <p:tgtEl>
                                          <p:spTgt spid="70"/>
                                        </p:tgtEl>
                                        <p:attrNameLst>
                                          <p:attrName>style.visibility</p:attrName>
                                        </p:attrNameLst>
                                      </p:cBhvr>
                                      <p:to>
                                        <p:strVal val="visible"/>
                                      </p:to>
                                    </p:set>
                                    <p:anim calcmode="lin" valueType="num">
                                      <p:cBhvr additive="base">
                                        <p:cTn id="62" dur="500" fill="hold"/>
                                        <p:tgtEl>
                                          <p:spTgt spid="70"/>
                                        </p:tgtEl>
                                        <p:attrNameLst>
                                          <p:attrName>ppt_x</p:attrName>
                                        </p:attrNameLst>
                                      </p:cBhvr>
                                      <p:tavLst>
                                        <p:tav tm="0">
                                          <p:val>
                                            <p:strVal val="#ppt_x"/>
                                          </p:val>
                                        </p:tav>
                                        <p:tav tm="100000">
                                          <p:val>
                                            <p:strVal val="#ppt_x"/>
                                          </p:val>
                                        </p:tav>
                                      </p:tavLst>
                                    </p:anim>
                                    <p:anim calcmode="lin" valueType="num">
                                      <p:cBhvr additive="base">
                                        <p:cTn id="63" dur="500" fill="hold"/>
                                        <p:tgtEl>
                                          <p:spTgt spid="70"/>
                                        </p:tgtEl>
                                        <p:attrNameLst>
                                          <p:attrName>ppt_y</p:attrName>
                                        </p:attrNameLst>
                                      </p:cBhvr>
                                      <p:tavLst>
                                        <p:tav tm="0">
                                          <p:val>
                                            <p:strVal val="1+#ppt_h/2"/>
                                          </p:val>
                                        </p:tav>
                                        <p:tav tm="100000">
                                          <p:val>
                                            <p:strVal val="#ppt_y"/>
                                          </p:val>
                                        </p:tav>
                                      </p:tavLst>
                                    </p:anim>
                                  </p:childTnLst>
                                </p:cTn>
                              </p:par>
                              <p:par>
                                <p:cTn id="64" presetID="2" presetClass="entr" presetSubtype="4" fill="hold" grpId="0" nodeType="withEffect">
                                  <p:stCondLst>
                                    <p:cond delay="0"/>
                                  </p:stCondLst>
                                  <p:childTnLst>
                                    <p:set>
                                      <p:cBhvr>
                                        <p:cTn id="65" dur="1" fill="hold">
                                          <p:stCondLst>
                                            <p:cond delay="0"/>
                                          </p:stCondLst>
                                        </p:cTn>
                                        <p:tgtEl>
                                          <p:spTgt spid="72"/>
                                        </p:tgtEl>
                                        <p:attrNameLst>
                                          <p:attrName>style.visibility</p:attrName>
                                        </p:attrNameLst>
                                      </p:cBhvr>
                                      <p:to>
                                        <p:strVal val="visible"/>
                                      </p:to>
                                    </p:set>
                                    <p:anim calcmode="lin" valueType="num">
                                      <p:cBhvr additive="base">
                                        <p:cTn id="66" dur="500" fill="hold"/>
                                        <p:tgtEl>
                                          <p:spTgt spid="72"/>
                                        </p:tgtEl>
                                        <p:attrNameLst>
                                          <p:attrName>ppt_x</p:attrName>
                                        </p:attrNameLst>
                                      </p:cBhvr>
                                      <p:tavLst>
                                        <p:tav tm="0">
                                          <p:val>
                                            <p:strVal val="#ppt_x"/>
                                          </p:val>
                                        </p:tav>
                                        <p:tav tm="100000">
                                          <p:val>
                                            <p:strVal val="#ppt_x"/>
                                          </p:val>
                                        </p:tav>
                                      </p:tavLst>
                                    </p:anim>
                                    <p:anim calcmode="lin" valueType="num">
                                      <p:cBhvr additive="base">
                                        <p:cTn id="67" dur="500" fill="hold"/>
                                        <p:tgtEl>
                                          <p:spTgt spid="72"/>
                                        </p:tgtEl>
                                        <p:attrNameLst>
                                          <p:attrName>ppt_y</p:attrName>
                                        </p:attrNameLst>
                                      </p:cBhvr>
                                      <p:tavLst>
                                        <p:tav tm="0">
                                          <p:val>
                                            <p:strVal val="1+#ppt_h/2"/>
                                          </p:val>
                                        </p:tav>
                                        <p:tav tm="100000">
                                          <p:val>
                                            <p:strVal val="#ppt_y"/>
                                          </p:val>
                                        </p:tav>
                                      </p:tavLst>
                                    </p:anim>
                                  </p:childTnLst>
                                </p:cTn>
                              </p:par>
                              <p:par>
                                <p:cTn id="68" presetID="2" presetClass="entr" presetSubtype="4" fill="hold" grpId="0" nodeType="withEffect">
                                  <p:stCondLst>
                                    <p:cond delay="0"/>
                                  </p:stCondLst>
                                  <p:childTnLst>
                                    <p:set>
                                      <p:cBhvr>
                                        <p:cTn id="69" dur="1" fill="hold">
                                          <p:stCondLst>
                                            <p:cond delay="0"/>
                                          </p:stCondLst>
                                        </p:cTn>
                                        <p:tgtEl>
                                          <p:spTgt spid="71"/>
                                        </p:tgtEl>
                                        <p:attrNameLst>
                                          <p:attrName>style.visibility</p:attrName>
                                        </p:attrNameLst>
                                      </p:cBhvr>
                                      <p:to>
                                        <p:strVal val="visible"/>
                                      </p:to>
                                    </p:set>
                                    <p:anim calcmode="lin" valueType="num">
                                      <p:cBhvr additive="base">
                                        <p:cTn id="70" dur="500" fill="hold"/>
                                        <p:tgtEl>
                                          <p:spTgt spid="71"/>
                                        </p:tgtEl>
                                        <p:attrNameLst>
                                          <p:attrName>ppt_x</p:attrName>
                                        </p:attrNameLst>
                                      </p:cBhvr>
                                      <p:tavLst>
                                        <p:tav tm="0">
                                          <p:val>
                                            <p:strVal val="#ppt_x"/>
                                          </p:val>
                                        </p:tav>
                                        <p:tav tm="100000">
                                          <p:val>
                                            <p:strVal val="#ppt_x"/>
                                          </p:val>
                                        </p:tav>
                                      </p:tavLst>
                                    </p:anim>
                                    <p:anim calcmode="lin" valueType="num">
                                      <p:cBhvr additive="base">
                                        <p:cTn id="71"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xit" presetSubtype="4" fill="hold" grpId="1" nodeType="clickEffect">
                                  <p:stCondLst>
                                    <p:cond delay="0"/>
                                  </p:stCondLst>
                                  <p:childTnLst>
                                    <p:anim calcmode="lin" valueType="num">
                                      <p:cBhvr additive="base">
                                        <p:cTn id="75" dur="500"/>
                                        <p:tgtEl>
                                          <p:spTgt spid="72"/>
                                        </p:tgtEl>
                                        <p:attrNameLst>
                                          <p:attrName>ppt_x</p:attrName>
                                        </p:attrNameLst>
                                      </p:cBhvr>
                                      <p:tavLst>
                                        <p:tav tm="0">
                                          <p:val>
                                            <p:strVal val="ppt_x"/>
                                          </p:val>
                                        </p:tav>
                                        <p:tav tm="100000">
                                          <p:val>
                                            <p:strVal val="ppt_x"/>
                                          </p:val>
                                        </p:tav>
                                      </p:tavLst>
                                    </p:anim>
                                    <p:anim calcmode="lin" valueType="num">
                                      <p:cBhvr additive="base">
                                        <p:cTn id="76" dur="500"/>
                                        <p:tgtEl>
                                          <p:spTgt spid="72"/>
                                        </p:tgtEl>
                                        <p:attrNameLst>
                                          <p:attrName>ppt_y</p:attrName>
                                        </p:attrNameLst>
                                      </p:cBhvr>
                                      <p:tavLst>
                                        <p:tav tm="0">
                                          <p:val>
                                            <p:strVal val="ppt_y"/>
                                          </p:val>
                                        </p:tav>
                                        <p:tav tm="100000">
                                          <p:val>
                                            <p:strVal val="1+ppt_h/2"/>
                                          </p:val>
                                        </p:tav>
                                      </p:tavLst>
                                    </p:anim>
                                    <p:set>
                                      <p:cBhvr>
                                        <p:cTn id="77" dur="1" fill="hold">
                                          <p:stCondLst>
                                            <p:cond delay="499"/>
                                          </p:stCondLst>
                                        </p:cTn>
                                        <p:tgtEl>
                                          <p:spTgt spid="72"/>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71"/>
                                        </p:tgtEl>
                                        <p:attrNameLst>
                                          <p:attrName>ppt_x</p:attrName>
                                        </p:attrNameLst>
                                      </p:cBhvr>
                                      <p:tavLst>
                                        <p:tav tm="0">
                                          <p:val>
                                            <p:strVal val="ppt_x"/>
                                          </p:val>
                                        </p:tav>
                                        <p:tav tm="100000">
                                          <p:val>
                                            <p:strVal val="ppt_x"/>
                                          </p:val>
                                        </p:tav>
                                      </p:tavLst>
                                    </p:anim>
                                    <p:anim calcmode="lin" valueType="num">
                                      <p:cBhvr additive="base">
                                        <p:cTn id="80" dur="500"/>
                                        <p:tgtEl>
                                          <p:spTgt spid="71"/>
                                        </p:tgtEl>
                                        <p:attrNameLst>
                                          <p:attrName>ppt_y</p:attrName>
                                        </p:attrNameLst>
                                      </p:cBhvr>
                                      <p:tavLst>
                                        <p:tav tm="0">
                                          <p:val>
                                            <p:strVal val="ppt_y"/>
                                          </p:val>
                                        </p:tav>
                                        <p:tav tm="100000">
                                          <p:val>
                                            <p:strVal val="1+ppt_h/2"/>
                                          </p:val>
                                        </p:tav>
                                      </p:tavLst>
                                    </p:anim>
                                    <p:set>
                                      <p:cBhvr>
                                        <p:cTn id="81" dur="1" fill="hold">
                                          <p:stCondLst>
                                            <p:cond delay="499"/>
                                          </p:stCondLst>
                                        </p:cTn>
                                        <p:tgtEl>
                                          <p:spTgt spid="71"/>
                                        </p:tgtEl>
                                        <p:attrNameLst>
                                          <p:attrName>style.visibility</p:attrName>
                                        </p:attrNameLst>
                                      </p:cBhvr>
                                      <p:to>
                                        <p:strVal val="hidden"/>
                                      </p:to>
                                    </p:set>
                                  </p:childTnLst>
                                </p:cTn>
                              </p:par>
                              <p:par>
                                <p:cTn id="82" presetID="2" presetClass="exit" presetSubtype="4" fill="hold" grpId="1" nodeType="withEffect">
                                  <p:stCondLst>
                                    <p:cond delay="0"/>
                                  </p:stCondLst>
                                  <p:childTnLst>
                                    <p:anim calcmode="lin" valueType="num">
                                      <p:cBhvr additive="base">
                                        <p:cTn id="83" dur="500"/>
                                        <p:tgtEl>
                                          <p:spTgt spid="70"/>
                                        </p:tgtEl>
                                        <p:attrNameLst>
                                          <p:attrName>ppt_x</p:attrName>
                                        </p:attrNameLst>
                                      </p:cBhvr>
                                      <p:tavLst>
                                        <p:tav tm="0">
                                          <p:val>
                                            <p:strVal val="ppt_x"/>
                                          </p:val>
                                        </p:tav>
                                        <p:tav tm="100000">
                                          <p:val>
                                            <p:strVal val="ppt_x"/>
                                          </p:val>
                                        </p:tav>
                                      </p:tavLst>
                                    </p:anim>
                                    <p:anim calcmode="lin" valueType="num">
                                      <p:cBhvr additive="base">
                                        <p:cTn id="84" dur="500"/>
                                        <p:tgtEl>
                                          <p:spTgt spid="70"/>
                                        </p:tgtEl>
                                        <p:attrNameLst>
                                          <p:attrName>ppt_y</p:attrName>
                                        </p:attrNameLst>
                                      </p:cBhvr>
                                      <p:tavLst>
                                        <p:tav tm="0">
                                          <p:val>
                                            <p:strVal val="ppt_y"/>
                                          </p:val>
                                        </p:tav>
                                        <p:tav tm="100000">
                                          <p:val>
                                            <p:strVal val="1+ppt_h/2"/>
                                          </p:val>
                                        </p:tav>
                                      </p:tavLst>
                                    </p:anim>
                                    <p:set>
                                      <p:cBhvr>
                                        <p:cTn id="85" dur="1" fill="hold">
                                          <p:stCondLst>
                                            <p:cond delay="499"/>
                                          </p:stCondLst>
                                        </p:cTn>
                                        <p:tgtEl>
                                          <p:spTgt spid="70"/>
                                        </p:tgtEl>
                                        <p:attrNameLst>
                                          <p:attrName>style.visibility</p:attrName>
                                        </p:attrNameLst>
                                      </p:cBhvr>
                                      <p:to>
                                        <p:strVal val="hidden"/>
                                      </p:to>
                                    </p:set>
                                  </p:childTnLst>
                                </p:cTn>
                              </p:par>
                            </p:childTnLst>
                          </p:cTn>
                        </p:par>
                        <p:par>
                          <p:cTn id="86" fill="hold">
                            <p:stCondLst>
                              <p:cond delay="500"/>
                            </p:stCondLst>
                            <p:childTnLst>
                              <p:par>
                                <p:cTn id="87" presetID="2" presetClass="entr" presetSubtype="4" fill="hold" grpId="0" nodeType="afterEffect">
                                  <p:stCondLst>
                                    <p:cond delay="0"/>
                                  </p:stCondLst>
                                  <p:childTnLst>
                                    <p:set>
                                      <p:cBhvr>
                                        <p:cTn id="88" dur="1" fill="hold">
                                          <p:stCondLst>
                                            <p:cond delay="0"/>
                                          </p:stCondLst>
                                        </p:cTn>
                                        <p:tgtEl>
                                          <p:spTgt spid="73"/>
                                        </p:tgtEl>
                                        <p:attrNameLst>
                                          <p:attrName>style.visibility</p:attrName>
                                        </p:attrNameLst>
                                      </p:cBhvr>
                                      <p:to>
                                        <p:strVal val="visible"/>
                                      </p:to>
                                    </p:set>
                                    <p:anim calcmode="lin" valueType="num">
                                      <p:cBhvr additive="base">
                                        <p:cTn id="89" dur="500" fill="hold"/>
                                        <p:tgtEl>
                                          <p:spTgt spid="73"/>
                                        </p:tgtEl>
                                        <p:attrNameLst>
                                          <p:attrName>ppt_x</p:attrName>
                                        </p:attrNameLst>
                                      </p:cBhvr>
                                      <p:tavLst>
                                        <p:tav tm="0">
                                          <p:val>
                                            <p:strVal val="#ppt_x"/>
                                          </p:val>
                                        </p:tav>
                                        <p:tav tm="100000">
                                          <p:val>
                                            <p:strVal val="#ppt_x"/>
                                          </p:val>
                                        </p:tav>
                                      </p:tavLst>
                                    </p:anim>
                                    <p:anim calcmode="lin" valueType="num">
                                      <p:cBhvr additive="base">
                                        <p:cTn id="90" dur="500" fill="hold"/>
                                        <p:tgtEl>
                                          <p:spTgt spid="73"/>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75"/>
                                        </p:tgtEl>
                                        <p:attrNameLst>
                                          <p:attrName>style.visibility</p:attrName>
                                        </p:attrNameLst>
                                      </p:cBhvr>
                                      <p:to>
                                        <p:strVal val="visible"/>
                                      </p:to>
                                    </p:set>
                                    <p:anim calcmode="lin" valueType="num">
                                      <p:cBhvr additive="base">
                                        <p:cTn id="93" dur="500" fill="hold"/>
                                        <p:tgtEl>
                                          <p:spTgt spid="75"/>
                                        </p:tgtEl>
                                        <p:attrNameLst>
                                          <p:attrName>ppt_x</p:attrName>
                                        </p:attrNameLst>
                                      </p:cBhvr>
                                      <p:tavLst>
                                        <p:tav tm="0">
                                          <p:val>
                                            <p:strVal val="#ppt_x"/>
                                          </p:val>
                                        </p:tav>
                                        <p:tav tm="100000">
                                          <p:val>
                                            <p:strVal val="#ppt_x"/>
                                          </p:val>
                                        </p:tav>
                                      </p:tavLst>
                                    </p:anim>
                                    <p:anim calcmode="lin" valueType="num">
                                      <p:cBhvr additive="base">
                                        <p:cTn id="94" dur="500" fill="hold"/>
                                        <p:tgtEl>
                                          <p:spTgt spid="75"/>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74"/>
                                        </p:tgtEl>
                                        <p:attrNameLst>
                                          <p:attrName>style.visibility</p:attrName>
                                        </p:attrNameLst>
                                      </p:cBhvr>
                                      <p:to>
                                        <p:strVal val="visible"/>
                                      </p:to>
                                    </p:set>
                                    <p:anim calcmode="lin" valueType="num">
                                      <p:cBhvr additive="base">
                                        <p:cTn id="97" dur="500" fill="hold"/>
                                        <p:tgtEl>
                                          <p:spTgt spid="74"/>
                                        </p:tgtEl>
                                        <p:attrNameLst>
                                          <p:attrName>ppt_x</p:attrName>
                                        </p:attrNameLst>
                                      </p:cBhvr>
                                      <p:tavLst>
                                        <p:tav tm="0">
                                          <p:val>
                                            <p:strVal val="#ppt_x"/>
                                          </p:val>
                                        </p:tav>
                                        <p:tav tm="100000">
                                          <p:val>
                                            <p:strVal val="#ppt_x"/>
                                          </p:val>
                                        </p:tav>
                                      </p:tavLst>
                                    </p:anim>
                                    <p:anim calcmode="lin" valueType="num">
                                      <p:cBhvr additive="base">
                                        <p:cTn id="98" dur="500" fill="hold"/>
                                        <p:tgtEl>
                                          <p:spTgt spid="74"/>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xit" presetSubtype="4" fill="hold" grpId="1" nodeType="clickEffect">
                                  <p:stCondLst>
                                    <p:cond delay="0"/>
                                  </p:stCondLst>
                                  <p:childTnLst>
                                    <p:anim calcmode="lin" valueType="num">
                                      <p:cBhvr additive="base">
                                        <p:cTn id="102" dur="500"/>
                                        <p:tgtEl>
                                          <p:spTgt spid="75"/>
                                        </p:tgtEl>
                                        <p:attrNameLst>
                                          <p:attrName>ppt_x</p:attrName>
                                        </p:attrNameLst>
                                      </p:cBhvr>
                                      <p:tavLst>
                                        <p:tav tm="0">
                                          <p:val>
                                            <p:strVal val="ppt_x"/>
                                          </p:val>
                                        </p:tav>
                                        <p:tav tm="100000">
                                          <p:val>
                                            <p:strVal val="ppt_x"/>
                                          </p:val>
                                        </p:tav>
                                      </p:tavLst>
                                    </p:anim>
                                    <p:anim calcmode="lin" valueType="num">
                                      <p:cBhvr additive="base">
                                        <p:cTn id="103" dur="500"/>
                                        <p:tgtEl>
                                          <p:spTgt spid="75"/>
                                        </p:tgtEl>
                                        <p:attrNameLst>
                                          <p:attrName>ppt_y</p:attrName>
                                        </p:attrNameLst>
                                      </p:cBhvr>
                                      <p:tavLst>
                                        <p:tav tm="0">
                                          <p:val>
                                            <p:strVal val="ppt_y"/>
                                          </p:val>
                                        </p:tav>
                                        <p:tav tm="100000">
                                          <p:val>
                                            <p:strVal val="1+ppt_h/2"/>
                                          </p:val>
                                        </p:tav>
                                      </p:tavLst>
                                    </p:anim>
                                    <p:set>
                                      <p:cBhvr>
                                        <p:cTn id="104" dur="1" fill="hold">
                                          <p:stCondLst>
                                            <p:cond delay="499"/>
                                          </p:stCondLst>
                                        </p:cTn>
                                        <p:tgtEl>
                                          <p:spTgt spid="75"/>
                                        </p:tgtEl>
                                        <p:attrNameLst>
                                          <p:attrName>style.visibility</p:attrName>
                                        </p:attrNameLst>
                                      </p:cBhvr>
                                      <p:to>
                                        <p:strVal val="hidden"/>
                                      </p:to>
                                    </p:set>
                                  </p:childTnLst>
                                </p:cTn>
                              </p:par>
                              <p:par>
                                <p:cTn id="105" presetID="2" presetClass="exit" presetSubtype="4" fill="hold" grpId="1" nodeType="withEffect">
                                  <p:stCondLst>
                                    <p:cond delay="0"/>
                                  </p:stCondLst>
                                  <p:childTnLst>
                                    <p:anim calcmode="lin" valueType="num">
                                      <p:cBhvr additive="base">
                                        <p:cTn id="106" dur="500"/>
                                        <p:tgtEl>
                                          <p:spTgt spid="74"/>
                                        </p:tgtEl>
                                        <p:attrNameLst>
                                          <p:attrName>ppt_x</p:attrName>
                                        </p:attrNameLst>
                                      </p:cBhvr>
                                      <p:tavLst>
                                        <p:tav tm="0">
                                          <p:val>
                                            <p:strVal val="ppt_x"/>
                                          </p:val>
                                        </p:tav>
                                        <p:tav tm="100000">
                                          <p:val>
                                            <p:strVal val="ppt_x"/>
                                          </p:val>
                                        </p:tav>
                                      </p:tavLst>
                                    </p:anim>
                                    <p:anim calcmode="lin" valueType="num">
                                      <p:cBhvr additive="base">
                                        <p:cTn id="107" dur="500"/>
                                        <p:tgtEl>
                                          <p:spTgt spid="74"/>
                                        </p:tgtEl>
                                        <p:attrNameLst>
                                          <p:attrName>ppt_y</p:attrName>
                                        </p:attrNameLst>
                                      </p:cBhvr>
                                      <p:tavLst>
                                        <p:tav tm="0">
                                          <p:val>
                                            <p:strVal val="ppt_y"/>
                                          </p:val>
                                        </p:tav>
                                        <p:tav tm="100000">
                                          <p:val>
                                            <p:strVal val="1+ppt_h/2"/>
                                          </p:val>
                                        </p:tav>
                                      </p:tavLst>
                                    </p:anim>
                                    <p:set>
                                      <p:cBhvr>
                                        <p:cTn id="108" dur="1" fill="hold">
                                          <p:stCondLst>
                                            <p:cond delay="499"/>
                                          </p:stCondLst>
                                        </p:cTn>
                                        <p:tgtEl>
                                          <p:spTgt spid="74"/>
                                        </p:tgtEl>
                                        <p:attrNameLst>
                                          <p:attrName>style.visibility</p:attrName>
                                        </p:attrNameLst>
                                      </p:cBhvr>
                                      <p:to>
                                        <p:strVal val="hidden"/>
                                      </p:to>
                                    </p:set>
                                  </p:childTnLst>
                                </p:cTn>
                              </p:par>
                              <p:par>
                                <p:cTn id="109" presetID="2" presetClass="exit" presetSubtype="4" fill="hold" grpId="1" nodeType="withEffect">
                                  <p:stCondLst>
                                    <p:cond delay="0"/>
                                  </p:stCondLst>
                                  <p:childTnLst>
                                    <p:anim calcmode="lin" valueType="num">
                                      <p:cBhvr additive="base">
                                        <p:cTn id="110" dur="500"/>
                                        <p:tgtEl>
                                          <p:spTgt spid="73"/>
                                        </p:tgtEl>
                                        <p:attrNameLst>
                                          <p:attrName>ppt_x</p:attrName>
                                        </p:attrNameLst>
                                      </p:cBhvr>
                                      <p:tavLst>
                                        <p:tav tm="0">
                                          <p:val>
                                            <p:strVal val="ppt_x"/>
                                          </p:val>
                                        </p:tav>
                                        <p:tav tm="100000">
                                          <p:val>
                                            <p:strVal val="ppt_x"/>
                                          </p:val>
                                        </p:tav>
                                      </p:tavLst>
                                    </p:anim>
                                    <p:anim calcmode="lin" valueType="num">
                                      <p:cBhvr additive="base">
                                        <p:cTn id="111" dur="500"/>
                                        <p:tgtEl>
                                          <p:spTgt spid="73"/>
                                        </p:tgtEl>
                                        <p:attrNameLst>
                                          <p:attrName>ppt_y</p:attrName>
                                        </p:attrNameLst>
                                      </p:cBhvr>
                                      <p:tavLst>
                                        <p:tav tm="0">
                                          <p:val>
                                            <p:strVal val="ppt_y"/>
                                          </p:val>
                                        </p:tav>
                                        <p:tav tm="100000">
                                          <p:val>
                                            <p:strVal val="1+ppt_h/2"/>
                                          </p:val>
                                        </p:tav>
                                      </p:tavLst>
                                    </p:anim>
                                    <p:set>
                                      <p:cBhvr>
                                        <p:cTn id="112" dur="1" fill="hold">
                                          <p:stCondLst>
                                            <p:cond delay="499"/>
                                          </p:stCondLst>
                                        </p:cTn>
                                        <p:tgtEl>
                                          <p:spTgt spid="73"/>
                                        </p:tgtEl>
                                        <p:attrNameLst>
                                          <p:attrName>style.visibility</p:attrName>
                                        </p:attrNameLst>
                                      </p:cBhvr>
                                      <p:to>
                                        <p:strVal val="hidden"/>
                                      </p:to>
                                    </p:set>
                                  </p:childTnLst>
                                </p:cTn>
                              </p:par>
                            </p:childTnLst>
                          </p:cTn>
                        </p:par>
                        <p:par>
                          <p:cTn id="113" fill="hold">
                            <p:stCondLst>
                              <p:cond delay="500"/>
                            </p:stCondLst>
                            <p:childTnLst>
                              <p:par>
                                <p:cTn id="114" presetID="2" presetClass="entr" presetSubtype="4" fill="hold" grpId="0" nodeType="afterEffect">
                                  <p:stCondLst>
                                    <p:cond delay="0"/>
                                  </p:stCondLst>
                                  <p:childTnLst>
                                    <p:set>
                                      <p:cBhvr>
                                        <p:cTn id="115" dur="1" fill="hold">
                                          <p:stCondLst>
                                            <p:cond delay="0"/>
                                          </p:stCondLst>
                                        </p:cTn>
                                        <p:tgtEl>
                                          <p:spTgt spid="76"/>
                                        </p:tgtEl>
                                        <p:attrNameLst>
                                          <p:attrName>style.visibility</p:attrName>
                                        </p:attrNameLst>
                                      </p:cBhvr>
                                      <p:to>
                                        <p:strVal val="visible"/>
                                      </p:to>
                                    </p:set>
                                    <p:anim calcmode="lin" valueType="num">
                                      <p:cBhvr additive="base">
                                        <p:cTn id="116" dur="500" fill="hold"/>
                                        <p:tgtEl>
                                          <p:spTgt spid="76"/>
                                        </p:tgtEl>
                                        <p:attrNameLst>
                                          <p:attrName>ppt_x</p:attrName>
                                        </p:attrNameLst>
                                      </p:cBhvr>
                                      <p:tavLst>
                                        <p:tav tm="0">
                                          <p:val>
                                            <p:strVal val="#ppt_x"/>
                                          </p:val>
                                        </p:tav>
                                        <p:tav tm="100000">
                                          <p:val>
                                            <p:strVal val="#ppt_x"/>
                                          </p:val>
                                        </p:tav>
                                      </p:tavLst>
                                    </p:anim>
                                    <p:anim calcmode="lin" valueType="num">
                                      <p:cBhvr additive="base">
                                        <p:cTn id="117" dur="500" fill="hold"/>
                                        <p:tgtEl>
                                          <p:spTgt spid="76"/>
                                        </p:tgtEl>
                                        <p:attrNameLst>
                                          <p:attrName>ppt_y</p:attrName>
                                        </p:attrNameLst>
                                      </p:cBhvr>
                                      <p:tavLst>
                                        <p:tav tm="0">
                                          <p:val>
                                            <p:strVal val="1+#ppt_h/2"/>
                                          </p:val>
                                        </p:tav>
                                        <p:tav tm="100000">
                                          <p:val>
                                            <p:strVal val="#ppt_y"/>
                                          </p:val>
                                        </p:tav>
                                      </p:tavLst>
                                    </p:anim>
                                  </p:childTnLst>
                                </p:cTn>
                              </p:par>
                              <p:par>
                                <p:cTn id="118" presetID="2" presetClass="entr" presetSubtype="4" fill="hold" grpId="0" nodeType="withEffect">
                                  <p:stCondLst>
                                    <p:cond delay="0"/>
                                  </p:stCondLst>
                                  <p:childTnLst>
                                    <p:set>
                                      <p:cBhvr>
                                        <p:cTn id="119" dur="1" fill="hold">
                                          <p:stCondLst>
                                            <p:cond delay="0"/>
                                          </p:stCondLst>
                                        </p:cTn>
                                        <p:tgtEl>
                                          <p:spTgt spid="78"/>
                                        </p:tgtEl>
                                        <p:attrNameLst>
                                          <p:attrName>style.visibility</p:attrName>
                                        </p:attrNameLst>
                                      </p:cBhvr>
                                      <p:to>
                                        <p:strVal val="visible"/>
                                      </p:to>
                                    </p:set>
                                    <p:anim calcmode="lin" valueType="num">
                                      <p:cBhvr additive="base">
                                        <p:cTn id="120" dur="500" fill="hold"/>
                                        <p:tgtEl>
                                          <p:spTgt spid="78"/>
                                        </p:tgtEl>
                                        <p:attrNameLst>
                                          <p:attrName>ppt_x</p:attrName>
                                        </p:attrNameLst>
                                      </p:cBhvr>
                                      <p:tavLst>
                                        <p:tav tm="0">
                                          <p:val>
                                            <p:strVal val="#ppt_x"/>
                                          </p:val>
                                        </p:tav>
                                        <p:tav tm="100000">
                                          <p:val>
                                            <p:strVal val="#ppt_x"/>
                                          </p:val>
                                        </p:tav>
                                      </p:tavLst>
                                    </p:anim>
                                    <p:anim calcmode="lin" valueType="num">
                                      <p:cBhvr additive="base">
                                        <p:cTn id="121" dur="500" fill="hold"/>
                                        <p:tgtEl>
                                          <p:spTgt spid="78"/>
                                        </p:tgtEl>
                                        <p:attrNameLst>
                                          <p:attrName>ppt_y</p:attrName>
                                        </p:attrNameLst>
                                      </p:cBhvr>
                                      <p:tavLst>
                                        <p:tav tm="0">
                                          <p:val>
                                            <p:strVal val="1+#ppt_h/2"/>
                                          </p:val>
                                        </p:tav>
                                        <p:tav tm="100000">
                                          <p:val>
                                            <p:strVal val="#ppt_y"/>
                                          </p:val>
                                        </p:tav>
                                      </p:tavLst>
                                    </p:anim>
                                  </p:childTnLst>
                                </p:cTn>
                              </p:par>
                              <p:par>
                                <p:cTn id="122" presetID="2" presetClass="entr" presetSubtype="4" fill="hold" grpId="0" nodeType="withEffect">
                                  <p:stCondLst>
                                    <p:cond delay="0"/>
                                  </p:stCondLst>
                                  <p:childTnLst>
                                    <p:set>
                                      <p:cBhvr>
                                        <p:cTn id="123" dur="1" fill="hold">
                                          <p:stCondLst>
                                            <p:cond delay="0"/>
                                          </p:stCondLst>
                                        </p:cTn>
                                        <p:tgtEl>
                                          <p:spTgt spid="77"/>
                                        </p:tgtEl>
                                        <p:attrNameLst>
                                          <p:attrName>style.visibility</p:attrName>
                                        </p:attrNameLst>
                                      </p:cBhvr>
                                      <p:to>
                                        <p:strVal val="visible"/>
                                      </p:to>
                                    </p:set>
                                    <p:anim calcmode="lin" valueType="num">
                                      <p:cBhvr additive="base">
                                        <p:cTn id="124" dur="500" fill="hold"/>
                                        <p:tgtEl>
                                          <p:spTgt spid="77"/>
                                        </p:tgtEl>
                                        <p:attrNameLst>
                                          <p:attrName>ppt_x</p:attrName>
                                        </p:attrNameLst>
                                      </p:cBhvr>
                                      <p:tavLst>
                                        <p:tav tm="0">
                                          <p:val>
                                            <p:strVal val="#ppt_x"/>
                                          </p:val>
                                        </p:tav>
                                        <p:tav tm="100000">
                                          <p:val>
                                            <p:strVal val="#ppt_x"/>
                                          </p:val>
                                        </p:tav>
                                      </p:tavLst>
                                    </p:anim>
                                    <p:anim calcmode="lin" valueType="num">
                                      <p:cBhvr additive="base">
                                        <p:cTn id="125" dur="500" fill="hold"/>
                                        <p:tgtEl>
                                          <p:spTgt spid="7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p:bldP spid="62" grpId="0" animBg="1"/>
      <p:bldP spid="63" grpId="0"/>
      <p:bldP spid="63" grpId="1"/>
      <p:bldP spid="64" grpId="0"/>
      <p:bldP spid="65" grpId="0"/>
      <p:bldP spid="66" grpId="0" animBg="1"/>
      <p:bldP spid="68" grpId="0"/>
      <p:bldP spid="68" grpId="1"/>
      <p:bldP spid="69" grpId="0"/>
      <p:bldP spid="69" grpId="1"/>
      <p:bldP spid="70" grpId="0"/>
      <p:bldP spid="70" grpId="1"/>
      <p:bldP spid="71" grpId="0"/>
      <p:bldP spid="71" grpId="1"/>
      <p:bldP spid="72" grpId="0"/>
      <p:bldP spid="72" grpId="1"/>
      <p:bldP spid="73" grpId="0"/>
      <p:bldP spid="73" grpId="1"/>
      <p:bldP spid="74" grpId="0"/>
      <p:bldP spid="74" grpId="1"/>
      <p:bldP spid="75" grpId="0"/>
      <p:bldP spid="75" grpId="1"/>
      <p:bldP spid="76" grpId="0"/>
      <p:bldP spid="77" grpId="0"/>
      <p:bldP spid="7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15" name="Google Shape;7719;p78"/>
          <p:cNvGrpSpPr/>
          <p:nvPr/>
        </p:nvGrpSpPr>
        <p:grpSpPr>
          <a:xfrm>
            <a:off x="3563888" y="555526"/>
            <a:ext cx="4536504" cy="4320479"/>
            <a:chOff x="7385600" y="4177035"/>
            <a:chExt cx="388728" cy="358383"/>
          </a:xfrm>
        </p:grpSpPr>
        <p:sp>
          <p:nvSpPr>
            <p:cNvPr id="16" name="Google Shape;7720;p78"/>
            <p:cNvSpPr/>
            <p:nvPr/>
          </p:nvSpPr>
          <p:spPr>
            <a:xfrm>
              <a:off x="7385600" y="4314808"/>
              <a:ext cx="230541" cy="220610"/>
            </a:xfrm>
            <a:custGeom>
              <a:avLst/>
              <a:gdLst/>
              <a:ahLst/>
              <a:cxnLst/>
              <a:rect l="l" t="t" r="r" b="b"/>
              <a:pathLst>
                <a:path w="8775" h="8397" extrusionOk="0">
                  <a:moveTo>
                    <a:pt x="6790" y="0"/>
                  </a:moveTo>
                  <a:cubicBezTo>
                    <a:pt x="6786" y="0"/>
                    <a:pt x="6781" y="0"/>
                    <a:pt x="6777" y="0"/>
                  </a:cubicBezTo>
                  <a:lnTo>
                    <a:pt x="1942" y="35"/>
                  </a:lnTo>
                  <a:cubicBezTo>
                    <a:pt x="867" y="49"/>
                    <a:pt x="0" y="923"/>
                    <a:pt x="7" y="1998"/>
                  </a:cubicBezTo>
                  <a:lnTo>
                    <a:pt x="35" y="4939"/>
                  </a:lnTo>
                  <a:cubicBezTo>
                    <a:pt x="42" y="6017"/>
                    <a:pt x="916" y="6874"/>
                    <a:pt x="1985" y="6874"/>
                  </a:cubicBezTo>
                  <a:cubicBezTo>
                    <a:pt x="1989" y="6874"/>
                    <a:pt x="1994" y="6874"/>
                    <a:pt x="1998" y="6874"/>
                  </a:cubicBezTo>
                  <a:lnTo>
                    <a:pt x="4474" y="6860"/>
                  </a:lnTo>
                  <a:cubicBezTo>
                    <a:pt x="4478" y="6860"/>
                    <a:pt x="4481" y="6859"/>
                    <a:pt x="4485" y="6859"/>
                  </a:cubicBezTo>
                  <a:cubicBezTo>
                    <a:pt x="4522" y="6859"/>
                    <a:pt x="4551" y="6892"/>
                    <a:pt x="4557" y="6930"/>
                  </a:cubicBezTo>
                  <a:cubicBezTo>
                    <a:pt x="4613" y="7172"/>
                    <a:pt x="4738" y="8005"/>
                    <a:pt x="3982" y="8248"/>
                  </a:cubicBezTo>
                  <a:cubicBezTo>
                    <a:pt x="3919" y="8261"/>
                    <a:pt x="3919" y="8352"/>
                    <a:pt x="3989" y="8359"/>
                  </a:cubicBezTo>
                  <a:cubicBezTo>
                    <a:pt x="4102" y="8379"/>
                    <a:pt x="4244" y="8397"/>
                    <a:pt x="4399" y="8397"/>
                  </a:cubicBezTo>
                  <a:cubicBezTo>
                    <a:pt x="4974" y="8397"/>
                    <a:pt x="5715" y="8155"/>
                    <a:pt x="5737" y="6937"/>
                  </a:cubicBezTo>
                  <a:cubicBezTo>
                    <a:pt x="5737" y="6888"/>
                    <a:pt x="5771" y="6846"/>
                    <a:pt x="5820" y="6846"/>
                  </a:cubicBezTo>
                  <a:lnTo>
                    <a:pt x="6832" y="6839"/>
                  </a:lnTo>
                  <a:cubicBezTo>
                    <a:pt x="7908" y="6826"/>
                    <a:pt x="8775" y="5952"/>
                    <a:pt x="8768" y="4877"/>
                  </a:cubicBezTo>
                  <a:lnTo>
                    <a:pt x="8747" y="1936"/>
                  </a:lnTo>
                  <a:cubicBezTo>
                    <a:pt x="8733" y="858"/>
                    <a:pt x="7859" y="0"/>
                    <a:pt x="6790" y="0"/>
                  </a:cubicBezTo>
                  <a:close/>
                </a:path>
              </a:pathLst>
            </a:custGeom>
            <a:solidFill>
              <a:srgbClr val="9FAE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721;p78"/>
            <p:cNvSpPr/>
            <p:nvPr/>
          </p:nvSpPr>
          <p:spPr>
            <a:xfrm>
              <a:off x="7541212" y="4315176"/>
              <a:ext cx="74561" cy="179704"/>
            </a:xfrm>
            <a:custGeom>
              <a:avLst/>
              <a:gdLst/>
              <a:ahLst/>
              <a:cxnLst/>
              <a:rect l="l" t="t" r="r" b="b"/>
              <a:pathLst>
                <a:path w="2838" h="6840" extrusionOk="0">
                  <a:moveTo>
                    <a:pt x="1" y="0"/>
                  </a:moveTo>
                  <a:cubicBezTo>
                    <a:pt x="1076" y="7"/>
                    <a:pt x="1943" y="881"/>
                    <a:pt x="1950" y="1956"/>
                  </a:cubicBezTo>
                  <a:lnTo>
                    <a:pt x="1950" y="4890"/>
                  </a:lnTo>
                  <a:cubicBezTo>
                    <a:pt x="1943" y="5965"/>
                    <a:pt x="1076" y="6839"/>
                    <a:pt x="1" y="6839"/>
                  </a:cubicBezTo>
                  <a:lnTo>
                    <a:pt x="889" y="6839"/>
                  </a:lnTo>
                  <a:cubicBezTo>
                    <a:pt x="1964" y="6839"/>
                    <a:pt x="2838" y="5965"/>
                    <a:pt x="2838" y="4890"/>
                  </a:cubicBezTo>
                  <a:lnTo>
                    <a:pt x="2838" y="1956"/>
                  </a:lnTo>
                  <a:cubicBezTo>
                    <a:pt x="2838" y="881"/>
                    <a:pt x="1964" y="7"/>
                    <a:pt x="889" y="0"/>
                  </a:cubicBezTo>
                  <a:close/>
                </a:path>
              </a:pathLst>
            </a:custGeom>
            <a:solidFill>
              <a:srgbClr val="7F9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722;p78"/>
            <p:cNvSpPr/>
            <p:nvPr/>
          </p:nvSpPr>
          <p:spPr>
            <a:xfrm>
              <a:off x="7435334" y="4177035"/>
              <a:ext cx="338994" cy="281011"/>
            </a:xfrm>
            <a:custGeom>
              <a:avLst/>
              <a:gdLst/>
              <a:ahLst/>
              <a:cxnLst/>
              <a:rect l="l" t="t" r="r" b="b"/>
              <a:pathLst>
                <a:path w="12903" h="10696" extrusionOk="0">
                  <a:moveTo>
                    <a:pt x="1908" y="1"/>
                  </a:moveTo>
                  <a:cubicBezTo>
                    <a:pt x="854" y="1"/>
                    <a:pt x="1" y="854"/>
                    <a:pt x="1" y="1908"/>
                  </a:cubicBezTo>
                  <a:lnTo>
                    <a:pt x="1" y="6285"/>
                  </a:lnTo>
                  <a:cubicBezTo>
                    <a:pt x="1" y="7339"/>
                    <a:pt x="854" y="8192"/>
                    <a:pt x="1908" y="8192"/>
                  </a:cubicBezTo>
                  <a:lnTo>
                    <a:pt x="7797" y="8192"/>
                  </a:lnTo>
                  <a:cubicBezTo>
                    <a:pt x="7922" y="8192"/>
                    <a:pt x="8019" y="8303"/>
                    <a:pt x="8005" y="8428"/>
                  </a:cubicBezTo>
                  <a:cubicBezTo>
                    <a:pt x="7926" y="9062"/>
                    <a:pt x="7891" y="10695"/>
                    <a:pt x="9647" y="10695"/>
                  </a:cubicBezTo>
                  <a:cubicBezTo>
                    <a:pt x="9735" y="10695"/>
                    <a:pt x="9829" y="10691"/>
                    <a:pt x="9927" y="10682"/>
                  </a:cubicBezTo>
                  <a:cubicBezTo>
                    <a:pt x="9996" y="10675"/>
                    <a:pt x="10017" y="10585"/>
                    <a:pt x="9961" y="10551"/>
                  </a:cubicBezTo>
                  <a:cubicBezTo>
                    <a:pt x="9559" y="10322"/>
                    <a:pt x="8796" y="9684"/>
                    <a:pt x="9344" y="8331"/>
                  </a:cubicBezTo>
                  <a:cubicBezTo>
                    <a:pt x="9379" y="8255"/>
                    <a:pt x="9455" y="8206"/>
                    <a:pt x="9538" y="8206"/>
                  </a:cubicBezTo>
                  <a:lnTo>
                    <a:pt x="10995" y="8206"/>
                  </a:lnTo>
                  <a:cubicBezTo>
                    <a:pt x="12049" y="8206"/>
                    <a:pt x="12902" y="7353"/>
                    <a:pt x="12902" y="6299"/>
                  </a:cubicBezTo>
                  <a:lnTo>
                    <a:pt x="12902" y="1908"/>
                  </a:lnTo>
                  <a:cubicBezTo>
                    <a:pt x="12902" y="854"/>
                    <a:pt x="12049" y="1"/>
                    <a:pt x="10995" y="1"/>
                  </a:cubicBezTo>
                  <a:close/>
                </a:path>
              </a:pathLst>
            </a:custGeom>
            <a:solidFill>
              <a:srgbClr val="F1F4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7723;p78"/>
            <p:cNvSpPr/>
            <p:nvPr/>
          </p:nvSpPr>
          <p:spPr>
            <a:xfrm>
              <a:off x="7700843" y="4177035"/>
              <a:ext cx="73484" cy="215618"/>
            </a:xfrm>
            <a:custGeom>
              <a:avLst/>
              <a:gdLst/>
              <a:ahLst/>
              <a:cxnLst/>
              <a:rect l="l" t="t" r="r" b="b"/>
              <a:pathLst>
                <a:path w="2797" h="8207" extrusionOk="0">
                  <a:moveTo>
                    <a:pt x="889" y="1"/>
                  </a:moveTo>
                  <a:lnTo>
                    <a:pt x="889" y="8"/>
                  </a:lnTo>
                  <a:lnTo>
                    <a:pt x="1" y="8"/>
                  </a:lnTo>
                  <a:cubicBezTo>
                    <a:pt x="1048" y="8"/>
                    <a:pt x="1908" y="861"/>
                    <a:pt x="1908" y="1915"/>
                  </a:cubicBezTo>
                  <a:lnTo>
                    <a:pt x="1908" y="6299"/>
                  </a:lnTo>
                  <a:cubicBezTo>
                    <a:pt x="1908" y="7353"/>
                    <a:pt x="1048" y="8206"/>
                    <a:pt x="1" y="8206"/>
                  </a:cubicBezTo>
                  <a:lnTo>
                    <a:pt x="889" y="8206"/>
                  </a:lnTo>
                  <a:cubicBezTo>
                    <a:pt x="1943" y="8206"/>
                    <a:pt x="2796" y="7353"/>
                    <a:pt x="2796" y="6299"/>
                  </a:cubicBezTo>
                  <a:lnTo>
                    <a:pt x="2796" y="1908"/>
                  </a:lnTo>
                  <a:cubicBezTo>
                    <a:pt x="2796" y="854"/>
                    <a:pt x="1943" y="1"/>
                    <a:pt x="889" y="1"/>
                  </a:cubicBezTo>
                  <a:close/>
                </a:path>
              </a:pathLst>
            </a:custGeom>
            <a:solidFill>
              <a:srgbClr val="C0C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724;p78"/>
            <p:cNvSpPr/>
            <p:nvPr/>
          </p:nvSpPr>
          <p:spPr>
            <a:xfrm>
              <a:off x="7516069" y="4261764"/>
              <a:ext cx="28085" cy="28112"/>
            </a:xfrm>
            <a:custGeom>
              <a:avLst/>
              <a:gdLst/>
              <a:ahLst/>
              <a:cxnLst/>
              <a:rect l="l" t="t" r="r" b="b"/>
              <a:pathLst>
                <a:path w="1069" h="1070" extrusionOk="0">
                  <a:moveTo>
                    <a:pt x="535" y="1"/>
                  </a:moveTo>
                  <a:cubicBezTo>
                    <a:pt x="236" y="1"/>
                    <a:pt x="1" y="244"/>
                    <a:pt x="1" y="535"/>
                  </a:cubicBezTo>
                  <a:cubicBezTo>
                    <a:pt x="1" y="833"/>
                    <a:pt x="236" y="1069"/>
                    <a:pt x="535" y="1069"/>
                  </a:cubicBezTo>
                  <a:cubicBezTo>
                    <a:pt x="826" y="1069"/>
                    <a:pt x="1069" y="833"/>
                    <a:pt x="1069" y="535"/>
                  </a:cubicBezTo>
                  <a:cubicBezTo>
                    <a:pt x="1069" y="244"/>
                    <a:pt x="826" y="1"/>
                    <a:pt x="535" y="1"/>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725;p78"/>
            <p:cNvSpPr/>
            <p:nvPr/>
          </p:nvSpPr>
          <p:spPr>
            <a:xfrm>
              <a:off x="7586059" y="4261764"/>
              <a:ext cx="28085" cy="28112"/>
            </a:xfrm>
            <a:custGeom>
              <a:avLst/>
              <a:gdLst/>
              <a:ahLst/>
              <a:cxnLst/>
              <a:rect l="l" t="t" r="r" b="b"/>
              <a:pathLst>
                <a:path w="1069" h="1070" extrusionOk="0">
                  <a:moveTo>
                    <a:pt x="534" y="1"/>
                  </a:moveTo>
                  <a:cubicBezTo>
                    <a:pt x="236" y="1"/>
                    <a:pt x="0" y="244"/>
                    <a:pt x="0" y="535"/>
                  </a:cubicBezTo>
                  <a:cubicBezTo>
                    <a:pt x="0" y="833"/>
                    <a:pt x="236" y="1069"/>
                    <a:pt x="534" y="1069"/>
                  </a:cubicBezTo>
                  <a:cubicBezTo>
                    <a:pt x="826" y="1069"/>
                    <a:pt x="1068" y="833"/>
                    <a:pt x="1068" y="535"/>
                  </a:cubicBezTo>
                  <a:cubicBezTo>
                    <a:pt x="1068" y="244"/>
                    <a:pt x="826" y="1"/>
                    <a:pt x="534" y="1"/>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726;p78"/>
            <p:cNvSpPr/>
            <p:nvPr/>
          </p:nvSpPr>
          <p:spPr>
            <a:xfrm>
              <a:off x="7655839" y="4261764"/>
              <a:ext cx="28269" cy="28112"/>
            </a:xfrm>
            <a:custGeom>
              <a:avLst/>
              <a:gdLst/>
              <a:ahLst/>
              <a:cxnLst/>
              <a:rect l="l" t="t" r="r" b="b"/>
              <a:pathLst>
                <a:path w="1076" h="1070" extrusionOk="0">
                  <a:moveTo>
                    <a:pt x="535" y="1"/>
                  </a:moveTo>
                  <a:cubicBezTo>
                    <a:pt x="243" y="1"/>
                    <a:pt x="1" y="244"/>
                    <a:pt x="1" y="535"/>
                  </a:cubicBezTo>
                  <a:cubicBezTo>
                    <a:pt x="1" y="833"/>
                    <a:pt x="243" y="1069"/>
                    <a:pt x="535" y="1069"/>
                  </a:cubicBezTo>
                  <a:cubicBezTo>
                    <a:pt x="833" y="1069"/>
                    <a:pt x="1076" y="833"/>
                    <a:pt x="1076" y="535"/>
                  </a:cubicBezTo>
                  <a:cubicBezTo>
                    <a:pt x="1076" y="244"/>
                    <a:pt x="833" y="1"/>
                    <a:pt x="535" y="1"/>
                  </a:cubicBezTo>
                  <a:close/>
                </a:path>
              </a:pathLst>
            </a:custGeom>
            <a:solidFill>
              <a:srgbClr val="5769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20435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951796" y="3624002"/>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Freeform: Shape 46">
            <a:extLst>
              <a:ext uri="{FF2B5EF4-FFF2-40B4-BE49-F238E27FC236}">
                <a16:creationId xmlns:a16="http://schemas.microsoft.com/office/drawing/2014/main" xmlns="" id="{30105858-8A3E-4676-96A7-18C1A74E36F4}"/>
              </a:ext>
            </a:extLst>
          </p:cNvPr>
          <p:cNvSpPr/>
          <p:nvPr/>
        </p:nvSpPr>
        <p:spPr>
          <a:xfrm rot="5400000">
            <a:off x="5860008"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rot="5400000">
            <a:off x="7742799" y="3649423"/>
            <a:ext cx="1168400" cy="203739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67D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ΘΕΩΡΗΤΙΚΟ</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ΠΛΑΙΣΙΟ</a:t>
            </a:r>
            <a:endParaRPr sz="2000" dirty="0">
              <a:solidFill>
                <a:schemeClr val="accent5">
                  <a:lumMod val="10000"/>
                </a:schemeClr>
              </a:solidFill>
              <a:latin typeface="GFS Neohellenic" pitchFamily="2" charset="-95"/>
            </a:endParaRPr>
          </a:p>
        </p:txBody>
      </p:sp>
      <p:sp>
        <p:nvSpPr>
          <p:cNvPr id="107" name="Google Shape;1577;p44"/>
          <p:cNvSpPr txBox="1">
            <a:spLocks noGrp="1"/>
          </p:cNvSpPr>
          <p:nvPr>
            <p:ph type="title"/>
          </p:nvPr>
        </p:nvSpPr>
        <p:spPr>
          <a:xfrm>
            <a:off x="1763688" y="4443958"/>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109" name="Google Shape;1577;p44"/>
          <p:cNvSpPr txBox="1">
            <a:spLocks noGrp="1"/>
          </p:cNvSpPr>
          <p:nvPr>
            <p:ph type="title"/>
          </p:nvPr>
        </p:nvSpPr>
        <p:spPr>
          <a:xfrm>
            <a:off x="3563888" y="4587974"/>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111" name="Google Shape;1577;p44"/>
          <p:cNvSpPr txBox="1">
            <a:spLocks noGrp="1"/>
          </p:cNvSpPr>
          <p:nvPr>
            <p:ph type="title"/>
          </p:nvPr>
        </p:nvSpPr>
        <p:spPr>
          <a:xfrm>
            <a:off x="5796136"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13" name="Google Shape;1577;p44"/>
          <p:cNvSpPr txBox="1">
            <a:spLocks noGrp="1"/>
          </p:cNvSpPr>
          <p:nvPr>
            <p:ph type="title"/>
          </p:nvPr>
        </p:nvSpPr>
        <p:spPr>
          <a:xfrm>
            <a:off x="7668344" y="4687808"/>
            <a:ext cx="2448272" cy="45569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ΣΥΜΠΕ-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ΡΑΣΜΑΤΑ</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9</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ΣΥΜΠΕΡΑΣΜΑΤΑ (1/4)</a:t>
            </a:r>
            <a:endParaRPr sz="3600" dirty="0">
              <a:solidFill>
                <a:schemeClr val="accent6">
                  <a:lumMod val="50000"/>
                </a:schemeClr>
              </a:solidFill>
              <a:latin typeface="GFS Neohellenic" pitchFamily="2" charset="-95"/>
            </a:endParaRPr>
          </a:p>
        </p:txBody>
      </p:sp>
      <p:sp>
        <p:nvSpPr>
          <p:cNvPr id="24" name="23 - Ορθογώνιο"/>
          <p:cNvSpPr/>
          <p:nvPr/>
        </p:nvSpPr>
        <p:spPr>
          <a:xfrm>
            <a:off x="1763688" y="915566"/>
            <a:ext cx="7128792" cy="367240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3" name="22 - Ορθογώνιο"/>
          <p:cNvSpPr/>
          <p:nvPr/>
        </p:nvSpPr>
        <p:spPr>
          <a:xfrm>
            <a:off x="2267744" y="915566"/>
            <a:ext cx="6624736" cy="1015663"/>
          </a:xfrm>
          <a:prstGeom prst="rect">
            <a:avLst/>
          </a:prstGeom>
        </p:spPr>
        <p:txBody>
          <a:bodyPr wrap="square">
            <a:spAutoFit/>
          </a:bodyPr>
          <a:lstStyle/>
          <a:p>
            <a:r>
              <a:rPr lang="el-GR" sz="2000" dirty="0" smtClean="0">
                <a:latin typeface="GFS Neohellenic" pitchFamily="2" charset="-95"/>
              </a:rPr>
              <a:t>Το εκπαιδευτικό υλικό είναι ένα </a:t>
            </a:r>
            <a:r>
              <a:rPr lang="el-GR" sz="2000" dirty="0" err="1" smtClean="0">
                <a:latin typeface="GFS Neohellenic" pitchFamily="2" charset="-95"/>
              </a:rPr>
              <a:t>πολυτροπικό</a:t>
            </a:r>
            <a:r>
              <a:rPr lang="en-US" sz="2000" dirty="0" smtClean="0">
                <a:latin typeface="GFS Neohellenic" pitchFamily="2" charset="-95"/>
              </a:rPr>
              <a:t> </a:t>
            </a:r>
            <a:r>
              <a:rPr lang="el-GR" sz="2000" dirty="0" smtClean="0">
                <a:latin typeface="GFS Neohellenic" pitchFamily="2" charset="-95"/>
              </a:rPr>
              <a:t>/πολυμεσικό Ε.Υ, το οποίο είναι εύχρηστο</a:t>
            </a:r>
            <a:r>
              <a:rPr lang="en-US" sz="2000" dirty="0" smtClean="0">
                <a:latin typeface="GFS Neohellenic" pitchFamily="2" charset="-95"/>
              </a:rPr>
              <a:t>,</a:t>
            </a:r>
            <a:r>
              <a:rPr lang="el-GR" sz="2000" dirty="0" smtClean="0">
                <a:latin typeface="GFS Neohellenic" pitchFamily="2" charset="-95"/>
              </a:rPr>
              <a:t> παρά τις τροποποιήσεις που χρειάζεται ως προς την κατάτμηση της πληροφορίας.</a:t>
            </a:r>
          </a:p>
        </p:txBody>
      </p:sp>
      <p:pic>
        <p:nvPicPr>
          <p:cNvPr id="25" name="24 - Εικόνα" descr="png-transparent-drawing-lightbulb-miscellaneous-text-photography-thumbnail-removebg-preview.png"/>
          <p:cNvPicPr>
            <a:picLocks noChangeAspect="1"/>
          </p:cNvPicPr>
          <p:nvPr/>
        </p:nvPicPr>
        <p:blipFill>
          <a:blip r:embed="rId3"/>
          <a:stretch>
            <a:fillRect/>
          </a:stretch>
        </p:blipFill>
        <p:spPr>
          <a:xfrm>
            <a:off x="1763688" y="1059582"/>
            <a:ext cx="490364" cy="441328"/>
          </a:xfrm>
          <a:prstGeom prst="rect">
            <a:avLst/>
          </a:prstGeom>
        </p:spPr>
      </p:pic>
      <p:sp>
        <p:nvSpPr>
          <p:cNvPr id="26" name="25 - Ορθογώνιο"/>
          <p:cNvSpPr/>
          <p:nvPr/>
        </p:nvSpPr>
        <p:spPr>
          <a:xfrm>
            <a:off x="2267744" y="1923678"/>
            <a:ext cx="6408712" cy="646331"/>
          </a:xfrm>
          <a:prstGeom prst="rect">
            <a:avLst/>
          </a:prstGeom>
        </p:spPr>
        <p:txBody>
          <a:bodyPr wrap="square">
            <a:spAutoFit/>
          </a:bodyPr>
          <a:lstStyle/>
          <a:p>
            <a:pPr algn="just" defTabSz="844550">
              <a:lnSpc>
                <a:spcPct val="90000"/>
              </a:lnSpc>
              <a:spcAft>
                <a:spcPct val="35000"/>
              </a:spcAft>
            </a:pPr>
            <a:r>
              <a:rPr lang="el-GR" sz="2000" kern="1200" dirty="0" smtClean="0">
                <a:latin typeface="GFS Neohellenic" pitchFamily="2" charset="-95"/>
              </a:rPr>
              <a:t>Το Ε.Υ. έχει δημιουργηθεί με βάση τις αρχές και τη μεθοδολογία της εξ αποστάσεως εκπαίδευσης.</a:t>
            </a:r>
          </a:p>
        </p:txBody>
      </p:sp>
      <p:pic>
        <p:nvPicPr>
          <p:cNvPr id="27" name="26 - Εικόνα" descr="png-transparent-drawing-lightbulb-miscellaneous-text-photography-thumbnail-removebg-preview.png"/>
          <p:cNvPicPr>
            <a:picLocks noChangeAspect="1"/>
          </p:cNvPicPr>
          <p:nvPr/>
        </p:nvPicPr>
        <p:blipFill>
          <a:blip r:embed="rId3"/>
          <a:stretch>
            <a:fillRect/>
          </a:stretch>
        </p:blipFill>
        <p:spPr>
          <a:xfrm>
            <a:off x="1763688" y="1995686"/>
            <a:ext cx="490364" cy="441328"/>
          </a:xfrm>
          <a:prstGeom prst="rect">
            <a:avLst/>
          </a:prstGeom>
        </p:spPr>
      </p:pic>
      <p:sp>
        <p:nvSpPr>
          <p:cNvPr id="28" name="27 - Ορθογώνιο"/>
          <p:cNvSpPr/>
          <p:nvPr/>
        </p:nvSpPr>
        <p:spPr>
          <a:xfrm>
            <a:off x="2267744" y="2643758"/>
            <a:ext cx="6408712" cy="369332"/>
          </a:xfrm>
          <a:prstGeom prst="rect">
            <a:avLst/>
          </a:prstGeom>
        </p:spPr>
        <p:txBody>
          <a:bodyPr wrap="square">
            <a:spAutoFit/>
          </a:bodyPr>
          <a:lstStyle/>
          <a:p>
            <a:pPr algn="just" defTabSz="844550">
              <a:lnSpc>
                <a:spcPct val="90000"/>
              </a:lnSpc>
              <a:spcAft>
                <a:spcPct val="35000"/>
              </a:spcAft>
            </a:pPr>
            <a:r>
              <a:rPr lang="el-GR" sz="2000" kern="1200" dirty="0" smtClean="0">
                <a:latin typeface="GFS Neohellenic" pitchFamily="2" charset="-95"/>
              </a:rPr>
              <a:t>Το Ε.Υ. συμβαδίζει με τις αρχές της Πολυμεσικής Μάθησης.</a:t>
            </a:r>
          </a:p>
        </p:txBody>
      </p:sp>
      <p:pic>
        <p:nvPicPr>
          <p:cNvPr id="29" name="28 - Εικόνα" descr="png-transparent-drawing-lightbulb-miscellaneous-text-photography-thumbnail-removebg-preview.png"/>
          <p:cNvPicPr>
            <a:picLocks noChangeAspect="1"/>
          </p:cNvPicPr>
          <p:nvPr/>
        </p:nvPicPr>
        <p:blipFill>
          <a:blip r:embed="rId3"/>
          <a:stretch>
            <a:fillRect/>
          </a:stretch>
        </p:blipFill>
        <p:spPr>
          <a:xfrm>
            <a:off x="1763688" y="2571750"/>
            <a:ext cx="490364" cy="441328"/>
          </a:xfrm>
          <a:prstGeom prst="rect">
            <a:avLst/>
          </a:prstGeom>
        </p:spPr>
      </p:pic>
      <p:sp>
        <p:nvSpPr>
          <p:cNvPr id="32" name="31 - Ορθογώνιο"/>
          <p:cNvSpPr/>
          <p:nvPr/>
        </p:nvSpPr>
        <p:spPr>
          <a:xfrm>
            <a:off x="2267744" y="3147814"/>
            <a:ext cx="6408712" cy="369332"/>
          </a:xfrm>
          <a:prstGeom prst="rect">
            <a:avLst/>
          </a:prstGeom>
        </p:spPr>
        <p:txBody>
          <a:bodyPr wrap="square">
            <a:spAutoFit/>
          </a:bodyPr>
          <a:lstStyle/>
          <a:p>
            <a:pPr algn="just" defTabSz="844550">
              <a:lnSpc>
                <a:spcPct val="90000"/>
              </a:lnSpc>
              <a:spcAft>
                <a:spcPct val="35000"/>
              </a:spcAft>
            </a:pPr>
            <a:r>
              <a:rPr lang="el-GR" sz="2000" kern="1200" dirty="0" smtClean="0">
                <a:latin typeface="GFS Neohellenic" pitchFamily="2" charset="-95"/>
              </a:rPr>
              <a:t>Το διδακτικό περιεχόμενο του Ε.Υ. είναι καλά δομημένο.</a:t>
            </a:r>
          </a:p>
        </p:txBody>
      </p:sp>
      <p:pic>
        <p:nvPicPr>
          <p:cNvPr id="33" name="32 - Εικόνα" descr="png-transparent-drawing-lightbulb-miscellaneous-text-photography-thumbnail-removebg-preview.png"/>
          <p:cNvPicPr>
            <a:picLocks noChangeAspect="1"/>
          </p:cNvPicPr>
          <p:nvPr/>
        </p:nvPicPr>
        <p:blipFill>
          <a:blip r:embed="rId3"/>
          <a:stretch>
            <a:fillRect/>
          </a:stretch>
        </p:blipFill>
        <p:spPr>
          <a:xfrm>
            <a:off x="1763688" y="3075806"/>
            <a:ext cx="490364" cy="441328"/>
          </a:xfrm>
          <a:prstGeom prst="rect">
            <a:avLst/>
          </a:prstGeom>
        </p:spPr>
      </p:pic>
      <p:sp>
        <p:nvSpPr>
          <p:cNvPr id="34" name="33 - Ορθογώνιο"/>
          <p:cNvSpPr/>
          <p:nvPr/>
        </p:nvSpPr>
        <p:spPr>
          <a:xfrm>
            <a:off x="2339752" y="3507854"/>
            <a:ext cx="6408712" cy="1015663"/>
          </a:xfrm>
          <a:prstGeom prst="rect">
            <a:avLst/>
          </a:prstGeom>
        </p:spPr>
        <p:txBody>
          <a:bodyPr wrap="square">
            <a:spAutoFit/>
          </a:bodyPr>
          <a:lstStyle/>
          <a:p>
            <a:pPr algn="just"/>
            <a:r>
              <a:rPr lang="el-GR" sz="2000" dirty="0" smtClean="0">
                <a:latin typeface="GFS Neohellenic" pitchFamily="2" charset="-95"/>
              </a:rPr>
              <a:t>Το Ε.Υ. παρακινεί τον μαθητή σε επίπεδο γνώσεων, δεξιοτήτων και στάσεων και παρέχει τη δυνατότητα Αναστοχασμού/Αυτοαξιολόγησης στον εκπαιδευόμενο.</a:t>
            </a:r>
          </a:p>
        </p:txBody>
      </p:sp>
      <p:pic>
        <p:nvPicPr>
          <p:cNvPr id="35" name="34 - Εικόνα" descr="png-transparent-drawing-lightbulb-miscellaneous-text-photography-thumbnail-removebg-preview.png"/>
          <p:cNvPicPr>
            <a:picLocks noChangeAspect="1"/>
          </p:cNvPicPr>
          <p:nvPr/>
        </p:nvPicPr>
        <p:blipFill>
          <a:blip r:embed="rId3"/>
          <a:stretch>
            <a:fillRect/>
          </a:stretch>
        </p:blipFill>
        <p:spPr>
          <a:xfrm>
            <a:off x="1763688" y="3723878"/>
            <a:ext cx="490364" cy="441328"/>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500" fill="hold"/>
                                        <p:tgtEl>
                                          <p:spTgt spid="113"/>
                                        </p:tgtEl>
                                        <p:attrNameLst>
                                          <p:attrName>ppt_x</p:attrName>
                                        </p:attrNameLst>
                                      </p:cBhvr>
                                      <p:tavLst>
                                        <p:tav tm="0">
                                          <p:val>
                                            <p:strVal val="#ppt_x"/>
                                          </p:val>
                                        </p:tav>
                                        <p:tav tm="100000">
                                          <p:val>
                                            <p:strVal val="#ppt_x"/>
                                          </p:val>
                                        </p:tav>
                                      </p:tavLst>
                                    </p:anim>
                                    <p:anim calcmode="lin" valueType="num">
                                      <p:cBhvr additive="base">
                                        <p:cTn id="8" dur="500" fill="hold"/>
                                        <p:tgtEl>
                                          <p:spTgt spid="11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4"/>
                                        </p:tgtEl>
                                        <p:attrNameLst>
                                          <p:attrName>style.visibility</p:attrName>
                                        </p:attrNameLst>
                                      </p:cBhvr>
                                      <p:to>
                                        <p:strVal val="visible"/>
                                      </p:to>
                                    </p:set>
                                    <p:anim calcmode="lin" valueType="num">
                                      <p:cBhvr additive="base">
                                        <p:cTn id="11" dur="500" fill="hold"/>
                                        <p:tgtEl>
                                          <p:spTgt spid="84"/>
                                        </p:tgtEl>
                                        <p:attrNameLst>
                                          <p:attrName>ppt_x</p:attrName>
                                        </p:attrNameLst>
                                      </p:cBhvr>
                                      <p:tavLst>
                                        <p:tav tm="0">
                                          <p:val>
                                            <p:strVal val="#ppt_x"/>
                                          </p:val>
                                        </p:tav>
                                        <p:tav tm="100000">
                                          <p:val>
                                            <p:strVal val="#ppt_x"/>
                                          </p:val>
                                        </p:tav>
                                      </p:tavLst>
                                    </p:anim>
                                    <p:anim calcmode="lin" valueType="num">
                                      <p:cBhvr additive="base">
                                        <p:cTn id="12" dur="500" fill="hold"/>
                                        <p:tgtEl>
                                          <p:spTgt spid="84"/>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35" presetClass="path" presetSubtype="0" accel="50000" decel="50000" fill="hold" grpId="0" nodeType="afterEffect">
                                  <p:stCondLst>
                                    <p:cond delay="0"/>
                                  </p:stCondLst>
                                  <p:childTnLst>
                                    <p:animMotion origin="layout" path="M 1.38889E-6 2.59259E-6 L -0.5059 -0.01543 " pathEditMode="relative" rAng="0" ptsTypes="AA">
                                      <p:cBhvr>
                                        <p:cTn id="15" dur="2000" fill="hold"/>
                                        <p:tgtEl>
                                          <p:spTgt spid="80"/>
                                        </p:tgtEl>
                                        <p:attrNameLst>
                                          <p:attrName>ppt_x</p:attrName>
                                          <p:attrName>ppt_y</p:attrName>
                                        </p:attrNameLst>
                                      </p:cBhvr>
                                      <p:rCtr x="-253" y="-8"/>
                                    </p:animMotion>
                                  </p:childTnLst>
                                </p:cTn>
                              </p:par>
                              <p:par>
                                <p:cTn id="16" presetID="35" presetClass="path" presetSubtype="0" accel="50000" decel="50000" fill="hold" grpId="0" nodeType="withEffect">
                                  <p:stCondLst>
                                    <p:cond delay="0"/>
                                  </p:stCondLst>
                                  <p:childTnLst>
                                    <p:animMotion origin="layout" path="M 5E-6 4.5679E-6 L -0.51042 -0.00062 " pathEditMode="relative" rAng="0" ptsTypes="AA">
                                      <p:cBhvr>
                                        <p:cTn id="17" dur="2000" fill="hold"/>
                                        <p:tgtEl>
                                          <p:spTgt spid="105"/>
                                        </p:tgtEl>
                                        <p:attrNameLst>
                                          <p:attrName>ppt_x</p:attrName>
                                          <p:attrName>ppt_y</p:attrName>
                                        </p:attrNameLst>
                                      </p:cBhvr>
                                      <p:rCtr x="-255" y="0"/>
                                    </p:animMotion>
                                  </p:childTnLst>
                                </p:cTn>
                              </p:par>
                              <p:par>
                                <p:cTn id="18" presetID="35" presetClass="path" presetSubtype="0" accel="50000" decel="50000" fill="hold" grpId="0" nodeType="withEffect">
                                  <p:stCondLst>
                                    <p:cond delay="0"/>
                                  </p:stCondLst>
                                  <p:childTnLst>
                                    <p:animMotion origin="layout" path="M 8.33333E-7 2.9092E-6 L -0.58281 2.9092E-6 " pathEditMode="relative" rAng="0" ptsTypes="AA">
                                      <p:cBhvr>
                                        <p:cTn id="19" dur="2000" fill="hold"/>
                                        <p:tgtEl>
                                          <p:spTgt spid="107"/>
                                        </p:tgtEl>
                                        <p:attrNameLst>
                                          <p:attrName>ppt_x</p:attrName>
                                          <p:attrName>ppt_y</p:attrName>
                                        </p:attrNameLst>
                                      </p:cBhvr>
                                      <p:rCtr x="-291" y="0"/>
                                    </p:animMotion>
                                  </p:childTnLst>
                                </p:cTn>
                              </p:par>
                              <p:par>
                                <p:cTn id="20" presetID="35" presetClass="path" presetSubtype="0" accel="50000" decel="50000" fill="hold" grpId="0" nodeType="withEffect">
                                  <p:stCondLst>
                                    <p:cond delay="0"/>
                                  </p:stCondLst>
                                  <p:childTnLst>
                                    <p:animMotion origin="layout" path="M -5.55556E-7 3.68128E-6 L -0.58264 -0.00186 " pathEditMode="relative" rAng="0" ptsTypes="AA">
                                      <p:cBhvr>
                                        <p:cTn id="21" dur="2000" fill="hold"/>
                                        <p:tgtEl>
                                          <p:spTgt spid="81"/>
                                        </p:tgtEl>
                                        <p:attrNameLst>
                                          <p:attrName>ppt_x</p:attrName>
                                          <p:attrName>ppt_y</p:attrName>
                                        </p:attrNameLst>
                                      </p:cBhvr>
                                      <p:rCtr x="-291" y="-1"/>
                                    </p:animMotion>
                                  </p:childTnLst>
                                </p:cTn>
                              </p:par>
                              <p:par>
                                <p:cTn id="22" presetID="35" presetClass="path" presetSubtype="0" accel="50000" decel="50000" fill="hold" grpId="0" nodeType="withEffect">
                                  <p:stCondLst>
                                    <p:cond delay="0"/>
                                  </p:stCondLst>
                                  <p:childTnLst>
                                    <p:animMotion origin="layout" path="M -0.0158 1.89623E-6 L -0.69306 -0.0068 " pathEditMode="relative" rAng="0" ptsTypes="AA">
                                      <p:cBhvr>
                                        <p:cTn id="23" dur="2000" fill="hold"/>
                                        <p:tgtEl>
                                          <p:spTgt spid="109"/>
                                        </p:tgtEl>
                                        <p:attrNameLst>
                                          <p:attrName>ppt_x</p:attrName>
                                          <p:attrName>ppt_y</p:attrName>
                                        </p:attrNameLst>
                                      </p:cBhvr>
                                      <p:rCtr x="-339" y="-3"/>
                                    </p:animMotion>
                                  </p:childTnLst>
                                </p:cTn>
                              </p:par>
                              <p:par>
                                <p:cTn id="24" presetID="35" presetClass="path" presetSubtype="0" accel="50000" decel="50000" fill="hold" grpId="0" nodeType="withEffect">
                                  <p:stCondLst>
                                    <p:cond delay="0"/>
                                  </p:stCondLst>
                                  <p:childTnLst>
                                    <p:animMotion origin="layout" path="M -1.11111E-6 2.5139E-6 L -0.65746 -0.00155 " pathEditMode="relative" rAng="0" ptsTypes="AA">
                                      <p:cBhvr>
                                        <p:cTn id="25" dur="2000" fill="hold"/>
                                        <p:tgtEl>
                                          <p:spTgt spid="82"/>
                                        </p:tgtEl>
                                        <p:attrNameLst>
                                          <p:attrName>ppt_x</p:attrName>
                                          <p:attrName>ppt_y</p:attrName>
                                        </p:attrNameLst>
                                      </p:cBhvr>
                                      <p:rCtr x="-329" y="-1"/>
                                    </p:animMotion>
                                  </p:childTnLst>
                                </p:cTn>
                              </p:par>
                              <p:par>
                                <p:cTn id="26" presetID="35" presetClass="path" presetSubtype="0" accel="50000" decel="50000" fill="hold" grpId="0" nodeType="withEffect">
                                  <p:stCondLst>
                                    <p:cond delay="0"/>
                                  </p:stCondLst>
                                  <p:childTnLst>
                                    <p:animMotion origin="layout" path="M 5E-6 2.09389E-6 L -0.86615 -0.00772 " pathEditMode="relative" rAng="0" ptsTypes="AA">
                                      <p:cBhvr>
                                        <p:cTn id="27" dur="2000" fill="hold"/>
                                        <p:tgtEl>
                                          <p:spTgt spid="111"/>
                                        </p:tgtEl>
                                        <p:attrNameLst>
                                          <p:attrName>ppt_x</p:attrName>
                                          <p:attrName>ppt_y</p:attrName>
                                        </p:attrNameLst>
                                      </p:cBhvr>
                                      <p:rCtr x="-433" y="-4"/>
                                    </p:animMotion>
                                  </p:childTnLst>
                                </p:cTn>
                              </p:par>
                              <p:par>
                                <p:cTn id="28" presetID="35" presetClass="path" presetSubtype="0" accel="50000" decel="50000" fill="hold" grpId="0" nodeType="withEffect">
                                  <p:stCondLst>
                                    <p:cond delay="0"/>
                                  </p:stCondLst>
                                  <p:childTnLst>
                                    <p:animMotion origin="layout" path="M -1.66667E-6 3.68128E-6 L -0.81111 -0.00186 " pathEditMode="relative" rAng="0" ptsTypes="AA">
                                      <p:cBhvr>
                                        <p:cTn id="29" dur="2000" fill="hold"/>
                                        <p:tgtEl>
                                          <p:spTgt spid="83"/>
                                        </p:tgtEl>
                                        <p:attrNameLst>
                                          <p:attrName>ppt_x</p:attrName>
                                          <p:attrName>ppt_y</p:attrName>
                                        </p:attrNameLst>
                                      </p:cBhvr>
                                      <p:rCtr x="-406" y="-1"/>
                                    </p:animMotion>
                                  </p:childTnLst>
                                </p:cTn>
                              </p:par>
                              <p:par>
                                <p:cTn id="30" presetID="35" presetClass="path" presetSubtype="0" accel="50000" decel="50000" fill="hold" grpId="1" nodeType="withEffect">
                                  <p:stCondLst>
                                    <p:cond delay="0"/>
                                  </p:stCondLst>
                                  <p:childTnLst>
                                    <p:animMotion origin="layout" path="M 4.16667E-6 4.44444E-6 L -0.81893 -0.00741 " pathEditMode="relative" rAng="0" ptsTypes="AA">
                                      <p:cBhvr>
                                        <p:cTn id="31" dur="2000" fill="hold"/>
                                        <p:tgtEl>
                                          <p:spTgt spid="113"/>
                                        </p:tgtEl>
                                        <p:attrNameLst>
                                          <p:attrName>ppt_x</p:attrName>
                                          <p:attrName>ppt_y</p:attrName>
                                        </p:attrNameLst>
                                      </p:cBhvr>
                                      <p:rCtr x="-410" y="-4"/>
                                    </p:animMotion>
                                  </p:childTnLst>
                                </p:cTn>
                              </p:par>
                              <p:par>
                                <p:cTn id="32" presetID="35" presetClass="path" presetSubtype="0" accel="50000" decel="50000" fill="hold" grpId="1" nodeType="withEffect">
                                  <p:stCondLst>
                                    <p:cond delay="0"/>
                                  </p:stCondLst>
                                  <p:childTnLst>
                                    <p:animMotion origin="layout" path="M 0.00972 0.00155 L -0.82604 -3.71834E-6 " pathEditMode="relative" rAng="0" ptsTypes="AA">
                                      <p:cBhvr>
                                        <p:cTn id="33" dur="2000" fill="hold"/>
                                        <p:tgtEl>
                                          <p:spTgt spid="84"/>
                                        </p:tgtEl>
                                        <p:attrNameLst>
                                          <p:attrName>ppt_x</p:attrName>
                                          <p:attrName>ppt_y</p:attrName>
                                        </p:attrNameLst>
                                      </p:cBhvr>
                                      <p:rCtr x="-418" y="-1"/>
                                    </p:animMotion>
                                  </p:childTnLst>
                                </p:cTn>
                              </p:par>
                            </p:childTnLst>
                          </p:cTn>
                        </p:par>
                        <p:par>
                          <p:cTn id="34" fill="hold">
                            <p:stCondLst>
                              <p:cond delay="2500"/>
                            </p:stCondLst>
                            <p:childTnLst>
                              <p:par>
                                <p:cTn id="35" presetID="2" presetClass="entr" presetSubtype="2"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1+#ppt_w/2"/>
                                          </p:val>
                                        </p:tav>
                                        <p:tav tm="100000">
                                          <p:val>
                                            <p:strVal val="#ppt_x"/>
                                          </p:val>
                                        </p:tav>
                                      </p:tavLst>
                                    </p:anim>
                                    <p:anim calcmode="lin" valueType="num">
                                      <p:cBhvr additive="base">
                                        <p:cTn id="3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ppt_x"/>
                                          </p:val>
                                        </p:tav>
                                        <p:tav tm="100000">
                                          <p:val>
                                            <p:strVal val="#ppt_x"/>
                                          </p:val>
                                        </p:tav>
                                      </p:tavLst>
                                    </p:anim>
                                    <p:anim calcmode="lin" valueType="num">
                                      <p:cBhvr additive="base">
                                        <p:cTn id="54" dur="500" fill="hold"/>
                                        <p:tgtEl>
                                          <p:spTgt spid="26"/>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additive="base">
                                        <p:cTn id="57" dur="500" fill="hold"/>
                                        <p:tgtEl>
                                          <p:spTgt spid="27"/>
                                        </p:tgtEl>
                                        <p:attrNameLst>
                                          <p:attrName>ppt_x</p:attrName>
                                        </p:attrNameLst>
                                      </p:cBhvr>
                                      <p:tavLst>
                                        <p:tav tm="0">
                                          <p:val>
                                            <p:strVal val="#ppt_x"/>
                                          </p:val>
                                        </p:tav>
                                        <p:tav tm="100000">
                                          <p:val>
                                            <p:strVal val="#ppt_x"/>
                                          </p:val>
                                        </p:tav>
                                      </p:tavLst>
                                    </p:anim>
                                    <p:anim calcmode="lin" valueType="num">
                                      <p:cBhvr additive="base">
                                        <p:cTn id="5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 calcmode="lin" valueType="num">
                                      <p:cBhvr additive="base">
                                        <p:cTn id="63" dur="500" fill="hold"/>
                                        <p:tgtEl>
                                          <p:spTgt spid="28"/>
                                        </p:tgtEl>
                                        <p:attrNameLst>
                                          <p:attrName>ppt_x</p:attrName>
                                        </p:attrNameLst>
                                      </p:cBhvr>
                                      <p:tavLst>
                                        <p:tav tm="0">
                                          <p:val>
                                            <p:strVal val="#ppt_x"/>
                                          </p:val>
                                        </p:tav>
                                        <p:tav tm="100000">
                                          <p:val>
                                            <p:strVal val="#ppt_x"/>
                                          </p:val>
                                        </p:tav>
                                      </p:tavLst>
                                    </p:anim>
                                    <p:anim calcmode="lin" valueType="num">
                                      <p:cBhvr additive="base">
                                        <p:cTn id="64" dur="500" fill="hold"/>
                                        <p:tgtEl>
                                          <p:spTgt spid="28"/>
                                        </p:tgtEl>
                                        <p:attrNameLst>
                                          <p:attrName>ppt_y</p:attrName>
                                        </p:attrNameLst>
                                      </p:cBhvr>
                                      <p:tavLst>
                                        <p:tav tm="0">
                                          <p:val>
                                            <p:strVal val="1+#ppt_h/2"/>
                                          </p:val>
                                        </p:tav>
                                        <p:tav tm="100000">
                                          <p:val>
                                            <p:strVal val="#ppt_y"/>
                                          </p:val>
                                        </p:tav>
                                      </p:tavLst>
                                    </p:anim>
                                  </p:childTnLst>
                                </p:cTn>
                              </p:par>
                              <p:par>
                                <p:cTn id="65" presetID="2" presetClass="entr" presetSubtype="4" fill="hold" nodeType="withEffect">
                                  <p:stCondLst>
                                    <p:cond delay="0"/>
                                  </p:stCondLst>
                                  <p:childTnLst>
                                    <p:set>
                                      <p:cBhvr>
                                        <p:cTn id="66" dur="1" fill="hold">
                                          <p:stCondLst>
                                            <p:cond delay="0"/>
                                          </p:stCondLst>
                                        </p:cTn>
                                        <p:tgtEl>
                                          <p:spTgt spid="29"/>
                                        </p:tgtEl>
                                        <p:attrNameLst>
                                          <p:attrName>style.visibility</p:attrName>
                                        </p:attrNameLst>
                                      </p:cBhvr>
                                      <p:to>
                                        <p:strVal val="visible"/>
                                      </p:to>
                                    </p:set>
                                    <p:anim calcmode="lin" valueType="num">
                                      <p:cBhvr additive="base">
                                        <p:cTn id="67" dur="500" fill="hold"/>
                                        <p:tgtEl>
                                          <p:spTgt spid="29"/>
                                        </p:tgtEl>
                                        <p:attrNameLst>
                                          <p:attrName>ppt_x</p:attrName>
                                        </p:attrNameLst>
                                      </p:cBhvr>
                                      <p:tavLst>
                                        <p:tav tm="0">
                                          <p:val>
                                            <p:strVal val="#ppt_x"/>
                                          </p:val>
                                        </p:tav>
                                        <p:tav tm="100000">
                                          <p:val>
                                            <p:strVal val="#ppt_x"/>
                                          </p:val>
                                        </p:tav>
                                      </p:tavLst>
                                    </p:anim>
                                    <p:anim calcmode="lin" valueType="num">
                                      <p:cBhvr additive="base">
                                        <p:cTn id="6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500" fill="hold"/>
                                        <p:tgtEl>
                                          <p:spTgt spid="32"/>
                                        </p:tgtEl>
                                        <p:attrNameLst>
                                          <p:attrName>ppt_x</p:attrName>
                                        </p:attrNameLst>
                                      </p:cBhvr>
                                      <p:tavLst>
                                        <p:tav tm="0">
                                          <p:val>
                                            <p:strVal val="#ppt_x"/>
                                          </p:val>
                                        </p:tav>
                                        <p:tav tm="100000">
                                          <p:val>
                                            <p:strVal val="#ppt_x"/>
                                          </p:val>
                                        </p:tav>
                                      </p:tavLst>
                                    </p:anim>
                                    <p:anim calcmode="lin" valueType="num">
                                      <p:cBhvr additive="base">
                                        <p:cTn id="74" dur="500" fill="hold"/>
                                        <p:tgtEl>
                                          <p:spTgt spid="32"/>
                                        </p:tgtEl>
                                        <p:attrNameLst>
                                          <p:attrName>ppt_y</p:attrName>
                                        </p:attrNameLst>
                                      </p:cBhvr>
                                      <p:tavLst>
                                        <p:tav tm="0">
                                          <p:val>
                                            <p:strVal val="1+#ppt_h/2"/>
                                          </p:val>
                                        </p:tav>
                                        <p:tav tm="100000">
                                          <p:val>
                                            <p:strVal val="#ppt_y"/>
                                          </p:val>
                                        </p:tav>
                                      </p:tavLst>
                                    </p:anim>
                                  </p:childTnLst>
                                </p:cTn>
                              </p:par>
                              <p:par>
                                <p:cTn id="75" presetID="2" presetClass="entr" presetSubtype="4" fill="hold" nodeType="withEffect">
                                  <p:stCondLst>
                                    <p:cond delay="0"/>
                                  </p:stCondLst>
                                  <p:childTnLst>
                                    <p:set>
                                      <p:cBhvr>
                                        <p:cTn id="76" dur="1" fill="hold">
                                          <p:stCondLst>
                                            <p:cond delay="0"/>
                                          </p:stCondLst>
                                        </p:cTn>
                                        <p:tgtEl>
                                          <p:spTgt spid="33"/>
                                        </p:tgtEl>
                                        <p:attrNameLst>
                                          <p:attrName>style.visibility</p:attrName>
                                        </p:attrNameLst>
                                      </p:cBhvr>
                                      <p:to>
                                        <p:strVal val="visible"/>
                                      </p:to>
                                    </p:set>
                                    <p:anim calcmode="lin" valueType="num">
                                      <p:cBhvr additive="base">
                                        <p:cTn id="77" dur="500" fill="hold"/>
                                        <p:tgtEl>
                                          <p:spTgt spid="33"/>
                                        </p:tgtEl>
                                        <p:attrNameLst>
                                          <p:attrName>ppt_x</p:attrName>
                                        </p:attrNameLst>
                                      </p:cBhvr>
                                      <p:tavLst>
                                        <p:tav tm="0">
                                          <p:val>
                                            <p:strVal val="#ppt_x"/>
                                          </p:val>
                                        </p:tav>
                                        <p:tav tm="100000">
                                          <p:val>
                                            <p:strVal val="#ppt_x"/>
                                          </p:val>
                                        </p:tav>
                                      </p:tavLst>
                                    </p:anim>
                                    <p:anim calcmode="lin" valueType="num">
                                      <p:cBhvr additive="base">
                                        <p:cTn id="7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ppt_x"/>
                                          </p:val>
                                        </p:tav>
                                        <p:tav tm="100000">
                                          <p:val>
                                            <p:strVal val="#ppt_x"/>
                                          </p:val>
                                        </p:tav>
                                      </p:tavLst>
                                    </p:anim>
                                    <p:anim calcmode="lin" valueType="num">
                                      <p:cBhvr additive="base">
                                        <p:cTn id="84" dur="500" fill="hold"/>
                                        <p:tgtEl>
                                          <p:spTgt spid="34"/>
                                        </p:tgtEl>
                                        <p:attrNameLst>
                                          <p:attrName>ppt_y</p:attrName>
                                        </p:attrNameLst>
                                      </p:cBhvr>
                                      <p:tavLst>
                                        <p:tav tm="0">
                                          <p:val>
                                            <p:strVal val="1+#ppt_h/2"/>
                                          </p:val>
                                        </p:tav>
                                        <p:tav tm="100000">
                                          <p:val>
                                            <p:strVal val="#ppt_y"/>
                                          </p:val>
                                        </p:tav>
                                      </p:tavLst>
                                    </p:anim>
                                  </p:childTnLst>
                                </p:cTn>
                              </p:par>
                              <p:par>
                                <p:cTn id="85" presetID="2" presetClass="entr" presetSubtype="4" fill="hold" nodeType="withEffect">
                                  <p:stCondLst>
                                    <p:cond delay="0"/>
                                  </p:stCondLst>
                                  <p:childTnLst>
                                    <p:set>
                                      <p:cBhvr>
                                        <p:cTn id="86" dur="1" fill="hold">
                                          <p:stCondLst>
                                            <p:cond delay="0"/>
                                          </p:stCondLst>
                                        </p:cTn>
                                        <p:tgtEl>
                                          <p:spTgt spid="35"/>
                                        </p:tgtEl>
                                        <p:attrNameLst>
                                          <p:attrName>style.visibility</p:attrName>
                                        </p:attrNameLst>
                                      </p:cBhvr>
                                      <p:to>
                                        <p:strVal val="visible"/>
                                      </p:to>
                                    </p:set>
                                    <p:anim calcmode="lin" valueType="num">
                                      <p:cBhvr additive="base">
                                        <p:cTn id="87" dur="500" fill="hold"/>
                                        <p:tgtEl>
                                          <p:spTgt spid="35"/>
                                        </p:tgtEl>
                                        <p:attrNameLst>
                                          <p:attrName>ppt_x</p:attrName>
                                        </p:attrNameLst>
                                      </p:cBhvr>
                                      <p:tavLst>
                                        <p:tav tm="0">
                                          <p:val>
                                            <p:strVal val="#ppt_x"/>
                                          </p:val>
                                        </p:tav>
                                        <p:tav tm="100000">
                                          <p:val>
                                            <p:strVal val="#ppt_x"/>
                                          </p:val>
                                        </p:tav>
                                      </p:tavLst>
                                    </p:anim>
                                    <p:anim calcmode="lin" valueType="num">
                                      <p:cBhvr additive="base">
                                        <p:cTn id="8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1" grpId="0" animBg="1"/>
      <p:bldP spid="82" grpId="0" animBg="1"/>
      <p:bldP spid="83" grpId="0" animBg="1"/>
      <p:bldP spid="84" grpId="0" animBg="1"/>
      <p:bldP spid="84" grpId="1" animBg="1"/>
      <p:bldP spid="105" grpId="0"/>
      <p:bldP spid="107" grpId="0"/>
      <p:bldP spid="109" grpId="0"/>
      <p:bldP spid="111" grpId="0"/>
      <p:bldP spid="113" grpId="0"/>
      <p:bldP spid="113" grpId="1"/>
      <p:bldP spid="24" grpId="0" animBg="1"/>
      <p:bldP spid="23" grpId="0"/>
      <p:bldP spid="26" grpId="0"/>
      <p:bldP spid="28" grpId="0"/>
      <p:bldP spid="32"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84" name="Freeform: Shape 46">
            <a:extLst>
              <a:ext uri="{FF2B5EF4-FFF2-40B4-BE49-F238E27FC236}">
                <a16:creationId xmlns:a16="http://schemas.microsoft.com/office/drawing/2014/main" xmlns="" id="{30105858-8A3E-4676-96A7-18C1A74E36F4}"/>
              </a:ext>
            </a:extLst>
          </p:cNvPr>
          <p:cNvSpPr/>
          <p:nvPr/>
        </p:nvSpPr>
        <p:spPr>
          <a:xfrm rot="5400000">
            <a:off x="253967" y="3649423"/>
            <a:ext cx="1168400" cy="203739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67D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Google Shape;1577;p44"/>
          <p:cNvSpPr txBox="1">
            <a:spLocks noGrp="1"/>
          </p:cNvSpPr>
          <p:nvPr>
            <p:ph type="title"/>
          </p:nvPr>
        </p:nvSpPr>
        <p:spPr>
          <a:xfrm>
            <a:off x="179512" y="4687808"/>
            <a:ext cx="2448272" cy="45569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ΣΥΜΠΕ-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ΡΑΣΜΑΤΑ</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9</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ΣΥΜΠΕΡΑΣΜΑΤΑ (2/4)</a:t>
            </a:r>
            <a:endParaRPr sz="3600" dirty="0">
              <a:solidFill>
                <a:schemeClr val="accent6">
                  <a:lumMod val="50000"/>
                </a:schemeClr>
              </a:solidFill>
              <a:latin typeface="GFS Neohellenic" pitchFamily="2" charset="-95"/>
            </a:endParaRPr>
          </a:p>
        </p:txBody>
      </p:sp>
      <p:sp>
        <p:nvSpPr>
          <p:cNvPr id="40" name="39 - Ορθογώνιο"/>
          <p:cNvSpPr/>
          <p:nvPr/>
        </p:nvSpPr>
        <p:spPr>
          <a:xfrm>
            <a:off x="1763688" y="843558"/>
            <a:ext cx="4464496" cy="3888432"/>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1" name="40 - Ορθογώνιο"/>
          <p:cNvSpPr/>
          <p:nvPr/>
        </p:nvSpPr>
        <p:spPr>
          <a:xfrm>
            <a:off x="2267744" y="843558"/>
            <a:ext cx="3960440" cy="1477328"/>
          </a:xfrm>
          <a:prstGeom prst="rect">
            <a:avLst/>
          </a:prstGeom>
        </p:spPr>
        <p:txBody>
          <a:bodyPr wrap="square">
            <a:spAutoFit/>
          </a:bodyPr>
          <a:lstStyle/>
          <a:p>
            <a:r>
              <a:rPr lang="el-GR" sz="1800" dirty="0" smtClean="0">
                <a:latin typeface="GFS Neohellenic" pitchFamily="2" charset="-95"/>
              </a:rPr>
              <a:t>Οι εκπαιδευτικοί στόχοι είναι σαφείς και γνωστοποιούνται στον εκπαιδευόμενο, ώστε να γνωρίζει τι θα μάθει, γιατί και πώς θα αξιοποιήσει όσα έμαθε.</a:t>
            </a:r>
          </a:p>
        </p:txBody>
      </p:sp>
      <p:pic>
        <p:nvPicPr>
          <p:cNvPr id="42" name="41 - Εικόνα" descr="png-transparent-drawing-lightbulb-miscellaneous-text-photography-thumbnail-removebg-preview.png"/>
          <p:cNvPicPr>
            <a:picLocks noChangeAspect="1"/>
          </p:cNvPicPr>
          <p:nvPr/>
        </p:nvPicPr>
        <p:blipFill>
          <a:blip r:embed="rId3"/>
          <a:stretch>
            <a:fillRect/>
          </a:stretch>
        </p:blipFill>
        <p:spPr>
          <a:xfrm>
            <a:off x="1763688" y="1203598"/>
            <a:ext cx="490364" cy="441328"/>
          </a:xfrm>
          <a:prstGeom prst="rect">
            <a:avLst/>
          </a:prstGeom>
        </p:spPr>
      </p:pic>
      <p:sp>
        <p:nvSpPr>
          <p:cNvPr id="43" name="42 - Ορθογώνιο"/>
          <p:cNvSpPr/>
          <p:nvPr/>
        </p:nvSpPr>
        <p:spPr>
          <a:xfrm>
            <a:off x="6660232" y="843558"/>
            <a:ext cx="1943936" cy="3888432"/>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43 - Ορθογώνιο"/>
          <p:cNvSpPr/>
          <p:nvPr/>
        </p:nvSpPr>
        <p:spPr>
          <a:xfrm>
            <a:off x="6660232" y="915566"/>
            <a:ext cx="1944216" cy="1200329"/>
          </a:xfrm>
          <a:prstGeom prst="rect">
            <a:avLst/>
          </a:prstGeom>
        </p:spPr>
        <p:txBody>
          <a:bodyPr wrap="square">
            <a:spAutoFit/>
          </a:bodyPr>
          <a:lstStyle/>
          <a:p>
            <a:pPr algn="ctr"/>
            <a:r>
              <a:rPr lang="el-GR" sz="1800" dirty="0" smtClean="0">
                <a:latin typeface="GFS Neohellenic" pitchFamily="2" charset="-95"/>
              </a:rPr>
              <a:t>Ινστιτούτο</a:t>
            </a:r>
          </a:p>
          <a:p>
            <a:pPr algn="ctr"/>
            <a:r>
              <a:rPr lang="el-GR" sz="1800" dirty="0" smtClean="0">
                <a:latin typeface="GFS Neohellenic" pitchFamily="2" charset="-95"/>
              </a:rPr>
              <a:t>Εκπαιδευτικής</a:t>
            </a:r>
          </a:p>
          <a:p>
            <a:pPr algn="ctr"/>
            <a:r>
              <a:rPr lang="el-GR" sz="1800" dirty="0" smtClean="0">
                <a:latin typeface="GFS Neohellenic" pitchFamily="2" charset="-95"/>
              </a:rPr>
              <a:t>Πολιτικής</a:t>
            </a:r>
          </a:p>
          <a:p>
            <a:pPr algn="ctr"/>
            <a:r>
              <a:rPr lang="el-GR" sz="1800" dirty="0" smtClean="0">
                <a:latin typeface="GFS Neohellenic" pitchFamily="2" charset="-95"/>
              </a:rPr>
              <a:t>(</a:t>
            </a:r>
            <a:r>
              <a:rPr lang="el-GR" sz="1800" i="1" dirty="0" smtClean="0">
                <a:latin typeface="GFS Neohellenic" pitchFamily="2" charset="-95"/>
              </a:rPr>
              <a:t>2020</a:t>
            </a:r>
            <a:r>
              <a:rPr lang="el-GR" sz="1800" dirty="0" smtClean="0">
                <a:latin typeface="GFS Neohellenic" pitchFamily="2" charset="-95"/>
              </a:rPr>
              <a:t>)</a:t>
            </a:r>
          </a:p>
        </p:txBody>
      </p:sp>
      <p:sp>
        <p:nvSpPr>
          <p:cNvPr id="45" name="44 - Αριστερό-δεξιό βέλος"/>
          <p:cNvSpPr/>
          <p:nvPr/>
        </p:nvSpPr>
        <p:spPr>
          <a:xfrm>
            <a:off x="6084168" y="1203598"/>
            <a:ext cx="720080" cy="360040"/>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6" name="45 - Ορθογώνιο"/>
          <p:cNvSpPr/>
          <p:nvPr/>
        </p:nvSpPr>
        <p:spPr>
          <a:xfrm>
            <a:off x="2267744" y="2283718"/>
            <a:ext cx="3960440" cy="646331"/>
          </a:xfrm>
          <a:prstGeom prst="rect">
            <a:avLst/>
          </a:prstGeom>
        </p:spPr>
        <p:txBody>
          <a:bodyPr wrap="square">
            <a:spAutoFit/>
          </a:bodyPr>
          <a:lstStyle/>
          <a:p>
            <a:r>
              <a:rPr lang="el-GR" sz="1800" dirty="0" smtClean="0">
                <a:latin typeface="GFS Neohellenic" pitchFamily="2" charset="-95"/>
              </a:rPr>
              <a:t>Οι εικόνες που έχουν χρησιμοποιηθεί έχουν ζωηρά χρώματα.</a:t>
            </a:r>
          </a:p>
        </p:txBody>
      </p:sp>
      <p:pic>
        <p:nvPicPr>
          <p:cNvPr id="47" name="46 - Εικόνα" descr="png-transparent-drawing-lightbulb-miscellaneous-text-photography-thumbnail-removebg-preview.png"/>
          <p:cNvPicPr>
            <a:picLocks noChangeAspect="1"/>
          </p:cNvPicPr>
          <p:nvPr/>
        </p:nvPicPr>
        <p:blipFill>
          <a:blip r:embed="rId3"/>
          <a:stretch>
            <a:fillRect/>
          </a:stretch>
        </p:blipFill>
        <p:spPr>
          <a:xfrm>
            <a:off x="1763688" y="2355726"/>
            <a:ext cx="490364" cy="441328"/>
          </a:xfrm>
          <a:prstGeom prst="rect">
            <a:avLst/>
          </a:prstGeom>
        </p:spPr>
      </p:pic>
      <p:sp>
        <p:nvSpPr>
          <p:cNvPr id="48" name="47 - Αριστερό-δεξιό βέλος"/>
          <p:cNvSpPr/>
          <p:nvPr/>
        </p:nvSpPr>
        <p:spPr>
          <a:xfrm>
            <a:off x="6084168" y="2427734"/>
            <a:ext cx="720080" cy="360040"/>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9" name="48 - Ορθογώνιο"/>
          <p:cNvSpPr/>
          <p:nvPr/>
        </p:nvSpPr>
        <p:spPr>
          <a:xfrm>
            <a:off x="6660232" y="2139702"/>
            <a:ext cx="1944216" cy="1200329"/>
          </a:xfrm>
          <a:prstGeom prst="rect">
            <a:avLst/>
          </a:prstGeom>
        </p:spPr>
        <p:txBody>
          <a:bodyPr wrap="square">
            <a:spAutoFit/>
          </a:bodyPr>
          <a:lstStyle/>
          <a:p>
            <a:pPr algn="ctr"/>
            <a:r>
              <a:rPr lang="el-GR" sz="1800" dirty="0" smtClean="0">
                <a:latin typeface="GFS Neohellenic" pitchFamily="2" charset="-95"/>
              </a:rPr>
              <a:t>Θεωρία</a:t>
            </a:r>
          </a:p>
          <a:p>
            <a:pPr algn="ctr"/>
            <a:r>
              <a:rPr lang="el-GR" sz="1800" dirty="0" err="1" smtClean="0">
                <a:latin typeface="GFS Neohellenic" pitchFamily="2" charset="-95"/>
              </a:rPr>
              <a:t>Μουζακιώτου</a:t>
            </a:r>
            <a:r>
              <a:rPr lang="el-GR" sz="1800" dirty="0" smtClean="0">
                <a:latin typeface="GFS Neohellenic" pitchFamily="2" charset="-95"/>
              </a:rPr>
              <a:t> </a:t>
            </a:r>
          </a:p>
          <a:p>
            <a:pPr algn="ctr"/>
            <a:r>
              <a:rPr lang="el-GR" sz="1800" dirty="0" smtClean="0">
                <a:latin typeface="GFS Neohellenic" pitchFamily="2" charset="-95"/>
              </a:rPr>
              <a:t>&amp; </a:t>
            </a:r>
            <a:r>
              <a:rPr lang="el-GR" sz="1800" dirty="0" err="1" smtClean="0">
                <a:latin typeface="GFS Neohellenic" pitchFamily="2" charset="-95"/>
              </a:rPr>
              <a:t>Κανονάκη</a:t>
            </a:r>
            <a:endParaRPr lang="el-GR" sz="1800" dirty="0" smtClean="0">
              <a:latin typeface="GFS Neohellenic" pitchFamily="2" charset="-95"/>
            </a:endParaRPr>
          </a:p>
          <a:p>
            <a:pPr algn="ctr"/>
            <a:r>
              <a:rPr lang="el-GR" sz="1800" dirty="0" smtClean="0">
                <a:latin typeface="GFS Neohellenic" pitchFamily="2" charset="-95"/>
              </a:rPr>
              <a:t>(</a:t>
            </a:r>
            <a:r>
              <a:rPr lang="el-GR" sz="1800" i="1" dirty="0" smtClean="0">
                <a:latin typeface="GFS Neohellenic" pitchFamily="2" charset="-95"/>
              </a:rPr>
              <a:t>2015</a:t>
            </a:r>
            <a:r>
              <a:rPr lang="el-GR" sz="1800" dirty="0" smtClean="0">
                <a:latin typeface="GFS Neohellenic" pitchFamily="2" charset="-95"/>
              </a:rPr>
              <a:t>)</a:t>
            </a:r>
          </a:p>
        </p:txBody>
      </p:sp>
      <p:sp>
        <p:nvSpPr>
          <p:cNvPr id="50" name="49 - Ορθογώνιο"/>
          <p:cNvSpPr/>
          <p:nvPr/>
        </p:nvSpPr>
        <p:spPr>
          <a:xfrm>
            <a:off x="2267744" y="2931790"/>
            <a:ext cx="4032448" cy="1754326"/>
          </a:xfrm>
          <a:prstGeom prst="rect">
            <a:avLst/>
          </a:prstGeom>
        </p:spPr>
        <p:txBody>
          <a:bodyPr wrap="square">
            <a:spAutoFit/>
          </a:bodyPr>
          <a:lstStyle/>
          <a:p>
            <a:r>
              <a:rPr lang="el-GR" sz="1800" dirty="0" smtClean="0">
                <a:latin typeface="GFS Neohellenic" pitchFamily="2" charset="-95"/>
              </a:rPr>
              <a:t>Αναπτύσσονται πολλαπλές προοπτικές και αναπαραστάσεις εννοιών, όπως θεωρητικές παρουσιάσεις, παραδείγματα, ασκήσεις, δραστηριότητες, προσομοιώσεις πραγματικών καταστάσεων, ομαδικές εργασίες.</a:t>
            </a:r>
          </a:p>
        </p:txBody>
      </p:sp>
      <p:pic>
        <p:nvPicPr>
          <p:cNvPr id="51" name="50 - Εικόνα" descr="png-transparent-drawing-lightbulb-miscellaneous-text-photography-thumbnail-removebg-preview.png"/>
          <p:cNvPicPr>
            <a:picLocks noChangeAspect="1"/>
          </p:cNvPicPr>
          <p:nvPr/>
        </p:nvPicPr>
        <p:blipFill>
          <a:blip r:embed="rId3"/>
          <a:stretch>
            <a:fillRect/>
          </a:stretch>
        </p:blipFill>
        <p:spPr>
          <a:xfrm>
            <a:off x="1763688" y="3507854"/>
            <a:ext cx="490364" cy="441328"/>
          </a:xfrm>
          <a:prstGeom prst="rect">
            <a:avLst/>
          </a:prstGeom>
        </p:spPr>
      </p:pic>
      <p:sp>
        <p:nvSpPr>
          <p:cNvPr id="52" name="51 - Αριστερό-δεξιό βέλος"/>
          <p:cNvSpPr/>
          <p:nvPr/>
        </p:nvSpPr>
        <p:spPr>
          <a:xfrm>
            <a:off x="6084168" y="4011910"/>
            <a:ext cx="720080" cy="360040"/>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3" name="52 - Ορθογώνιο"/>
          <p:cNvSpPr/>
          <p:nvPr/>
        </p:nvSpPr>
        <p:spPr>
          <a:xfrm>
            <a:off x="6660232" y="3435846"/>
            <a:ext cx="1944216" cy="1200329"/>
          </a:xfrm>
          <a:prstGeom prst="rect">
            <a:avLst/>
          </a:prstGeom>
        </p:spPr>
        <p:txBody>
          <a:bodyPr wrap="square">
            <a:spAutoFit/>
          </a:bodyPr>
          <a:lstStyle/>
          <a:p>
            <a:pPr algn="ctr"/>
            <a:r>
              <a:rPr lang="el-GR" sz="1800" dirty="0" smtClean="0">
                <a:latin typeface="GFS Neohellenic" pitchFamily="2" charset="-95"/>
              </a:rPr>
              <a:t>Αρχές δημιουργίας Ε.Υ. </a:t>
            </a:r>
            <a:r>
              <a:rPr lang="el-GR" sz="1800" dirty="0" err="1" smtClean="0">
                <a:latin typeface="GFS Neohellenic" pitchFamily="2" charset="-95"/>
              </a:rPr>
              <a:t>Γρηγοριάδου</a:t>
            </a:r>
            <a:r>
              <a:rPr lang="el-GR" sz="1800" dirty="0" smtClean="0">
                <a:latin typeface="GFS Neohellenic" pitchFamily="2" charset="-95"/>
              </a:rPr>
              <a:t>, Παπανικολάου &amp; </a:t>
            </a:r>
            <a:r>
              <a:rPr lang="el-GR" sz="1800" dirty="0" err="1" smtClean="0">
                <a:latin typeface="GFS Neohellenic" pitchFamily="2" charset="-95"/>
              </a:rPr>
              <a:t>Κορνηλάκη</a:t>
            </a:r>
            <a:r>
              <a:rPr lang="el-GR" sz="1800" dirty="0" smtClean="0">
                <a:latin typeface="GFS Neohellenic" pitchFamily="2" charset="-95"/>
              </a:rPr>
              <a:t> (</a:t>
            </a:r>
            <a:r>
              <a:rPr lang="el-GR" sz="1800" i="1" dirty="0" smtClean="0">
                <a:latin typeface="GFS Neohellenic" pitchFamily="2" charset="-95"/>
              </a:rPr>
              <a:t>2001</a:t>
            </a:r>
            <a:r>
              <a:rPr lang="el-GR" sz="1800" dirty="0" smtClean="0">
                <a:latin typeface="GFS Neohellenic" pitchFamily="2" charset="-95"/>
              </a:rPr>
              <a:t>)</a:t>
            </a:r>
          </a:p>
        </p:txBody>
      </p:sp>
      <p:sp>
        <p:nvSpPr>
          <p:cNvPr id="54" name="53 - Ορθογώνιο"/>
          <p:cNvSpPr/>
          <p:nvPr/>
        </p:nvSpPr>
        <p:spPr>
          <a:xfrm>
            <a:off x="2267744" y="843558"/>
            <a:ext cx="3960440" cy="1200329"/>
          </a:xfrm>
          <a:prstGeom prst="rect">
            <a:avLst/>
          </a:prstGeom>
        </p:spPr>
        <p:txBody>
          <a:bodyPr wrap="square">
            <a:spAutoFit/>
          </a:bodyPr>
          <a:lstStyle/>
          <a:p>
            <a:r>
              <a:rPr lang="el-GR" sz="1800" dirty="0" smtClean="0">
                <a:latin typeface="GFS Neohellenic" pitchFamily="2" charset="-95"/>
              </a:rPr>
              <a:t>Ενίσχυση του ενδιαφέροντος του εκπαιδευόμενου, λόγω του ελκυστικού περιβάλλοντος μάθησης που προσφέρει η αξιοποίηση της τεχνολογίας.</a:t>
            </a:r>
          </a:p>
        </p:txBody>
      </p:sp>
      <p:pic>
        <p:nvPicPr>
          <p:cNvPr id="55" name="54 - Εικόνα" descr="png-transparent-drawing-lightbulb-miscellaneous-text-photography-thumbnail-removebg-preview.png"/>
          <p:cNvPicPr>
            <a:picLocks noChangeAspect="1"/>
          </p:cNvPicPr>
          <p:nvPr/>
        </p:nvPicPr>
        <p:blipFill>
          <a:blip r:embed="rId3"/>
          <a:stretch>
            <a:fillRect/>
          </a:stretch>
        </p:blipFill>
        <p:spPr>
          <a:xfrm>
            <a:off x="1763688" y="1131590"/>
            <a:ext cx="490364" cy="441328"/>
          </a:xfrm>
          <a:prstGeom prst="rect">
            <a:avLst/>
          </a:prstGeom>
        </p:spPr>
      </p:pic>
      <p:sp>
        <p:nvSpPr>
          <p:cNvPr id="56" name="55 - Ορθογώνιο"/>
          <p:cNvSpPr/>
          <p:nvPr/>
        </p:nvSpPr>
        <p:spPr>
          <a:xfrm>
            <a:off x="6660232" y="1059582"/>
            <a:ext cx="1944216" cy="646331"/>
          </a:xfrm>
          <a:prstGeom prst="rect">
            <a:avLst/>
          </a:prstGeom>
        </p:spPr>
        <p:txBody>
          <a:bodyPr wrap="square">
            <a:spAutoFit/>
          </a:bodyPr>
          <a:lstStyle/>
          <a:p>
            <a:pPr algn="ctr"/>
            <a:r>
              <a:rPr lang="el-GR" sz="1800" dirty="0" smtClean="0">
                <a:latin typeface="GFS Neohellenic" pitchFamily="2" charset="-95"/>
              </a:rPr>
              <a:t>Αναστασιάδης</a:t>
            </a:r>
          </a:p>
          <a:p>
            <a:pPr algn="ctr"/>
            <a:r>
              <a:rPr lang="el-GR" sz="1800" dirty="0" smtClean="0">
                <a:latin typeface="GFS Neohellenic" pitchFamily="2" charset="-95"/>
              </a:rPr>
              <a:t>(</a:t>
            </a:r>
            <a:r>
              <a:rPr lang="el-GR" sz="1800" i="1" dirty="0" smtClean="0">
                <a:latin typeface="GFS Neohellenic" pitchFamily="2" charset="-95"/>
              </a:rPr>
              <a:t>2008</a:t>
            </a:r>
            <a:r>
              <a:rPr lang="el-GR" sz="1800" dirty="0" smtClean="0">
                <a:latin typeface="GFS Neohellenic" pitchFamily="2" charset="-95"/>
              </a:rPr>
              <a:t>)</a:t>
            </a:r>
          </a:p>
        </p:txBody>
      </p:sp>
      <p:sp>
        <p:nvSpPr>
          <p:cNvPr id="57" name="56 - Ορθογώνιο"/>
          <p:cNvSpPr/>
          <p:nvPr/>
        </p:nvSpPr>
        <p:spPr>
          <a:xfrm>
            <a:off x="2267744" y="2067694"/>
            <a:ext cx="3960440" cy="646331"/>
          </a:xfrm>
          <a:prstGeom prst="rect">
            <a:avLst/>
          </a:prstGeom>
        </p:spPr>
        <p:txBody>
          <a:bodyPr wrap="square">
            <a:spAutoFit/>
          </a:bodyPr>
          <a:lstStyle/>
          <a:p>
            <a:r>
              <a:rPr lang="el-GR" sz="1800" dirty="0" smtClean="0">
                <a:latin typeface="GFS Neohellenic" pitchFamily="2" charset="-95"/>
              </a:rPr>
              <a:t>Η πολυμορφικότητα του Ε.Υ. ενδυνάμωσε τη μαθησιακή διαδικασία.</a:t>
            </a:r>
          </a:p>
        </p:txBody>
      </p:sp>
      <p:pic>
        <p:nvPicPr>
          <p:cNvPr id="58" name="57 - Εικόνα" descr="png-transparent-drawing-lightbulb-miscellaneous-text-photography-thumbnail-removebg-preview.png"/>
          <p:cNvPicPr>
            <a:picLocks noChangeAspect="1"/>
          </p:cNvPicPr>
          <p:nvPr/>
        </p:nvPicPr>
        <p:blipFill>
          <a:blip r:embed="rId3"/>
          <a:stretch>
            <a:fillRect/>
          </a:stretch>
        </p:blipFill>
        <p:spPr>
          <a:xfrm>
            <a:off x="1763688" y="2139702"/>
            <a:ext cx="490364" cy="441328"/>
          </a:xfrm>
          <a:prstGeom prst="rect">
            <a:avLst/>
          </a:prstGeom>
        </p:spPr>
      </p:pic>
      <p:sp>
        <p:nvSpPr>
          <p:cNvPr id="59" name="58 - Αριστερό-δεξιό βέλος"/>
          <p:cNvSpPr/>
          <p:nvPr/>
        </p:nvSpPr>
        <p:spPr>
          <a:xfrm>
            <a:off x="6084168" y="2139702"/>
            <a:ext cx="720080" cy="360040"/>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0" name="59 - Ορθογώνιο"/>
          <p:cNvSpPr/>
          <p:nvPr/>
        </p:nvSpPr>
        <p:spPr>
          <a:xfrm>
            <a:off x="6660232" y="1923678"/>
            <a:ext cx="1944216" cy="923330"/>
          </a:xfrm>
          <a:prstGeom prst="rect">
            <a:avLst/>
          </a:prstGeom>
        </p:spPr>
        <p:txBody>
          <a:bodyPr wrap="square">
            <a:spAutoFit/>
          </a:bodyPr>
          <a:lstStyle/>
          <a:p>
            <a:pPr algn="ctr"/>
            <a:r>
              <a:rPr lang="el-GR" sz="1800" dirty="0" smtClean="0">
                <a:latin typeface="GFS Neohellenic" pitchFamily="2" charset="-95"/>
              </a:rPr>
              <a:t>Βλάχος, </a:t>
            </a:r>
            <a:r>
              <a:rPr lang="el-GR" sz="1800" dirty="0" err="1" smtClean="0">
                <a:latin typeface="GFS Neohellenic" pitchFamily="2" charset="-95"/>
              </a:rPr>
              <a:t>Κωτσίδης</a:t>
            </a:r>
            <a:r>
              <a:rPr lang="el-GR" sz="1800" dirty="0" smtClean="0">
                <a:latin typeface="GFS Neohellenic" pitchFamily="2" charset="-95"/>
              </a:rPr>
              <a:t> &amp; Παπαδάκη</a:t>
            </a:r>
          </a:p>
          <a:p>
            <a:pPr algn="ctr"/>
            <a:r>
              <a:rPr lang="el-GR" sz="1800" dirty="0" smtClean="0">
                <a:latin typeface="GFS Neohellenic" pitchFamily="2" charset="-95"/>
              </a:rPr>
              <a:t>(</a:t>
            </a:r>
            <a:r>
              <a:rPr lang="el-GR" sz="1800" i="1" dirty="0" smtClean="0">
                <a:latin typeface="GFS Neohellenic" pitchFamily="2" charset="-95"/>
              </a:rPr>
              <a:t>2022</a:t>
            </a:r>
            <a:r>
              <a:rPr lang="el-GR" sz="1800" dirty="0" smtClean="0">
                <a:latin typeface="GFS Neohellenic" pitchFamily="2" charset="-95"/>
              </a:rPr>
              <a:t>)</a:t>
            </a:r>
          </a:p>
        </p:txBody>
      </p:sp>
      <p:sp>
        <p:nvSpPr>
          <p:cNvPr id="61" name="60 - Ορθογώνιο"/>
          <p:cNvSpPr/>
          <p:nvPr/>
        </p:nvSpPr>
        <p:spPr>
          <a:xfrm>
            <a:off x="2267744" y="2715767"/>
            <a:ext cx="3960440" cy="1200329"/>
          </a:xfrm>
          <a:prstGeom prst="rect">
            <a:avLst/>
          </a:prstGeom>
        </p:spPr>
        <p:txBody>
          <a:bodyPr wrap="square">
            <a:spAutoFit/>
          </a:bodyPr>
          <a:lstStyle/>
          <a:p>
            <a:r>
              <a:rPr lang="el-GR" sz="1800" dirty="0" smtClean="0">
                <a:latin typeface="GFS Neohellenic" pitchFamily="2" charset="-95"/>
              </a:rPr>
              <a:t>Τα τεχνικά προβλήματα και η δυσκολία στην έκφραση αποριών αποθαρρύνουν τον εκπαιδευόμενο.</a:t>
            </a:r>
          </a:p>
          <a:p>
            <a:r>
              <a:rPr lang="el-GR" sz="1800" dirty="0" smtClean="0">
                <a:latin typeface="GFS Neohellenic" pitchFamily="2" charset="-95"/>
              </a:rPr>
              <a:t>.</a:t>
            </a:r>
          </a:p>
        </p:txBody>
      </p:sp>
      <p:pic>
        <p:nvPicPr>
          <p:cNvPr id="64" name="63 - Εικόνα" descr="png-transparent-drawing-lightbulb-miscellaneous-text-photography-thumbnail-removebg-preview.png"/>
          <p:cNvPicPr>
            <a:picLocks noChangeAspect="1"/>
          </p:cNvPicPr>
          <p:nvPr/>
        </p:nvPicPr>
        <p:blipFill>
          <a:blip r:embed="rId3"/>
          <a:stretch>
            <a:fillRect/>
          </a:stretch>
        </p:blipFill>
        <p:spPr>
          <a:xfrm>
            <a:off x="1763688" y="2859782"/>
            <a:ext cx="490364" cy="441328"/>
          </a:xfrm>
          <a:prstGeom prst="rect">
            <a:avLst/>
          </a:prstGeom>
        </p:spPr>
      </p:pic>
      <p:sp>
        <p:nvSpPr>
          <p:cNvPr id="65" name="64 - Αριστερό-δεξιό βέλος"/>
          <p:cNvSpPr/>
          <p:nvPr/>
        </p:nvSpPr>
        <p:spPr>
          <a:xfrm>
            <a:off x="6084168" y="3075806"/>
            <a:ext cx="720080" cy="360040"/>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6" name="65 - Ορθογώνιο"/>
          <p:cNvSpPr/>
          <p:nvPr/>
        </p:nvSpPr>
        <p:spPr>
          <a:xfrm>
            <a:off x="6660232" y="2931790"/>
            <a:ext cx="1944216" cy="646331"/>
          </a:xfrm>
          <a:prstGeom prst="rect">
            <a:avLst/>
          </a:prstGeom>
        </p:spPr>
        <p:txBody>
          <a:bodyPr wrap="square">
            <a:spAutoFit/>
          </a:bodyPr>
          <a:lstStyle/>
          <a:p>
            <a:pPr algn="ctr"/>
            <a:r>
              <a:rPr lang="el-GR" sz="1800" dirty="0" smtClean="0">
                <a:latin typeface="GFS Neohellenic" pitchFamily="2" charset="-95"/>
              </a:rPr>
              <a:t>Κοντογεωργάκου</a:t>
            </a:r>
          </a:p>
          <a:p>
            <a:pPr algn="ctr"/>
            <a:r>
              <a:rPr lang="el-GR" sz="1800" dirty="0" smtClean="0">
                <a:latin typeface="GFS Neohellenic" pitchFamily="2" charset="-95"/>
              </a:rPr>
              <a:t>(</a:t>
            </a:r>
            <a:r>
              <a:rPr lang="el-GR" sz="1800" i="1" dirty="0" smtClean="0">
                <a:latin typeface="GFS Neohellenic" pitchFamily="2" charset="-95"/>
              </a:rPr>
              <a:t>2021</a:t>
            </a:r>
            <a:r>
              <a:rPr lang="el-GR" sz="1800" dirty="0" smtClean="0">
                <a:latin typeface="GFS Neohellenic" pitchFamily="2" charset="-95"/>
              </a:rPr>
              <a:t>)</a:t>
            </a:r>
          </a:p>
        </p:txBody>
      </p:sp>
      <p:sp>
        <p:nvSpPr>
          <p:cNvPr id="70" name="69 - Ορθογώνιο"/>
          <p:cNvSpPr/>
          <p:nvPr/>
        </p:nvSpPr>
        <p:spPr>
          <a:xfrm>
            <a:off x="2267744" y="3579862"/>
            <a:ext cx="3960440" cy="1200329"/>
          </a:xfrm>
          <a:prstGeom prst="rect">
            <a:avLst/>
          </a:prstGeom>
        </p:spPr>
        <p:txBody>
          <a:bodyPr wrap="square">
            <a:spAutoFit/>
          </a:bodyPr>
          <a:lstStyle/>
          <a:p>
            <a:r>
              <a:rPr lang="el-GR" sz="1800" dirty="0" smtClean="0">
                <a:latin typeface="GFS Neohellenic" pitchFamily="2" charset="-95"/>
              </a:rPr>
              <a:t>Παρατηρείται  βελτίωση της επίδοσης των μαθητών, μετά από τη συμμετοχή τους στο πρόγραμμα συμπληρωματικής σχολικής ΕξΑΕ.</a:t>
            </a:r>
          </a:p>
        </p:txBody>
      </p:sp>
      <p:pic>
        <p:nvPicPr>
          <p:cNvPr id="71" name="70 - Εικόνα" descr="png-transparent-drawing-lightbulb-miscellaneous-text-photography-thumbnail-removebg-preview.png"/>
          <p:cNvPicPr>
            <a:picLocks noChangeAspect="1"/>
          </p:cNvPicPr>
          <p:nvPr/>
        </p:nvPicPr>
        <p:blipFill>
          <a:blip r:embed="rId3"/>
          <a:stretch>
            <a:fillRect/>
          </a:stretch>
        </p:blipFill>
        <p:spPr>
          <a:xfrm>
            <a:off x="1763688" y="3795886"/>
            <a:ext cx="490364" cy="441328"/>
          </a:xfrm>
          <a:prstGeom prst="rect">
            <a:avLst/>
          </a:prstGeom>
        </p:spPr>
      </p:pic>
      <p:sp>
        <p:nvSpPr>
          <p:cNvPr id="72" name="71 - Αριστερό-δεξιό βέλος"/>
          <p:cNvSpPr/>
          <p:nvPr/>
        </p:nvSpPr>
        <p:spPr>
          <a:xfrm>
            <a:off x="6084168" y="3939902"/>
            <a:ext cx="720080" cy="360040"/>
          </a:xfrm>
          <a:prstGeom prst="lef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3" name="72 - Ορθογώνιο"/>
          <p:cNvSpPr/>
          <p:nvPr/>
        </p:nvSpPr>
        <p:spPr>
          <a:xfrm>
            <a:off x="6660232" y="3795886"/>
            <a:ext cx="1944216" cy="646331"/>
          </a:xfrm>
          <a:prstGeom prst="rect">
            <a:avLst/>
          </a:prstGeom>
        </p:spPr>
        <p:txBody>
          <a:bodyPr wrap="square">
            <a:spAutoFit/>
          </a:bodyPr>
          <a:lstStyle/>
          <a:p>
            <a:pPr algn="ctr"/>
            <a:r>
              <a:rPr lang="el-GR" sz="1800" dirty="0" err="1" smtClean="0">
                <a:latin typeface="GFS Neohellenic" pitchFamily="2" charset="-95"/>
              </a:rPr>
              <a:t>Σκουλαρίδου</a:t>
            </a:r>
            <a:r>
              <a:rPr lang="el-GR" sz="1800" dirty="0" smtClean="0">
                <a:latin typeface="GFS Neohellenic" pitchFamily="2" charset="-95"/>
              </a:rPr>
              <a:t> &amp; Μαυροειδή (</a:t>
            </a:r>
            <a:r>
              <a:rPr lang="el-GR" sz="1800" i="1" dirty="0" smtClean="0">
                <a:latin typeface="GFS Neohellenic" pitchFamily="2" charset="-95"/>
              </a:rPr>
              <a:t>2016</a:t>
            </a:r>
            <a:r>
              <a:rPr lang="el-GR" sz="1800" dirty="0" smtClean="0">
                <a:latin typeface="GFS Neohellenic" pitchFamily="2" charset="-95"/>
              </a:rPr>
              <a:t>)</a:t>
            </a:r>
          </a:p>
        </p:txBody>
      </p:sp>
      <p:sp>
        <p:nvSpPr>
          <p:cNvPr id="75" name="Google Shape;1740;p46"/>
          <p:cNvSpPr txBox="1">
            <a:spLocks/>
          </p:cNvSpPr>
          <p:nvPr/>
        </p:nvSpPr>
        <p:spPr>
          <a:xfrm>
            <a:off x="107504" y="1491630"/>
            <a:ext cx="6120680" cy="432048"/>
          </a:xfrm>
          <a:prstGeom prst="rect">
            <a:avLst/>
          </a:prstGeom>
          <a:noFill/>
          <a:ln>
            <a:noFill/>
          </a:ln>
        </p:spPr>
        <p:txBody>
          <a:bodyPr spcFirstLastPara="1" wrap="square" lIns="90000" tIns="90000" rIns="90000" bIns="90000" anchor="t" anchorCtr="0">
            <a:noAutofit/>
          </a:bodyPr>
          <a:lstStyle/>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ΣΥΓΚΡΙΣΗ</a:t>
            </a:r>
          </a:p>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ΕΥΡΗΜΑΤΩΝ</a:t>
            </a:r>
          </a:p>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ΜΕ ΑΛΛΕΣ</a:t>
            </a:r>
          </a:p>
          <a:p>
            <a:pPr lvl="0">
              <a:lnSpc>
                <a:spcPct val="115000"/>
              </a:lnSpc>
              <a:buClr>
                <a:schemeClr val="accent1"/>
              </a:buClr>
              <a:buSzPts val="1200"/>
              <a:defRPr/>
            </a:pPr>
            <a:r>
              <a:rPr lang="el-GR" sz="2000" b="1" dirty="0" smtClean="0">
                <a:solidFill>
                  <a:schemeClr val="accent5">
                    <a:lumMod val="10000"/>
                  </a:schemeClr>
                </a:solidFill>
                <a:latin typeface="GFS Neohellenic" pitchFamily="2" charset="-95"/>
                <a:ea typeface="Asap"/>
                <a:cs typeface="Asap"/>
                <a:sym typeface="Asap"/>
              </a:rPr>
              <a:t>ΕΡΕΥΝΕΣ</a:t>
            </a:r>
            <a:endParaRPr lang="el-GR" sz="2000" b="1" dirty="0">
              <a:solidFill>
                <a:schemeClr val="accent5">
                  <a:lumMod val="10000"/>
                </a:schemeClr>
              </a:solidFill>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3"/>
                                        </p:tgtEl>
                                        <p:attrNameLst>
                                          <p:attrName>style.visibility</p:attrName>
                                        </p:attrNameLst>
                                      </p:cBhvr>
                                      <p:to>
                                        <p:strVal val="visible"/>
                                      </p:to>
                                    </p:set>
                                    <p:anim calcmode="lin" valueType="num">
                                      <p:cBhvr additive="base">
                                        <p:cTn id="11" dur="500" fill="hold"/>
                                        <p:tgtEl>
                                          <p:spTgt spid="43"/>
                                        </p:tgtEl>
                                        <p:attrNameLst>
                                          <p:attrName>ppt_x</p:attrName>
                                        </p:attrNameLst>
                                      </p:cBhvr>
                                      <p:tavLst>
                                        <p:tav tm="0">
                                          <p:val>
                                            <p:strVal val="#ppt_x"/>
                                          </p:val>
                                        </p:tav>
                                        <p:tav tm="100000">
                                          <p:val>
                                            <p:strVal val="#ppt_x"/>
                                          </p:val>
                                        </p:tav>
                                      </p:tavLst>
                                    </p:anim>
                                    <p:anim calcmode="lin" valueType="num">
                                      <p:cBhvr additive="base">
                                        <p:cTn id="12" dur="500" fill="hold"/>
                                        <p:tgtEl>
                                          <p:spTgt spid="43"/>
                                        </p:tgtEl>
                                        <p:attrNameLst>
                                          <p:attrName>ppt_y</p:attrName>
                                        </p:attrNameLst>
                                      </p:cBhvr>
                                      <p:tavLst>
                                        <p:tav tm="0">
                                          <p:val>
                                            <p:strVal val="1+#ppt_h/2"/>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75"/>
                                        </p:tgtEl>
                                        <p:attrNameLst>
                                          <p:attrName>style.visibility</p:attrName>
                                        </p:attrNameLst>
                                      </p:cBhvr>
                                      <p:to>
                                        <p:strVal val="visible"/>
                                      </p:to>
                                    </p:set>
                                    <p:anim calcmode="lin" valueType="num">
                                      <p:cBhvr additive="base">
                                        <p:cTn id="15" dur="500" fill="hold"/>
                                        <p:tgtEl>
                                          <p:spTgt spid="75"/>
                                        </p:tgtEl>
                                        <p:attrNameLst>
                                          <p:attrName>ppt_x</p:attrName>
                                        </p:attrNameLst>
                                      </p:cBhvr>
                                      <p:tavLst>
                                        <p:tav tm="0">
                                          <p:val>
                                            <p:strVal val="0-#ppt_w/2"/>
                                          </p:val>
                                        </p:tav>
                                        <p:tav tm="100000">
                                          <p:val>
                                            <p:strVal val="#ppt_x"/>
                                          </p:val>
                                        </p:tav>
                                      </p:tavLst>
                                    </p:anim>
                                    <p:anim calcmode="lin" valueType="num">
                                      <p:cBhvr additive="base">
                                        <p:cTn id="16" dur="500" fill="hold"/>
                                        <p:tgtEl>
                                          <p:spTgt spid="7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anim calcmode="lin" valueType="num">
                                      <p:cBhvr additive="base">
                                        <p:cTn id="21" dur="500" fill="hold"/>
                                        <p:tgtEl>
                                          <p:spTgt spid="44"/>
                                        </p:tgtEl>
                                        <p:attrNameLst>
                                          <p:attrName>ppt_x</p:attrName>
                                        </p:attrNameLst>
                                      </p:cBhvr>
                                      <p:tavLst>
                                        <p:tav tm="0">
                                          <p:val>
                                            <p:strVal val="1+#ppt_w/2"/>
                                          </p:val>
                                        </p:tav>
                                        <p:tav tm="100000">
                                          <p:val>
                                            <p:strVal val="#ppt_x"/>
                                          </p:val>
                                        </p:tav>
                                      </p:tavLst>
                                    </p:anim>
                                    <p:anim calcmode="lin" valueType="num">
                                      <p:cBhvr additive="base">
                                        <p:cTn id="22" dur="500" fill="hold"/>
                                        <p:tgtEl>
                                          <p:spTgt spid="44"/>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1+#ppt_w/2"/>
                                          </p:val>
                                        </p:tav>
                                        <p:tav tm="100000">
                                          <p:val>
                                            <p:strVal val="#ppt_x"/>
                                          </p:val>
                                        </p:tav>
                                      </p:tavLst>
                                    </p:anim>
                                    <p:anim calcmode="lin" valueType="num">
                                      <p:cBhvr additive="base">
                                        <p:cTn id="26" dur="500" fill="hold"/>
                                        <p:tgtEl>
                                          <p:spTgt spid="49"/>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53"/>
                                        </p:tgtEl>
                                        <p:attrNameLst>
                                          <p:attrName>style.visibility</p:attrName>
                                        </p:attrNameLst>
                                      </p:cBhvr>
                                      <p:to>
                                        <p:strVal val="visible"/>
                                      </p:to>
                                    </p:set>
                                    <p:anim calcmode="lin" valueType="num">
                                      <p:cBhvr additive="base">
                                        <p:cTn id="29" dur="500" fill="hold"/>
                                        <p:tgtEl>
                                          <p:spTgt spid="53"/>
                                        </p:tgtEl>
                                        <p:attrNameLst>
                                          <p:attrName>ppt_x</p:attrName>
                                        </p:attrNameLst>
                                      </p:cBhvr>
                                      <p:tavLst>
                                        <p:tav tm="0">
                                          <p:val>
                                            <p:strVal val="1+#ppt_w/2"/>
                                          </p:val>
                                        </p:tav>
                                        <p:tav tm="100000">
                                          <p:val>
                                            <p:strVal val="#ppt_x"/>
                                          </p:val>
                                        </p:tav>
                                      </p:tavLst>
                                    </p:anim>
                                    <p:anim calcmode="lin" valueType="num">
                                      <p:cBhvr additive="base">
                                        <p:cTn id="30" dur="500" fill="hold"/>
                                        <p:tgtEl>
                                          <p:spTgt spid="5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0-#ppt_w/2"/>
                                          </p:val>
                                        </p:tav>
                                        <p:tav tm="100000">
                                          <p:val>
                                            <p:strVal val="#ppt_x"/>
                                          </p:val>
                                        </p:tav>
                                      </p:tavLst>
                                    </p:anim>
                                    <p:anim calcmode="lin" valueType="num">
                                      <p:cBhvr additive="base">
                                        <p:cTn id="36" dur="500" fill="hold"/>
                                        <p:tgtEl>
                                          <p:spTgt spid="41"/>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additive="base">
                                        <p:cTn id="39" dur="500" fill="hold"/>
                                        <p:tgtEl>
                                          <p:spTgt spid="42"/>
                                        </p:tgtEl>
                                        <p:attrNameLst>
                                          <p:attrName>ppt_x</p:attrName>
                                        </p:attrNameLst>
                                      </p:cBhvr>
                                      <p:tavLst>
                                        <p:tav tm="0">
                                          <p:val>
                                            <p:strVal val="0-#ppt_w/2"/>
                                          </p:val>
                                        </p:tav>
                                        <p:tav tm="100000">
                                          <p:val>
                                            <p:strVal val="#ppt_x"/>
                                          </p:val>
                                        </p:tav>
                                      </p:tavLst>
                                    </p:anim>
                                    <p:anim calcmode="lin" valueType="num">
                                      <p:cBhvr additive="base">
                                        <p:cTn id="40" dur="500" fill="hold"/>
                                        <p:tgtEl>
                                          <p:spTgt spid="42"/>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 calcmode="lin" valueType="num">
                                      <p:cBhvr additive="base">
                                        <p:cTn id="43" dur="500" fill="hold"/>
                                        <p:tgtEl>
                                          <p:spTgt spid="45"/>
                                        </p:tgtEl>
                                        <p:attrNameLst>
                                          <p:attrName>ppt_x</p:attrName>
                                        </p:attrNameLst>
                                      </p:cBhvr>
                                      <p:tavLst>
                                        <p:tav tm="0">
                                          <p:val>
                                            <p:strVal val="0-#ppt_w/2"/>
                                          </p:val>
                                        </p:tav>
                                        <p:tav tm="100000">
                                          <p:val>
                                            <p:strVal val="#ppt_x"/>
                                          </p:val>
                                        </p:tav>
                                      </p:tavLst>
                                    </p:anim>
                                    <p:anim calcmode="lin" valueType="num">
                                      <p:cBhvr additive="base">
                                        <p:cTn id="44"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6"/>
                                        </p:tgtEl>
                                        <p:attrNameLst>
                                          <p:attrName>style.visibility</p:attrName>
                                        </p:attrNameLst>
                                      </p:cBhvr>
                                      <p:to>
                                        <p:strVal val="visible"/>
                                      </p:to>
                                    </p:set>
                                    <p:anim calcmode="lin" valueType="num">
                                      <p:cBhvr additive="base">
                                        <p:cTn id="49" dur="500" fill="hold"/>
                                        <p:tgtEl>
                                          <p:spTgt spid="46"/>
                                        </p:tgtEl>
                                        <p:attrNameLst>
                                          <p:attrName>ppt_x</p:attrName>
                                        </p:attrNameLst>
                                      </p:cBhvr>
                                      <p:tavLst>
                                        <p:tav tm="0">
                                          <p:val>
                                            <p:strVal val="0-#ppt_w/2"/>
                                          </p:val>
                                        </p:tav>
                                        <p:tav tm="100000">
                                          <p:val>
                                            <p:strVal val="#ppt_x"/>
                                          </p:val>
                                        </p:tav>
                                      </p:tavLst>
                                    </p:anim>
                                    <p:anim calcmode="lin" valueType="num">
                                      <p:cBhvr additive="base">
                                        <p:cTn id="50" dur="500" fill="hold"/>
                                        <p:tgtEl>
                                          <p:spTgt spid="46"/>
                                        </p:tgtEl>
                                        <p:attrNameLst>
                                          <p:attrName>ppt_y</p:attrName>
                                        </p:attrNameLst>
                                      </p:cBhvr>
                                      <p:tavLst>
                                        <p:tav tm="0">
                                          <p:val>
                                            <p:strVal val="#ppt_y"/>
                                          </p:val>
                                        </p:tav>
                                        <p:tav tm="100000">
                                          <p:val>
                                            <p:strVal val="#ppt_y"/>
                                          </p:val>
                                        </p:tav>
                                      </p:tavLst>
                                    </p:anim>
                                  </p:childTnLst>
                                </p:cTn>
                              </p:par>
                              <p:par>
                                <p:cTn id="51" presetID="2" presetClass="entr" presetSubtype="8" fill="hold" nodeType="withEffect">
                                  <p:stCondLst>
                                    <p:cond delay="0"/>
                                  </p:stCondLst>
                                  <p:childTnLst>
                                    <p:set>
                                      <p:cBhvr>
                                        <p:cTn id="52" dur="1" fill="hold">
                                          <p:stCondLst>
                                            <p:cond delay="0"/>
                                          </p:stCondLst>
                                        </p:cTn>
                                        <p:tgtEl>
                                          <p:spTgt spid="47"/>
                                        </p:tgtEl>
                                        <p:attrNameLst>
                                          <p:attrName>style.visibility</p:attrName>
                                        </p:attrNameLst>
                                      </p:cBhvr>
                                      <p:to>
                                        <p:strVal val="visible"/>
                                      </p:to>
                                    </p:set>
                                    <p:anim calcmode="lin" valueType="num">
                                      <p:cBhvr additive="base">
                                        <p:cTn id="53" dur="500" fill="hold"/>
                                        <p:tgtEl>
                                          <p:spTgt spid="47"/>
                                        </p:tgtEl>
                                        <p:attrNameLst>
                                          <p:attrName>ppt_x</p:attrName>
                                        </p:attrNameLst>
                                      </p:cBhvr>
                                      <p:tavLst>
                                        <p:tav tm="0">
                                          <p:val>
                                            <p:strVal val="0-#ppt_w/2"/>
                                          </p:val>
                                        </p:tav>
                                        <p:tav tm="100000">
                                          <p:val>
                                            <p:strVal val="#ppt_x"/>
                                          </p:val>
                                        </p:tav>
                                      </p:tavLst>
                                    </p:anim>
                                    <p:anim calcmode="lin" valueType="num">
                                      <p:cBhvr additive="base">
                                        <p:cTn id="54" dur="500" fill="hold"/>
                                        <p:tgtEl>
                                          <p:spTgt spid="47"/>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48"/>
                                        </p:tgtEl>
                                        <p:attrNameLst>
                                          <p:attrName>style.visibility</p:attrName>
                                        </p:attrNameLst>
                                      </p:cBhvr>
                                      <p:to>
                                        <p:strVal val="visible"/>
                                      </p:to>
                                    </p:set>
                                    <p:anim calcmode="lin" valueType="num">
                                      <p:cBhvr additive="base">
                                        <p:cTn id="57" dur="500" fill="hold"/>
                                        <p:tgtEl>
                                          <p:spTgt spid="48"/>
                                        </p:tgtEl>
                                        <p:attrNameLst>
                                          <p:attrName>ppt_x</p:attrName>
                                        </p:attrNameLst>
                                      </p:cBhvr>
                                      <p:tavLst>
                                        <p:tav tm="0">
                                          <p:val>
                                            <p:strVal val="0-#ppt_w/2"/>
                                          </p:val>
                                        </p:tav>
                                        <p:tav tm="100000">
                                          <p:val>
                                            <p:strVal val="#ppt_x"/>
                                          </p:val>
                                        </p:tav>
                                      </p:tavLst>
                                    </p:anim>
                                    <p:anim calcmode="lin" valueType="num">
                                      <p:cBhvr additive="base">
                                        <p:cTn id="58" dur="500" fill="hold"/>
                                        <p:tgtEl>
                                          <p:spTgt spid="48"/>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anim calcmode="lin" valueType="num">
                                      <p:cBhvr additive="base">
                                        <p:cTn id="63" dur="500" fill="hold"/>
                                        <p:tgtEl>
                                          <p:spTgt spid="50"/>
                                        </p:tgtEl>
                                        <p:attrNameLst>
                                          <p:attrName>ppt_x</p:attrName>
                                        </p:attrNameLst>
                                      </p:cBhvr>
                                      <p:tavLst>
                                        <p:tav tm="0">
                                          <p:val>
                                            <p:strVal val="0-#ppt_w/2"/>
                                          </p:val>
                                        </p:tav>
                                        <p:tav tm="100000">
                                          <p:val>
                                            <p:strVal val="#ppt_x"/>
                                          </p:val>
                                        </p:tav>
                                      </p:tavLst>
                                    </p:anim>
                                    <p:anim calcmode="lin" valueType="num">
                                      <p:cBhvr additive="base">
                                        <p:cTn id="64" dur="500" fill="hold"/>
                                        <p:tgtEl>
                                          <p:spTgt spid="50"/>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0"/>
                                  </p:stCondLst>
                                  <p:childTnLst>
                                    <p:set>
                                      <p:cBhvr>
                                        <p:cTn id="66" dur="1" fill="hold">
                                          <p:stCondLst>
                                            <p:cond delay="0"/>
                                          </p:stCondLst>
                                        </p:cTn>
                                        <p:tgtEl>
                                          <p:spTgt spid="51"/>
                                        </p:tgtEl>
                                        <p:attrNameLst>
                                          <p:attrName>style.visibility</p:attrName>
                                        </p:attrNameLst>
                                      </p:cBhvr>
                                      <p:to>
                                        <p:strVal val="visible"/>
                                      </p:to>
                                    </p:set>
                                    <p:anim calcmode="lin" valueType="num">
                                      <p:cBhvr additive="base">
                                        <p:cTn id="67" dur="500" fill="hold"/>
                                        <p:tgtEl>
                                          <p:spTgt spid="51"/>
                                        </p:tgtEl>
                                        <p:attrNameLst>
                                          <p:attrName>ppt_x</p:attrName>
                                        </p:attrNameLst>
                                      </p:cBhvr>
                                      <p:tavLst>
                                        <p:tav tm="0">
                                          <p:val>
                                            <p:strVal val="0-#ppt_w/2"/>
                                          </p:val>
                                        </p:tav>
                                        <p:tav tm="100000">
                                          <p:val>
                                            <p:strVal val="#ppt_x"/>
                                          </p:val>
                                        </p:tav>
                                      </p:tavLst>
                                    </p:anim>
                                    <p:anim calcmode="lin" valueType="num">
                                      <p:cBhvr additive="base">
                                        <p:cTn id="68" dur="500" fill="hold"/>
                                        <p:tgtEl>
                                          <p:spTgt spid="51"/>
                                        </p:tgtEl>
                                        <p:attrNameLst>
                                          <p:attrName>ppt_y</p:attrName>
                                        </p:attrNameLst>
                                      </p:cBhvr>
                                      <p:tavLst>
                                        <p:tav tm="0">
                                          <p:val>
                                            <p:strVal val="#ppt_y"/>
                                          </p:val>
                                        </p:tav>
                                        <p:tav tm="100000">
                                          <p:val>
                                            <p:strVal val="#ppt_y"/>
                                          </p:val>
                                        </p:tav>
                                      </p:tavLst>
                                    </p:anim>
                                  </p:childTnLst>
                                </p:cTn>
                              </p:par>
                              <p:par>
                                <p:cTn id="69" presetID="2" presetClass="entr" presetSubtype="8" fill="hold" grpId="0" nodeType="withEffect">
                                  <p:stCondLst>
                                    <p:cond delay="0"/>
                                  </p:stCondLst>
                                  <p:childTnLst>
                                    <p:set>
                                      <p:cBhvr>
                                        <p:cTn id="70" dur="1" fill="hold">
                                          <p:stCondLst>
                                            <p:cond delay="0"/>
                                          </p:stCondLst>
                                        </p:cTn>
                                        <p:tgtEl>
                                          <p:spTgt spid="52"/>
                                        </p:tgtEl>
                                        <p:attrNameLst>
                                          <p:attrName>style.visibility</p:attrName>
                                        </p:attrNameLst>
                                      </p:cBhvr>
                                      <p:to>
                                        <p:strVal val="visible"/>
                                      </p:to>
                                    </p:set>
                                    <p:anim calcmode="lin" valueType="num">
                                      <p:cBhvr additive="base">
                                        <p:cTn id="71" dur="500" fill="hold"/>
                                        <p:tgtEl>
                                          <p:spTgt spid="52"/>
                                        </p:tgtEl>
                                        <p:attrNameLst>
                                          <p:attrName>ppt_x</p:attrName>
                                        </p:attrNameLst>
                                      </p:cBhvr>
                                      <p:tavLst>
                                        <p:tav tm="0">
                                          <p:val>
                                            <p:strVal val="0-#ppt_w/2"/>
                                          </p:val>
                                        </p:tav>
                                        <p:tav tm="100000">
                                          <p:val>
                                            <p:strVal val="#ppt_x"/>
                                          </p:val>
                                        </p:tav>
                                      </p:tavLst>
                                    </p:anim>
                                    <p:anim calcmode="lin" valueType="num">
                                      <p:cBhvr additive="base">
                                        <p:cTn id="72" dur="500" fill="hold"/>
                                        <p:tgtEl>
                                          <p:spTgt spid="52"/>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4" fill="hold" grpId="1" nodeType="clickEffect">
                                  <p:stCondLst>
                                    <p:cond delay="0"/>
                                  </p:stCondLst>
                                  <p:childTnLst>
                                    <p:anim calcmode="lin" valueType="num">
                                      <p:cBhvr additive="base">
                                        <p:cTn id="76" dur="500"/>
                                        <p:tgtEl>
                                          <p:spTgt spid="41"/>
                                        </p:tgtEl>
                                        <p:attrNameLst>
                                          <p:attrName>ppt_x</p:attrName>
                                        </p:attrNameLst>
                                      </p:cBhvr>
                                      <p:tavLst>
                                        <p:tav tm="0">
                                          <p:val>
                                            <p:strVal val="ppt_x"/>
                                          </p:val>
                                        </p:tav>
                                        <p:tav tm="100000">
                                          <p:val>
                                            <p:strVal val="ppt_x"/>
                                          </p:val>
                                        </p:tav>
                                      </p:tavLst>
                                    </p:anim>
                                    <p:anim calcmode="lin" valueType="num">
                                      <p:cBhvr additive="base">
                                        <p:cTn id="77" dur="500"/>
                                        <p:tgtEl>
                                          <p:spTgt spid="41"/>
                                        </p:tgtEl>
                                        <p:attrNameLst>
                                          <p:attrName>ppt_y</p:attrName>
                                        </p:attrNameLst>
                                      </p:cBhvr>
                                      <p:tavLst>
                                        <p:tav tm="0">
                                          <p:val>
                                            <p:strVal val="ppt_y"/>
                                          </p:val>
                                        </p:tav>
                                        <p:tav tm="100000">
                                          <p:val>
                                            <p:strVal val="1+ppt_h/2"/>
                                          </p:val>
                                        </p:tav>
                                      </p:tavLst>
                                    </p:anim>
                                    <p:set>
                                      <p:cBhvr>
                                        <p:cTn id="78" dur="1" fill="hold">
                                          <p:stCondLst>
                                            <p:cond delay="499"/>
                                          </p:stCondLst>
                                        </p:cTn>
                                        <p:tgtEl>
                                          <p:spTgt spid="41"/>
                                        </p:tgtEl>
                                        <p:attrNameLst>
                                          <p:attrName>style.visibility</p:attrName>
                                        </p:attrNameLst>
                                      </p:cBhvr>
                                      <p:to>
                                        <p:strVal val="hidden"/>
                                      </p:to>
                                    </p:set>
                                  </p:childTnLst>
                                </p:cTn>
                              </p:par>
                              <p:par>
                                <p:cTn id="79" presetID="2" presetClass="exit" presetSubtype="4" fill="hold" nodeType="withEffect">
                                  <p:stCondLst>
                                    <p:cond delay="0"/>
                                  </p:stCondLst>
                                  <p:childTnLst>
                                    <p:anim calcmode="lin" valueType="num">
                                      <p:cBhvr additive="base">
                                        <p:cTn id="80" dur="500"/>
                                        <p:tgtEl>
                                          <p:spTgt spid="42"/>
                                        </p:tgtEl>
                                        <p:attrNameLst>
                                          <p:attrName>ppt_x</p:attrName>
                                        </p:attrNameLst>
                                      </p:cBhvr>
                                      <p:tavLst>
                                        <p:tav tm="0">
                                          <p:val>
                                            <p:strVal val="ppt_x"/>
                                          </p:val>
                                        </p:tav>
                                        <p:tav tm="100000">
                                          <p:val>
                                            <p:strVal val="ppt_x"/>
                                          </p:val>
                                        </p:tav>
                                      </p:tavLst>
                                    </p:anim>
                                    <p:anim calcmode="lin" valueType="num">
                                      <p:cBhvr additive="base">
                                        <p:cTn id="81" dur="500"/>
                                        <p:tgtEl>
                                          <p:spTgt spid="42"/>
                                        </p:tgtEl>
                                        <p:attrNameLst>
                                          <p:attrName>ppt_y</p:attrName>
                                        </p:attrNameLst>
                                      </p:cBhvr>
                                      <p:tavLst>
                                        <p:tav tm="0">
                                          <p:val>
                                            <p:strVal val="ppt_y"/>
                                          </p:val>
                                        </p:tav>
                                        <p:tav tm="100000">
                                          <p:val>
                                            <p:strVal val="1+ppt_h/2"/>
                                          </p:val>
                                        </p:tav>
                                      </p:tavLst>
                                    </p:anim>
                                    <p:set>
                                      <p:cBhvr>
                                        <p:cTn id="82" dur="1" fill="hold">
                                          <p:stCondLst>
                                            <p:cond delay="499"/>
                                          </p:stCondLst>
                                        </p:cTn>
                                        <p:tgtEl>
                                          <p:spTgt spid="42"/>
                                        </p:tgtEl>
                                        <p:attrNameLst>
                                          <p:attrName>style.visibility</p:attrName>
                                        </p:attrNameLst>
                                      </p:cBhvr>
                                      <p:to>
                                        <p:strVal val="hidden"/>
                                      </p:to>
                                    </p:set>
                                  </p:childTnLst>
                                </p:cTn>
                              </p:par>
                              <p:par>
                                <p:cTn id="83" presetID="2" presetClass="exit" presetSubtype="4" fill="hold" nodeType="withEffect">
                                  <p:stCondLst>
                                    <p:cond delay="0"/>
                                  </p:stCondLst>
                                  <p:childTnLst>
                                    <p:anim calcmode="lin" valueType="num">
                                      <p:cBhvr additive="base">
                                        <p:cTn id="84" dur="500"/>
                                        <p:tgtEl>
                                          <p:spTgt spid="47"/>
                                        </p:tgtEl>
                                        <p:attrNameLst>
                                          <p:attrName>ppt_x</p:attrName>
                                        </p:attrNameLst>
                                      </p:cBhvr>
                                      <p:tavLst>
                                        <p:tav tm="0">
                                          <p:val>
                                            <p:strVal val="ppt_x"/>
                                          </p:val>
                                        </p:tav>
                                        <p:tav tm="100000">
                                          <p:val>
                                            <p:strVal val="ppt_x"/>
                                          </p:val>
                                        </p:tav>
                                      </p:tavLst>
                                    </p:anim>
                                    <p:anim calcmode="lin" valueType="num">
                                      <p:cBhvr additive="base">
                                        <p:cTn id="85" dur="500"/>
                                        <p:tgtEl>
                                          <p:spTgt spid="47"/>
                                        </p:tgtEl>
                                        <p:attrNameLst>
                                          <p:attrName>ppt_y</p:attrName>
                                        </p:attrNameLst>
                                      </p:cBhvr>
                                      <p:tavLst>
                                        <p:tav tm="0">
                                          <p:val>
                                            <p:strVal val="ppt_y"/>
                                          </p:val>
                                        </p:tav>
                                        <p:tav tm="100000">
                                          <p:val>
                                            <p:strVal val="1+ppt_h/2"/>
                                          </p:val>
                                        </p:tav>
                                      </p:tavLst>
                                    </p:anim>
                                    <p:set>
                                      <p:cBhvr>
                                        <p:cTn id="86" dur="1" fill="hold">
                                          <p:stCondLst>
                                            <p:cond delay="499"/>
                                          </p:stCondLst>
                                        </p:cTn>
                                        <p:tgtEl>
                                          <p:spTgt spid="47"/>
                                        </p:tgtEl>
                                        <p:attrNameLst>
                                          <p:attrName>style.visibility</p:attrName>
                                        </p:attrNameLst>
                                      </p:cBhvr>
                                      <p:to>
                                        <p:strVal val="hidden"/>
                                      </p:to>
                                    </p:set>
                                  </p:childTnLst>
                                </p:cTn>
                              </p:par>
                              <p:par>
                                <p:cTn id="87" presetID="2" presetClass="exit" presetSubtype="4" fill="hold" grpId="1" nodeType="withEffect">
                                  <p:stCondLst>
                                    <p:cond delay="0"/>
                                  </p:stCondLst>
                                  <p:childTnLst>
                                    <p:anim calcmode="lin" valueType="num">
                                      <p:cBhvr additive="base">
                                        <p:cTn id="88" dur="500"/>
                                        <p:tgtEl>
                                          <p:spTgt spid="46"/>
                                        </p:tgtEl>
                                        <p:attrNameLst>
                                          <p:attrName>ppt_x</p:attrName>
                                        </p:attrNameLst>
                                      </p:cBhvr>
                                      <p:tavLst>
                                        <p:tav tm="0">
                                          <p:val>
                                            <p:strVal val="ppt_x"/>
                                          </p:val>
                                        </p:tav>
                                        <p:tav tm="100000">
                                          <p:val>
                                            <p:strVal val="ppt_x"/>
                                          </p:val>
                                        </p:tav>
                                      </p:tavLst>
                                    </p:anim>
                                    <p:anim calcmode="lin" valueType="num">
                                      <p:cBhvr additive="base">
                                        <p:cTn id="89" dur="500"/>
                                        <p:tgtEl>
                                          <p:spTgt spid="46"/>
                                        </p:tgtEl>
                                        <p:attrNameLst>
                                          <p:attrName>ppt_y</p:attrName>
                                        </p:attrNameLst>
                                      </p:cBhvr>
                                      <p:tavLst>
                                        <p:tav tm="0">
                                          <p:val>
                                            <p:strVal val="ppt_y"/>
                                          </p:val>
                                        </p:tav>
                                        <p:tav tm="100000">
                                          <p:val>
                                            <p:strVal val="1+ppt_h/2"/>
                                          </p:val>
                                        </p:tav>
                                      </p:tavLst>
                                    </p:anim>
                                    <p:set>
                                      <p:cBhvr>
                                        <p:cTn id="90" dur="1" fill="hold">
                                          <p:stCondLst>
                                            <p:cond delay="499"/>
                                          </p:stCondLst>
                                        </p:cTn>
                                        <p:tgtEl>
                                          <p:spTgt spid="46"/>
                                        </p:tgtEl>
                                        <p:attrNameLst>
                                          <p:attrName>style.visibility</p:attrName>
                                        </p:attrNameLst>
                                      </p:cBhvr>
                                      <p:to>
                                        <p:strVal val="hidden"/>
                                      </p:to>
                                    </p:set>
                                  </p:childTnLst>
                                </p:cTn>
                              </p:par>
                              <p:par>
                                <p:cTn id="91" presetID="2" presetClass="exit" presetSubtype="4" fill="hold" grpId="1" nodeType="withEffect">
                                  <p:stCondLst>
                                    <p:cond delay="0"/>
                                  </p:stCondLst>
                                  <p:childTnLst>
                                    <p:anim calcmode="lin" valueType="num">
                                      <p:cBhvr additive="base">
                                        <p:cTn id="92" dur="500"/>
                                        <p:tgtEl>
                                          <p:spTgt spid="50"/>
                                        </p:tgtEl>
                                        <p:attrNameLst>
                                          <p:attrName>ppt_x</p:attrName>
                                        </p:attrNameLst>
                                      </p:cBhvr>
                                      <p:tavLst>
                                        <p:tav tm="0">
                                          <p:val>
                                            <p:strVal val="ppt_x"/>
                                          </p:val>
                                        </p:tav>
                                        <p:tav tm="100000">
                                          <p:val>
                                            <p:strVal val="ppt_x"/>
                                          </p:val>
                                        </p:tav>
                                      </p:tavLst>
                                    </p:anim>
                                    <p:anim calcmode="lin" valueType="num">
                                      <p:cBhvr additive="base">
                                        <p:cTn id="93" dur="500"/>
                                        <p:tgtEl>
                                          <p:spTgt spid="50"/>
                                        </p:tgtEl>
                                        <p:attrNameLst>
                                          <p:attrName>ppt_y</p:attrName>
                                        </p:attrNameLst>
                                      </p:cBhvr>
                                      <p:tavLst>
                                        <p:tav tm="0">
                                          <p:val>
                                            <p:strVal val="ppt_y"/>
                                          </p:val>
                                        </p:tav>
                                        <p:tav tm="100000">
                                          <p:val>
                                            <p:strVal val="1+ppt_h/2"/>
                                          </p:val>
                                        </p:tav>
                                      </p:tavLst>
                                    </p:anim>
                                    <p:set>
                                      <p:cBhvr>
                                        <p:cTn id="94" dur="1" fill="hold">
                                          <p:stCondLst>
                                            <p:cond delay="499"/>
                                          </p:stCondLst>
                                        </p:cTn>
                                        <p:tgtEl>
                                          <p:spTgt spid="50"/>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51"/>
                                        </p:tgtEl>
                                        <p:attrNameLst>
                                          <p:attrName>ppt_x</p:attrName>
                                        </p:attrNameLst>
                                      </p:cBhvr>
                                      <p:tavLst>
                                        <p:tav tm="0">
                                          <p:val>
                                            <p:strVal val="ppt_x"/>
                                          </p:val>
                                        </p:tav>
                                        <p:tav tm="100000">
                                          <p:val>
                                            <p:strVal val="ppt_x"/>
                                          </p:val>
                                        </p:tav>
                                      </p:tavLst>
                                    </p:anim>
                                    <p:anim calcmode="lin" valueType="num">
                                      <p:cBhvr additive="base">
                                        <p:cTn id="97" dur="500"/>
                                        <p:tgtEl>
                                          <p:spTgt spid="51"/>
                                        </p:tgtEl>
                                        <p:attrNameLst>
                                          <p:attrName>ppt_y</p:attrName>
                                        </p:attrNameLst>
                                      </p:cBhvr>
                                      <p:tavLst>
                                        <p:tav tm="0">
                                          <p:val>
                                            <p:strVal val="ppt_y"/>
                                          </p:val>
                                        </p:tav>
                                        <p:tav tm="100000">
                                          <p:val>
                                            <p:strVal val="1+ppt_h/2"/>
                                          </p:val>
                                        </p:tav>
                                      </p:tavLst>
                                    </p:anim>
                                    <p:set>
                                      <p:cBhvr>
                                        <p:cTn id="98" dur="1" fill="hold">
                                          <p:stCondLst>
                                            <p:cond delay="499"/>
                                          </p:stCondLst>
                                        </p:cTn>
                                        <p:tgtEl>
                                          <p:spTgt spid="51"/>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45"/>
                                        </p:tgtEl>
                                        <p:attrNameLst>
                                          <p:attrName>ppt_x</p:attrName>
                                        </p:attrNameLst>
                                      </p:cBhvr>
                                      <p:tavLst>
                                        <p:tav tm="0">
                                          <p:val>
                                            <p:strVal val="ppt_x"/>
                                          </p:val>
                                        </p:tav>
                                        <p:tav tm="100000">
                                          <p:val>
                                            <p:strVal val="ppt_x"/>
                                          </p:val>
                                        </p:tav>
                                      </p:tavLst>
                                    </p:anim>
                                    <p:anim calcmode="lin" valueType="num">
                                      <p:cBhvr additive="base">
                                        <p:cTn id="101" dur="500"/>
                                        <p:tgtEl>
                                          <p:spTgt spid="45"/>
                                        </p:tgtEl>
                                        <p:attrNameLst>
                                          <p:attrName>ppt_y</p:attrName>
                                        </p:attrNameLst>
                                      </p:cBhvr>
                                      <p:tavLst>
                                        <p:tav tm="0">
                                          <p:val>
                                            <p:strVal val="ppt_y"/>
                                          </p:val>
                                        </p:tav>
                                        <p:tav tm="100000">
                                          <p:val>
                                            <p:strVal val="1+ppt_h/2"/>
                                          </p:val>
                                        </p:tav>
                                      </p:tavLst>
                                    </p:anim>
                                    <p:set>
                                      <p:cBhvr>
                                        <p:cTn id="102" dur="1" fill="hold">
                                          <p:stCondLst>
                                            <p:cond delay="499"/>
                                          </p:stCondLst>
                                        </p:cTn>
                                        <p:tgtEl>
                                          <p:spTgt spid="45"/>
                                        </p:tgtEl>
                                        <p:attrNameLst>
                                          <p:attrName>style.visibility</p:attrName>
                                        </p:attrNameLst>
                                      </p:cBhvr>
                                      <p:to>
                                        <p:strVal val="hidden"/>
                                      </p:to>
                                    </p:set>
                                  </p:childTnLst>
                                </p:cTn>
                              </p:par>
                              <p:par>
                                <p:cTn id="103" presetID="2" presetClass="exit" presetSubtype="4" fill="hold" grpId="1" nodeType="withEffect">
                                  <p:stCondLst>
                                    <p:cond delay="0"/>
                                  </p:stCondLst>
                                  <p:childTnLst>
                                    <p:anim calcmode="lin" valueType="num">
                                      <p:cBhvr additive="base">
                                        <p:cTn id="104" dur="500"/>
                                        <p:tgtEl>
                                          <p:spTgt spid="48"/>
                                        </p:tgtEl>
                                        <p:attrNameLst>
                                          <p:attrName>ppt_x</p:attrName>
                                        </p:attrNameLst>
                                      </p:cBhvr>
                                      <p:tavLst>
                                        <p:tav tm="0">
                                          <p:val>
                                            <p:strVal val="ppt_x"/>
                                          </p:val>
                                        </p:tav>
                                        <p:tav tm="100000">
                                          <p:val>
                                            <p:strVal val="ppt_x"/>
                                          </p:val>
                                        </p:tav>
                                      </p:tavLst>
                                    </p:anim>
                                    <p:anim calcmode="lin" valueType="num">
                                      <p:cBhvr additive="base">
                                        <p:cTn id="105" dur="500"/>
                                        <p:tgtEl>
                                          <p:spTgt spid="48"/>
                                        </p:tgtEl>
                                        <p:attrNameLst>
                                          <p:attrName>ppt_y</p:attrName>
                                        </p:attrNameLst>
                                      </p:cBhvr>
                                      <p:tavLst>
                                        <p:tav tm="0">
                                          <p:val>
                                            <p:strVal val="ppt_y"/>
                                          </p:val>
                                        </p:tav>
                                        <p:tav tm="100000">
                                          <p:val>
                                            <p:strVal val="1+ppt_h/2"/>
                                          </p:val>
                                        </p:tav>
                                      </p:tavLst>
                                    </p:anim>
                                    <p:set>
                                      <p:cBhvr>
                                        <p:cTn id="106" dur="1" fill="hold">
                                          <p:stCondLst>
                                            <p:cond delay="499"/>
                                          </p:stCondLst>
                                        </p:cTn>
                                        <p:tgtEl>
                                          <p:spTgt spid="48"/>
                                        </p:tgtEl>
                                        <p:attrNameLst>
                                          <p:attrName>style.visibility</p:attrName>
                                        </p:attrNameLst>
                                      </p:cBhvr>
                                      <p:to>
                                        <p:strVal val="hidden"/>
                                      </p:to>
                                    </p:set>
                                  </p:childTnLst>
                                </p:cTn>
                              </p:par>
                              <p:par>
                                <p:cTn id="107" presetID="2" presetClass="exit" presetSubtype="4" fill="hold" grpId="1" nodeType="withEffect">
                                  <p:stCondLst>
                                    <p:cond delay="0"/>
                                  </p:stCondLst>
                                  <p:childTnLst>
                                    <p:anim calcmode="lin" valueType="num">
                                      <p:cBhvr additive="base">
                                        <p:cTn id="108" dur="500"/>
                                        <p:tgtEl>
                                          <p:spTgt spid="52"/>
                                        </p:tgtEl>
                                        <p:attrNameLst>
                                          <p:attrName>ppt_x</p:attrName>
                                        </p:attrNameLst>
                                      </p:cBhvr>
                                      <p:tavLst>
                                        <p:tav tm="0">
                                          <p:val>
                                            <p:strVal val="ppt_x"/>
                                          </p:val>
                                        </p:tav>
                                        <p:tav tm="100000">
                                          <p:val>
                                            <p:strVal val="ppt_x"/>
                                          </p:val>
                                        </p:tav>
                                      </p:tavLst>
                                    </p:anim>
                                    <p:anim calcmode="lin" valueType="num">
                                      <p:cBhvr additive="base">
                                        <p:cTn id="109" dur="500"/>
                                        <p:tgtEl>
                                          <p:spTgt spid="52"/>
                                        </p:tgtEl>
                                        <p:attrNameLst>
                                          <p:attrName>ppt_y</p:attrName>
                                        </p:attrNameLst>
                                      </p:cBhvr>
                                      <p:tavLst>
                                        <p:tav tm="0">
                                          <p:val>
                                            <p:strVal val="ppt_y"/>
                                          </p:val>
                                        </p:tav>
                                        <p:tav tm="100000">
                                          <p:val>
                                            <p:strVal val="1+ppt_h/2"/>
                                          </p:val>
                                        </p:tav>
                                      </p:tavLst>
                                    </p:anim>
                                    <p:set>
                                      <p:cBhvr>
                                        <p:cTn id="110" dur="1" fill="hold">
                                          <p:stCondLst>
                                            <p:cond delay="499"/>
                                          </p:stCondLst>
                                        </p:cTn>
                                        <p:tgtEl>
                                          <p:spTgt spid="52"/>
                                        </p:tgtEl>
                                        <p:attrNameLst>
                                          <p:attrName>style.visibility</p:attrName>
                                        </p:attrNameLst>
                                      </p:cBhvr>
                                      <p:to>
                                        <p:strVal val="hidden"/>
                                      </p:to>
                                    </p:set>
                                  </p:childTnLst>
                                </p:cTn>
                              </p:par>
                              <p:par>
                                <p:cTn id="111" presetID="2" presetClass="exit" presetSubtype="4" fill="hold" grpId="1" nodeType="withEffect">
                                  <p:stCondLst>
                                    <p:cond delay="0"/>
                                  </p:stCondLst>
                                  <p:childTnLst>
                                    <p:anim calcmode="lin" valueType="num">
                                      <p:cBhvr additive="base">
                                        <p:cTn id="112" dur="500"/>
                                        <p:tgtEl>
                                          <p:spTgt spid="53"/>
                                        </p:tgtEl>
                                        <p:attrNameLst>
                                          <p:attrName>ppt_x</p:attrName>
                                        </p:attrNameLst>
                                      </p:cBhvr>
                                      <p:tavLst>
                                        <p:tav tm="0">
                                          <p:val>
                                            <p:strVal val="ppt_x"/>
                                          </p:val>
                                        </p:tav>
                                        <p:tav tm="100000">
                                          <p:val>
                                            <p:strVal val="ppt_x"/>
                                          </p:val>
                                        </p:tav>
                                      </p:tavLst>
                                    </p:anim>
                                    <p:anim calcmode="lin" valueType="num">
                                      <p:cBhvr additive="base">
                                        <p:cTn id="113" dur="500"/>
                                        <p:tgtEl>
                                          <p:spTgt spid="53"/>
                                        </p:tgtEl>
                                        <p:attrNameLst>
                                          <p:attrName>ppt_y</p:attrName>
                                        </p:attrNameLst>
                                      </p:cBhvr>
                                      <p:tavLst>
                                        <p:tav tm="0">
                                          <p:val>
                                            <p:strVal val="ppt_y"/>
                                          </p:val>
                                        </p:tav>
                                        <p:tav tm="100000">
                                          <p:val>
                                            <p:strVal val="1+ppt_h/2"/>
                                          </p:val>
                                        </p:tav>
                                      </p:tavLst>
                                    </p:anim>
                                    <p:set>
                                      <p:cBhvr>
                                        <p:cTn id="114" dur="1" fill="hold">
                                          <p:stCondLst>
                                            <p:cond delay="499"/>
                                          </p:stCondLst>
                                        </p:cTn>
                                        <p:tgtEl>
                                          <p:spTgt spid="53"/>
                                        </p:tgtEl>
                                        <p:attrNameLst>
                                          <p:attrName>style.visibility</p:attrName>
                                        </p:attrNameLst>
                                      </p:cBhvr>
                                      <p:to>
                                        <p:strVal val="hidden"/>
                                      </p:to>
                                    </p:set>
                                  </p:childTnLst>
                                </p:cTn>
                              </p:par>
                              <p:par>
                                <p:cTn id="115" presetID="2" presetClass="exit" presetSubtype="4" fill="hold" grpId="1" nodeType="withEffect">
                                  <p:stCondLst>
                                    <p:cond delay="0"/>
                                  </p:stCondLst>
                                  <p:childTnLst>
                                    <p:anim calcmode="lin" valueType="num">
                                      <p:cBhvr additive="base">
                                        <p:cTn id="116" dur="500"/>
                                        <p:tgtEl>
                                          <p:spTgt spid="49"/>
                                        </p:tgtEl>
                                        <p:attrNameLst>
                                          <p:attrName>ppt_x</p:attrName>
                                        </p:attrNameLst>
                                      </p:cBhvr>
                                      <p:tavLst>
                                        <p:tav tm="0">
                                          <p:val>
                                            <p:strVal val="ppt_x"/>
                                          </p:val>
                                        </p:tav>
                                        <p:tav tm="100000">
                                          <p:val>
                                            <p:strVal val="ppt_x"/>
                                          </p:val>
                                        </p:tav>
                                      </p:tavLst>
                                    </p:anim>
                                    <p:anim calcmode="lin" valueType="num">
                                      <p:cBhvr additive="base">
                                        <p:cTn id="117" dur="500"/>
                                        <p:tgtEl>
                                          <p:spTgt spid="49"/>
                                        </p:tgtEl>
                                        <p:attrNameLst>
                                          <p:attrName>ppt_y</p:attrName>
                                        </p:attrNameLst>
                                      </p:cBhvr>
                                      <p:tavLst>
                                        <p:tav tm="0">
                                          <p:val>
                                            <p:strVal val="ppt_y"/>
                                          </p:val>
                                        </p:tav>
                                        <p:tav tm="100000">
                                          <p:val>
                                            <p:strVal val="1+ppt_h/2"/>
                                          </p:val>
                                        </p:tav>
                                      </p:tavLst>
                                    </p:anim>
                                    <p:set>
                                      <p:cBhvr>
                                        <p:cTn id="118" dur="1" fill="hold">
                                          <p:stCondLst>
                                            <p:cond delay="499"/>
                                          </p:stCondLst>
                                        </p:cTn>
                                        <p:tgtEl>
                                          <p:spTgt spid="49"/>
                                        </p:tgtEl>
                                        <p:attrNameLst>
                                          <p:attrName>style.visibility</p:attrName>
                                        </p:attrNameLst>
                                      </p:cBhvr>
                                      <p:to>
                                        <p:strVal val="hidden"/>
                                      </p:to>
                                    </p:set>
                                  </p:childTnLst>
                                </p:cTn>
                              </p:par>
                              <p:par>
                                <p:cTn id="119" presetID="2" presetClass="exit" presetSubtype="4" fill="hold" grpId="1" nodeType="withEffect">
                                  <p:stCondLst>
                                    <p:cond delay="0"/>
                                  </p:stCondLst>
                                  <p:childTnLst>
                                    <p:anim calcmode="lin" valueType="num">
                                      <p:cBhvr additive="base">
                                        <p:cTn id="120" dur="500"/>
                                        <p:tgtEl>
                                          <p:spTgt spid="44"/>
                                        </p:tgtEl>
                                        <p:attrNameLst>
                                          <p:attrName>ppt_x</p:attrName>
                                        </p:attrNameLst>
                                      </p:cBhvr>
                                      <p:tavLst>
                                        <p:tav tm="0">
                                          <p:val>
                                            <p:strVal val="ppt_x"/>
                                          </p:val>
                                        </p:tav>
                                        <p:tav tm="100000">
                                          <p:val>
                                            <p:strVal val="ppt_x"/>
                                          </p:val>
                                        </p:tav>
                                      </p:tavLst>
                                    </p:anim>
                                    <p:anim calcmode="lin" valueType="num">
                                      <p:cBhvr additive="base">
                                        <p:cTn id="121" dur="500"/>
                                        <p:tgtEl>
                                          <p:spTgt spid="44"/>
                                        </p:tgtEl>
                                        <p:attrNameLst>
                                          <p:attrName>ppt_y</p:attrName>
                                        </p:attrNameLst>
                                      </p:cBhvr>
                                      <p:tavLst>
                                        <p:tav tm="0">
                                          <p:val>
                                            <p:strVal val="ppt_y"/>
                                          </p:val>
                                        </p:tav>
                                        <p:tav tm="100000">
                                          <p:val>
                                            <p:strVal val="1+ppt_h/2"/>
                                          </p:val>
                                        </p:tav>
                                      </p:tavLst>
                                    </p:anim>
                                    <p:set>
                                      <p:cBhvr>
                                        <p:cTn id="122" dur="1" fill="hold">
                                          <p:stCondLst>
                                            <p:cond delay="499"/>
                                          </p:stCondLst>
                                        </p:cTn>
                                        <p:tgtEl>
                                          <p:spTgt spid="44"/>
                                        </p:tgtEl>
                                        <p:attrNameLst>
                                          <p:attrName>style.visibility</p:attrName>
                                        </p:attrNameLst>
                                      </p:cBhvr>
                                      <p:to>
                                        <p:strVal val="hidden"/>
                                      </p:to>
                                    </p:set>
                                  </p:childTnLst>
                                </p:cTn>
                              </p:par>
                            </p:childTnLst>
                          </p:cTn>
                        </p:par>
                        <p:par>
                          <p:cTn id="123" fill="hold">
                            <p:stCondLst>
                              <p:cond delay="500"/>
                            </p:stCondLst>
                            <p:childTnLst>
                              <p:par>
                                <p:cTn id="124" presetID="2" presetClass="entr" presetSubtype="2" fill="hold" grpId="0" nodeType="afterEffect">
                                  <p:stCondLst>
                                    <p:cond delay="0"/>
                                  </p:stCondLst>
                                  <p:childTnLst>
                                    <p:set>
                                      <p:cBhvr>
                                        <p:cTn id="125" dur="1" fill="hold">
                                          <p:stCondLst>
                                            <p:cond delay="0"/>
                                          </p:stCondLst>
                                        </p:cTn>
                                        <p:tgtEl>
                                          <p:spTgt spid="56"/>
                                        </p:tgtEl>
                                        <p:attrNameLst>
                                          <p:attrName>style.visibility</p:attrName>
                                        </p:attrNameLst>
                                      </p:cBhvr>
                                      <p:to>
                                        <p:strVal val="visible"/>
                                      </p:to>
                                    </p:set>
                                    <p:anim calcmode="lin" valueType="num">
                                      <p:cBhvr additive="base">
                                        <p:cTn id="126" dur="500" fill="hold"/>
                                        <p:tgtEl>
                                          <p:spTgt spid="56"/>
                                        </p:tgtEl>
                                        <p:attrNameLst>
                                          <p:attrName>ppt_x</p:attrName>
                                        </p:attrNameLst>
                                      </p:cBhvr>
                                      <p:tavLst>
                                        <p:tav tm="0">
                                          <p:val>
                                            <p:strVal val="1+#ppt_w/2"/>
                                          </p:val>
                                        </p:tav>
                                        <p:tav tm="100000">
                                          <p:val>
                                            <p:strVal val="#ppt_x"/>
                                          </p:val>
                                        </p:tav>
                                      </p:tavLst>
                                    </p:anim>
                                    <p:anim calcmode="lin" valueType="num">
                                      <p:cBhvr additive="base">
                                        <p:cTn id="127" dur="500" fill="hold"/>
                                        <p:tgtEl>
                                          <p:spTgt spid="56"/>
                                        </p:tgtEl>
                                        <p:attrNameLst>
                                          <p:attrName>ppt_y</p:attrName>
                                        </p:attrNameLst>
                                      </p:cBhvr>
                                      <p:tavLst>
                                        <p:tav tm="0">
                                          <p:val>
                                            <p:strVal val="#ppt_y"/>
                                          </p:val>
                                        </p:tav>
                                        <p:tav tm="100000">
                                          <p:val>
                                            <p:strVal val="#ppt_y"/>
                                          </p:val>
                                        </p:tav>
                                      </p:tavLst>
                                    </p:anim>
                                  </p:childTnLst>
                                </p:cTn>
                              </p:par>
                              <p:par>
                                <p:cTn id="128" presetID="2" presetClass="entr" presetSubtype="2" fill="hold" grpId="0" nodeType="withEffect">
                                  <p:stCondLst>
                                    <p:cond delay="0"/>
                                  </p:stCondLst>
                                  <p:childTnLst>
                                    <p:set>
                                      <p:cBhvr>
                                        <p:cTn id="129" dur="1" fill="hold">
                                          <p:stCondLst>
                                            <p:cond delay="0"/>
                                          </p:stCondLst>
                                        </p:cTn>
                                        <p:tgtEl>
                                          <p:spTgt spid="60"/>
                                        </p:tgtEl>
                                        <p:attrNameLst>
                                          <p:attrName>style.visibility</p:attrName>
                                        </p:attrNameLst>
                                      </p:cBhvr>
                                      <p:to>
                                        <p:strVal val="visible"/>
                                      </p:to>
                                    </p:set>
                                    <p:anim calcmode="lin" valueType="num">
                                      <p:cBhvr additive="base">
                                        <p:cTn id="130" dur="500" fill="hold"/>
                                        <p:tgtEl>
                                          <p:spTgt spid="60"/>
                                        </p:tgtEl>
                                        <p:attrNameLst>
                                          <p:attrName>ppt_x</p:attrName>
                                        </p:attrNameLst>
                                      </p:cBhvr>
                                      <p:tavLst>
                                        <p:tav tm="0">
                                          <p:val>
                                            <p:strVal val="1+#ppt_w/2"/>
                                          </p:val>
                                        </p:tav>
                                        <p:tav tm="100000">
                                          <p:val>
                                            <p:strVal val="#ppt_x"/>
                                          </p:val>
                                        </p:tav>
                                      </p:tavLst>
                                    </p:anim>
                                    <p:anim calcmode="lin" valueType="num">
                                      <p:cBhvr additive="base">
                                        <p:cTn id="131" dur="500" fill="hold"/>
                                        <p:tgtEl>
                                          <p:spTgt spid="60"/>
                                        </p:tgtEl>
                                        <p:attrNameLst>
                                          <p:attrName>ppt_y</p:attrName>
                                        </p:attrNameLst>
                                      </p:cBhvr>
                                      <p:tavLst>
                                        <p:tav tm="0">
                                          <p:val>
                                            <p:strVal val="#ppt_y"/>
                                          </p:val>
                                        </p:tav>
                                        <p:tav tm="100000">
                                          <p:val>
                                            <p:strVal val="#ppt_y"/>
                                          </p:val>
                                        </p:tav>
                                      </p:tavLst>
                                    </p:anim>
                                  </p:childTnLst>
                                </p:cTn>
                              </p:par>
                              <p:par>
                                <p:cTn id="132" presetID="2" presetClass="entr" presetSubtype="2" fill="hold" grpId="0" nodeType="withEffect">
                                  <p:stCondLst>
                                    <p:cond delay="0"/>
                                  </p:stCondLst>
                                  <p:childTnLst>
                                    <p:set>
                                      <p:cBhvr>
                                        <p:cTn id="133" dur="1" fill="hold">
                                          <p:stCondLst>
                                            <p:cond delay="0"/>
                                          </p:stCondLst>
                                        </p:cTn>
                                        <p:tgtEl>
                                          <p:spTgt spid="66"/>
                                        </p:tgtEl>
                                        <p:attrNameLst>
                                          <p:attrName>style.visibility</p:attrName>
                                        </p:attrNameLst>
                                      </p:cBhvr>
                                      <p:to>
                                        <p:strVal val="visible"/>
                                      </p:to>
                                    </p:set>
                                    <p:anim calcmode="lin" valueType="num">
                                      <p:cBhvr additive="base">
                                        <p:cTn id="134" dur="500" fill="hold"/>
                                        <p:tgtEl>
                                          <p:spTgt spid="66"/>
                                        </p:tgtEl>
                                        <p:attrNameLst>
                                          <p:attrName>ppt_x</p:attrName>
                                        </p:attrNameLst>
                                      </p:cBhvr>
                                      <p:tavLst>
                                        <p:tav tm="0">
                                          <p:val>
                                            <p:strVal val="1+#ppt_w/2"/>
                                          </p:val>
                                        </p:tav>
                                        <p:tav tm="100000">
                                          <p:val>
                                            <p:strVal val="#ppt_x"/>
                                          </p:val>
                                        </p:tav>
                                      </p:tavLst>
                                    </p:anim>
                                    <p:anim calcmode="lin" valueType="num">
                                      <p:cBhvr additive="base">
                                        <p:cTn id="135" dur="500" fill="hold"/>
                                        <p:tgtEl>
                                          <p:spTgt spid="66"/>
                                        </p:tgtEl>
                                        <p:attrNameLst>
                                          <p:attrName>ppt_y</p:attrName>
                                        </p:attrNameLst>
                                      </p:cBhvr>
                                      <p:tavLst>
                                        <p:tav tm="0">
                                          <p:val>
                                            <p:strVal val="#ppt_y"/>
                                          </p:val>
                                        </p:tav>
                                        <p:tav tm="100000">
                                          <p:val>
                                            <p:strVal val="#ppt_y"/>
                                          </p:val>
                                        </p:tav>
                                      </p:tavLst>
                                    </p:anim>
                                  </p:childTnLst>
                                </p:cTn>
                              </p:par>
                              <p:par>
                                <p:cTn id="136" presetID="2" presetClass="entr" presetSubtype="2" fill="hold" grpId="0" nodeType="withEffect">
                                  <p:stCondLst>
                                    <p:cond delay="0"/>
                                  </p:stCondLst>
                                  <p:childTnLst>
                                    <p:set>
                                      <p:cBhvr>
                                        <p:cTn id="137" dur="1" fill="hold">
                                          <p:stCondLst>
                                            <p:cond delay="0"/>
                                          </p:stCondLst>
                                        </p:cTn>
                                        <p:tgtEl>
                                          <p:spTgt spid="73"/>
                                        </p:tgtEl>
                                        <p:attrNameLst>
                                          <p:attrName>style.visibility</p:attrName>
                                        </p:attrNameLst>
                                      </p:cBhvr>
                                      <p:to>
                                        <p:strVal val="visible"/>
                                      </p:to>
                                    </p:set>
                                    <p:anim calcmode="lin" valueType="num">
                                      <p:cBhvr additive="base">
                                        <p:cTn id="138" dur="500" fill="hold"/>
                                        <p:tgtEl>
                                          <p:spTgt spid="73"/>
                                        </p:tgtEl>
                                        <p:attrNameLst>
                                          <p:attrName>ppt_x</p:attrName>
                                        </p:attrNameLst>
                                      </p:cBhvr>
                                      <p:tavLst>
                                        <p:tav tm="0">
                                          <p:val>
                                            <p:strVal val="1+#ppt_w/2"/>
                                          </p:val>
                                        </p:tav>
                                        <p:tav tm="100000">
                                          <p:val>
                                            <p:strVal val="#ppt_x"/>
                                          </p:val>
                                        </p:tav>
                                      </p:tavLst>
                                    </p:anim>
                                    <p:anim calcmode="lin" valueType="num">
                                      <p:cBhvr additive="base">
                                        <p:cTn id="139" dur="500" fill="hold"/>
                                        <p:tgtEl>
                                          <p:spTgt spid="73"/>
                                        </p:tgtEl>
                                        <p:attrNameLst>
                                          <p:attrName>ppt_y</p:attrName>
                                        </p:attrNameLst>
                                      </p:cBhvr>
                                      <p:tavLst>
                                        <p:tav tm="0">
                                          <p:val>
                                            <p:strVal val="#ppt_y"/>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2" presetClass="entr" presetSubtype="8" fill="hold" grpId="0" nodeType="clickEffect">
                                  <p:stCondLst>
                                    <p:cond delay="0"/>
                                  </p:stCondLst>
                                  <p:childTnLst>
                                    <p:set>
                                      <p:cBhvr>
                                        <p:cTn id="143" dur="1" fill="hold">
                                          <p:stCondLst>
                                            <p:cond delay="0"/>
                                          </p:stCondLst>
                                        </p:cTn>
                                        <p:tgtEl>
                                          <p:spTgt spid="54"/>
                                        </p:tgtEl>
                                        <p:attrNameLst>
                                          <p:attrName>style.visibility</p:attrName>
                                        </p:attrNameLst>
                                      </p:cBhvr>
                                      <p:to>
                                        <p:strVal val="visible"/>
                                      </p:to>
                                    </p:set>
                                    <p:anim calcmode="lin" valueType="num">
                                      <p:cBhvr additive="base">
                                        <p:cTn id="144" dur="500" fill="hold"/>
                                        <p:tgtEl>
                                          <p:spTgt spid="54"/>
                                        </p:tgtEl>
                                        <p:attrNameLst>
                                          <p:attrName>ppt_x</p:attrName>
                                        </p:attrNameLst>
                                      </p:cBhvr>
                                      <p:tavLst>
                                        <p:tav tm="0">
                                          <p:val>
                                            <p:strVal val="0-#ppt_w/2"/>
                                          </p:val>
                                        </p:tav>
                                        <p:tav tm="100000">
                                          <p:val>
                                            <p:strVal val="#ppt_x"/>
                                          </p:val>
                                        </p:tav>
                                      </p:tavLst>
                                    </p:anim>
                                    <p:anim calcmode="lin" valueType="num">
                                      <p:cBhvr additive="base">
                                        <p:cTn id="145" dur="500" fill="hold"/>
                                        <p:tgtEl>
                                          <p:spTgt spid="54"/>
                                        </p:tgtEl>
                                        <p:attrNameLst>
                                          <p:attrName>ppt_y</p:attrName>
                                        </p:attrNameLst>
                                      </p:cBhvr>
                                      <p:tavLst>
                                        <p:tav tm="0">
                                          <p:val>
                                            <p:strVal val="#ppt_y"/>
                                          </p:val>
                                        </p:tav>
                                        <p:tav tm="100000">
                                          <p:val>
                                            <p:strVal val="#ppt_y"/>
                                          </p:val>
                                        </p:tav>
                                      </p:tavLst>
                                    </p:anim>
                                  </p:childTnLst>
                                </p:cTn>
                              </p:par>
                              <p:par>
                                <p:cTn id="146" presetID="2" presetClass="entr" presetSubtype="8" fill="hold" nodeType="withEffect">
                                  <p:stCondLst>
                                    <p:cond delay="0"/>
                                  </p:stCondLst>
                                  <p:childTnLst>
                                    <p:set>
                                      <p:cBhvr>
                                        <p:cTn id="147" dur="1" fill="hold">
                                          <p:stCondLst>
                                            <p:cond delay="0"/>
                                          </p:stCondLst>
                                        </p:cTn>
                                        <p:tgtEl>
                                          <p:spTgt spid="55"/>
                                        </p:tgtEl>
                                        <p:attrNameLst>
                                          <p:attrName>style.visibility</p:attrName>
                                        </p:attrNameLst>
                                      </p:cBhvr>
                                      <p:to>
                                        <p:strVal val="visible"/>
                                      </p:to>
                                    </p:set>
                                    <p:anim calcmode="lin" valueType="num">
                                      <p:cBhvr additive="base">
                                        <p:cTn id="148" dur="500" fill="hold"/>
                                        <p:tgtEl>
                                          <p:spTgt spid="55"/>
                                        </p:tgtEl>
                                        <p:attrNameLst>
                                          <p:attrName>ppt_x</p:attrName>
                                        </p:attrNameLst>
                                      </p:cBhvr>
                                      <p:tavLst>
                                        <p:tav tm="0">
                                          <p:val>
                                            <p:strVal val="0-#ppt_w/2"/>
                                          </p:val>
                                        </p:tav>
                                        <p:tav tm="100000">
                                          <p:val>
                                            <p:strVal val="#ppt_x"/>
                                          </p:val>
                                        </p:tav>
                                      </p:tavLst>
                                    </p:anim>
                                    <p:anim calcmode="lin" valueType="num">
                                      <p:cBhvr additive="base">
                                        <p:cTn id="149" dur="500" fill="hold"/>
                                        <p:tgtEl>
                                          <p:spTgt spid="55"/>
                                        </p:tgtEl>
                                        <p:attrNameLst>
                                          <p:attrName>ppt_y</p:attrName>
                                        </p:attrNameLst>
                                      </p:cBhvr>
                                      <p:tavLst>
                                        <p:tav tm="0">
                                          <p:val>
                                            <p:strVal val="#ppt_y"/>
                                          </p:val>
                                        </p:tav>
                                        <p:tav tm="100000">
                                          <p:val>
                                            <p:strVal val="#ppt_y"/>
                                          </p:val>
                                        </p:tav>
                                      </p:tavLst>
                                    </p:anim>
                                  </p:childTnLst>
                                </p:cTn>
                              </p:par>
                              <p:par>
                                <p:cTn id="150" presetID="2" presetClass="entr" presetSubtype="8" fill="hold" grpId="2" nodeType="withEffect">
                                  <p:stCondLst>
                                    <p:cond delay="0"/>
                                  </p:stCondLst>
                                  <p:childTnLst>
                                    <p:set>
                                      <p:cBhvr>
                                        <p:cTn id="151" dur="1" fill="hold">
                                          <p:stCondLst>
                                            <p:cond delay="0"/>
                                          </p:stCondLst>
                                        </p:cTn>
                                        <p:tgtEl>
                                          <p:spTgt spid="45"/>
                                        </p:tgtEl>
                                        <p:attrNameLst>
                                          <p:attrName>style.visibility</p:attrName>
                                        </p:attrNameLst>
                                      </p:cBhvr>
                                      <p:to>
                                        <p:strVal val="visible"/>
                                      </p:to>
                                    </p:set>
                                    <p:anim calcmode="lin" valueType="num">
                                      <p:cBhvr additive="base">
                                        <p:cTn id="152" dur="500" fill="hold"/>
                                        <p:tgtEl>
                                          <p:spTgt spid="45"/>
                                        </p:tgtEl>
                                        <p:attrNameLst>
                                          <p:attrName>ppt_x</p:attrName>
                                        </p:attrNameLst>
                                      </p:cBhvr>
                                      <p:tavLst>
                                        <p:tav tm="0">
                                          <p:val>
                                            <p:strVal val="0-#ppt_w/2"/>
                                          </p:val>
                                        </p:tav>
                                        <p:tav tm="100000">
                                          <p:val>
                                            <p:strVal val="#ppt_x"/>
                                          </p:val>
                                        </p:tav>
                                      </p:tavLst>
                                    </p:anim>
                                    <p:anim calcmode="lin" valueType="num">
                                      <p:cBhvr additive="base">
                                        <p:cTn id="153"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54" fill="hold">
                      <p:stCondLst>
                        <p:cond delay="indefinite"/>
                      </p:stCondLst>
                      <p:childTnLst>
                        <p:par>
                          <p:cTn id="155" fill="hold">
                            <p:stCondLst>
                              <p:cond delay="0"/>
                            </p:stCondLst>
                            <p:childTnLst>
                              <p:par>
                                <p:cTn id="156" presetID="2" presetClass="entr" presetSubtype="8" fill="hold" grpId="0" nodeType="clickEffect">
                                  <p:stCondLst>
                                    <p:cond delay="0"/>
                                  </p:stCondLst>
                                  <p:childTnLst>
                                    <p:set>
                                      <p:cBhvr>
                                        <p:cTn id="157" dur="1" fill="hold">
                                          <p:stCondLst>
                                            <p:cond delay="0"/>
                                          </p:stCondLst>
                                        </p:cTn>
                                        <p:tgtEl>
                                          <p:spTgt spid="57"/>
                                        </p:tgtEl>
                                        <p:attrNameLst>
                                          <p:attrName>style.visibility</p:attrName>
                                        </p:attrNameLst>
                                      </p:cBhvr>
                                      <p:to>
                                        <p:strVal val="visible"/>
                                      </p:to>
                                    </p:set>
                                    <p:anim calcmode="lin" valueType="num">
                                      <p:cBhvr additive="base">
                                        <p:cTn id="158" dur="500" fill="hold"/>
                                        <p:tgtEl>
                                          <p:spTgt spid="57"/>
                                        </p:tgtEl>
                                        <p:attrNameLst>
                                          <p:attrName>ppt_x</p:attrName>
                                        </p:attrNameLst>
                                      </p:cBhvr>
                                      <p:tavLst>
                                        <p:tav tm="0">
                                          <p:val>
                                            <p:strVal val="0-#ppt_w/2"/>
                                          </p:val>
                                        </p:tav>
                                        <p:tav tm="100000">
                                          <p:val>
                                            <p:strVal val="#ppt_x"/>
                                          </p:val>
                                        </p:tav>
                                      </p:tavLst>
                                    </p:anim>
                                    <p:anim calcmode="lin" valueType="num">
                                      <p:cBhvr additive="base">
                                        <p:cTn id="159" dur="500" fill="hold"/>
                                        <p:tgtEl>
                                          <p:spTgt spid="57"/>
                                        </p:tgtEl>
                                        <p:attrNameLst>
                                          <p:attrName>ppt_y</p:attrName>
                                        </p:attrNameLst>
                                      </p:cBhvr>
                                      <p:tavLst>
                                        <p:tav tm="0">
                                          <p:val>
                                            <p:strVal val="#ppt_y"/>
                                          </p:val>
                                        </p:tav>
                                        <p:tav tm="100000">
                                          <p:val>
                                            <p:strVal val="#ppt_y"/>
                                          </p:val>
                                        </p:tav>
                                      </p:tavLst>
                                    </p:anim>
                                  </p:childTnLst>
                                </p:cTn>
                              </p:par>
                              <p:par>
                                <p:cTn id="160" presetID="2" presetClass="entr" presetSubtype="8" fill="hold" nodeType="withEffect">
                                  <p:stCondLst>
                                    <p:cond delay="0"/>
                                  </p:stCondLst>
                                  <p:childTnLst>
                                    <p:set>
                                      <p:cBhvr>
                                        <p:cTn id="161" dur="1" fill="hold">
                                          <p:stCondLst>
                                            <p:cond delay="0"/>
                                          </p:stCondLst>
                                        </p:cTn>
                                        <p:tgtEl>
                                          <p:spTgt spid="58"/>
                                        </p:tgtEl>
                                        <p:attrNameLst>
                                          <p:attrName>style.visibility</p:attrName>
                                        </p:attrNameLst>
                                      </p:cBhvr>
                                      <p:to>
                                        <p:strVal val="visible"/>
                                      </p:to>
                                    </p:set>
                                    <p:anim calcmode="lin" valueType="num">
                                      <p:cBhvr additive="base">
                                        <p:cTn id="162" dur="500" fill="hold"/>
                                        <p:tgtEl>
                                          <p:spTgt spid="58"/>
                                        </p:tgtEl>
                                        <p:attrNameLst>
                                          <p:attrName>ppt_x</p:attrName>
                                        </p:attrNameLst>
                                      </p:cBhvr>
                                      <p:tavLst>
                                        <p:tav tm="0">
                                          <p:val>
                                            <p:strVal val="0-#ppt_w/2"/>
                                          </p:val>
                                        </p:tav>
                                        <p:tav tm="100000">
                                          <p:val>
                                            <p:strVal val="#ppt_x"/>
                                          </p:val>
                                        </p:tav>
                                      </p:tavLst>
                                    </p:anim>
                                    <p:anim calcmode="lin" valueType="num">
                                      <p:cBhvr additive="base">
                                        <p:cTn id="163" dur="500" fill="hold"/>
                                        <p:tgtEl>
                                          <p:spTgt spid="58"/>
                                        </p:tgtEl>
                                        <p:attrNameLst>
                                          <p:attrName>ppt_y</p:attrName>
                                        </p:attrNameLst>
                                      </p:cBhvr>
                                      <p:tavLst>
                                        <p:tav tm="0">
                                          <p:val>
                                            <p:strVal val="#ppt_y"/>
                                          </p:val>
                                        </p:tav>
                                        <p:tav tm="100000">
                                          <p:val>
                                            <p:strVal val="#ppt_y"/>
                                          </p:val>
                                        </p:tav>
                                      </p:tavLst>
                                    </p:anim>
                                  </p:childTnLst>
                                </p:cTn>
                              </p:par>
                              <p:par>
                                <p:cTn id="164" presetID="2" presetClass="entr" presetSubtype="8" fill="hold" grpId="0" nodeType="withEffect">
                                  <p:stCondLst>
                                    <p:cond delay="0"/>
                                  </p:stCondLst>
                                  <p:childTnLst>
                                    <p:set>
                                      <p:cBhvr>
                                        <p:cTn id="165" dur="1" fill="hold">
                                          <p:stCondLst>
                                            <p:cond delay="0"/>
                                          </p:stCondLst>
                                        </p:cTn>
                                        <p:tgtEl>
                                          <p:spTgt spid="59"/>
                                        </p:tgtEl>
                                        <p:attrNameLst>
                                          <p:attrName>style.visibility</p:attrName>
                                        </p:attrNameLst>
                                      </p:cBhvr>
                                      <p:to>
                                        <p:strVal val="visible"/>
                                      </p:to>
                                    </p:set>
                                    <p:anim calcmode="lin" valueType="num">
                                      <p:cBhvr additive="base">
                                        <p:cTn id="166" dur="500" fill="hold"/>
                                        <p:tgtEl>
                                          <p:spTgt spid="59"/>
                                        </p:tgtEl>
                                        <p:attrNameLst>
                                          <p:attrName>ppt_x</p:attrName>
                                        </p:attrNameLst>
                                      </p:cBhvr>
                                      <p:tavLst>
                                        <p:tav tm="0">
                                          <p:val>
                                            <p:strVal val="0-#ppt_w/2"/>
                                          </p:val>
                                        </p:tav>
                                        <p:tav tm="100000">
                                          <p:val>
                                            <p:strVal val="#ppt_x"/>
                                          </p:val>
                                        </p:tav>
                                      </p:tavLst>
                                    </p:anim>
                                    <p:anim calcmode="lin" valueType="num">
                                      <p:cBhvr additive="base">
                                        <p:cTn id="167"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168" fill="hold">
                      <p:stCondLst>
                        <p:cond delay="indefinite"/>
                      </p:stCondLst>
                      <p:childTnLst>
                        <p:par>
                          <p:cTn id="169" fill="hold">
                            <p:stCondLst>
                              <p:cond delay="0"/>
                            </p:stCondLst>
                            <p:childTnLst>
                              <p:par>
                                <p:cTn id="170" presetID="2" presetClass="entr" presetSubtype="8" fill="hold" grpId="0" nodeType="clickEffect">
                                  <p:stCondLst>
                                    <p:cond delay="0"/>
                                  </p:stCondLst>
                                  <p:childTnLst>
                                    <p:set>
                                      <p:cBhvr>
                                        <p:cTn id="171" dur="1" fill="hold">
                                          <p:stCondLst>
                                            <p:cond delay="0"/>
                                          </p:stCondLst>
                                        </p:cTn>
                                        <p:tgtEl>
                                          <p:spTgt spid="61"/>
                                        </p:tgtEl>
                                        <p:attrNameLst>
                                          <p:attrName>style.visibility</p:attrName>
                                        </p:attrNameLst>
                                      </p:cBhvr>
                                      <p:to>
                                        <p:strVal val="visible"/>
                                      </p:to>
                                    </p:set>
                                    <p:anim calcmode="lin" valueType="num">
                                      <p:cBhvr additive="base">
                                        <p:cTn id="172" dur="500" fill="hold"/>
                                        <p:tgtEl>
                                          <p:spTgt spid="61"/>
                                        </p:tgtEl>
                                        <p:attrNameLst>
                                          <p:attrName>ppt_x</p:attrName>
                                        </p:attrNameLst>
                                      </p:cBhvr>
                                      <p:tavLst>
                                        <p:tav tm="0">
                                          <p:val>
                                            <p:strVal val="0-#ppt_w/2"/>
                                          </p:val>
                                        </p:tav>
                                        <p:tav tm="100000">
                                          <p:val>
                                            <p:strVal val="#ppt_x"/>
                                          </p:val>
                                        </p:tav>
                                      </p:tavLst>
                                    </p:anim>
                                    <p:anim calcmode="lin" valueType="num">
                                      <p:cBhvr additive="base">
                                        <p:cTn id="173" dur="500" fill="hold"/>
                                        <p:tgtEl>
                                          <p:spTgt spid="61"/>
                                        </p:tgtEl>
                                        <p:attrNameLst>
                                          <p:attrName>ppt_y</p:attrName>
                                        </p:attrNameLst>
                                      </p:cBhvr>
                                      <p:tavLst>
                                        <p:tav tm="0">
                                          <p:val>
                                            <p:strVal val="#ppt_y"/>
                                          </p:val>
                                        </p:tav>
                                        <p:tav tm="100000">
                                          <p:val>
                                            <p:strVal val="#ppt_y"/>
                                          </p:val>
                                        </p:tav>
                                      </p:tavLst>
                                    </p:anim>
                                  </p:childTnLst>
                                </p:cTn>
                              </p:par>
                              <p:par>
                                <p:cTn id="174" presetID="2" presetClass="entr" presetSubtype="8" fill="hold" nodeType="withEffect">
                                  <p:stCondLst>
                                    <p:cond delay="0"/>
                                  </p:stCondLst>
                                  <p:childTnLst>
                                    <p:set>
                                      <p:cBhvr>
                                        <p:cTn id="175" dur="1" fill="hold">
                                          <p:stCondLst>
                                            <p:cond delay="0"/>
                                          </p:stCondLst>
                                        </p:cTn>
                                        <p:tgtEl>
                                          <p:spTgt spid="64"/>
                                        </p:tgtEl>
                                        <p:attrNameLst>
                                          <p:attrName>style.visibility</p:attrName>
                                        </p:attrNameLst>
                                      </p:cBhvr>
                                      <p:to>
                                        <p:strVal val="visible"/>
                                      </p:to>
                                    </p:set>
                                    <p:anim calcmode="lin" valueType="num">
                                      <p:cBhvr additive="base">
                                        <p:cTn id="176" dur="500" fill="hold"/>
                                        <p:tgtEl>
                                          <p:spTgt spid="64"/>
                                        </p:tgtEl>
                                        <p:attrNameLst>
                                          <p:attrName>ppt_x</p:attrName>
                                        </p:attrNameLst>
                                      </p:cBhvr>
                                      <p:tavLst>
                                        <p:tav tm="0">
                                          <p:val>
                                            <p:strVal val="0-#ppt_w/2"/>
                                          </p:val>
                                        </p:tav>
                                        <p:tav tm="100000">
                                          <p:val>
                                            <p:strVal val="#ppt_x"/>
                                          </p:val>
                                        </p:tav>
                                      </p:tavLst>
                                    </p:anim>
                                    <p:anim calcmode="lin" valueType="num">
                                      <p:cBhvr additive="base">
                                        <p:cTn id="177" dur="500" fill="hold"/>
                                        <p:tgtEl>
                                          <p:spTgt spid="64"/>
                                        </p:tgtEl>
                                        <p:attrNameLst>
                                          <p:attrName>ppt_y</p:attrName>
                                        </p:attrNameLst>
                                      </p:cBhvr>
                                      <p:tavLst>
                                        <p:tav tm="0">
                                          <p:val>
                                            <p:strVal val="#ppt_y"/>
                                          </p:val>
                                        </p:tav>
                                        <p:tav tm="100000">
                                          <p:val>
                                            <p:strVal val="#ppt_y"/>
                                          </p:val>
                                        </p:tav>
                                      </p:tavLst>
                                    </p:anim>
                                  </p:childTnLst>
                                </p:cTn>
                              </p:par>
                              <p:par>
                                <p:cTn id="178" presetID="2" presetClass="entr" presetSubtype="8" fill="hold" grpId="0" nodeType="withEffect">
                                  <p:stCondLst>
                                    <p:cond delay="0"/>
                                  </p:stCondLst>
                                  <p:childTnLst>
                                    <p:set>
                                      <p:cBhvr>
                                        <p:cTn id="179" dur="1" fill="hold">
                                          <p:stCondLst>
                                            <p:cond delay="0"/>
                                          </p:stCondLst>
                                        </p:cTn>
                                        <p:tgtEl>
                                          <p:spTgt spid="65"/>
                                        </p:tgtEl>
                                        <p:attrNameLst>
                                          <p:attrName>style.visibility</p:attrName>
                                        </p:attrNameLst>
                                      </p:cBhvr>
                                      <p:to>
                                        <p:strVal val="visible"/>
                                      </p:to>
                                    </p:set>
                                    <p:anim calcmode="lin" valueType="num">
                                      <p:cBhvr additive="base">
                                        <p:cTn id="180" dur="500" fill="hold"/>
                                        <p:tgtEl>
                                          <p:spTgt spid="65"/>
                                        </p:tgtEl>
                                        <p:attrNameLst>
                                          <p:attrName>ppt_x</p:attrName>
                                        </p:attrNameLst>
                                      </p:cBhvr>
                                      <p:tavLst>
                                        <p:tav tm="0">
                                          <p:val>
                                            <p:strVal val="0-#ppt_w/2"/>
                                          </p:val>
                                        </p:tav>
                                        <p:tav tm="100000">
                                          <p:val>
                                            <p:strVal val="#ppt_x"/>
                                          </p:val>
                                        </p:tav>
                                      </p:tavLst>
                                    </p:anim>
                                    <p:anim calcmode="lin" valueType="num">
                                      <p:cBhvr additive="base">
                                        <p:cTn id="181" dur="500" fill="hold"/>
                                        <p:tgtEl>
                                          <p:spTgt spid="65"/>
                                        </p:tgtEl>
                                        <p:attrNameLst>
                                          <p:attrName>ppt_y</p:attrName>
                                        </p:attrNameLst>
                                      </p:cBhvr>
                                      <p:tavLst>
                                        <p:tav tm="0">
                                          <p:val>
                                            <p:strVal val="#ppt_y"/>
                                          </p:val>
                                        </p:tav>
                                        <p:tav tm="100000">
                                          <p:val>
                                            <p:strVal val="#ppt_y"/>
                                          </p:val>
                                        </p:tav>
                                      </p:tavLst>
                                    </p:anim>
                                  </p:childTnLst>
                                </p:cTn>
                              </p:par>
                            </p:childTnLst>
                          </p:cTn>
                        </p:par>
                      </p:childTnLst>
                    </p:cTn>
                  </p:par>
                  <p:par>
                    <p:cTn id="182" fill="hold">
                      <p:stCondLst>
                        <p:cond delay="indefinite"/>
                      </p:stCondLst>
                      <p:childTnLst>
                        <p:par>
                          <p:cTn id="183" fill="hold">
                            <p:stCondLst>
                              <p:cond delay="0"/>
                            </p:stCondLst>
                            <p:childTnLst>
                              <p:par>
                                <p:cTn id="184" presetID="2" presetClass="entr" presetSubtype="8" fill="hold" grpId="0" nodeType="clickEffect">
                                  <p:stCondLst>
                                    <p:cond delay="0"/>
                                  </p:stCondLst>
                                  <p:childTnLst>
                                    <p:set>
                                      <p:cBhvr>
                                        <p:cTn id="185" dur="1" fill="hold">
                                          <p:stCondLst>
                                            <p:cond delay="0"/>
                                          </p:stCondLst>
                                        </p:cTn>
                                        <p:tgtEl>
                                          <p:spTgt spid="70"/>
                                        </p:tgtEl>
                                        <p:attrNameLst>
                                          <p:attrName>style.visibility</p:attrName>
                                        </p:attrNameLst>
                                      </p:cBhvr>
                                      <p:to>
                                        <p:strVal val="visible"/>
                                      </p:to>
                                    </p:set>
                                    <p:anim calcmode="lin" valueType="num">
                                      <p:cBhvr additive="base">
                                        <p:cTn id="186" dur="500" fill="hold"/>
                                        <p:tgtEl>
                                          <p:spTgt spid="70"/>
                                        </p:tgtEl>
                                        <p:attrNameLst>
                                          <p:attrName>ppt_x</p:attrName>
                                        </p:attrNameLst>
                                      </p:cBhvr>
                                      <p:tavLst>
                                        <p:tav tm="0">
                                          <p:val>
                                            <p:strVal val="0-#ppt_w/2"/>
                                          </p:val>
                                        </p:tav>
                                        <p:tav tm="100000">
                                          <p:val>
                                            <p:strVal val="#ppt_x"/>
                                          </p:val>
                                        </p:tav>
                                      </p:tavLst>
                                    </p:anim>
                                    <p:anim calcmode="lin" valueType="num">
                                      <p:cBhvr additive="base">
                                        <p:cTn id="187" dur="500" fill="hold"/>
                                        <p:tgtEl>
                                          <p:spTgt spid="70"/>
                                        </p:tgtEl>
                                        <p:attrNameLst>
                                          <p:attrName>ppt_y</p:attrName>
                                        </p:attrNameLst>
                                      </p:cBhvr>
                                      <p:tavLst>
                                        <p:tav tm="0">
                                          <p:val>
                                            <p:strVal val="#ppt_y"/>
                                          </p:val>
                                        </p:tav>
                                        <p:tav tm="100000">
                                          <p:val>
                                            <p:strVal val="#ppt_y"/>
                                          </p:val>
                                        </p:tav>
                                      </p:tavLst>
                                    </p:anim>
                                  </p:childTnLst>
                                </p:cTn>
                              </p:par>
                              <p:par>
                                <p:cTn id="188" presetID="2" presetClass="entr" presetSubtype="8" fill="hold" nodeType="withEffect">
                                  <p:stCondLst>
                                    <p:cond delay="0"/>
                                  </p:stCondLst>
                                  <p:childTnLst>
                                    <p:set>
                                      <p:cBhvr>
                                        <p:cTn id="189" dur="1" fill="hold">
                                          <p:stCondLst>
                                            <p:cond delay="0"/>
                                          </p:stCondLst>
                                        </p:cTn>
                                        <p:tgtEl>
                                          <p:spTgt spid="71"/>
                                        </p:tgtEl>
                                        <p:attrNameLst>
                                          <p:attrName>style.visibility</p:attrName>
                                        </p:attrNameLst>
                                      </p:cBhvr>
                                      <p:to>
                                        <p:strVal val="visible"/>
                                      </p:to>
                                    </p:set>
                                    <p:anim calcmode="lin" valueType="num">
                                      <p:cBhvr additive="base">
                                        <p:cTn id="190" dur="500" fill="hold"/>
                                        <p:tgtEl>
                                          <p:spTgt spid="71"/>
                                        </p:tgtEl>
                                        <p:attrNameLst>
                                          <p:attrName>ppt_x</p:attrName>
                                        </p:attrNameLst>
                                      </p:cBhvr>
                                      <p:tavLst>
                                        <p:tav tm="0">
                                          <p:val>
                                            <p:strVal val="0-#ppt_w/2"/>
                                          </p:val>
                                        </p:tav>
                                        <p:tav tm="100000">
                                          <p:val>
                                            <p:strVal val="#ppt_x"/>
                                          </p:val>
                                        </p:tav>
                                      </p:tavLst>
                                    </p:anim>
                                    <p:anim calcmode="lin" valueType="num">
                                      <p:cBhvr additive="base">
                                        <p:cTn id="191" dur="500" fill="hold"/>
                                        <p:tgtEl>
                                          <p:spTgt spid="71"/>
                                        </p:tgtEl>
                                        <p:attrNameLst>
                                          <p:attrName>ppt_y</p:attrName>
                                        </p:attrNameLst>
                                      </p:cBhvr>
                                      <p:tavLst>
                                        <p:tav tm="0">
                                          <p:val>
                                            <p:strVal val="#ppt_y"/>
                                          </p:val>
                                        </p:tav>
                                        <p:tav tm="100000">
                                          <p:val>
                                            <p:strVal val="#ppt_y"/>
                                          </p:val>
                                        </p:tav>
                                      </p:tavLst>
                                    </p:anim>
                                  </p:childTnLst>
                                </p:cTn>
                              </p:par>
                              <p:par>
                                <p:cTn id="192" presetID="2" presetClass="entr" presetSubtype="8" fill="hold" grpId="0" nodeType="withEffect">
                                  <p:stCondLst>
                                    <p:cond delay="0"/>
                                  </p:stCondLst>
                                  <p:childTnLst>
                                    <p:set>
                                      <p:cBhvr>
                                        <p:cTn id="193" dur="1" fill="hold">
                                          <p:stCondLst>
                                            <p:cond delay="0"/>
                                          </p:stCondLst>
                                        </p:cTn>
                                        <p:tgtEl>
                                          <p:spTgt spid="72"/>
                                        </p:tgtEl>
                                        <p:attrNameLst>
                                          <p:attrName>style.visibility</p:attrName>
                                        </p:attrNameLst>
                                      </p:cBhvr>
                                      <p:to>
                                        <p:strVal val="visible"/>
                                      </p:to>
                                    </p:set>
                                    <p:anim calcmode="lin" valueType="num">
                                      <p:cBhvr additive="base">
                                        <p:cTn id="194" dur="500" fill="hold"/>
                                        <p:tgtEl>
                                          <p:spTgt spid="72"/>
                                        </p:tgtEl>
                                        <p:attrNameLst>
                                          <p:attrName>ppt_x</p:attrName>
                                        </p:attrNameLst>
                                      </p:cBhvr>
                                      <p:tavLst>
                                        <p:tav tm="0">
                                          <p:val>
                                            <p:strVal val="0-#ppt_w/2"/>
                                          </p:val>
                                        </p:tav>
                                        <p:tav tm="100000">
                                          <p:val>
                                            <p:strVal val="#ppt_x"/>
                                          </p:val>
                                        </p:tav>
                                      </p:tavLst>
                                    </p:anim>
                                    <p:anim calcmode="lin" valueType="num">
                                      <p:cBhvr additive="base">
                                        <p:cTn id="195" dur="500" fill="hold"/>
                                        <p:tgtEl>
                                          <p:spTgt spid="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p:bldP spid="41" grpId="1"/>
      <p:bldP spid="43" grpId="0" animBg="1"/>
      <p:bldP spid="44" grpId="0"/>
      <p:bldP spid="44" grpId="1"/>
      <p:bldP spid="45" grpId="0" animBg="1"/>
      <p:bldP spid="45" grpId="1" animBg="1"/>
      <p:bldP spid="45" grpId="2" animBg="1"/>
      <p:bldP spid="46" grpId="0"/>
      <p:bldP spid="46" grpId="1"/>
      <p:bldP spid="48" grpId="0" animBg="1"/>
      <p:bldP spid="48" grpId="1" animBg="1"/>
      <p:bldP spid="49" grpId="0"/>
      <p:bldP spid="49" grpId="1"/>
      <p:bldP spid="50" grpId="0"/>
      <p:bldP spid="50" grpId="1"/>
      <p:bldP spid="52" grpId="0" animBg="1"/>
      <p:bldP spid="52" grpId="1" animBg="1"/>
      <p:bldP spid="53" grpId="0"/>
      <p:bldP spid="53" grpId="1"/>
      <p:bldP spid="54" grpId="0"/>
      <p:bldP spid="56" grpId="0"/>
      <p:bldP spid="57" grpId="0"/>
      <p:bldP spid="59" grpId="0" animBg="1"/>
      <p:bldP spid="60" grpId="0"/>
      <p:bldP spid="61" grpId="0"/>
      <p:bldP spid="65" grpId="0" animBg="1"/>
      <p:bldP spid="66" grpId="0"/>
      <p:bldP spid="70" grpId="0"/>
      <p:bldP spid="72" grpId="0" animBg="1"/>
      <p:bldP spid="73" grpId="0"/>
      <p:bldP spid="7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139" name="Google Shape;13819;p82"/>
          <p:cNvGrpSpPr/>
          <p:nvPr/>
        </p:nvGrpSpPr>
        <p:grpSpPr>
          <a:xfrm>
            <a:off x="4644008" y="267494"/>
            <a:ext cx="4032448" cy="4731990"/>
            <a:chOff x="3105248" y="3348244"/>
            <a:chExt cx="305620" cy="366430"/>
          </a:xfrm>
        </p:grpSpPr>
        <p:sp>
          <p:nvSpPr>
            <p:cNvPr id="140" name="Google Shape;13820;p82"/>
            <p:cNvSpPr/>
            <p:nvPr/>
          </p:nvSpPr>
          <p:spPr>
            <a:xfrm>
              <a:off x="3198750" y="3348244"/>
              <a:ext cx="99774" cy="238485"/>
            </a:xfrm>
            <a:custGeom>
              <a:avLst/>
              <a:gdLst/>
              <a:ahLst/>
              <a:cxnLst/>
              <a:rect l="l" t="t" r="r" b="b"/>
              <a:pathLst>
                <a:path w="3818" h="9126" extrusionOk="0">
                  <a:moveTo>
                    <a:pt x="1241" y="1"/>
                  </a:moveTo>
                  <a:cubicBezTo>
                    <a:pt x="1192" y="1"/>
                    <a:pt x="1143" y="13"/>
                    <a:pt x="1097" y="38"/>
                  </a:cubicBezTo>
                  <a:lnTo>
                    <a:pt x="1020" y="86"/>
                  </a:lnTo>
                  <a:cubicBezTo>
                    <a:pt x="327" y="490"/>
                    <a:pt x="0" y="1298"/>
                    <a:pt x="202" y="2077"/>
                  </a:cubicBezTo>
                  <a:lnTo>
                    <a:pt x="2106" y="9125"/>
                  </a:lnTo>
                  <a:lnTo>
                    <a:pt x="3818" y="8664"/>
                  </a:lnTo>
                  <a:lnTo>
                    <a:pt x="3587" y="7798"/>
                  </a:lnTo>
                  <a:lnTo>
                    <a:pt x="1597" y="394"/>
                  </a:lnTo>
                  <a:lnTo>
                    <a:pt x="1549" y="240"/>
                  </a:lnTo>
                  <a:cubicBezTo>
                    <a:pt x="1506" y="92"/>
                    <a:pt x="1376" y="1"/>
                    <a:pt x="1241" y="1"/>
                  </a:cubicBez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3821;p82"/>
            <p:cNvSpPr/>
            <p:nvPr/>
          </p:nvSpPr>
          <p:spPr>
            <a:xfrm>
              <a:off x="3223366" y="3348244"/>
              <a:ext cx="69147" cy="208328"/>
            </a:xfrm>
            <a:custGeom>
              <a:avLst/>
              <a:gdLst/>
              <a:ahLst/>
              <a:cxnLst/>
              <a:rect l="l" t="t" r="r" b="b"/>
              <a:pathLst>
                <a:path w="2646" h="7972" extrusionOk="0">
                  <a:moveTo>
                    <a:pt x="289" y="1"/>
                  </a:moveTo>
                  <a:cubicBezTo>
                    <a:pt x="240" y="1"/>
                    <a:pt x="191" y="13"/>
                    <a:pt x="145" y="38"/>
                  </a:cubicBezTo>
                  <a:lnTo>
                    <a:pt x="68" y="86"/>
                  </a:lnTo>
                  <a:cubicBezTo>
                    <a:pt x="1" y="365"/>
                    <a:pt x="10" y="654"/>
                    <a:pt x="87" y="923"/>
                  </a:cubicBezTo>
                  <a:lnTo>
                    <a:pt x="1991" y="7972"/>
                  </a:lnTo>
                  <a:lnTo>
                    <a:pt x="2645" y="7798"/>
                  </a:lnTo>
                  <a:lnTo>
                    <a:pt x="645" y="404"/>
                  </a:lnTo>
                  <a:lnTo>
                    <a:pt x="597" y="240"/>
                  </a:lnTo>
                  <a:cubicBezTo>
                    <a:pt x="555" y="92"/>
                    <a:pt x="424" y="1"/>
                    <a:pt x="289" y="1"/>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3822;p82"/>
            <p:cNvSpPr/>
            <p:nvPr/>
          </p:nvSpPr>
          <p:spPr>
            <a:xfrm>
              <a:off x="3224124" y="3348244"/>
              <a:ext cx="99277" cy="238485"/>
            </a:xfrm>
            <a:custGeom>
              <a:avLst/>
              <a:gdLst/>
              <a:ahLst/>
              <a:cxnLst/>
              <a:rect l="l" t="t" r="r" b="b"/>
              <a:pathLst>
                <a:path w="3799" h="9126" extrusionOk="0">
                  <a:moveTo>
                    <a:pt x="2580" y="1"/>
                  </a:moveTo>
                  <a:cubicBezTo>
                    <a:pt x="2442" y="1"/>
                    <a:pt x="2312" y="90"/>
                    <a:pt x="2270" y="231"/>
                  </a:cubicBezTo>
                  <a:lnTo>
                    <a:pt x="2222" y="394"/>
                  </a:lnTo>
                  <a:lnTo>
                    <a:pt x="1" y="8654"/>
                  </a:lnTo>
                  <a:lnTo>
                    <a:pt x="703" y="8847"/>
                  </a:lnTo>
                  <a:lnTo>
                    <a:pt x="1712" y="9125"/>
                  </a:lnTo>
                  <a:lnTo>
                    <a:pt x="3616" y="2077"/>
                  </a:lnTo>
                  <a:cubicBezTo>
                    <a:pt x="3799" y="1423"/>
                    <a:pt x="3587" y="731"/>
                    <a:pt x="3097" y="288"/>
                  </a:cubicBezTo>
                  <a:cubicBezTo>
                    <a:pt x="2982" y="192"/>
                    <a:pt x="2866" y="106"/>
                    <a:pt x="2732" y="38"/>
                  </a:cubicBezTo>
                  <a:cubicBezTo>
                    <a:pt x="2683" y="13"/>
                    <a:pt x="2631" y="1"/>
                    <a:pt x="2580" y="1"/>
                  </a:cubicBezTo>
                  <a:close/>
                </a:path>
              </a:pathLst>
            </a:custGeom>
            <a:solidFill>
              <a:srgbClr val="EAEE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3823;p82"/>
            <p:cNvSpPr/>
            <p:nvPr/>
          </p:nvSpPr>
          <p:spPr>
            <a:xfrm>
              <a:off x="3242469" y="3355770"/>
              <a:ext cx="80697" cy="230959"/>
            </a:xfrm>
            <a:custGeom>
              <a:avLst/>
              <a:gdLst/>
              <a:ahLst/>
              <a:cxnLst/>
              <a:rect l="l" t="t" r="r" b="b"/>
              <a:pathLst>
                <a:path w="3088" h="8838" extrusionOk="0">
                  <a:moveTo>
                    <a:pt x="2385" y="0"/>
                  </a:moveTo>
                  <a:cubicBezTo>
                    <a:pt x="2318" y="39"/>
                    <a:pt x="2280" y="106"/>
                    <a:pt x="2260" y="173"/>
                  </a:cubicBezTo>
                  <a:lnTo>
                    <a:pt x="2212" y="337"/>
                  </a:lnTo>
                  <a:lnTo>
                    <a:pt x="1" y="8559"/>
                  </a:lnTo>
                  <a:lnTo>
                    <a:pt x="1010" y="8837"/>
                  </a:lnTo>
                  <a:lnTo>
                    <a:pt x="2914" y="1789"/>
                  </a:lnTo>
                  <a:cubicBezTo>
                    <a:pt x="3087" y="1135"/>
                    <a:pt x="2885" y="443"/>
                    <a:pt x="2385" y="0"/>
                  </a:cubicBez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3824;p82"/>
            <p:cNvSpPr/>
            <p:nvPr/>
          </p:nvSpPr>
          <p:spPr>
            <a:xfrm>
              <a:off x="3235675" y="3503000"/>
              <a:ext cx="175192" cy="211255"/>
            </a:xfrm>
            <a:custGeom>
              <a:avLst/>
              <a:gdLst/>
              <a:ahLst/>
              <a:cxnLst/>
              <a:rect l="l" t="t" r="r" b="b"/>
              <a:pathLst>
                <a:path w="6704" h="8084" extrusionOk="0">
                  <a:moveTo>
                    <a:pt x="3920" y="4201"/>
                  </a:moveTo>
                  <a:cubicBezTo>
                    <a:pt x="3946" y="4201"/>
                    <a:pt x="3974" y="4202"/>
                    <a:pt x="4001" y="4204"/>
                  </a:cubicBezTo>
                  <a:cubicBezTo>
                    <a:pt x="4771" y="4242"/>
                    <a:pt x="5367" y="4896"/>
                    <a:pt x="5319" y="5665"/>
                  </a:cubicBezTo>
                  <a:cubicBezTo>
                    <a:pt x="5275" y="6470"/>
                    <a:pt x="4609" y="6979"/>
                    <a:pt x="3923" y="6979"/>
                  </a:cubicBezTo>
                  <a:cubicBezTo>
                    <a:pt x="3560" y="6979"/>
                    <a:pt x="3191" y="6837"/>
                    <a:pt x="2905" y="6521"/>
                  </a:cubicBezTo>
                  <a:cubicBezTo>
                    <a:pt x="2096" y="5618"/>
                    <a:pt x="2740" y="4201"/>
                    <a:pt x="3920" y="4201"/>
                  </a:cubicBezTo>
                  <a:close/>
                  <a:moveTo>
                    <a:pt x="979" y="0"/>
                  </a:moveTo>
                  <a:cubicBezTo>
                    <a:pt x="904" y="0"/>
                    <a:pt x="827" y="10"/>
                    <a:pt x="751" y="30"/>
                  </a:cubicBezTo>
                  <a:cubicBezTo>
                    <a:pt x="280" y="165"/>
                    <a:pt x="1" y="646"/>
                    <a:pt x="126" y="1126"/>
                  </a:cubicBezTo>
                  <a:lnTo>
                    <a:pt x="1520" y="6290"/>
                  </a:lnTo>
                  <a:cubicBezTo>
                    <a:pt x="1848" y="7376"/>
                    <a:pt x="2844" y="8084"/>
                    <a:pt x="3927" y="8084"/>
                  </a:cubicBezTo>
                  <a:cubicBezTo>
                    <a:pt x="4149" y="8084"/>
                    <a:pt x="4374" y="8054"/>
                    <a:pt x="4597" y="7992"/>
                  </a:cubicBezTo>
                  <a:cubicBezTo>
                    <a:pt x="5924" y="7617"/>
                    <a:pt x="6703" y="6261"/>
                    <a:pt x="6357" y="4934"/>
                  </a:cubicBezTo>
                  <a:lnTo>
                    <a:pt x="6357" y="4934"/>
                  </a:lnTo>
                  <a:lnTo>
                    <a:pt x="6357" y="4944"/>
                  </a:lnTo>
                  <a:cubicBezTo>
                    <a:pt x="6044" y="3788"/>
                    <a:pt x="5011" y="3079"/>
                    <a:pt x="3925" y="3079"/>
                  </a:cubicBezTo>
                  <a:cubicBezTo>
                    <a:pt x="3476" y="3079"/>
                    <a:pt x="3017" y="3201"/>
                    <a:pt x="2597" y="3463"/>
                  </a:cubicBezTo>
                  <a:lnTo>
                    <a:pt x="1838" y="655"/>
                  </a:lnTo>
                  <a:cubicBezTo>
                    <a:pt x="1733" y="260"/>
                    <a:pt x="1371" y="0"/>
                    <a:pt x="979"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3825;p82"/>
            <p:cNvSpPr/>
            <p:nvPr/>
          </p:nvSpPr>
          <p:spPr>
            <a:xfrm>
              <a:off x="3105248" y="3502739"/>
              <a:ext cx="181725" cy="211935"/>
            </a:xfrm>
            <a:custGeom>
              <a:avLst/>
              <a:gdLst/>
              <a:ahLst/>
              <a:cxnLst/>
              <a:rect l="l" t="t" r="r" b="b"/>
              <a:pathLst>
                <a:path w="6954" h="8110" extrusionOk="0">
                  <a:moveTo>
                    <a:pt x="3007" y="4212"/>
                  </a:moveTo>
                  <a:cubicBezTo>
                    <a:pt x="3127" y="4212"/>
                    <a:pt x="3250" y="4228"/>
                    <a:pt x="3376" y="4262"/>
                  </a:cubicBezTo>
                  <a:cubicBezTo>
                    <a:pt x="4117" y="4454"/>
                    <a:pt x="4559" y="5214"/>
                    <a:pt x="4367" y="5964"/>
                  </a:cubicBezTo>
                  <a:cubicBezTo>
                    <a:pt x="4184" y="6630"/>
                    <a:pt x="3602" y="6990"/>
                    <a:pt x="3017" y="6990"/>
                  </a:cubicBezTo>
                  <a:cubicBezTo>
                    <a:pt x="2554" y="6990"/>
                    <a:pt x="2090" y="6766"/>
                    <a:pt x="1819" y="6291"/>
                  </a:cubicBezTo>
                  <a:cubicBezTo>
                    <a:pt x="1268" y="5336"/>
                    <a:pt x="1995" y="4212"/>
                    <a:pt x="3007" y="4212"/>
                  </a:cubicBezTo>
                  <a:close/>
                  <a:moveTo>
                    <a:pt x="5975" y="1"/>
                  </a:moveTo>
                  <a:cubicBezTo>
                    <a:pt x="5583" y="1"/>
                    <a:pt x="5222" y="261"/>
                    <a:pt x="5117" y="656"/>
                  </a:cubicBezTo>
                  <a:lnTo>
                    <a:pt x="4357" y="3473"/>
                  </a:lnTo>
                  <a:cubicBezTo>
                    <a:pt x="3918" y="3196"/>
                    <a:pt x="3458" y="3073"/>
                    <a:pt x="3015" y="3073"/>
                  </a:cubicBezTo>
                  <a:cubicBezTo>
                    <a:pt x="1397" y="3073"/>
                    <a:pt x="1" y="4710"/>
                    <a:pt x="665" y="6483"/>
                  </a:cubicBezTo>
                  <a:cubicBezTo>
                    <a:pt x="1039" y="7464"/>
                    <a:pt x="1976" y="8110"/>
                    <a:pt x="3026" y="8110"/>
                  </a:cubicBezTo>
                  <a:cubicBezTo>
                    <a:pt x="3056" y="8110"/>
                    <a:pt x="3086" y="8109"/>
                    <a:pt x="3117" y="8108"/>
                  </a:cubicBezTo>
                  <a:cubicBezTo>
                    <a:pt x="4194" y="8060"/>
                    <a:pt x="5127" y="7339"/>
                    <a:pt x="5434" y="6300"/>
                  </a:cubicBezTo>
                  <a:lnTo>
                    <a:pt x="6829" y="1127"/>
                  </a:lnTo>
                  <a:cubicBezTo>
                    <a:pt x="6954" y="656"/>
                    <a:pt x="6665" y="175"/>
                    <a:pt x="6204" y="40"/>
                  </a:cubicBezTo>
                  <a:lnTo>
                    <a:pt x="6204" y="31"/>
                  </a:lnTo>
                  <a:cubicBezTo>
                    <a:pt x="6127" y="10"/>
                    <a:pt x="6051" y="1"/>
                    <a:pt x="5975" y="1"/>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3826;p82"/>
            <p:cNvSpPr/>
            <p:nvPr/>
          </p:nvSpPr>
          <p:spPr>
            <a:xfrm>
              <a:off x="3253288" y="3522365"/>
              <a:ext cx="15836" cy="16124"/>
            </a:xfrm>
            <a:custGeom>
              <a:avLst/>
              <a:gdLst/>
              <a:ahLst/>
              <a:cxnLst/>
              <a:rect l="l" t="t" r="r" b="b"/>
              <a:pathLst>
                <a:path w="606" h="617" extrusionOk="0">
                  <a:moveTo>
                    <a:pt x="308" y="1"/>
                  </a:moveTo>
                  <a:cubicBezTo>
                    <a:pt x="135" y="1"/>
                    <a:pt x="0" y="145"/>
                    <a:pt x="0" y="308"/>
                  </a:cubicBezTo>
                  <a:cubicBezTo>
                    <a:pt x="0" y="472"/>
                    <a:pt x="135" y="616"/>
                    <a:pt x="308" y="616"/>
                  </a:cubicBezTo>
                  <a:cubicBezTo>
                    <a:pt x="471" y="616"/>
                    <a:pt x="606" y="472"/>
                    <a:pt x="606" y="308"/>
                  </a:cubicBezTo>
                  <a:cubicBezTo>
                    <a:pt x="606" y="145"/>
                    <a:pt x="471" y="1"/>
                    <a:pt x="308" y="1"/>
                  </a:cubicBezTo>
                  <a:close/>
                </a:path>
              </a:pathLst>
            </a:custGeom>
            <a:solidFill>
              <a:srgbClr val="7B8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Freeform: Shape 46">
            <a:extLst>
              <a:ext uri="{FF2B5EF4-FFF2-40B4-BE49-F238E27FC236}">
                <a16:creationId xmlns:a16="http://schemas.microsoft.com/office/drawing/2014/main" xmlns="" id="{30105858-8A3E-4676-96A7-18C1A74E36F4}"/>
              </a:ext>
            </a:extLst>
          </p:cNvPr>
          <p:cNvSpPr/>
          <p:nvPr/>
        </p:nvSpPr>
        <p:spPr>
          <a:xfrm rot="5400000">
            <a:off x="253967" y="3649423"/>
            <a:ext cx="1168400" cy="203739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67D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Google Shape;1577;p44"/>
          <p:cNvSpPr txBox="1">
            <a:spLocks noGrp="1"/>
          </p:cNvSpPr>
          <p:nvPr>
            <p:ph type="title"/>
          </p:nvPr>
        </p:nvSpPr>
        <p:spPr>
          <a:xfrm>
            <a:off x="179512" y="4687808"/>
            <a:ext cx="2448272" cy="45569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ΣΥΜΠΕ-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ΡΑΣΜΑΤΑ</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9</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ΣΥΜΠΕΡΑΣΜΑΤΑ (3/4)</a:t>
            </a:r>
            <a:endParaRPr sz="3600" dirty="0">
              <a:solidFill>
                <a:schemeClr val="accent6">
                  <a:lumMod val="50000"/>
                </a:schemeClr>
              </a:solidFill>
              <a:latin typeface="GFS Neohellenic" pitchFamily="2" charset="-95"/>
            </a:endParaRPr>
          </a:p>
        </p:txBody>
      </p:sp>
      <p:sp>
        <p:nvSpPr>
          <p:cNvPr id="37" name="36 - Ορθογώνιο"/>
          <p:cNvSpPr/>
          <p:nvPr/>
        </p:nvSpPr>
        <p:spPr>
          <a:xfrm>
            <a:off x="1835696" y="771550"/>
            <a:ext cx="6624736" cy="3888432"/>
          </a:xfrm>
          <a:prstGeom prst="rect">
            <a:avLst/>
          </a:prstGeom>
          <a:solidFill>
            <a:schemeClr val="accent1">
              <a:alpha val="9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Google Shape;1740;p46"/>
          <p:cNvSpPr txBox="1">
            <a:spLocks/>
          </p:cNvSpPr>
          <p:nvPr/>
        </p:nvSpPr>
        <p:spPr>
          <a:xfrm>
            <a:off x="4067944" y="771550"/>
            <a:ext cx="2504166" cy="507743"/>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200" b="1" u="sng" dirty="0" smtClean="0">
                <a:solidFill>
                  <a:schemeClr val="accent5">
                    <a:lumMod val="10000"/>
                  </a:schemeClr>
                </a:solidFill>
                <a:latin typeface="GFS Neohellenic" pitchFamily="2" charset="-95"/>
                <a:ea typeface="Asap"/>
                <a:cs typeface="Asap"/>
                <a:sym typeface="Asap"/>
              </a:rPr>
              <a:t>ΠΕΡΙΟΡΙΣΜΟΙ</a:t>
            </a:r>
            <a:endParaRPr kumimoji="0" lang="el-GR" sz="22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39" name="Google Shape;1740;p46"/>
          <p:cNvSpPr txBox="1">
            <a:spLocks/>
          </p:cNvSpPr>
          <p:nvPr/>
        </p:nvSpPr>
        <p:spPr>
          <a:xfrm>
            <a:off x="1835696" y="1203598"/>
            <a:ext cx="6912768"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Μικρό δείγμα ειδικών στην ΕξΑΕ και στη δημιουργία πολυμεσικού εκπαιδευτικού υλικού, δείγμα ευκολίας.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62" name="61 - Ορθογώνιο"/>
          <p:cNvSpPr/>
          <p:nvPr/>
        </p:nvSpPr>
        <p:spPr>
          <a:xfrm>
            <a:off x="1331640" y="1364400"/>
            <a:ext cx="432048" cy="43204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63" name="Google Shape;1740;p46"/>
          <p:cNvSpPr txBox="1">
            <a:spLocks/>
          </p:cNvSpPr>
          <p:nvPr/>
        </p:nvSpPr>
        <p:spPr>
          <a:xfrm>
            <a:off x="1368000" y="1292400"/>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2400" b="1" i="0" u="none"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1</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4" name="73 - Ορθογώνιο"/>
          <p:cNvSpPr/>
          <p:nvPr/>
        </p:nvSpPr>
        <p:spPr>
          <a:xfrm>
            <a:off x="1331640" y="1995686"/>
            <a:ext cx="432048" cy="43204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6" name="Google Shape;1740;p46"/>
          <p:cNvSpPr txBox="1">
            <a:spLocks/>
          </p:cNvSpPr>
          <p:nvPr/>
        </p:nvSpPr>
        <p:spPr>
          <a:xfrm>
            <a:off x="1368000" y="1923686"/>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400" b="1" dirty="0" smtClean="0">
                <a:solidFill>
                  <a:schemeClr val="accent5">
                    <a:lumMod val="10000"/>
                  </a:schemeClr>
                </a:solidFill>
                <a:latin typeface="GFS Neohellenic" pitchFamily="2" charset="-95"/>
                <a:ea typeface="Asap"/>
                <a:cs typeface="Asap"/>
                <a:sym typeface="Asap"/>
              </a:rPr>
              <a:t>2</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7" name="Google Shape;1740;p46"/>
          <p:cNvSpPr txBox="1">
            <a:spLocks/>
          </p:cNvSpPr>
          <p:nvPr/>
        </p:nvSpPr>
        <p:spPr>
          <a:xfrm>
            <a:off x="1835696" y="1923678"/>
            <a:ext cx="6912768"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Μικρό δείγμα μαθητών, δείγμα ευκολίας.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78" name="77 - Ορθογώνιο"/>
          <p:cNvSpPr/>
          <p:nvPr/>
        </p:nvSpPr>
        <p:spPr>
          <a:xfrm>
            <a:off x="1331640" y="2643758"/>
            <a:ext cx="432048" cy="43204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79" name="Google Shape;1740;p46"/>
          <p:cNvSpPr txBox="1">
            <a:spLocks/>
          </p:cNvSpPr>
          <p:nvPr/>
        </p:nvSpPr>
        <p:spPr>
          <a:xfrm>
            <a:off x="1368000" y="2571758"/>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400" b="1" dirty="0" smtClean="0">
                <a:solidFill>
                  <a:schemeClr val="accent5">
                    <a:lumMod val="10000"/>
                  </a:schemeClr>
                </a:solidFill>
                <a:latin typeface="GFS Neohellenic" pitchFamily="2" charset="-95"/>
                <a:ea typeface="Asap"/>
                <a:cs typeface="Asap"/>
                <a:sym typeface="Asap"/>
              </a:rPr>
              <a:t>3</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0" name="Google Shape;1740;p46"/>
          <p:cNvSpPr txBox="1">
            <a:spLocks/>
          </p:cNvSpPr>
          <p:nvPr/>
        </p:nvSpPr>
        <p:spPr>
          <a:xfrm>
            <a:off x="1835696" y="2480400"/>
            <a:ext cx="6912768"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Αδυναμία κάποιων μαθητών να μελετήσουν το εκπαιδευτικό υλικό στο σπίτι.</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1" name="80 - Ορθογώνιο"/>
          <p:cNvSpPr/>
          <p:nvPr/>
        </p:nvSpPr>
        <p:spPr>
          <a:xfrm>
            <a:off x="1331640" y="3291830"/>
            <a:ext cx="432048" cy="43204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2" name="Google Shape;1740;p46"/>
          <p:cNvSpPr txBox="1">
            <a:spLocks/>
          </p:cNvSpPr>
          <p:nvPr/>
        </p:nvSpPr>
        <p:spPr>
          <a:xfrm>
            <a:off x="1368000" y="3219830"/>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400" b="1" noProof="0" dirty="0" smtClean="0">
                <a:solidFill>
                  <a:schemeClr val="accent5">
                    <a:lumMod val="10000"/>
                  </a:schemeClr>
                </a:solidFill>
                <a:latin typeface="GFS Neohellenic" pitchFamily="2" charset="-95"/>
                <a:ea typeface="Asap"/>
                <a:cs typeface="Asap"/>
                <a:sym typeface="Asap"/>
              </a:rPr>
              <a:t>4</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3" name="Google Shape;1740;p46"/>
          <p:cNvSpPr txBox="1">
            <a:spLocks/>
          </p:cNvSpPr>
          <p:nvPr/>
        </p:nvSpPr>
        <p:spPr>
          <a:xfrm>
            <a:off x="1835696" y="3147814"/>
            <a:ext cx="6912768"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Το γνωστικό αντικείμενο του Ε.Υ. είχε ήδη διδαχθεί στους μαθητές από τον δάσκαλο της τάξης.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5" name="84 - Ορθογώνιο"/>
          <p:cNvSpPr/>
          <p:nvPr/>
        </p:nvSpPr>
        <p:spPr>
          <a:xfrm>
            <a:off x="1331640" y="3939902"/>
            <a:ext cx="432048" cy="432048"/>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6" name="Google Shape;1740;p46"/>
          <p:cNvSpPr txBox="1">
            <a:spLocks/>
          </p:cNvSpPr>
          <p:nvPr/>
        </p:nvSpPr>
        <p:spPr>
          <a:xfrm>
            <a:off x="1368000" y="3867902"/>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400" b="1" dirty="0" smtClean="0">
                <a:solidFill>
                  <a:schemeClr val="accent5">
                    <a:lumMod val="10000"/>
                  </a:schemeClr>
                </a:solidFill>
                <a:latin typeface="GFS Neohellenic" pitchFamily="2" charset="-95"/>
                <a:ea typeface="Asap"/>
                <a:cs typeface="Asap"/>
                <a:sym typeface="Asap"/>
              </a:rPr>
              <a:t>5</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87" name="Google Shape;1740;p46"/>
          <p:cNvSpPr txBox="1">
            <a:spLocks/>
          </p:cNvSpPr>
          <p:nvPr/>
        </p:nvSpPr>
        <p:spPr>
          <a:xfrm>
            <a:off x="1835696" y="3795886"/>
            <a:ext cx="6912768"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Συντονιστής της παρέμβασης ήταν ο εκπαιδευτικός της Πληροφορικής, και όχι ο δάσκαλος της τάξης.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anim calcmode="lin" valueType="num">
                                      <p:cBhvr additive="base">
                                        <p:cTn id="11" dur="500" fill="hold"/>
                                        <p:tgtEl>
                                          <p:spTgt spid="38"/>
                                        </p:tgtEl>
                                        <p:attrNameLst>
                                          <p:attrName>ppt_x</p:attrName>
                                        </p:attrNameLst>
                                      </p:cBhvr>
                                      <p:tavLst>
                                        <p:tav tm="0">
                                          <p:val>
                                            <p:strVal val="#ppt_x"/>
                                          </p:val>
                                        </p:tav>
                                        <p:tav tm="100000">
                                          <p:val>
                                            <p:strVal val="#ppt_x"/>
                                          </p:val>
                                        </p:tav>
                                      </p:tavLst>
                                    </p:anim>
                                    <p:anim calcmode="lin" valueType="num">
                                      <p:cBhvr additive="base">
                                        <p:cTn id="12"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additive="base">
                                        <p:cTn id="17" dur="500" fill="hold"/>
                                        <p:tgtEl>
                                          <p:spTgt spid="39"/>
                                        </p:tgtEl>
                                        <p:attrNameLst>
                                          <p:attrName>ppt_x</p:attrName>
                                        </p:attrNameLst>
                                      </p:cBhvr>
                                      <p:tavLst>
                                        <p:tav tm="0">
                                          <p:val>
                                            <p:strVal val="1+#ppt_w/2"/>
                                          </p:val>
                                        </p:tav>
                                        <p:tav tm="100000">
                                          <p:val>
                                            <p:strVal val="#ppt_x"/>
                                          </p:val>
                                        </p:tav>
                                      </p:tavLst>
                                    </p:anim>
                                    <p:anim calcmode="lin" valueType="num">
                                      <p:cBhvr additive="base">
                                        <p:cTn id="18" dur="500" fill="hold"/>
                                        <p:tgtEl>
                                          <p:spTgt spid="39"/>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62"/>
                                        </p:tgtEl>
                                        <p:attrNameLst>
                                          <p:attrName>style.visibility</p:attrName>
                                        </p:attrNameLst>
                                      </p:cBhvr>
                                      <p:to>
                                        <p:strVal val="visible"/>
                                      </p:to>
                                    </p:set>
                                    <p:anim calcmode="lin" valueType="num">
                                      <p:cBhvr additive="base">
                                        <p:cTn id="21" dur="500" fill="hold"/>
                                        <p:tgtEl>
                                          <p:spTgt spid="62"/>
                                        </p:tgtEl>
                                        <p:attrNameLst>
                                          <p:attrName>ppt_x</p:attrName>
                                        </p:attrNameLst>
                                      </p:cBhvr>
                                      <p:tavLst>
                                        <p:tav tm="0">
                                          <p:val>
                                            <p:strVal val="0-#ppt_w/2"/>
                                          </p:val>
                                        </p:tav>
                                        <p:tav tm="100000">
                                          <p:val>
                                            <p:strVal val="#ppt_x"/>
                                          </p:val>
                                        </p:tav>
                                      </p:tavLst>
                                    </p:anim>
                                    <p:anim calcmode="lin" valueType="num">
                                      <p:cBhvr additive="base">
                                        <p:cTn id="22" dur="500" fill="hold"/>
                                        <p:tgtEl>
                                          <p:spTgt spid="62"/>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63"/>
                                        </p:tgtEl>
                                        <p:attrNameLst>
                                          <p:attrName>style.visibility</p:attrName>
                                        </p:attrNameLst>
                                      </p:cBhvr>
                                      <p:to>
                                        <p:strVal val="visible"/>
                                      </p:to>
                                    </p:set>
                                    <p:anim calcmode="lin" valueType="num">
                                      <p:cBhvr additive="base">
                                        <p:cTn id="25" dur="500" fill="hold"/>
                                        <p:tgtEl>
                                          <p:spTgt spid="63"/>
                                        </p:tgtEl>
                                        <p:attrNameLst>
                                          <p:attrName>ppt_x</p:attrName>
                                        </p:attrNameLst>
                                      </p:cBhvr>
                                      <p:tavLst>
                                        <p:tav tm="0">
                                          <p:val>
                                            <p:strVal val="0-#ppt_w/2"/>
                                          </p:val>
                                        </p:tav>
                                        <p:tav tm="100000">
                                          <p:val>
                                            <p:strVal val="#ppt_x"/>
                                          </p:val>
                                        </p:tav>
                                      </p:tavLst>
                                    </p:anim>
                                    <p:anim calcmode="lin" valueType="num">
                                      <p:cBhvr additive="base">
                                        <p:cTn id="26" dur="500" fill="hold"/>
                                        <p:tgtEl>
                                          <p:spTgt spid="6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74"/>
                                        </p:tgtEl>
                                        <p:attrNameLst>
                                          <p:attrName>style.visibility</p:attrName>
                                        </p:attrNameLst>
                                      </p:cBhvr>
                                      <p:to>
                                        <p:strVal val="visible"/>
                                      </p:to>
                                    </p:set>
                                    <p:anim calcmode="lin" valueType="num">
                                      <p:cBhvr additive="base">
                                        <p:cTn id="31" dur="500" fill="hold"/>
                                        <p:tgtEl>
                                          <p:spTgt spid="74"/>
                                        </p:tgtEl>
                                        <p:attrNameLst>
                                          <p:attrName>ppt_x</p:attrName>
                                        </p:attrNameLst>
                                      </p:cBhvr>
                                      <p:tavLst>
                                        <p:tav tm="0">
                                          <p:val>
                                            <p:strVal val="0-#ppt_w/2"/>
                                          </p:val>
                                        </p:tav>
                                        <p:tav tm="100000">
                                          <p:val>
                                            <p:strVal val="#ppt_x"/>
                                          </p:val>
                                        </p:tav>
                                      </p:tavLst>
                                    </p:anim>
                                    <p:anim calcmode="lin" valueType="num">
                                      <p:cBhvr additive="base">
                                        <p:cTn id="32" dur="500" fill="hold"/>
                                        <p:tgtEl>
                                          <p:spTgt spid="74"/>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76"/>
                                        </p:tgtEl>
                                        <p:attrNameLst>
                                          <p:attrName>style.visibility</p:attrName>
                                        </p:attrNameLst>
                                      </p:cBhvr>
                                      <p:to>
                                        <p:strVal val="visible"/>
                                      </p:to>
                                    </p:set>
                                    <p:anim calcmode="lin" valueType="num">
                                      <p:cBhvr additive="base">
                                        <p:cTn id="35" dur="500" fill="hold"/>
                                        <p:tgtEl>
                                          <p:spTgt spid="76"/>
                                        </p:tgtEl>
                                        <p:attrNameLst>
                                          <p:attrName>ppt_x</p:attrName>
                                        </p:attrNameLst>
                                      </p:cBhvr>
                                      <p:tavLst>
                                        <p:tav tm="0">
                                          <p:val>
                                            <p:strVal val="0-#ppt_w/2"/>
                                          </p:val>
                                        </p:tav>
                                        <p:tav tm="100000">
                                          <p:val>
                                            <p:strVal val="#ppt_x"/>
                                          </p:val>
                                        </p:tav>
                                      </p:tavLst>
                                    </p:anim>
                                    <p:anim calcmode="lin" valueType="num">
                                      <p:cBhvr additive="base">
                                        <p:cTn id="36" dur="500" fill="hold"/>
                                        <p:tgtEl>
                                          <p:spTgt spid="76"/>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77"/>
                                        </p:tgtEl>
                                        <p:attrNameLst>
                                          <p:attrName>style.visibility</p:attrName>
                                        </p:attrNameLst>
                                      </p:cBhvr>
                                      <p:to>
                                        <p:strVal val="visible"/>
                                      </p:to>
                                    </p:set>
                                    <p:anim calcmode="lin" valueType="num">
                                      <p:cBhvr additive="base">
                                        <p:cTn id="39" dur="500" fill="hold"/>
                                        <p:tgtEl>
                                          <p:spTgt spid="77"/>
                                        </p:tgtEl>
                                        <p:attrNameLst>
                                          <p:attrName>ppt_x</p:attrName>
                                        </p:attrNameLst>
                                      </p:cBhvr>
                                      <p:tavLst>
                                        <p:tav tm="0">
                                          <p:val>
                                            <p:strVal val="1+#ppt_w/2"/>
                                          </p:val>
                                        </p:tav>
                                        <p:tav tm="100000">
                                          <p:val>
                                            <p:strVal val="#ppt_x"/>
                                          </p:val>
                                        </p:tav>
                                      </p:tavLst>
                                    </p:anim>
                                    <p:anim calcmode="lin" valueType="num">
                                      <p:cBhvr additive="base">
                                        <p:cTn id="40" dur="500" fill="hold"/>
                                        <p:tgtEl>
                                          <p:spTgt spid="7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78"/>
                                        </p:tgtEl>
                                        <p:attrNameLst>
                                          <p:attrName>style.visibility</p:attrName>
                                        </p:attrNameLst>
                                      </p:cBhvr>
                                      <p:to>
                                        <p:strVal val="visible"/>
                                      </p:to>
                                    </p:set>
                                    <p:anim calcmode="lin" valueType="num">
                                      <p:cBhvr additive="base">
                                        <p:cTn id="45" dur="500" fill="hold"/>
                                        <p:tgtEl>
                                          <p:spTgt spid="78"/>
                                        </p:tgtEl>
                                        <p:attrNameLst>
                                          <p:attrName>ppt_x</p:attrName>
                                        </p:attrNameLst>
                                      </p:cBhvr>
                                      <p:tavLst>
                                        <p:tav tm="0">
                                          <p:val>
                                            <p:strVal val="0-#ppt_w/2"/>
                                          </p:val>
                                        </p:tav>
                                        <p:tav tm="100000">
                                          <p:val>
                                            <p:strVal val="#ppt_x"/>
                                          </p:val>
                                        </p:tav>
                                      </p:tavLst>
                                    </p:anim>
                                    <p:anim calcmode="lin" valueType="num">
                                      <p:cBhvr additive="base">
                                        <p:cTn id="46" dur="500" fill="hold"/>
                                        <p:tgtEl>
                                          <p:spTgt spid="78"/>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79"/>
                                        </p:tgtEl>
                                        <p:attrNameLst>
                                          <p:attrName>style.visibility</p:attrName>
                                        </p:attrNameLst>
                                      </p:cBhvr>
                                      <p:to>
                                        <p:strVal val="visible"/>
                                      </p:to>
                                    </p:set>
                                    <p:anim calcmode="lin" valueType="num">
                                      <p:cBhvr additive="base">
                                        <p:cTn id="49" dur="500" fill="hold"/>
                                        <p:tgtEl>
                                          <p:spTgt spid="79"/>
                                        </p:tgtEl>
                                        <p:attrNameLst>
                                          <p:attrName>ppt_x</p:attrName>
                                        </p:attrNameLst>
                                      </p:cBhvr>
                                      <p:tavLst>
                                        <p:tav tm="0">
                                          <p:val>
                                            <p:strVal val="0-#ppt_w/2"/>
                                          </p:val>
                                        </p:tav>
                                        <p:tav tm="100000">
                                          <p:val>
                                            <p:strVal val="#ppt_x"/>
                                          </p:val>
                                        </p:tav>
                                      </p:tavLst>
                                    </p:anim>
                                    <p:anim calcmode="lin" valueType="num">
                                      <p:cBhvr additive="base">
                                        <p:cTn id="50" dur="500" fill="hold"/>
                                        <p:tgtEl>
                                          <p:spTgt spid="79"/>
                                        </p:tgtEl>
                                        <p:attrNameLst>
                                          <p:attrName>ppt_y</p:attrName>
                                        </p:attrNameLst>
                                      </p:cBhvr>
                                      <p:tavLst>
                                        <p:tav tm="0">
                                          <p:val>
                                            <p:strVal val="#ppt_y"/>
                                          </p:val>
                                        </p:tav>
                                        <p:tav tm="100000">
                                          <p:val>
                                            <p:strVal val="#ppt_y"/>
                                          </p:val>
                                        </p:tav>
                                      </p:tavLst>
                                    </p:anim>
                                  </p:childTnLst>
                                </p:cTn>
                              </p:par>
                              <p:par>
                                <p:cTn id="51" presetID="2" presetClass="entr" presetSubtype="2" fill="hold" grpId="0" nodeType="withEffect">
                                  <p:stCondLst>
                                    <p:cond delay="0"/>
                                  </p:stCondLst>
                                  <p:childTnLst>
                                    <p:set>
                                      <p:cBhvr>
                                        <p:cTn id="52" dur="1" fill="hold">
                                          <p:stCondLst>
                                            <p:cond delay="0"/>
                                          </p:stCondLst>
                                        </p:cTn>
                                        <p:tgtEl>
                                          <p:spTgt spid="80"/>
                                        </p:tgtEl>
                                        <p:attrNameLst>
                                          <p:attrName>style.visibility</p:attrName>
                                        </p:attrNameLst>
                                      </p:cBhvr>
                                      <p:to>
                                        <p:strVal val="visible"/>
                                      </p:to>
                                    </p:set>
                                    <p:anim calcmode="lin" valueType="num">
                                      <p:cBhvr additive="base">
                                        <p:cTn id="53" dur="500" fill="hold"/>
                                        <p:tgtEl>
                                          <p:spTgt spid="80"/>
                                        </p:tgtEl>
                                        <p:attrNameLst>
                                          <p:attrName>ppt_x</p:attrName>
                                        </p:attrNameLst>
                                      </p:cBhvr>
                                      <p:tavLst>
                                        <p:tav tm="0">
                                          <p:val>
                                            <p:strVal val="1+#ppt_w/2"/>
                                          </p:val>
                                        </p:tav>
                                        <p:tav tm="100000">
                                          <p:val>
                                            <p:strVal val="#ppt_x"/>
                                          </p:val>
                                        </p:tav>
                                      </p:tavLst>
                                    </p:anim>
                                    <p:anim calcmode="lin" valueType="num">
                                      <p:cBhvr additive="base">
                                        <p:cTn id="54" dur="500" fill="hold"/>
                                        <p:tgtEl>
                                          <p:spTgt spid="80"/>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81"/>
                                        </p:tgtEl>
                                        <p:attrNameLst>
                                          <p:attrName>style.visibility</p:attrName>
                                        </p:attrNameLst>
                                      </p:cBhvr>
                                      <p:to>
                                        <p:strVal val="visible"/>
                                      </p:to>
                                    </p:set>
                                    <p:anim calcmode="lin" valueType="num">
                                      <p:cBhvr additive="base">
                                        <p:cTn id="59" dur="500" fill="hold"/>
                                        <p:tgtEl>
                                          <p:spTgt spid="81"/>
                                        </p:tgtEl>
                                        <p:attrNameLst>
                                          <p:attrName>ppt_x</p:attrName>
                                        </p:attrNameLst>
                                      </p:cBhvr>
                                      <p:tavLst>
                                        <p:tav tm="0">
                                          <p:val>
                                            <p:strVal val="0-#ppt_w/2"/>
                                          </p:val>
                                        </p:tav>
                                        <p:tav tm="100000">
                                          <p:val>
                                            <p:strVal val="#ppt_x"/>
                                          </p:val>
                                        </p:tav>
                                      </p:tavLst>
                                    </p:anim>
                                    <p:anim calcmode="lin" valueType="num">
                                      <p:cBhvr additive="base">
                                        <p:cTn id="60" dur="500" fill="hold"/>
                                        <p:tgtEl>
                                          <p:spTgt spid="81"/>
                                        </p:tgtEl>
                                        <p:attrNameLst>
                                          <p:attrName>ppt_y</p:attrName>
                                        </p:attrNameLst>
                                      </p:cBhvr>
                                      <p:tavLst>
                                        <p:tav tm="0">
                                          <p:val>
                                            <p:strVal val="#ppt_y"/>
                                          </p:val>
                                        </p:tav>
                                        <p:tav tm="100000">
                                          <p:val>
                                            <p:strVal val="#ppt_y"/>
                                          </p:val>
                                        </p:tav>
                                      </p:tavLst>
                                    </p:anim>
                                  </p:childTnLst>
                                </p:cTn>
                              </p:par>
                              <p:par>
                                <p:cTn id="61" presetID="2" presetClass="entr" presetSubtype="8" fill="hold" grpId="0" nodeType="withEffect">
                                  <p:stCondLst>
                                    <p:cond delay="0"/>
                                  </p:stCondLst>
                                  <p:childTnLst>
                                    <p:set>
                                      <p:cBhvr>
                                        <p:cTn id="62" dur="1" fill="hold">
                                          <p:stCondLst>
                                            <p:cond delay="0"/>
                                          </p:stCondLst>
                                        </p:cTn>
                                        <p:tgtEl>
                                          <p:spTgt spid="82"/>
                                        </p:tgtEl>
                                        <p:attrNameLst>
                                          <p:attrName>style.visibility</p:attrName>
                                        </p:attrNameLst>
                                      </p:cBhvr>
                                      <p:to>
                                        <p:strVal val="visible"/>
                                      </p:to>
                                    </p:set>
                                    <p:anim calcmode="lin" valueType="num">
                                      <p:cBhvr additive="base">
                                        <p:cTn id="63" dur="500" fill="hold"/>
                                        <p:tgtEl>
                                          <p:spTgt spid="82"/>
                                        </p:tgtEl>
                                        <p:attrNameLst>
                                          <p:attrName>ppt_x</p:attrName>
                                        </p:attrNameLst>
                                      </p:cBhvr>
                                      <p:tavLst>
                                        <p:tav tm="0">
                                          <p:val>
                                            <p:strVal val="0-#ppt_w/2"/>
                                          </p:val>
                                        </p:tav>
                                        <p:tav tm="100000">
                                          <p:val>
                                            <p:strVal val="#ppt_x"/>
                                          </p:val>
                                        </p:tav>
                                      </p:tavLst>
                                    </p:anim>
                                    <p:anim calcmode="lin" valueType="num">
                                      <p:cBhvr additive="base">
                                        <p:cTn id="64" dur="500" fill="hold"/>
                                        <p:tgtEl>
                                          <p:spTgt spid="82"/>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83"/>
                                        </p:tgtEl>
                                        <p:attrNameLst>
                                          <p:attrName>style.visibility</p:attrName>
                                        </p:attrNameLst>
                                      </p:cBhvr>
                                      <p:to>
                                        <p:strVal val="visible"/>
                                      </p:to>
                                    </p:set>
                                    <p:anim calcmode="lin" valueType="num">
                                      <p:cBhvr additive="base">
                                        <p:cTn id="67" dur="500" fill="hold"/>
                                        <p:tgtEl>
                                          <p:spTgt spid="83"/>
                                        </p:tgtEl>
                                        <p:attrNameLst>
                                          <p:attrName>ppt_x</p:attrName>
                                        </p:attrNameLst>
                                      </p:cBhvr>
                                      <p:tavLst>
                                        <p:tav tm="0">
                                          <p:val>
                                            <p:strVal val="1+#ppt_w/2"/>
                                          </p:val>
                                        </p:tav>
                                        <p:tav tm="100000">
                                          <p:val>
                                            <p:strVal val="#ppt_x"/>
                                          </p:val>
                                        </p:tav>
                                      </p:tavLst>
                                    </p:anim>
                                    <p:anim calcmode="lin" valueType="num">
                                      <p:cBhvr additive="base">
                                        <p:cTn id="68" dur="500" fill="hold"/>
                                        <p:tgtEl>
                                          <p:spTgt spid="83"/>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85"/>
                                        </p:tgtEl>
                                        <p:attrNameLst>
                                          <p:attrName>style.visibility</p:attrName>
                                        </p:attrNameLst>
                                      </p:cBhvr>
                                      <p:to>
                                        <p:strVal val="visible"/>
                                      </p:to>
                                    </p:set>
                                    <p:anim calcmode="lin" valueType="num">
                                      <p:cBhvr additive="base">
                                        <p:cTn id="73" dur="500" fill="hold"/>
                                        <p:tgtEl>
                                          <p:spTgt spid="85"/>
                                        </p:tgtEl>
                                        <p:attrNameLst>
                                          <p:attrName>ppt_x</p:attrName>
                                        </p:attrNameLst>
                                      </p:cBhvr>
                                      <p:tavLst>
                                        <p:tav tm="0">
                                          <p:val>
                                            <p:strVal val="0-#ppt_w/2"/>
                                          </p:val>
                                        </p:tav>
                                        <p:tav tm="100000">
                                          <p:val>
                                            <p:strVal val="#ppt_x"/>
                                          </p:val>
                                        </p:tav>
                                      </p:tavLst>
                                    </p:anim>
                                    <p:anim calcmode="lin" valueType="num">
                                      <p:cBhvr additive="base">
                                        <p:cTn id="74" dur="500" fill="hold"/>
                                        <p:tgtEl>
                                          <p:spTgt spid="85"/>
                                        </p:tgtEl>
                                        <p:attrNameLst>
                                          <p:attrName>ppt_y</p:attrName>
                                        </p:attrNameLst>
                                      </p:cBhvr>
                                      <p:tavLst>
                                        <p:tav tm="0">
                                          <p:val>
                                            <p:strVal val="#ppt_y"/>
                                          </p:val>
                                        </p:tav>
                                        <p:tav tm="100000">
                                          <p:val>
                                            <p:strVal val="#ppt_y"/>
                                          </p:val>
                                        </p:tav>
                                      </p:tavLst>
                                    </p:anim>
                                  </p:childTnLst>
                                </p:cTn>
                              </p:par>
                              <p:par>
                                <p:cTn id="75" presetID="2" presetClass="entr" presetSubtype="8" fill="hold" grpId="0" nodeType="withEffect">
                                  <p:stCondLst>
                                    <p:cond delay="0"/>
                                  </p:stCondLst>
                                  <p:childTnLst>
                                    <p:set>
                                      <p:cBhvr>
                                        <p:cTn id="76" dur="1" fill="hold">
                                          <p:stCondLst>
                                            <p:cond delay="0"/>
                                          </p:stCondLst>
                                        </p:cTn>
                                        <p:tgtEl>
                                          <p:spTgt spid="86"/>
                                        </p:tgtEl>
                                        <p:attrNameLst>
                                          <p:attrName>style.visibility</p:attrName>
                                        </p:attrNameLst>
                                      </p:cBhvr>
                                      <p:to>
                                        <p:strVal val="visible"/>
                                      </p:to>
                                    </p:set>
                                    <p:anim calcmode="lin" valueType="num">
                                      <p:cBhvr additive="base">
                                        <p:cTn id="77" dur="500" fill="hold"/>
                                        <p:tgtEl>
                                          <p:spTgt spid="86"/>
                                        </p:tgtEl>
                                        <p:attrNameLst>
                                          <p:attrName>ppt_x</p:attrName>
                                        </p:attrNameLst>
                                      </p:cBhvr>
                                      <p:tavLst>
                                        <p:tav tm="0">
                                          <p:val>
                                            <p:strVal val="0-#ppt_w/2"/>
                                          </p:val>
                                        </p:tav>
                                        <p:tav tm="100000">
                                          <p:val>
                                            <p:strVal val="#ppt_x"/>
                                          </p:val>
                                        </p:tav>
                                      </p:tavLst>
                                    </p:anim>
                                    <p:anim calcmode="lin" valueType="num">
                                      <p:cBhvr additive="base">
                                        <p:cTn id="78" dur="500" fill="hold"/>
                                        <p:tgtEl>
                                          <p:spTgt spid="86"/>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0"/>
                                  </p:stCondLst>
                                  <p:childTnLst>
                                    <p:set>
                                      <p:cBhvr>
                                        <p:cTn id="80" dur="1" fill="hold">
                                          <p:stCondLst>
                                            <p:cond delay="0"/>
                                          </p:stCondLst>
                                        </p:cTn>
                                        <p:tgtEl>
                                          <p:spTgt spid="87"/>
                                        </p:tgtEl>
                                        <p:attrNameLst>
                                          <p:attrName>style.visibility</p:attrName>
                                        </p:attrNameLst>
                                      </p:cBhvr>
                                      <p:to>
                                        <p:strVal val="visible"/>
                                      </p:to>
                                    </p:set>
                                    <p:anim calcmode="lin" valueType="num">
                                      <p:cBhvr additive="base">
                                        <p:cTn id="81" dur="500" fill="hold"/>
                                        <p:tgtEl>
                                          <p:spTgt spid="87"/>
                                        </p:tgtEl>
                                        <p:attrNameLst>
                                          <p:attrName>ppt_x</p:attrName>
                                        </p:attrNameLst>
                                      </p:cBhvr>
                                      <p:tavLst>
                                        <p:tav tm="0">
                                          <p:val>
                                            <p:strVal val="1+#ppt_w/2"/>
                                          </p:val>
                                        </p:tav>
                                        <p:tav tm="100000">
                                          <p:val>
                                            <p:strVal val="#ppt_x"/>
                                          </p:val>
                                        </p:tav>
                                      </p:tavLst>
                                    </p:anim>
                                    <p:anim calcmode="lin" valueType="num">
                                      <p:cBhvr additive="base">
                                        <p:cTn id="82" dur="500" fill="hold"/>
                                        <p:tgtEl>
                                          <p:spTgt spid="8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p:bldP spid="39" grpId="0"/>
      <p:bldP spid="62" grpId="0" animBg="1"/>
      <p:bldP spid="63" grpId="0"/>
      <p:bldP spid="74" grpId="0" animBg="1"/>
      <p:bldP spid="76" grpId="0"/>
      <p:bldP spid="77" grpId="0"/>
      <p:bldP spid="78" grpId="0" animBg="1"/>
      <p:bldP spid="79" grpId="0"/>
      <p:bldP spid="80" grpId="0"/>
      <p:bldP spid="81" grpId="0" animBg="1"/>
      <p:bldP spid="82" grpId="0"/>
      <p:bldP spid="83" grpId="0"/>
      <p:bldP spid="85" grpId="0" animBg="1"/>
      <p:bldP spid="86" grpId="0"/>
      <p:bldP spid="8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22" name="Google Shape;8948;p79"/>
          <p:cNvGrpSpPr/>
          <p:nvPr/>
        </p:nvGrpSpPr>
        <p:grpSpPr>
          <a:xfrm>
            <a:off x="4067944" y="483518"/>
            <a:ext cx="3938197" cy="4496286"/>
            <a:chOff x="3082075" y="2871805"/>
            <a:chExt cx="318884" cy="379807"/>
          </a:xfrm>
        </p:grpSpPr>
        <p:sp>
          <p:nvSpPr>
            <p:cNvPr id="23" name="Google Shape;8949;p79"/>
            <p:cNvSpPr/>
            <p:nvPr/>
          </p:nvSpPr>
          <p:spPr>
            <a:xfrm>
              <a:off x="3105357" y="2915584"/>
              <a:ext cx="248708" cy="281887"/>
            </a:xfrm>
            <a:custGeom>
              <a:avLst/>
              <a:gdLst/>
              <a:ahLst/>
              <a:cxnLst/>
              <a:rect l="l" t="t" r="r" b="b"/>
              <a:pathLst>
                <a:path w="16611" h="18827" extrusionOk="0">
                  <a:moveTo>
                    <a:pt x="9109" y="1"/>
                  </a:moveTo>
                  <a:cubicBezTo>
                    <a:pt x="8179" y="1"/>
                    <a:pt x="7225" y="177"/>
                    <a:pt x="6287" y="556"/>
                  </a:cubicBezTo>
                  <a:cubicBezTo>
                    <a:pt x="1346" y="2553"/>
                    <a:pt x="1" y="8903"/>
                    <a:pt x="3722" y="12729"/>
                  </a:cubicBezTo>
                  <a:cubicBezTo>
                    <a:pt x="4899" y="13928"/>
                    <a:pt x="5551" y="15547"/>
                    <a:pt x="5551" y="17228"/>
                  </a:cubicBezTo>
                  <a:lnTo>
                    <a:pt x="8032" y="18826"/>
                  </a:lnTo>
                  <a:lnTo>
                    <a:pt x="12636" y="17228"/>
                  </a:lnTo>
                  <a:cubicBezTo>
                    <a:pt x="12636" y="15547"/>
                    <a:pt x="13309" y="13928"/>
                    <a:pt x="14487" y="12750"/>
                  </a:cubicBezTo>
                  <a:cubicBezTo>
                    <a:pt x="15832" y="11342"/>
                    <a:pt x="16610" y="9470"/>
                    <a:pt x="16610" y="7515"/>
                  </a:cubicBezTo>
                  <a:cubicBezTo>
                    <a:pt x="16610" y="3206"/>
                    <a:pt x="13078" y="1"/>
                    <a:pt x="9109"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950;p79"/>
            <p:cNvSpPr/>
            <p:nvPr/>
          </p:nvSpPr>
          <p:spPr>
            <a:xfrm>
              <a:off x="3210180" y="2990956"/>
              <a:ext cx="62974" cy="68005"/>
            </a:xfrm>
            <a:custGeom>
              <a:avLst/>
              <a:gdLst/>
              <a:ahLst/>
              <a:cxnLst/>
              <a:rect l="l" t="t" r="r" b="b"/>
              <a:pathLst>
                <a:path w="4206" h="4542" extrusionOk="0">
                  <a:moveTo>
                    <a:pt x="2103" y="0"/>
                  </a:moveTo>
                  <a:cubicBezTo>
                    <a:pt x="1760" y="0"/>
                    <a:pt x="1416" y="530"/>
                    <a:pt x="1125" y="530"/>
                  </a:cubicBezTo>
                  <a:cubicBezTo>
                    <a:pt x="1079" y="530"/>
                    <a:pt x="1033" y="516"/>
                    <a:pt x="989" y="484"/>
                  </a:cubicBezTo>
                  <a:lnTo>
                    <a:pt x="1" y="1977"/>
                  </a:lnTo>
                  <a:cubicBezTo>
                    <a:pt x="674" y="2271"/>
                    <a:pt x="1389" y="4542"/>
                    <a:pt x="2103" y="4542"/>
                  </a:cubicBezTo>
                  <a:cubicBezTo>
                    <a:pt x="2818" y="4542"/>
                    <a:pt x="3533" y="2271"/>
                    <a:pt x="4206" y="1977"/>
                  </a:cubicBezTo>
                  <a:lnTo>
                    <a:pt x="3218" y="484"/>
                  </a:lnTo>
                  <a:cubicBezTo>
                    <a:pt x="3174" y="516"/>
                    <a:pt x="3129" y="530"/>
                    <a:pt x="3082" y="530"/>
                  </a:cubicBezTo>
                  <a:cubicBezTo>
                    <a:pt x="2796" y="530"/>
                    <a:pt x="2465" y="0"/>
                    <a:pt x="2103" y="0"/>
                  </a:cubicBezTo>
                  <a:close/>
                </a:path>
              </a:pathLst>
            </a:custGeom>
            <a:solidFill>
              <a:srgbClr val="EBEF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8951;p79"/>
            <p:cNvSpPr/>
            <p:nvPr/>
          </p:nvSpPr>
          <p:spPr>
            <a:xfrm>
              <a:off x="3241667" y="3020542"/>
              <a:ext cx="31487" cy="163709"/>
            </a:xfrm>
            <a:custGeom>
              <a:avLst/>
              <a:gdLst/>
              <a:ahLst/>
              <a:cxnLst/>
              <a:rect l="l" t="t" r="r" b="b"/>
              <a:pathLst>
                <a:path w="2103" h="10934" extrusionOk="0">
                  <a:moveTo>
                    <a:pt x="2103" y="1"/>
                  </a:moveTo>
                  <a:cubicBezTo>
                    <a:pt x="1556" y="232"/>
                    <a:pt x="967" y="379"/>
                    <a:pt x="358" y="421"/>
                  </a:cubicBezTo>
                  <a:lnTo>
                    <a:pt x="0" y="421"/>
                  </a:lnTo>
                  <a:lnTo>
                    <a:pt x="0" y="10933"/>
                  </a:lnTo>
                  <a:lnTo>
                    <a:pt x="2103" y="10933"/>
                  </a:lnTo>
                  <a:lnTo>
                    <a:pt x="2103" y="1"/>
                  </a:ln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8952;p79"/>
            <p:cNvSpPr/>
            <p:nvPr/>
          </p:nvSpPr>
          <p:spPr>
            <a:xfrm>
              <a:off x="3210180" y="3020542"/>
              <a:ext cx="31502" cy="163709"/>
            </a:xfrm>
            <a:custGeom>
              <a:avLst/>
              <a:gdLst/>
              <a:ahLst/>
              <a:cxnLst/>
              <a:rect l="l" t="t" r="r" b="b"/>
              <a:pathLst>
                <a:path w="2104" h="10934" extrusionOk="0">
                  <a:moveTo>
                    <a:pt x="1" y="1"/>
                  </a:moveTo>
                  <a:lnTo>
                    <a:pt x="1" y="10933"/>
                  </a:lnTo>
                  <a:lnTo>
                    <a:pt x="2103" y="10933"/>
                  </a:lnTo>
                  <a:lnTo>
                    <a:pt x="2103" y="421"/>
                  </a:lnTo>
                  <a:lnTo>
                    <a:pt x="1746" y="421"/>
                  </a:lnTo>
                  <a:cubicBezTo>
                    <a:pt x="1136" y="379"/>
                    <a:pt x="548" y="232"/>
                    <a:pt x="1" y="1"/>
                  </a:cubicBezTo>
                  <a:close/>
                </a:path>
              </a:pathLst>
            </a:custGeom>
            <a:solidFill>
              <a:srgbClr val="6D84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953;p79"/>
            <p:cNvSpPr/>
            <p:nvPr/>
          </p:nvSpPr>
          <p:spPr>
            <a:xfrm>
              <a:off x="3236307" y="3026845"/>
              <a:ext cx="10720" cy="157406"/>
            </a:xfrm>
            <a:custGeom>
              <a:avLst/>
              <a:gdLst/>
              <a:ahLst/>
              <a:cxnLst/>
              <a:rect l="l" t="t" r="r" b="b"/>
              <a:pathLst>
                <a:path w="716" h="10513" extrusionOk="0">
                  <a:moveTo>
                    <a:pt x="1" y="0"/>
                  </a:moveTo>
                  <a:lnTo>
                    <a:pt x="1" y="10512"/>
                  </a:lnTo>
                  <a:lnTo>
                    <a:pt x="716" y="10512"/>
                  </a:lnTo>
                  <a:lnTo>
                    <a:pt x="716" y="0"/>
                  </a:lnTo>
                  <a:close/>
                </a:path>
              </a:pathLst>
            </a:custGeom>
            <a:solidFill>
              <a:srgbClr val="5F75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954;p79"/>
            <p:cNvSpPr/>
            <p:nvPr/>
          </p:nvSpPr>
          <p:spPr>
            <a:xfrm>
              <a:off x="3224673" y="2973318"/>
              <a:ext cx="33688" cy="30080"/>
            </a:xfrm>
            <a:custGeom>
              <a:avLst/>
              <a:gdLst/>
              <a:ahLst/>
              <a:cxnLst/>
              <a:rect l="l" t="t" r="r" b="b"/>
              <a:pathLst>
                <a:path w="2250" h="2009" extrusionOk="0">
                  <a:moveTo>
                    <a:pt x="1135" y="1"/>
                  </a:moveTo>
                  <a:lnTo>
                    <a:pt x="0" y="1662"/>
                  </a:lnTo>
                  <a:cubicBezTo>
                    <a:pt x="336" y="1893"/>
                    <a:pt x="731" y="2009"/>
                    <a:pt x="1125" y="2009"/>
                  </a:cubicBezTo>
                  <a:cubicBezTo>
                    <a:pt x="1519" y="2009"/>
                    <a:pt x="1913" y="1893"/>
                    <a:pt x="2250" y="1662"/>
                  </a:cubicBezTo>
                  <a:lnTo>
                    <a:pt x="1135" y="1"/>
                  </a:lnTo>
                  <a:close/>
                </a:path>
              </a:pathLst>
            </a:custGeom>
            <a:solidFill>
              <a:srgbClr val="8498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955;p79"/>
            <p:cNvSpPr/>
            <p:nvPr/>
          </p:nvSpPr>
          <p:spPr>
            <a:xfrm>
              <a:off x="3255651" y="2935558"/>
              <a:ext cx="81720" cy="99477"/>
            </a:xfrm>
            <a:custGeom>
              <a:avLst/>
              <a:gdLst/>
              <a:ahLst/>
              <a:cxnLst/>
              <a:rect l="l" t="t" r="r" b="b"/>
              <a:pathLst>
                <a:path w="5458" h="6644" extrusionOk="0">
                  <a:moveTo>
                    <a:pt x="669" y="0"/>
                  </a:moveTo>
                  <a:cubicBezTo>
                    <a:pt x="183" y="0"/>
                    <a:pt x="1" y="771"/>
                    <a:pt x="559" y="925"/>
                  </a:cubicBezTo>
                  <a:cubicBezTo>
                    <a:pt x="2893" y="1598"/>
                    <a:pt x="4512" y="3742"/>
                    <a:pt x="4533" y="6181"/>
                  </a:cubicBezTo>
                  <a:cubicBezTo>
                    <a:pt x="4533" y="6433"/>
                    <a:pt x="4743" y="6644"/>
                    <a:pt x="4995" y="6644"/>
                  </a:cubicBezTo>
                  <a:cubicBezTo>
                    <a:pt x="5248" y="6644"/>
                    <a:pt x="5458" y="6433"/>
                    <a:pt x="5458" y="6181"/>
                  </a:cubicBezTo>
                  <a:cubicBezTo>
                    <a:pt x="5458" y="3322"/>
                    <a:pt x="3566" y="820"/>
                    <a:pt x="811" y="21"/>
                  </a:cubicBezTo>
                  <a:cubicBezTo>
                    <a:pt x="762" y="7"/>
                    <a:pt x="714" y="0"/>
                    <a:pt x="6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956;p79"/>
            <p:cNvSpPr/>
            <p:nvPr/>
          </p:nvSpPr>
          <p:spPr>
            <a:xfrm>
              <a:off x="3230752" y="2932399"/>
              <a:ext cx="25304" cy="13880"/>
            </a:xfrm>
            <a:custGeom>
              <a:avLst/>
              <a:gdLst/>
              <a:ahLst/>
              <a:cxnLst/>
              <a:rect l="l" t="t" r="r" b="b"/>
              <a:pathLst>
                <a:path w="1690" h="927" extrusionOk="0">
                  <a:moveTo>
                    <a:pt x="624" y="1"/>
                  </a:moveTo>
                  <a:cubicBezTo>
                    <a:pt x="0" y="1"/>
                    <a:pt x="14" y="926"/>
                    <a:pt x="625" y="926"/>
                  </a:cubicBezTo>
                  <a:cubicBezTo>
                    <a:pt x="631" y="926"/>
                    <a:pt x="638" y="926"/>
                    <a:pt x="645" y="926"/>
                  </a:cubicBezTo>
                  <a:lnTo>
                    <a:pt x="1045" y="926"/>
                  </a:lnTo>
                  <a:cubicBezTo>
                    <a:pt x="1052" y="926"/>
                    <a:pt x="1059" y="926"/>
                    <a:pt x="1065" y="926"/>
                  </a:cubicBezTo>
                  <a:cubicBezTo>
                    <a:pt x="1676" y="926"/>
                    <a:pt x="1690" y="1"/>
                    <a:pt x="106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957;p79"/>
            <p:cNvSpPr/>
            <p:nvPr/>
          </p:nvSpPr>
          <p:spPr>
            <a:xfrm>
              <a:off x="3374817" y="3024629"/>
              <a:ext cx="26142" cy="10091"/>
            </a:xfrm>
            <a:custGeom>
              <a:avLst/>
              <a:gdLst/>
              <a:ahLst/>
              <a:cxnLst/>
              <a:rect l="l" t="t" r="r" b="b"/>
              <a:pathLst>
                <a:path w="1746" h="674" extrusionOk="0">
                  <a:moveTo>
                    <a:pt x="463" y="1"/>
                  </a:moveTo>
                  <a:cubicBezTo>
                    <a:pt x="1" y="1"/>
                    <a:pt x="1" y="674"/>
                    <a:pt x="463" y="674"/>
                  </a:cubicBezTo>
                  <a:lnTo>
                    <a:pt x="1283" y="674"/>
                  </a:lnTo>
                  <a:cubicBezTo>
                    <a:pt x="1746" y="674"/>
                    <a:pt x="1746" y="1"/>
                    <a:pt x="1283"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958;p79"/>
            <p:cNvSpPr/>
            <p:nvPr/>
          </p:nvSpPr>
          <p:spPr>
            <a:xfrm>
              <a:off x="3082075" y="3024629"/>
              <a:ext cx="26142" cy="10091"/>
            </a:xfrm>
            <a:custGeom>
              <a:avLst/>
              <a:gdLst/>
              <a:ahLst/>
              <a:cxnLst/>
              <a:rect l="l" t="t" r="r" b="b"/>
              <a:pathLst>
                <a:path w="1746" h="674" extrusionOk="0">
                  <a:moveTo>
                    <a:pt x="463" y="1"/>
                  </a:moveTo>
                  <a:cubicBezTo>
                    <a:pt x="0" y="1"/>
                    <a:pt x="0" y="674"/>
                    <a:pt x="463" y="674"/>
                  </a:cubicBezTo>
                  <a:lnTo>
                    <a:pt x="1283" y="674"/>
                  </a:lnTo>
                  <a:cubicBezTo>
                    <a:pt x="1745" y="674"/>
                    <a:pt x="1745" y="1"/>
                    <a:pt x="1283"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959;p79"/>
            <p:cNvSpPr/>
            <p:nvPr/>
          </p:nvSpPr>
          <p:spPr>
            <a:xfrm>
              <a:off x="3355623" y="2948000"/>
              <a:ext cx="25528" cy="16844"/>
            </a:xfrm>
            <a:custGeom>
              <a:avLst/>
              <a:gdLst/>
              <a:ahLst/>
              <a:cxnLst/>
              <a:rect l="l" t="t" r="r" b="b"/>
              <a:pathLst>
                <a:path w="1705" h="1125" extrusionOk="0">
                  <a:moveTo>
                    <a:pt x="1209" y="1"/>
                  </a:moveTo>
                  <a:cubicBezTo>
                    <a:pt x="1153" y="1"/>
                    <a:pt x="1092" y="16"/>
                    <a:pt x="1030" y="52"/>
                  </a:cubicBezTo>
                  <a:lnTo>
                    <a:pt x="316" y="473"/>
                  </a:lnTo>
                  <a:cubicBezTo>
                    <a:pt x="0" y="641"/>
                    <a:pt x="126" y="1124"/>
                    <a:pt x="484" y="1124"/>
                  </a:cubicBezTo>
                  <a:cubicBezTo>
                    <a:pt x="547" y="1103"/>
                    <a:pt x="610" y="1103"/>
                    <a:pt x="673" y="1061"/>
                  </a:cubicBezTo>
                  <a:lnTo>
                    <a:pt x="1367" y="662"/>
                  </a:lnTo>
                  <a:cubicBezTo>
                    <a:pt x="1704" y="466"/>
                    <a:pt x="1516" y="1"/>
                    <a:pt x="1209"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960;p79"/>
            <p:cNvSpPr/>
            <p:nvPr/>
          </p:nvSpPr>
          <p:spPr>
            <a:xfrm>
              <a:off x="3102213" y="3094371"/>
              <a:ext cx="25528" cy="16844"/>
            </a:xfrm>
            <a:custGeom>
              <a:avLst/>
              <a:gdLst/>
              <a:ahLst/>
              <a:cxnLst/>
              <a:rect l="l" t="t" r="r" b="b"/>
              <a:pathLst>
                <a:path w="1705" h="1125" extrusionOk="0">
                  <a:moveTo>
                    <a:pt x="1190" y="1"/>
                  </a:moveTo>
                  <a:cubicBezTo>
                    <a:pt x="1132" y="1"/>
                    <a:pt x="1072" y="17"/>
                    <a:pt x="1010" y="52"/>
                  </a:cubicBezTo>
                  <a:lnTo>
                    <a:pt x="316" y="473"/>
                  </a:lnTo>
                  <a:cubicBezTo>
                    <a:pt x="1" y="641"/>
                    <a:pt x="127" y="1125"/>
                    <a:pt x="484" y="1125"/>
                  </a:cubicBezTo>
                  <a:cubicBezTo>
                    <a:pt x="547" y="1104"/>
                    <a:pt x="610" y="1104"/>
                    <a:pt x="652" y="1062"/>
                  </a:cubicBezTo>
                  <a:lnTo>
                    <a:pt x="1367" y="662"/>
                  </a:lnTo>
                  <a:cubicBezTo>
                    <a:pt x="1705" y="467"/>
                    <a:pt x="1502" y="1"/>
                    <a:pt x="1190"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961;p79"/>
            <p:cNvSpPr/>
            <p:nvPr/>
          </p:nvSpPr>
          <p:spPr>
            <a:xfrm>
              <a:off x="3305001" y="2892257"/>
              <a:ext cx="19629" cy="20976"/>
            </a:xfrm>
            <a:custGeom>
              <a:avLst/>
              <a:gdLst/>
              <a:ahLst/>
              <a:cxnLst/>
              <a:rect l="l" t="t" r="r" b="b"/>
              <a:pathLst>
                <a:path w="1311" h="1401" extrusionOk="0">
                  <a:moveTo>
                    <a:pt x="855" y="0"/>
                  </a:moveTo>
                  <a:cubicBezTo>
                    <a:pt x="747" y="0"/>
                    <a:pt x="637" y="53"/>
                    <a:pt x="564" y="180"/>
                  </a:cubicBezTo>
                  <a:lnTo>
                    <a:pt x="143" y="874"/>
                  </a:lnTo>
                  <a:cubicBezTo>
                    <a:pt x="1" y="1098"/>
                    <a:pt x="154" y="1400"/>
                    <a:pt x="412" y="1400"/>
                  </a:cubicBezTo>
                  <a:cubicBezTo>
                    <a:pt x="420" y="1400"/>
                    <a:pt x="429" y="1400"/>
                    <a:pt x="438" y="1399"/>
                  </a:cubicBezTo>
                  <a:cubicBezTo>
                    <a:pt x="564" y="1399"/>
                    <a:pt x="690" y="1336"/>
                    <a:pt x="753" y="1231"/>
                  </a:cubicBezTo>
                  <a:lnTo>
                    <a:pt x="1153" y="516"/>
                  </a:lnTo>
                  <a:cubicBezTo>
                    <a:pt x="1310" y="244"/>
                    <a:pt x="1086" y="0"/>
                    <a:pt x="855"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962;p79"/>
            <p:cNvSpPr/>
            <p:nvPr/>
          </p:nvSpPr>
          <p:spPr>
            <a:xfrm>
              <a:off x="3236307" y="2871805"/>
              <a:ext cx="10406" cy="22833"/>
            </a:xfrm>
            <a:custGeom>
              <a:avLst/>
              <a:gdLst/>
              <a:ahLst/>
              <a:cxnLst/>
              <a:rect l="l" t="t" r="r" b="b"/>
              <a:pathLst>
                <a:path w="695" h="1525" extrusionOk="0">
                  <a:moveTo>
                    <a:pt x="348" y="1"/>
                  </a:moveTo>
                  <a:cubicBezTo>
                    <a:pt x="174" y="1"/>
                    <a:pt x="1" y="116"/>
                    <a:pt x="1" y="347"/>
                  </a:cubicBezTo>
                  <a:lnTo>
                    <a:pt x="1" y="1167"/>
                  </a:lnTo>
                  <a:cubicBezTo>
                    <a:pt x="1" y="1357"/>
                    <a:pt x="169" y="1525"/>
                    <a:pt x="358" y="1525"/>
                  </a:cubicBezTo>
                  <a:cubicBezTo>
                    <a:pt x="548" y="1525"/>
                    <a:pt x="695" y="1357"/>
                    <a:pt x="695" y="1167"/>
                  </a:cubicBezTo>
                  <a:lnTo>
                    <a:pt x="695" y="347"/>
                  </a:lnTo>
                  <a:cubicBezTo>
                    <a:pt x="695" y="116"/>
                    <a:pt x="521" y="1"/>
                    <a:pt x="348"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963;p79"/>
            <p:cNvSpPr/>
            <p:nvPr/>
          </p:nvSpPr>
          <p:spPr>
            <a:xfrm>
              <a:off x="3158405" y="2892257"/>
              <a:ext cx="19689" cy="21276"/>
            </a:xfrm>
            <a:custGeom>
              <a:avLst/>
              <a:gdLst/>
              <a:ahLst/>
              <a:cxnLst/>
              <a:rect l="l" t="t" r="r" b="b"/>
              <a:pathLst>
                <a:path w="1315" h="1421" extrusionOk="0">
                  <a:moveTo>
                    <a:pt x="456" y="0"/>
                  </a:moveTo>
                  <a:cubicBezTo>
                    <a:pt x="224" y="0"/>
                    <a:pt x="0" y="244"/>
                    <a:pt x="158" y="516"/>
                  </a:cubicBezTo>
                  <a:lnTo>
                    <a:pt x="579" y="1231"/>
                  </a:lnTo>
                  <a:cubicBezTo>
                    <a:pt x="621" y="1336"/>
                    <a:pt x="747" y="1399"/>
                    <a:pt x="873" y="1399"/>
                  </a:cubicBezTo>
                  <a:lnTo>
                    <a:pt x="873" y="1420"/>
                  </a:lnTo>
                  <a:cubicBezTo>
                    <a:pt x="1146" y="1420"/>
                    <a:pt x="1314" y="1126"/>
                    <a:pt x="1188" y="895"/>
                  </a:cubicBezTo>
                  <a:lnTo>
                    <a:pt x="747" y="180"/>
                  </a:lnTo>
                  <a:cubicBezTo>
                    <a:pt x="673" y="53"/>
                    <a:pt x="564" y="0"/>
                    <a:pt x="456" y="0"/>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964;p79"/>
            <p:cNvSpPr/>
            <p:nvPr/>
          </p:nvSpPr>
          <p:spPr>
            <a:xfrm>
              <a:off x="3101884" y="2948000"/>
              <a:ext cx="25528" cy="16844"/>
            </a:xfrm>
            <a:custGeom>
              <a:avLst/>
              <a:gdLst/>
              <a:ahLst/>
              <a:cxnLst/>
              <a:rect l="l" t="t" r="r" b="b"/>
              <a:pathLst>
                <a:path w="1705" h="1125" extrusionOk="0">
                  <a:moveTo>
                    <a:pt x="496" y="1"/>
                  </a:moveTo>
                  <a:cubicBezTo>
                    <a:pt x="188" y="1"/>
                    <a:pt x="0" y="466"/>
                    <a:pt x="338" y="662"/>
                  </a:cubicBezTo>
                  <a:lnTo>
                    <a:pt x="1053" y="1061"/>
                  </a:lnTo>
                  <a:cubicBezTo>
                    <a:pt x="1095" y="1103"/>
                    <a:pt x="1158" y="1103"/>
                    <a:pt x="1221" y="1124"/>
                  </a:cubicBezTo>
                  <a:cubicBezTo>
                    <a:pt x="1578" y="1124"/>
                    <a:pt x="1705" y="641"/>
                    <a:pt x="1389" y="473"/>
                  </a:cubicBezTo>
                  <a:lnTo>
                    <a:pt x="674" y="52"/>
                  </a:lnTo>
                  <a:cubicBezTo>
                    <a:pt x="612" y="16"/>
                    <a:pt x="552" y="1"/>
                    <a:pt x="496"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8965;p79"/>
            <p:cNvSpPr/>
            <p:nvPr/>
          </p:nvSpPr>
          <p:spPr>
            <a:xfrm>
              <a:off x="3355278" y="3094371"/>
              <a:ext cx="25543" cy="16844"/>
            </a:xfrm>
            <a:custGeom>
              <a:avLst/>
              <a:gdLst/>
              <a:ahLst/>
              <a:cxnLst/>
              <a:rect l="l" t="t" r="r" b="b"/>
              <a:pathLst>
                <a:path w="1706" h="1125" extrusionOk="0">
                  <a:moveTo>
                    <a:pt x="516" y="1"/>
                  </a:moveTo>
                  <a:cubicBezTo>
                    <a:pt x="204" y="1"/>
                    <a:pt x="1" y="467"/>
                    <a:pt x="339" y="662"/>
                  </a:cubicBezTo>
                  <a:lnTo>
                    <a:pt x="1053" y="1062"/>
                  </a:lnTo>
                  <a:cubicBezTo>
                    <a:pt x="1116" y="1104"/>
                    <a:pt x="1158" y="1104"/>
                    <a:pt x="1222" y="1125"/>
                  </a:cubicBezTo>
                  <a:cubicBezTo>
                    <a:pt x="1579" y="1125"/>
                    <a:pt x="1705" y="641"/>
                    <a:pt x="1411" y="473"/>
                  </a:cubicBezTo>
                  <a:lnTo>
                    <a:pt x="696" y="52"/>
                  </a:lnTo>
                  <a:cubicBezTo>
                    <a:pt x="634" y="17"/>
                    <a:pt x="573" y="1"/>
                    <a:pt x="516" y="1"/>
                  </a:cubicBezTo>
                  <a:close/>
                </a:path>
              </a:pathLst>
            </a:custGeom>
            <a:solidFill>
              <a:srgbClr val="ADBE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8966;p79"/>
            <p:cNvSpPr/>
            <p:nvPr/>
          </p:nvSpPr>
          <p:spPr>
            <a:xfrm>
              <a:off x="3223401" y="3230187"/>
              <a:ext cx="36533" cy="21426"/>
            </a:xfrm>
            <a:custGeom>
              <a:avLst/>
              <a:gdLst/>
              <a:ahLst/>
              <a:cxnLst/>
              <a:rect l="l" t="t" r="r" b="b"/>
              <a:pathLst>
                <a:path w="2440" h="1431" extrusionOk="0">
                  <a:moveTo>
                    <a:pt x="1" y="1"/>
                  </a:moveTo>
                  <a:lnTo>
                    <a:pt x="1" y="569"/>
                  </a:lnTo>
                  <a:cubicBezTo>
                    <a:pt x="1" y="1031"/>
                    <a:pt x="379" y="1431"/>
                    <a:pt x="863" y="1431"/>
                  </a:cubicBezTo>
                  <a:lnTo>
                    <a:pt x="1578" y="1431"/>
                  </a:lnTo>
                  <a:cubicBezTo>
                    <a:pt x="2040" y="1431"/>
                    <a:pt x="2440" y="1031"/>
                    <a:pt x="2440" y="569"/>
                  </a:cubicBezTo>
                  <a:lnTo>
                    <a:pt x="2440" y="1"/>
                  </a:lnTo>
                  <a:cubicBezTo>
                    <a:pt x="2208" y="43"/>
                    <a:pt x="1977" y="85"/>
                    <a:pt x="1746" y="85"/>
                  </a:cubicBezTo>
                  <a:lnTo>
                    <a:pt x="674" y="85"/>
                  </a:lnTo>
                  <a:cubicBezTo>
                    <a:pt x="442" y="85"/>
                    <a:pt x="211" y="43"/>
                    <a:pt x="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8967;p79"/>
            <p:cNvSpPr/>
            <p:nvPr/>
          </p:nvSpPr>
          <p:spPr>
            <a:xfrm>
              <a:off x="3188470" y="3173531"/>
              <a:ext cx="106095" cy="61088"/>
            </a:xfrm>
            <a:custGeom>
              <a:avLst/>
              <a:gdLst/>
              <a:ahLst/>
              <a:cxnLst/>
              <a:rect l="l" t="t" r="r" b="b"/>
              <a:pathLst>
                <a:path w="7086" h="4080" extrusionOk="0">
                  <a:moveTo>
                    <a:pt x="0" y="0"/>
                  </a:moveTo>
                  <a:lnTo>
                    <a:pt x="0" y="1073"/>
                  </a:lnTo>
                  <a:lnTo>
                    <a:pt x="0" y="1178"/>
                  </a:lnTo>
                  <a:cubicBezTo>
                    <a:pt x="0" y="1325"/>
                    <a:pt x="21" y="1472"/>
                    <a:pt x="63" y="1640"/>
                  </a:cubicBezTo>
                  <a:cubicBezTo>
                    <a:pt x="84" y="1788"/>
                    <a:pt x="126" y="1956"/>
                    <a:pt x="189" y="2103"/>
                  </a:cubicBezTo>
                  <a:cubicBezTo>
                    <a:pt x="610" y="3301"/>
                    <a:pt x="1745" y="4079"/>
                    <a:pt x="3007" y="4079"/>
                  </a:cubicBezTo>
                  <a:lnTo>
                    <a:pt x="4079" y="4079"/>
                  </a:lnTo>
                  <a:cubicBezTo>
                    <a:pt x="5340" y="4079"/>
                    <a:pt x="6476" y="3301"/>
                    <a:pt x="6896" y="2103"/>
                  </a:cubicBezTo>
                  <a:cubicBezTo>
                    <a:pt x="6959" y="1956"/>
                    <a:pt x="7001" y="1788"/>
                    <a:pt x="7022" y="1640"/>
                  </a:cubicBezTo>
                  <a:cubicBezTo>
                    <a:pt x="7064" y="1472"/>
                    <a:pt x="7085" y="1325"/>
                    <a:pt x="7085" y="1178"/>
                  </a:cubicBezTo>
                  <a:lnTo>
                    <a:pt x="7085" y="1073"/>
                  </a:lnTo>
                  <a:lnTo>
                    <a:pt x="7085" y="0"/>
                  </a:lnTo>
                  <a:close/>
                </a:path>
              </a:pathLst>
            </a:custGeom>
            <a:solidFill>
              <a:srgbClr val="E2E8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8968;p79"/>
            <p:cNvSpPr/>
            <p:nvPr/>
          </p:nvSpPr>
          <p:spPr>
            <a:xfrm>
              <a:off x="3188470" y="3191153"/>
              <a:ext cx="106095" cy="13865"/>
            </a:xfrm>
            <a:custGeom>
              <a:avLst/>
              <a:gdLst/>
              <a:ahLst/>
              <a:cxnLst/>
              <a:rect l="l" t="t" r="r" b="b"/>
              <a:pathLst>
                <a:path w="7086" h="926" extrusionOk="0">
                  <a:moveTo>
                    <a:pt x="0" y="1"/>
                  </a:moveTo>
                  <a:cubicBezTo>
                    <a:pt x="0" y="148"/>
                    <a:pt x="21" y="295"/>
                    <a:pt x="63" y="463"/>
                  </a:cubicBezTo>
                  <a:cubicBezTo>
                    <a:pt x="84" y="611"/>
                    <a:pt x="126" y="779"/>
                    <a:pt x="189" y="926"/>
                  </a:cubicBezTo>
                  <a:lnTo>
                    <a:pt x="6896" y="926"/>
                  </a:lnTo>
                  <a:cubicBezTo>
                    <a:pt x="6959" y="779"/>
                    <a:pt x="7001" y="611"/>
                    <a:pt x="7022" y="463"/>
                  </a:cubicBezTo>
                  <a:cubicBezTo>
                    <a:pt x="7064" y="295"/>
                    <a:pt x="7085" y="148"/>
                    <a:pt x="708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Freeform: Shape 46">
            <a:extLst>
              <a:ext uri="{FF2B5EF4-FFF2-40B4-BE49-F238E27FC236}">
                <a16:creationId xmlns:a16="http://schemas.microsoft.com/office/drawing/2014/main" xmlns="" id="{30105858-8A3E-4676-96A7-18C1A74E36F4}"/>
              </a:ext>
            </a:extLst>
          </p:cNvPr>
          <p:cNvSpPr/>
          <p:nvPr/>
        </p:nvSpPr>
        <p:spPr>
          <a:xfrm rot="5400000">
            <a:off x="253967" y="3649423"/>
            <a:ext cx="1168400" cy="203739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67D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Google Shape;1577;p44"/>
          <p:cNvSpPr txBox="1">
            <a:spLocks noGrp="1"/>
          </p:cNvSpPr>
          <p:nvPr>
            <p:ph type="title"/>
          </p:nvPr>
        </p:nvSpPr>
        <p:spPr>
          <a:xfrm>
            <a:off x="179512" y="4687808"/>
            <a:ext cx="2448272" cy="45569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ΣΥΜΠΕ-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ΡΑΣΜΑΤΑ</a:t>
            </a:r>
            <a:endParaRPr sz="2000" dirty="0">
              <a:solidFill>
                <a:schemeClr val="accent5">
                  <a:lumMod val="10000"/>
                </a:schemeClr>
              </a:solidFill>
              <a:latin typeface="GFS Neohellenic" pitchFamily="2" charset="-95"/>
            </a:endParaRPr>
          </a:p>
        </p:txBody>
      </p: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noProof="0" dirty="0" smtClean="0">
                <a:solidFill>
                  <a:schemeClr val="accent2"/>
                </a:solidFill>
                <a:latin typeface="Dosis"/>
                <a:ea typeface="Dosis"/>
                <a:cs typeface="Dosis"/>
                <a:sym typeface="Dosis"/>
              </a:rPr>
              <a:t>9</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ΣΥΜΠΕΡΑΣΜΑΤΑ (4/4)</a:t>
            </a:r>
            <a:endParaRPr sz="3600" dirty="0">
              <a:solidFill>
                <a:schemeClr val="accent6">
                  <a:lumMod val="50000"/>
                </a:schemeClr>
              </a:solidFill>
              <a:latin typeface="GFS Neohellenic" pitchFamily="2" charset="-95"/>
            </a:endParaRPr>
          </a:p>
        </p:txBody>
      </p:sp>
      <p:sp>
        <p:nvSpPr>
          <p:cNvPr id="7" name="6 - Ορθογώνιο"/>
          <p:cNvSpPr/>
          <p:nvPr/>
        </p:nvSpPr>
        <p:spPr>
          <a:xfrm>
            <a:off x="1979712" y="915566"/>
            <a:ext cx="6768752" cy="3744416"/>
          </a:xfrm>
          <a:prstGeom prst="rect">
            <a:avLst/>
          </a:prstGeom>
          <a:solidFill>
            <a:srgbClr val="92D050">
              <a:alpha val="89000"/>
            </a:srgb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8" name="Google Shape;1740;p46"/>
          <p:cNvSpPr txBox="1">
            <a:spLocks/>
          </p:cNvSpPr>
          <p:nvPr/>
        </p:nvSpPr>
        <p:spPr>
          <a:xfrm>
            <a:off x="4211960" y="915566"/>
            <a:ext cx="2504166" cy="507743"/>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200" b="1" u="sng" noProof="0" dirty="0" smtClean="0">
                <a:solidFill>
                  <a:schemeClr val="accent5">
                    <a:lumMod val="10000"/>
                  </a:schemeClr>
                </a:solidFill>
                <a:latin typeface="GFS Neohellenic" pitchFamily="2" charset="-95"/>
                <a:ea typeface="Asap"/>
                <a:cs typeface="Asap"/>
                <a:sym typeface="Asap"/>
              </a:rPr>
              <a:t>ΠΡΟΤΑΣΕΙΣ</a:t>
            </a:r>
            <a:endParaRPr kumimoji="0" lang="el-GR" sz="22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2" name="Google Shape;1740;p46"/>
          <p:cNvSpPr txBox="1">
            <a:spLocks/>
          </p:cNvSpPr>
          <p:nvPr/>
        </p:nvSpPr>
        <p:spPr>
          <a:xfrm>
            <a:off x="1979712" y="1275606"/>
            <a:ext cx="6768752" cy="720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Αξιολόγηση του διδακτικού περιεχομένου ως προς την επάρκεια και την πληρότητά του, από εκπαιδευτικούς της Πρωτοβάθμιας Εκπαίδευσης.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3" name="12 - Ορθογώνιο"/>
          <p:cNvSpPr/>
          <p:nvPr/>
        </p:nvSpPr>
        <p:spPr>
          <a:xfrm>
            <a:off x="1475656" y="1563638"/>
            <a:ext cx="432048" cy="432048"/>
          </a:xfrm>
          <a:prstGeom prst="rect">
            <a:avLst/>
          </a:prstGeom>
          <a:solidFill>
            <a:srgbClr val="F67D04">
              <a:alpha val="89000"/>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 name="Google Shape;1740;p46"/>
          <p:cNvSpPr txBox="1">
            <a:spLocks/>
          </p:cNvSpPr>
          <p:nvPr/>
        </p:nvSpPr>
        <p:spPr>
          <a:xfrm>
            <a:off x="1512016" y="1491638"/>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2400" b="1" i="0" u="none"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1</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5" name="Google Shape;1740;p46"/>
          <p:cNvSpPr txBox="1">
            <a:spLocks/>
          </p:cNvSpPr>
          <p:nvPr/>
        </p:nvSpPr>
        <p:spPr>
          <a:xfrm>
            <a:off x="1979712" y="2355726"/>
            <a:ext cx="6768752" cy="720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Αξιολόγηση του εκπαιδευτικού υλικού σε πρακτικές </a:t>
            </a:r>
            <a:r>
              <a:rPr lang="el-GR" sz="2000" b="1" dirty="0" smtClean="0">
                <a:solidFill>
                  <a:schemeClr val="accent5">
                    <a:lumMod val="10000"/>
                  </a:schemeClr>
                </a:solidFill>
                <a:latin typeface="GFS Neohellenic" pitchFamily="2" charset="-95"/>
                <a:ea typeface="Asap"/>
                <a:cs typeface="Asap"/>
                <a:sym typeface="Asap"/>
              </a:rPr>
              <a:t>αυτοδύναμης </a:t>
            </a:r>
            <a:r>
              <a:rPr lang="el-GR" sz="2000" dirty="0" smtClean="0">
                <a:solidFill>
                  <a:schemeClr val="accent5">
                    <a:lumMod val="10000"/>
                  </a:schemeClr>
                </a:solidFill>
                <a:latin typeface="GFS Neohellenic" pitchFamily="2" charset="-95"/>
                <a:ea typeface="Asap"/>
                <a:cs typeface="Asap"/>
                <a:sym typeface="Asap"/>
              </a:rPr>
              <a:t>ΕξΑΕ.</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6" name="15 - Ορθογώνιο"/>
          <p:cNvSpPr/>
          <p:nvPr/>
        </p:nvSpPr>
        <p:spPr>
          <a:xfrm>
            <a:off x="1475656" y="2571750"/>
            <a:ext cx="432048" cy="432048"/>
          </a:xfrm>
          <a:prstGeom prst="rect">
            <a:avLst/>
          </a:prstGeom>
          <a:solidFill>
            <a:srgbClr val="F67D04">
              <a:alpha val="89000"/>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7" name="Google Shape;1740;p46"/>
          <p:cNvSpPr txBox="1">
            <a:spLocks/>
          </p:cNvSpPr>
          <p:nvPr/>
        </p:nvSpPr>
        <p:spPr>
          <a:xfrm>
            <a:off x="1512016" y="2499750"/>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2400" b="1" i="0" u="none"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2</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9" name="Google Shape;1740;p46"/>
          <p:cNvSpPr txBox="1">
            <a:spLocks/>
          </p:cNvSpPr>
          <p:nvPr/>
        </p:nvSpPr>
        <p:spPr>
          <a:xfrm>
            <a:off x="2051720" y="3219822"/>
            <a:ext cx="6768752" cy="720080"/>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lang="el-GR" sz="2000" dirty="0" smtClean="0">
                <a:solidFill>
                  <a:schemeClr val="accent5">
                    <a:lumMod val="10000"/>
                  </a:schemeClr>
                </a:solidFill>
                <a:latin typeface="GFS Neohellenic" pitchFamily="2" charset="-95"/>
                <a:ea typeface="Asap"/>
                <a:cs typeface="Asap"/>
                <a:sym typeface="Asap"/>
              </a:rPr>
              <a:t>Σύγκριση μαθησιακών αποτελεσμάτων που θα προέκυπταν από τη διδασκαλία των ενοτήτων σε δύο ομάδες μαθητών (</a:t>
            </a:r>
            <a:r>
              <a:rPr lang="el-GR" sz="2000" b="1" dirty="0" smtClean="0">
                <a:solidFill>
                  <a:schemeClr val="accent5">
                    <a:lumMod val="10000"/>
                  </a:schemeClr>
                </a:solidFill>
                <a:latin typeface="GFS Neohellenic" pitchFamily="2" charset="-95"/>
                <a:ea typeface="Asap"/>
                <a:cs typeface="Asap"/>
                <a:sym typeface="Asap"/>
              </a:rPr>
              <a:t>πειραματική</a:t>
            </a:r>
            <a:r>
              <a:rPr lang="el-GR" sz="2000" dirty="0" smtClean="0">
                <a:solidFill>
                  <a:schemeClr val="accent5">
                    <a:lumMod val="10000"/>
                  </a:schemeClr>
                </a:solidFill>
                <a:latin typeface="GFS Neohellenic" pitchFamily="2" charset="-95"/>
                <a:ea typeface="Asap"/>
                <a:cs typeface="Asap"/>
                <a:sym typeface="Asap"/>
              </a:rPr>
              <a:t> με τη χρήση του ΕΥ και </a:t>
            </a:r>
            <a:r>
              <a:rPr lang="el-GR" sz="2000" b="1" dirty="0" smtClean="0">
                <a:solidFill>
                  <a:schemeClr val="accent5">
                    <a:lumMod val="10000"/>
                  </a:schemeClr>
                </a:solidFill>
                <a:latin typeface="GFS Neohellenic" pitchFamily="2" charset="-95"/>
                <a:ea typeface="Asap"/>
                <a:cs typeface="Asap"/>
                <a:sym typeface="Asap"/>
              </a:rPr>
              <a:t>ομάδα ελέγχου </a:t>
            </a:r>
            <a:r>
              <a:rPr lang="el-GR" sz="2000" dirty="0" smtClean="0">
                <a:solidFill>
                  <a:schemeClr val="accent5">
                    <a:lumMod val="10000"/>
                  </a:schemeClr>
                </a:solidFill>
                <a:latin typeface="GFS Neohellenic" pitchFamily="2" charset="-95"/>
                <a:ea typeface="Asap"/>
                <a:cs typeface="Asap"/>
                <a:sym typeface="Asap"/>
              </a:rPr>
              <a:t>με παραδοσιακό τρόπο διδασκαλίας).</a:t>
            </a:r>
            <a:endParaRPr kumimoji="0" lang="el-GR" sz="2000"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20" name="19 - Ορθογώνιο"/>
          <p:cNvSpPr/>
          <p:nvPr/>
        </p:nvSpPr>
        <p:spPr>
          <a:xfrm>
            <a:off x="1475656" y="3579862"/>
            <a:ext cx="432048" cy="432048"/>
          </a:xfrm>
          <a:prstGeom prst="rect">
            <a:avLst/>
          </a:prstGeom>
          <a:solidFill>
            <a:srgbClr val="F67D04">
              <a:alpha val="89000"/>
            </a:srgb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1" name="Google Shape;1740;p46"/>
          <p:cNvSpPr txBox="1">
            <a:spLocks/>
          </p:cNvSpPr>
          <p:nvPr/>
        </p:nvSpPr>
        <p:spPr>
          <a:xfrm>
            <a:off x="1512016" y="3507862"/>
            <a:ext cx="360040" cy="432048"/>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spcBef>
                <a:spcPts val="0"/>
              </a:spcBef>
              <a:spcAft>
                <a:spcPts val="0"/>
              </a:spcAft>
              <a:buClr>
                <a:schemeClr val="accent1"/>
              </a:buClr>
              <a:buSzPts val="1200"/>
              <a:tabLst/>
              <a:defRPr/>
            </a:pPr>
            <a:r>
              <a:rPr kumimoji="0" lang="el-GR" sz="2400" b="1" i="0" u="none" strike="noStrike" kern="0" cap="none" spc="0" normalizeH="0" baseline="0" noProof="0" dirty="0" smtClean="0">
                <a:ln>
                  <a:noFill/>
                </a:ln>
                <a:solidFill>
                  <a:schemeClr val="accent5">
                    <a:lumMod val="10000"/>
                  </a:schemeClr>
                </a:solidFill>
                <a:effectLst/>
                <a:uLnTx/>
                <a:uFillTx/>
                <a:latin typeface="GFS Neohellenic" pitchFamily="2" charset="-95"/>
                <a:ea typeface="Asap"/>
                <a:cs typeface="Asap"/>
                <a:sym typeface="Asap"/>
              </a:rPr>
              <a:t>3</a:t>
            </a:r>
            <a:endParaRPr kumimoji="0" lang="el-GR" sz="24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1+#ppt_w/2"/>
                                          </p:val>
                                        </p:tav>
                                        <p:tav tm="100000">
                                          <p:val>
                                            <p:strVal val="#ppt_x"/>
                                          </p:val>
                                        </p:tav>
                                      </p:tavLst>
                                    </p:anim>
                                    <p:anim calcmode="lin" valueType="num">
                                      <p:cBhvr additive="base">
                                        <p:cTn id="18" dur="500" fill="hold"/>
                                        <p:tgtEl>
                                          <p:spTgt spid="12"/>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0-#ppt_w/2"/>
                                          </p:val>
                                        </p:tav>
                                        <p:tav tm="100000">
                                          <p:val>
                                            <p:strVal val="#ppt_x"/>
                                          </p:val>
                                        </p:tav>
                                      </p:tavLst>
                                    </p:anim>
                                    <p:anim calcmode="lin" valueType="num">
                                      <p:cBhvr additive="base">
                                        <p:cTn id="26"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1+#ppt_w/2"/>
                                          </p:val>
                                        </p:tav>
                                        <p:tav tm="100000">
                                          <p:val>
                                            <p:strVal val="#ppt_x"/>
                                          </p:val>
                                        </p:tav>
                                      </p:tavLst>
                                    </p:anim>
                                    <p:anim calcmode="lin" valueType="num">
                                      <p:cBhvr additive="base">
                                        <p:cTn id="32" dur="500" fill="hold"/>
                                        <p:tgtEl>
                                          <p:spTgt spid="15"/>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0-#ppt_w/2"/>
                                          </p:val>
                                        </p:tav>
                                        <p:tav tm="100000">
                                          <p:val>
                                            <p:strVal val="#ppt_x"/>
                                          </p:val>
                                        </p:tav>
                                      </p:tavLst>
                                    </p:anim>
                                    <p:anim calcmode="lin" valueType="num">
                                      <p:cBhvr additive="base">
                                        <p:cTn id="40"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1+#ppt_w/2"/>
                                          </p:val>
                                        </p:tav>
                                        <p:tav tm="100000">
                                          <p:val>
                                            <p:strVal val="#ppt_x"/>
                                          </p:val>
                                        </p:tav>
                                      </p:tavLst>
                                    </p:anim>
                                    <p:anim calcmode="lin" valueType="num">
                                      <p:cBhvr additive="base">
                                        <p:cTn id="46" dur="500" fill="hold"/>
                                        <p:tgtEl>
                                          <p:spTgt spid="19"/>
                                        </p:tgtEl>
                                        <p:attrNameLst>
                                          <p:attrName>ppt_y</p:attrName>
                                        </p:attrNameLst>
                                      </p:cBhvr>
                                      <p:tavLst>
                                        <p:tav tm="0">
                                          <p:val>
                                            <p:strVal val="#ppt_y"/>
                                          </p:val>
                                        </p:tav>
                                        <p:tav tm="100000">
                                          <p:val>
                                            <p:strVal val="#ppt_y"/>
                                          </p:val>
                                        </p:tav>
                                      </p:tavLst>
                                    </p:anim>
                                  </p:childTnLst>
                                </p:cTn>
                              </p:par>
                              <p:par>
                                <p:cTn id="47" presetID="2" presetClass="entr" presetSubtype="8"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0-#ppt_w/2"/>
                                          </p:val>
                                        </p:tav>
                                        <p:tav tm="100000">
                                          <p:val>
                                            <p:strVal val="#ppt_x"/>
                                          </p:val>
                                        </p:tav>
                                      </p:tavLst>
                                    </p:anim>
                                    <p:anim calcmode="lin" valueType="num">
                                      <p:cBhvr additive="base">
                                        <p:cTn id="50" dur="500" fill="hold"/>
                                        <p:tgtEl>
                                          <p:spTgt spid="20"/>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0-#ppt_w/2"/>
                                          </p:val>
                                        </p:tav>
                                        <p:tav tm="100000">
                                          <p:val>
                                            <p:strVal val="#ppt_x"/>
                                          </p:val>
                                        </p:tav>
                                      </p:tavLst>
                                    </p:anim>
                                    <p:anim calcmode="lin" valueType="num">
                                      <p:cBhvr additive="base">
                                        <p:cTn id="54"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12" grpId="0"/>
      <p:bldP spid="13" grpId="0" animBg="1"/>
      <p:bldP spid="14" grpId="0"/>
      <p:bldP spid="15" grpId="0"/>
      <p:bldP spid="16" grpId="0" animBg="1"/>
      <p:bldP spid="17" grpId="0"/>
      <p:bldP spid="19" grpId="0"/>
      <p:bldP spid="20" grpId="0" animBg="1"/>
      <p:bldP spid="2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16"/>
        <p:cNvGrpSpPr/>
        <p:nvPr/>
      </p:nvGrpSpPr>
      <p:grpSpPr>
        <a:xfrm>
          <a:off x="0" y="0"/>
          <a:ext cx="0" cy="0"/>
          <a:chOff x="0" y="0"/>
          <a:chExt cx="0" cy="0"/>
        </a:xfrm>
      </p:grpSpPr>
      <p:sp>
        <p:nvSpPr>
          <p:cNvPr id="90" name="Google Shape;1442;p43"/>
          <p:cNvSpPr txBox="1">
            <a:spLocks noGrp="1"/>
          </p:cNvSpPr>
          <p:nvPr>
            <p:ph type="title"/>
          </p:nvPr>
        </p:nvSpPr>
        <p:spPr>
          <a:xfrm>
            <a:off x="0" y="4188981"/>
            <a:ext cx="8532440" cy="954519"/>
          </a:xfrm>
          <a:prstGeom prst="rect">
            <a:avLst/>
          </a:prstGeom>
        </p:spPr>
        <p:txBody>
          <a:bodyPr spcFirstLastPara="1" wrap="square" lIns="90000" tIns="90000" rIns="90000" bIns="90000" anchor="b" anchorCtr="0">
            <a:noAutofit/>
          </a:bodyPr>
          <a:lstStyle/>
          <a:p>
            <a:pPr marL="0" lvl="0" indent="0" algn="l" rtl="0">
              <a:spcBef>
                <a:spcPts val="0"/>
              </a:spcBef>
              <a:spcAft>
                <a:spcPts val="0"/>
              </a:spcAft>
              <a:buNone/>
            </a:pPr>
            <a:r>
              <a:rPr lang="el-GR" sz="5000" dirty="0" smtClean="0">
                <a:latin typeface="GFS Neohellenic" pitchFamily="2" charset="-95"/>
              </a:rPr>
              <a:t>ΤΕΛΟΣ</a:t>
            </a:r>
            <a:br>
              <a:rPr lang="el-GR" sz="5000" dirty="0" smtClean="0">
                <a:latin typeface="GFS Neohellenic" pitchFamily="2" charset="-95"/>
              </a:rPr>
            </a:br>
            <a:r>
              <a:rPr lang="el-GR" sz="5000" dirty="0" smtClean="0">
                <a:latin typeface="GFS Neohellenic" pitchFamily="2" charset="-95"/>
              </a:rPr>
              <a:t>ΠΑΡΟΥΣΙΑΣΗΣ</a:t>
            </a:r>
            <a:endParaRPr sz="5000" dirty="0">
              <a:latin typeface="GFS Neohellenic" pitchFamily="2" charset="-95"/>
            </a:endParaRPr>
          </a:p>
        </p:txBody>
      </p:sp>
      <p:sp>
        <p:nvSpPr>
          <p:cNvPr id="91" name="Google Shape;1443;p43"/>
          <p:cNvSpPr txBox="1">
            <a:spLocks/>
          </p:cNvSpPr>
          <p:nvPr/>
        </p:nvSpPr>
        <p:spPr>
          <a:xfrm>
            <a:off x="683568" y="1131590"/>
            <a:ext cx="8460432" cy="572700"/>
          </a:xfrm>
          <a:prstGeom prst="rect">
            <a:avLst/>
          </a:prstGeom>
        </p:spPr>
        <p:txBody>
          <a:bodyPr spcFirstLastPara="1" wrap="square" lIns="90000" tIns="90000" rIns="90000" bIns="900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l-GR" sz="3900" b="1" i="1" u="none" strike="noStrike" kern="0" cap="none" spc="0" normalizeH="0" baseline="0" noProof="0" dirty="0" smtClean="0">
                <a:ln>
                  <a:noFill/>
                </a:ln>
                <a:solidFill>
                  <a:schemeClr val="tx1">
                    <a:lumMod val="50000"/>
                  </a:schemeClr>
                </a:solidFill>
                <a:effectLst/>
                <a:uLnTx/>
                <a:uFillTx/>
                <a:latin typeface="GFS Neohellenic" pitchFamily="2" charset="-95"/>
                <a:ea typeface="Arial"/>
                <a:cs typeface="Arial"/>
                <a:sym typeface="Arial"/>
              </a:rPr>
              <a:t>Ευχαριστώ για την προσοχή σας.</a:t>
            </a:r>
            <a:endParaRPr kumimoji="0" lang="el-GR" sz="3900" b="1" i="1" u="none" strike="noStrike" kern="0" cap="none" spc="0" normalizeH="0" baseline="0" noProof="0" dirty="0">
              <a:ln>
                <a:noFill/>
              </a:ln>
              <a:solidFill>
                <a:schemeClr val="tx1">
                  <a:lumMod val="50000"/>
                </a:schemeClr>
              </a:solidFill>
              <a:effectLst/>
              <a:uLnTx/>
              <a:uFillTx/>
              <a:latin typeface="GFS Neohellenic" pitchFamily="2" charset="-95"/>
              <a:ea typeface="Arial"/>
              <a:cs typeface="Arial"/>
              <a:sym typeface="Arial"/>
            </a:endParaRPr>
          </a:p>
        </p:txBody>
      </p:sp>
      <p:grpSp>
        <p:nvGrpSpPr>
          <p:cNvPr id="92" name="Google Shape;2059;p48"/>
          <p:cNvGrpSpPr/>
          <p:nvPr/>
        </p:nvGrpSpPr>
        <p:grpSpPr>
          <a:xfrm>
            <a:off x="7122212" y="3147814"/>
            <a:ext cx="2021788" cy="1662078"/>
            <a:chOff x="5610409" y="1420197"/>
            <a:chExt cx="2021788" cy="1662078"/>
          </a:xfrm>
        </p:grpSpPr>
        <p:grpSp>
          <p:nvGrpSpPr>
            <p:cNvPr id="93" name="Google Shape;2060;p48"/>
            <p:cNvGrpSpPr/>
            <p:nvPr/>
          </p:nvGrpSpPr>
          <p:grpSpPr>
            <a:xfrm>
              <a:off x="6823350" y="1420197"/>
              <a:ext cx="808848" cy="669086"/>
              <a:chOff x="6823350" y="1420197"/>
              <a:chExt cx="808848" cy="669086"/>
            </a:xfrm>
          </p:grpSpPr>
          <p:grpSp>
            <p:nvGrpSpPr>
              <p:cNvPr id="133" name="Google Shape;2061;p48"/>
              <p:cNvGrpSpPr/>
              <p:nvPr/>
            </p:nvGrpSpPr>
            <p:grpSpPr>
              <a:xfrm>
                <a:off x="6823350" y="1420197"/>
                <a:ext cx="313701" cy="306841"/>
                <a:chOff x="488084" y="3164562"/>
                <a:chExt cx="535235" cy="523530"/>
              </a:xfrm>
            </p:grpSpPr>
            <p:grpSp>
              <p:nvGrpSpPr>
                <p:cNvPr id="162" name="Google Shape;2062;p48"/>
                <p:cNvGrpSpPr/>
                <p:nvPr/>
              </p:nvGrpSpPr>
              <p:grpSpPr>
                <a:xfrm>
                  <a:off x="488084" y="3164562"/>
                  <a:ext cx="535235" cy="523530"/>
                  <a:chOff x="488084" y="3164562"/>
                  <a:chExt cx="535235" cy="523530"/>
                </a:xfrm>
              </p:grpSpPr>
              <p:sp>
                <p:nvSpPr>
                  <p:cNvPr id="164" name="Google Shape;2063;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64;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65;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66;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67;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68;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69;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70;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71;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72;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73;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 name="Google Shape;2074;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 name="Google Shape;2075;p48"/>
              <p:cNvGrpSpPr/>
              <p:nvPr/>
            </p:nvGrpSpPr>
            <p:grpSpPr>
              <a:xfrm rot="1030961">
                <a:off x="7300840" y="1512509"/>
                <a:ext cx="219950" cy="215140"/>
                <a:chOff x="488084" y="3164562"/>
                <a:chExt cx="535235" cy="523530"/>
              </a:xfrm>
            </p:grpSpPr>
            <p:grpSp>
              <p:nvGrpSpPr>
                <p:cNvPr id="149" name="Google Shape;2076;p48"/>
                <p:cNvGrpSpPr/>
                <p:nvPr/>
              </p:nvGrpSpPr>
              <p:grpSpPr>
                <a:xfrm>
                  <a:off x="488084" y="3164562"/>
                  <a:ext cx="535235" cy="523530"/>
                  <a:chOff x="488084" y="3164562"/>
                  <a:chExt cx="535235" cy="523530"/>
                </a:xfrm>
              </p:grpSpPr>
              <p:sp>
                <p:nvSpPr>
                  <p:cNvPr id="151" name="Google Shape;2077;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78;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79;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80;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81;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82;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83;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84;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85;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86;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87;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2088;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 name="Google Shape;2089;p48"/>
              <p:cNvGrpSpPr/>
              <p:nvPr/>
            </p:nvGrpSpPr>
            <p:grpSpPr>
              <a:xfrm rot="1189650">
                <a:off x="7435149" y="1895271"/>
                <a:ext cx="173420" cy="169628"/>
                <a:chOff x="488084" y="3164562"/>
                <a:chExt cx="535235" cy="523530"/>
              </a:xfrm>
            </p:grpSpPr>
            <p:grpSp>
              <p:nvGrpSpPr>
                <p:cNvPr id="136" name="Google Shape;2090;p48"/>
                <p:cNvGrpSpPr/>
                <p:nvPr/>
              </p:nvGrpSpPr>
              <p:grpSpPr>
                <a:xfrm>
                  <a:off x="488084" y="3164562"/>
                  <a:ext cx="535235" cy="523530"/>
                  <a:chOff x="488084" y="3164562"/>
                  <a:chExt cx="535235" cy="523530"/>
                </a:xfrm>
              </p:grpSpPr>
              <p:sp>
                <p:nvSpPr>
                  <p:cNvPr id="138" name="Google Shape;2091;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92;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93;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94;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95;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96;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097;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98;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99;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100;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101;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2102;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94" name="Google Shape;2103;p48"/>
            <p:cNvGrpSpPr/>
            <p:nvPr/>
          </p:nvGrpSpPr>
          <p:grpSpPr>
            <a:xfrm>
              <a:off x="5610409" y="1878492"/>
              <a:ext cx="1775182" cy="1203783"/>
              <a:chOff x="4873192" y="1275236"/>
              <a:chExt cx="1775182" cy="1203783"/>
            </a:xfrm>
          </p:grpSpPr>
          <p:grpSp>
            <p:nvGrpSpPr>
              <p:cNvPr id="95" name="Google Shape;2104;p48"/>
              <p:cNvGrpSpPr/>
              <p:nvPr/>
            </p:nvGrpSpPr>
            <p:grpSpPr>
              <a:xfrm>
                <a:off x="4873192" y="1275236"/>
                <a:ext cx="1775182" cy="1203783"/>
                <a:chOff x="6669303" y="1389965"/>
                <a:chExt cx="985282" cy="668211"/>
              </a:xfrm>
            </p:grpSpPr>
            <p:sp>
              <p:nvSpPr>
                <p:cNvPr id="112" name="Google Shape;2105;p48"/>
                <p:cNvSpPr/>
                <p:nvPr/>
              </p:nvSpPr>
              <p:spPr>
                <a:xfrm>
                  <a:off x="6812096" y="1389965"/>
                  <a:ext cx="668977" cy="668211"/>
                </a:xfrm>
                <a:custGeom>
                  <a:avLst/>
                  <a:gdLst/>
                  <a:ahLst/>
                  <a:cxnLst/>
                  <a:rect l="l" t="t" r="r" b="b"/>
                  <a:pathLst>
                    <a:path w="27941" h="27909" extrusionOk="0">
                      <a:moveTo>
                        <a:pt x="13956" y="1"/>
                      </a:moveTo>
                      <a:cubicBezTo>
                        <a:pt x="12478" y="1"/>
                        <a:pt x="11056" y="235"/>
                        <a:pt x="9718" y="660"/>
                      </a:cubicBezTo>
                      <a:cubicBezTo>
                        <a:pt x="5522" y="2002"/>
                        <a:pt x="2182" y="5278"/>
                        <a:pt x="760" y="9450"/>
                      </a:cubicBezTo>
                      <a:cubicBezTo>
                        <a:pt x="294" y="10814"/>
                        <a:pt x="34" y="12280"/>
                        <a:pt x="19" y="13804"/>
                      </a:cubicBezTo>
                      <a:cubicBezTo>
                        <a:pt x="1" y="15510"/>
                        <a:pt x="289" y="17153"/>
                        <a:pt x="837" y="18668"/>
                      </a:cubicBezTo>
                      <a:cubicBezTo>
                        <a:pt x="894" y="18835"/>
                        <a:pt x="957" y="18999"/>
                        <a:pt x="1024" y="19163"/>
                      </a:cubicBezTo>
                      <a:cubicBezTo>
                        <a:pt x="1092" y="19331"/>
                        <a:pt x="1159" y="19489"/>
                        <a:pt x="1230" y="19653"/>
                      </a:cubicBezTo>
                      <a:cubicBezTo>
                        <a:pt x="1269" y="19735"/>
                        <a:pt x="1303" y="19811"/>
                        <a:pt x="1341" y="19893"/>
                      </a:cubicBezTo>
                      <a:cubicBezTo>
                        <a:pt x="1418" y="20052"/>
                        <a:pt x="1495" y="20205"/>
                        <a:pt x="1576" y="20363"/>
                      </a:cubicBezTo>
                      <a:cubicBezTo>
                        <a:pt x="1653" y="20518"/>
                        <a:pt x="1735" y="20671"/>
                        <a:pt x="1822" y="20825"/>
                      </a:cubicBezTo>
                      <a:cubicBezTo>
                        <a:pt x="1913" y="20974"/>
                        <a:pt x="1999" y="21128"/>
                        <a:pt x="2090" y="21277"/>
                      </a:cubicBezTo>
                      <a:cubicBezTo>
                        <a:pt x="2470" y="21887"/>
                        <a:pt x="2893" y="22468"/>
                        <a:pt x="3359" y="23011"/>
                      </a:cubicBezTo>
                      <a:cubicBezTo>
                        <a:pt x="3456" y="23127"/>
                        <a:pt x="3556" y="23242"/>
                        <a:pt x="3663" y="23357"/>
                      </a:cubicBezTo>
                      <a:cubicBezTo>
                        <a:pt x="3778" y="23488"/>
                        <a:pt x="3898" y="23608"/>
                        <a:pt x="4018" y="23732"/>
                      </a:cubicBezTo>
                      <a:cubicBezTo>
                        <a:pt x="4142" y="23858"/>
                        <a:pt x="4263" y="23978"/>
                        <a:pt x="4393" y="24098"/>
                      </a:cubicBezTo>
                      <a:cubicBezTo>
                        <a:pt x="4517" y="24218"/>
                        <a:pt x="4648" y="24333"/>
                        <a:pt x="4777" y="24448"/>
                      </a:cubicBezTo>
                      <a:cubicBezTo>
                        <a:pt x="4907" y="24564"/>
                        <a:pt x="5042" y="24674"/>
                        <a:pt x="5176" y="24785"/>
                      </a:cubicBezTo>
                      <a:cubicBezTo>
                        <a:pt x="5378" y="24954"/>
                        <a:pt x="5584" y="25112"/>
                        <a:pt x="5796" y="25260"/>
                      </a:cubicBezTo>
                      <a:cubicBezTo>
                        <a:pt x="5868" y="25313"/>
                        <a:pt x="5940" y="25366"/>
                        <a:pt x="6007" y="25415"/>
                      </a:cubicBezTo>
                      <a:cubicBezTo>
                        <a:pt x="6238" y="25573"/>
                        <a:pt x="6473" y="25726"/>
                        <a:pt x="6709" y="25870"/>
                      </a:cubicBezTo>
                      <a:cubicBezTo>
                        <a:pt x="6772" y="25910"/>
                        <a:pt x="6830" y="25943"/>
                        <a:pt x="6892" y="25981"/>
                      </a:cubicBezTo>
                      <a:cubicBezTo>
                        <a:pt x="7493" y="26338"/>
                        <a:pt x="8127" y="26649"/>
                        <a:pt x="8780" y="26908"/>
                      </a:cubicBezTo>
                      <a:cubicBezTo>
                        <a:pt x="8895" y="26957"/>
                        <a:pt x="9011" y="27001"/>
                        <a:pt x="9131" y="27043"/>
                      </a:cubicBezTo>
                      <a:cubicBezTo>
                        <a:pt x="9150" y="27053"/>
                        <a:pt x="9170" y="27063"/>
                        <a:pt x="9188" y="27068"/>
                      </a:cubicBezTo>
                      <a:cubicBezTo>
                        <a:pt x="9304" y="27110"/>
                        <a:pt x="9419" y="27150"/>
                        <a:pt x="9530" y="27188"/>
                      </a:cubicBezTo>
                      <a:cubicBezTo>
                        <a:pt x="9698" y="27241"/>
                        <a:pt x="9866" y="27298"/>
                        <a:pt x="10039" y="27347"/>
                      </a:cubicBezTo>
                      <a:cubicBezTo>
                        <a:pt x="10140" y="27376"/>
                        <a:pt x="10241" y="27404"/>
                        <a:pt x="10337" y="27433"/>
                      </a:cubicBezTo>
                      <a:cubicBezTo>
                        <a:pt x="10452" y="27462"/>
                        <a:pt x="10563" y="27491"/>
                        <a:pt x="10678" y="27520"/>
                      </a:cubicBezTo>
                      <a:cubicBezTo>
                        <a:pt x="10789" y="27543"/>
                        <a:pt x="10900" y="27567"/>
                        <a:pt x="11011" y="27596"/>
                      </a:cubicBezTo>
                      <a:cubicBezTo>
                        <a:pt x="11126" y="27620"/>
                        <a:pt x="11236" y="27640"/>
                        <a:pt x="11351" y="27664"/>
                      </a:cubicBezTo>
                      <a:cubicBezTo>
                        <a:pt x="11697" y="27731"/>
                        <a:pt x="12049" y="27779"/>
                        <a:pt x="12404" y="27822"/>
                      </a:cubicBezTo>
                      <a:cubicBezTo>
                        <a:pt x="12500" y="27831"/>
                        <a:pt x="12596" y="27842"/>
                        <a:pt x="12692" y="27851"/>
                      </a:cubicBezTo>
                      <a:cubicBezTo>
                        <a:pt x="12956" y="27875"/>
                        <a:pt x="13225" y="27895"/>
                        <a:pt x="13495" y="27899"/>
                      </a:cubicBezTo>
                      <a:cubicBezTo>
                        <a:pt x="13606" y="27904"/>
                        <a:pt x="13711" y="27908"/>
                        <a:pt x="13821" y="27908"/>
                      </a:cubicBezTo>
                      <a:lnTo>
                        <a:pt x="14148" y="27908"/>
                      </a:lnTo>
                      <a:cubicBezTo>
                        <a:pt x="14413" y="27904"/>
                        <a:pt x="14673" y="27895"/>
                        <a:pt x="14937" y="27875"/>
                      </a:cubicBezTo>
                      <a:cubicBezTo>
                        <a:pt x="15119" y="27866"/>
                        <a:pt x="15301" y="27846"/>
                        <a:pt x="15484" y="27827"/>
                      </a:cubicBezTo>
                      <a:cubicBezTo>
                        <a:pt x="15758" y="27798"/>
                        <a:pt x="16028" y="27764"/>
                        <a:pt x="16296" y="27716"/>
                      </a:cubicBezTo>
                      <a:cubicBezTo>
                        <a:pt x="16407" y="27697"/>
                        <a:pt x="16523" y="27678"/>
                        <a:pt x="16633" y="27654"/>
                      </a:cubicBezTo>
                      <a:cubicBezTo>
                        <a:pt x="16729" y="27635"/>
                        <a:pt x="16829" y="27616"/>
                        <a:pt x="16931" y="27596"/>
                      </a:cubicBezTo>
                      <a:cubicBezTo>
                        <a:pt x="16955" y="27591"/>
                        <a:pt x="16984" y="27582"/>
                        <a:pt x="17008" y="27577"/>
                      </a:cubicBezTo>
                      <a:cubicBezTo>
                        <a:pt x="17113" y="27553"/>
                        <a:pt x="17215" y="27529"/>
                        <a:pt x="17315" y="27505"/>
                      </a:cubicBezTo>
                      <a:cubicBezTo>
                        <a:pt x="17412" y="27481"/>
                        <a:pt x="17512" y="27456"/>
                        <a:pt x="17614" y="27428"/>
                      </a:cubicBezTo>
                      <a:cubicBezTo>
                        <a:pt x="18180" y="27279"/>
                        <a:pt x="18738" y="27087"/>
                        <a:pt x="19276" y="26866"/>
                      </a:cubicBezTo>
                      <a:cubicBezTo>
                        <a:pt x="19324" y="26842"/>
                        <a:pt x="19377" y="26828"/>
                        <a:pt x="19424" y="26804"/>
                      </a:cubicBezTo>
                      <a:cubicBezTo>
                        <a:pt x="19732" y="26673"/>
                        <a:pt x="20030" y="26529"/>
                        <a:pt x="20329" y="26380"/>
                      </a:cubicBezTo>
                      <a:cubicBezTo>
                        <a:pt x="20420" y="26332"/>
                        <a:pt x="20506" y="26289"/>
                        <a:pt x="20588" y="26241"/>
                      </a:cubicBezTo>
                      <a:cubicBezTo>
                        <a:pt x="20968" y="26039"/>
                        <a:pt x="21333" y="25823"/>
                        <a:pt x="21684" y="25582"/>
                      </a:cubicBezTo>
                      <a:cubicBezTo>
                        <a:pt x="21755" y="25535"/>
                        <a:pt x="21828" y="25486"/>
                        <a:pt x="21899" y="25438"/>
                      </a:cubicBezTo>
                      <a:cubicBezTo>
                        <a:pt x="21972" y="25391"/>
                        <a:pt x="22044" y="25338"/>
                        <a:pt x="22112" y="25289"/>
                      </a:cubicBezTo>
                      <a:cubicBezTo>
                        <a:pt x="22394" y="25087"/>
                        <a:pt x="22673" y="24872"/>
                        <a:pt x="22938" y="24646"/>
                      </a:cubicBezTo>
                      <a:cubicBezTo>
                        <a:pt x="23202" y="24424"/>
                        <a:pt x="23461" y="24193"/>
                        <a:pt x="23711" y="23949"/>
                      </a:cubicBezTo>
                      <a:cubicBezTo>
                        <a:pt x="23836" y="23823"/>
                        <a:pt x="23957" y="23703"/>
                        <a:pt x="24077" y="23579"/>
                      </a:cubicBezTo>
                      <a:cubicBezTo>
                        <a:pt x="24164" y="23488"/>
                        <a:pt x="24255" y="23391"/>
                        <a:pt x="24337" y="23295"/>
                      </a:cubicBezTo>
                      <a:cubicBezTo>
                        <a:pt x="24399" y="23228"/>
                        <a:pt x="24461" y="23155"/>
                        <a:pt x="24523" y="23084"/>
                      </a:cubicBezTo>
                      <a:cubicBezTo>
                        <a:pt x="24836" y="22723"/>
                        <a:pt x="25129" y="22353"/>
                        <a:pt x="25399" y="21964"/>
                      </a:cubicBezTo>
                      <a:cubicBezTo>
                        <a:pt x="25499" y="21820"/>
                        <a:pt x="25595" y="21676"/>
                        <a:pt x="25692" y="21532"/>
                      </a:cubicBezTo>
                      <a:cubicBezTo>
                        <a:pt x="25787" y="21383"/>
                        <a:pt x="25879" y="21239"/>
                        <a:pt x="25970" y="21084"/>
                      </a:cubicBezTo>
                      <a:cubicBezTo>
                        <a:pt x="26148" y="20786"/>
                        <a:pt x="26316" y="20479"/>
                        <a:pt x="26470" y="20161"/>
                      </a:cubicBezTo>
                      <a:cubicBezTo>
                        <a:pt x="26542" y="20023"/>
                        <a:pt x="26610" y="19879"/>
                        <a:pt x="26677" y="19729"/>
                      </a:cubicBezTo>
                      <a:cubicBezTo>
                        <a:pt x="26792" y="19475"/>
                        <a:pt x="26903" y="19216"/>
                        <a:pt x="27003" y="18950"/>
                      </a:cubicBezTo>
                      <a:cubicBezTo>
                        <a:pt x="27580" y="17446"/>
                        <a:pt x="27907" y="15813"/>
                        <a:pt x="27926" y="14106"/>
                      </a:cubicBezTo>
                      <a:cubicBezTo>
                        <a:pt x="27941" y="12852"/>
                        <a:pt x="27786" y="11632"/>
                        <a:pt x="27489" y="10468"/>
                      </a:cubicBezTo>
                      <a:cubicBezTo>
                        <a:pt x="26369" y="6134"/>
                        <a:pt x="23221" y="2607"/>
                        <a:pt x="19107" y="977"/>
                      </a:cubicBezTo>
                      <a:cubicBezTo>
                        <a:pt x="17565" y="363"/>
                        <a:pt x="15884" y="21"/>
                        <a:pt x="14125" y="2"/>
                      </a:cubicBezTo>
                      <a:cubicBezTo>
                        <a:pt x="14069" y="1"/>
                        <a:pt x="14012" y="1"/>
                        <a:pt x="13956"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106;p48"/>
                <p:cNvSpPr/>
                <p:nvPr/>
              </p:nvSpPr>
              <p:spPr>
                <a:xfrm>
                  <a:off x="6830269" y="1405767"/>
                  <a:ext cx="372019" cy="640390"/>
                </a:xfrm>
                <a:custGeom>
                  <a:avLst/>
                  <a:gdLst/>
                  <a:ahLst/>
                  <a:cxnLst/>
                  <a:rect l="l" t="t" r="r" b="b"/>
                  <a:pathLst>
                    <a:path w="15538" h="26747" extrusionOk="0">
                      <a:moveTo>
                        <a:pt x="8959" y="0"/>
                      </a:moveTo>
                      <a:cubicBezTo>
                        <a:pt x="4763" y="1342"/>
                        <a:pt x="1423" y="4618"/>
                        <a:pt x="1" y="8790"/>
                      </a:cubicBezTo>
                      <a:cubicBezTo>
                        <a:pt x="82" y="8919"/>
                        <a:pt x="160" y="9054"/>
                        <a:pt x="236" y="9185"/>
                      </a:cubicBezTo>
                      <a:cubicBezTo>
                        <a:pt x="861" y="10227"/>
                        <a:pt x="1529" y="11312"/>
                        <a:pt x="2558" y="11957"/>
                      </a:cubicBezTo>
                      <a:cubicBezTo>
                        <a:pt x="3494" y="12543"/>
                        <a:pt x="4638" y="12702"/>
                        <a:pt x="5632" y="13187"/>
                      </a:cubicBezTo>
                      <a:cubicBezTo>
                        <a:pt x="10833" y="15719"/>
                        <a:pt x="1919" y="19184"/>
                        <a:pt x="6695" y="21674"/>
                      </a:cubicBezTo>
                      <a:cubicBezTo>
                        <a:pt x="7214" y="21943"/>
                        <a:pt x="7830" y="21963"/>
                        <a:pt x="8396" y="22136"/>
                      </a:cubicBezTo>
                      <a:cubicBezTo>
                        <a:pt x="8837" y="22271"/>
                        <a:pt x="13831" y="26747"/>
                        <a:pt x="15159" y="26747"/>
                      </a:cubicBezTo>
                      <a:cubicBezTo>
                        <a:pt x="15336" y="26747"/>
                        <a:pt x="15448" y="26666"/>
                        <a:pt x="15475" y="26485"/>
                      </a:cubicBezTo>
                      <a:cubicBezTo>
                        <a:pt x="15537" y="26086"/>
                        <a:pt x="15465" y="25793"/>
                        <a:pt x="15321" y="25552"/>
                      </a:cubicBezTo>
                      <a:cubicBezTo>
                        <a:pt x="14903" y="24846"/>
                        <a:pt x="13845" y="24615"/>
                        <a:pt x="13457" y="23693"/>
                      </a:cubicBezTo>
                      <a:cubicBezTo>
                        <a:pt x="12851" y="22246"/>
                        <a:pt x="13885" y="20684"/>
                        <a:pt x="14235" y="19286"/>
                      </a:cubicBezTo>
                      <a:cubicBezTo>
                        <a:pt x="14537" y="18079"/>
                        <a:pt x="14446" y="16604"/>
                        <a:pt x="13452" y="15854"/>
                      </a:cubicBezTo>
                      <a:cubicBezTo>
                        <a:pt x="12678" y="15268"/>
                        <a:pt x="11621" y="15311"/>
                        <a:pt x="10655" y="15200"/>
                      </a:cubicBezTo>
                      <a:cubicBezTo>
                        <a:pt x="9689" y="15095"/>
                        <a:pt x="8584" y="14639"/>
                        <a:pt x="8396" y="13687"/>
                      </a:cubicBezTo>
                      <a:cubicBezTo>
                        <a:pt x="8267" y="12985"/>
                        <a:pt x="8699" y="12308"/>
                        <a:pt x="9170" y="11769"/>
                      </a:cubicBezTo>
                      <a:cubicBezTo>
                        <a:pt x="10237" y="10558"/>
                        <a:pt x="11611" y="9646"/>
                        <a:pt x="12634" y="8396"/>
                      </a:cubicBezTo>
                      <a:cubicBezTo>
                        <a:pt x="13654" y="7147"/>
                        <a:pt x="14283" y="5350"/>
                        <a:pt x="13543" y="3917"/>
                      </a:cubicBezTo>
                      <a:cubicBezTo>
                        <a:pt x="13062" y="2985"/>
                        <a:pt x="10760" y="1154"/>
                        <a:pt x="8959"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107;p48"/>
                <p:cNvSpPr/>
                <p:nvPr/>
              </p:nvSpPr>
              <p:spPr>
                <a:xfrm>
                  <a:off x="7170228" y="1413357"/>
                  <a:ext cx="312234" cy="551156"/>
                </a:xfrm>
                <a:custGeom>
                  <a:avLst/>
                  <a:gdLst/>
                  <a:ahLst/>
                  <a:cxnLst/>
                  <a:rect l="l" t="t" r="r" b="b"/>
                  <a:pathLst>
                    <a:path w="13041" h="23020" extrusionOk="0">
                      <a:moveTo>
                        <a:pt x="4149" y="0"/>
                      </a:moveTo>
                      <a:lnTo>
                        <a:pt x="4149" y="0"/>
                      </a:lnTo>
                      <a:cubicBezTo>
                        <a:pt x="4082" y="519"/>
                        <a:pt x="4184" y="1145"/>
                        <a:pt x="4519" y="1879"/>
                      </a:cubicBezTo>
                      <a:cubicBezTo>
                        <a:pt x="5029" y="3008"/>
                        <a:pt x="5861" y="4162"/>
                        <a:pt x="5539" y="5354"/>
                      </a:cubicBezTo>
                      <a:cubicBezTo>
                        <a:pt x="5308" y="6219"/>
                        <a:pt x="4519" y="6810"/>
                        <a:pt x="3736" y="7247"/>
                      </a:cubicBezTo>
                      <a:cubicBezTo>
                        <a:pt x="2953" y="7690"/>
                        <a:pt x="2102" y="8060"/>
                        <a:pt x="1536" y="8757"/>
                      </a:cubicBezTo>
                      <a:cubicBezTo>
                        <a:pt x="0" y="10631"/>
                        <a:pt x="1195" y="10998"/>
                        <a:pt x="2533" y="10998"/>
                      </a:cubicBezTo>
                      <a:cubicBezTo>
                        <a:pt x="3222" y="10998"/>
                        <a:pt x="3950" y="10901"/>
                        <a:pt x="4361" y="10862"/>
                      </a:cubicBezTo>
                      <a:cubicBezTo>
                        <a:pt x="4448" y="10853"/>
                        <a:pt x="4535" y="10849"/>
                        <a:pt x="4621" y="10849"/>
                      </a:cubicBezTo>
                      <a:cubicBezTo>
                        <a:pt x="6400" y="10849"/>
                        <a:pt x="8002" y="12556"/>
                        <a:pt x="5774" y="14211"/>
                      </a:cubicBezTo>
                      <a:cubicBezTo>
                        <a:pt x="5135" y="14682"/>
                        <a:pt x="4213" y="14883"/>
                        <a:pt x="3900" y="15615"/>
                      </a:cubicBezTo>
                      <a:cubicBezTo>
                        <a:pt x="3654" y="16186"/>
                        <a:pt x="4222" y="18729"/>
                        <a:pt x="4606" y="19262"/>
                      </a:cubicBezTo>
                      <a:cubicBezTo>
                        <a:pt x="5010" y="19829"/>
                        <a:pt x="5591" y="20262"/>
                        <a:pt x="5918" y="20876"/>
                      </a:cubicBezTo>
                      <a:cubicBezTo>
                        <a:pt x="6245" y="21491"/>
                        <a:pt x="6178" y="22414"/>
                        <a:pt x="5539" y="22688"/>
                      </a:cubicBezTo>
                      <a:cubicBezTo>
                        <a:pt x="5837" y="22908"/>
                        <a:pt x="6208" y="23020"/>
                        <a:pt x="6577" y="23020"/>
                      </a:cubicBezTo>
                      <a:cubicBezTo>
                        <a:pt x="6879" y="23020"/>
                        <a:pt x="7180" y="22945"/>
                        <a:pt x="7442" y="22794"/>
                      </a:cubicBezTo>
                      <a:cubicBezTo>
                        <a:pt x="8600" y="22125"/>
                        <a:pt x="8456" y="20060"/>
                        <a:pt x="9046" y="18959"/>
                      </a:cubicBezTo>
                      <a:cubicBezTo>
                        <a:pt x="9590" y="17959"/>
                        <a:pt x="10936" y="16176"/>
                        <a:pt x="9926" y="15081"/>
                      </a:cubicBezTo>
                      <a:cubicBezTo>
                        <a:pt x="9512" y="14634"/>
                        <a:pt x="8926" y="14225"/>
                        <a:pt x="8913" y="13619"/>
                      </a:cubicBezTo>
                      <a:cubicBezTo>
                        <a:pt x="8898" y="13067"/>
                        <a:pt x="9403" y="12610"/>
                        <a:pt x="9940" y="12490"/>
                      </a:cubicBezTo>
                      <a:cubicBezTo>
                        <a:pt x="10032" y="12469"/>
                        <a:pt x="10135" y="12461"/>
                        <a:pt x="10246" y="12461"/>
                      </a:cubicBezTo>
                      <a:cubicBezTo>
                        <a:pt x="10444" y="12461"/>
                        <a:pt x="10668" y="12487"/>
                        <a:pt x="10902" y="12514"/>
                      </a:cubicBezTo>
                      <a:cubicBezTo>
                        <a:pt x="11130" y="12538"/>
                        <a:pt x="11366" y="12563"/>
                        <a:pt x="11592" y="12563"/>
                      </a:cubicBezTo>
                      <a:cubicBezTo>
                        <a:pt x="11956" y="12563"/>
                        <a:pt x="12294" y="12499"/>
                        <a:pt x="12531" y="12264"/>
                      </a:cubicBezTo>
                      <a:cubicBezTo>
                        <a:pt x="12603" y="12197"/>
                        <a:pt x="12666" y="12111"/>
                        <a:pt x="12713" y="12010"/>
                      </a:cubicBezTo>
                      <a:cubicBezTo>
                        <a:pt x="13040" y="11347"/>
                        <a:pt x="12406" y="10246"/>
                        <a:pt x="12531" y="9491"/>
                      </a:cubicBezTo>
                      <a:cubicBezTo>
                        <a:pt x="11411" y="5157"/>
                        <a:pt x="8263" y="1630"/>
                        <a:pt x="4149"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108;p48"/>
                <p:cNvSpPr/>
                <p:nvPr/>
              </p:nvSpPr>
              <p:spPr>
                <a:xfrm>
                  <a:off x="6833836" y="1841736"/>
                  <a:ext cx="624803" cy="216440"/>
                </a:xfrm>
                <a:custGeom>
                  <a:avLst/>
                  <a:gdLst/>
                  <a:ahLst/>
                  <a:cxnLst/>
                  <a:rect l="l" t="t" r="r" b="b"/>
                  <a:pathLst>
                    <a:path w="26096" h="9040" extrusionOk="0">
                      <a:moveTo>
                        <a:pt x="0" y="1"/>
                      </a:moveTo>
                      <a:cubicBezTo>
                        <a:pt x="80" y="210"/>
                        <a:pt x="166" y="420"/>
                        <a:pt x="254" y="626"/>
                      </a:cubicBezTo>
                      <a:lnTo>
                        <a:pt x="254" y="626"/>
                      </a:lnTo>
                      <a:cubicBezTo>
                        <a:pt x="207" y="517"/>
                        <a:pt x="162" y="408"/>
                        <a:pt x="116" y="294"/>
                      </a:cubicBezTo>
                      <a:cubicBezTo>
                        <a:pt x="78" y="197"/>
                        <a:pt x="40" y="96"/>
                        <a:pt x="0" y="1"/>
                      </a:cubicBezTo>
                      <a:close/>
                      <a:moveTo>
                        <a:pt x="254" y="626"/>
                      </a:moveTo>
                      <a:cubicBezTo>
                        <a:pt x="276" y="679"/>
                        <a:pt x="299" y="731"/>
                        <a:pt x="322" y="784"/>
                      </a:cubicBezTo>
                      <a:cubicBezTo>
                        <a:pt x="323" y="784"/>
                        <a:pt x="323" y="785"/>
                        <a:pt x="324" y="786"/>
                      </a:cubicBezTo>
                      <a:lnTo>
                        <a:pt x="324" y="786"/>
                      </a:lnTo>
                      <a:cubicBezTo>
                        <a:pt x="300" y="733"/>
                        <a:pt x="277" y="680"/>
                        <a:pt x="254" y="626"/>
                      </a:cubicBezTo>
                      <a:close/>
                      <a:moveTo>
                        <a:pt x="324" y="786"/>
                      </a:moveTo>
                      <a:lnTo>
                        <a:pt x="324" y="786"/>
                      </a:lnTo>
                      <a:cubicBezTo>
                        <a:pt x="330" y="799"/>
                        <a:pt x="336" y="813"/>
                        <a:pt x="342" y="826"/>
                      </a:cubicBezTo>
                      <a:cubicBezTo>
                        <a:pt x="337" y="813"/>
                        <a:pt x="333" y="799"/>
                        <a:pt x="324" y="786"/>
                      </a:cubicBezTo>
                      <a:close/>
                      <a:moveTo>
                        <a:pt x="26095" y="81"/>
                      </a:moveTo>
                      <a:cubicBezTo>
                        <a:pt x="25995" y="347"/>
                        <a:pt x="25884" y="606"/>
                        <a:pt x="25769" y="860"/>
                      </a:cubicBezTo>
                      <a:cubicBezTo>
                        <a:pt x="25762" y="875"/>
                        <a:pt x="25757" y="889"/>
                        <a:pt x="25751" y="904"/>
                      </a:cubicBezTo>
                      <a:lnTo>
                        <a:pt x="25751" y="904"/>
                      </a:lnTo>
                      <a:cubicBezTo>
                        <a:pt x="25873" y="635"/>
                        <a:pt x="25992" y="360"/>
                        <a:pt x="26095" y="81"/>
                      </a:cubicBezTo>
                      <a:close/>
                      <a:moveTo>
                        <a:pt x="25751" y="904"/>
                      </a:moveTo>
                      <a:cubicBezTo>
                        <a:pt x="25749" y="908"/>
                        <a:pt x="25747" y="913"/>
                        <a:pt x="25744" y="917"/>
                      </a:cubicBezTo>
                      <a:cubicBezTo>
                        <a:pt x="25747" y="913"/>
                        <a:pt x="25749" y="908"/>
                        <a:pt x="25751" y="904"/>
                      </a:cubicBezTo>
                      <a:close/>
                      <a:moveTo>
                        <a:pt x="25576" y="1269"/>
                      </a:moveTo>
                      <a:lnTo>
                        <a:pt x="25576" y="1269"/>
                      </a:lnTo>
                      <a:cubicBezTo>
                        <a:pt x="25571" y="1279"/>
                        <a:pt x="25567" y="1283"/>
                        <a:pt x="25562" y="1292"/>
                      </a:cubicBezTo>
                      <a:cubicBezTo>
                        <a:pt x="25558" y="1303"/>
                        <a:pt x="25552" y="1312"/>
                        <a:pt x="25547" y="1321"/>
                      </a:cubicBezTo>
                      <a:cubicBezTo>
                        <a:pt x="25558" y="1307"/>
                        <a:pt x="25567" y="1288"/>
                        <a:pt x="25576" y="1269"/>
                      </a:cubicBezTo>
                      <a:close/>
                      <a:moveTo>
                        <a:pt x="597" y="1360"/>
                      </a:moveTo>
                      <a:cubicBezTo>
                        <a:pt x="630" y="1423"/>
                        <a:pt x="659" y="1480"/>
                        <a:pt x="688" y="1538"/>
                      </a:cubicBezTo>
                      <a:cubicBezTo>
                        <a:pt x="683" y="1523"/>
                        <a:pt x="674" y="1509"/>
                        <a:pt x="668" y="1494"/>
                      </a:cubicBezTo>
                      <a:cubicBezTo>
                        <a:pt x="645" y="1447"/>
                        <a:pt x="621" y="1403"/>
                        <a:pt x="597" y="1360"/>
                      </a:cubicBezTo>
                      <a:close/>
                      <a:moveTo>
                        <a:pt x="25269" y="1855"/>
                      </a:moveTo>
                      <a:cubicBezTo>
                        <a:pt x="25215" y="1950"/>
                        <a:pt x="25159" y="2045"/>
                        <a:pt x="25105" y="2140"/>
                      </a:cubicBezTo>
                      <a:lnTo>
                        <a:pt x="25105" y="2140"/>
                      </a:lnTo>
                      <a:cubicBezTo>
                        <a:pt x="25161" y="2046"/>
                        <a:pt x="25215" y="1951"/>
                        <a:pt x="25269" y="1855"/>
                      </a:cubicBezTo>
                      <a:close/>
                      <a:moveTo>
                        <a:pt x="25105" y="2140"/>
                      </a:moveTo>
                      <a:lnTo>
                        <a:pt x="25105" y="2140"/>
                      </a:lnTo>
                      <a:cubicBezTo>
                        <a:pt x="24979" y="2352"/>
                        <a:pt x="24849" y="2561"/>
                        <a:pt x="24715" y="2766"/>
                      </a:cubicBezTo>
                      <a:lnTo>
                        <a:pt x="24715" y="2766"/>
                      </a:lnTo>
                      <a:cubicBezTo>
                        <a:pt x="24738" y="2732"/>
                        <a:pt x="24761" y="2698"/>
                        <a:pt x="24784" y="2663"/>
                      </a:cubicBezTo>
                      <a:cubicBezTo>
                        <a:pt x="24879" y="2514"/>
                        <a:pt x="24971" y="2370"/>
                        <a:pt x="25062" y="2215"/>
                      </a:cubicBezTo>
                      <a:cubicBezTo>
                        <a:pt x="25076" y="2190"/>
                        <a:pt x="25090" y="2165"/>
                        <a:pt x="25105" y="2140"/>
                      </a:cubicBezTo>
                      <a:close/>
                      <a:moveTo>
                        <a:pt x="24715" y="2766"/>
                      </a:moveTo>
                      <a:cubicBezTo>
                        <a:pt x="24694" y="2797"/>
                        <a:pt x="24674" y="2828"/>
                        <a:pt x="24653" y="2860"/>
                      </a:cubicBezTo>
                      <a:cubicBezTo>
                        <a:pt x="24674" y="2829"/>
                        <a:pt x="24694" y="2798"/>
                        <a:pt x="24715" y="2766"/>
                      </a:cubicBezTo>
                      <a:close/>
                      <a:moveTo>
                        <a:pt x="1386" y="2727"/>
                      </a:moveTo>
                      <a:cubicBezTo>
                        <a:pt x="1712" y="3221"/>
                        <a:pt x="2066" y="3695"/>
                        <a:pt x="2451" y="4147"/>
                      </a:cubicBezTo>
                      <a:lnTo>
                        <a:pt x="2451" y="4142"/>
                      </a:lnTo>
                      <a:cubicBezTo>
                        <a:pt x="2066" y="3695"/>
                        <a:pt x="1712" y="3221"/>
                        <a:pt x="1386" y="2727"/>
                      </a:cubicBezTo>
                      <a:close/>
                      <a:moveTo>
                        <a:pt x="24178" y="3528"/>
                      </a:moveTo>
                      <a:cubicBezTo>
                        <a:pt x="23995" y="3763"/>
                        <a:pt x="23813" y="3989"/>
                        <a:pt x="23615" y="4215"/>
                      </a:cubicBezTo>
                      <a:cubicBezTo>
                        <a:pt x="23553" y="4286"/>
                        <a:pt x="23491" y="4359"/>
                        <a:pt x="23429" y="4426"/>
                      </a:cubicBezTo>
                      <a:cubicBezTo>
                        <a:pt x="23417" y="4440"/>
                        <a:pt x="23407" y="4452"/>
                        <a:pt x="23396" y="4464"/>
                      </a:cubicBezTo>
                      <a:lnTo>
                        <a:pt x="23396" y="4464"/>
                      </a:lnTo>
                      <a:cubicBezTo>
                        <a:pt x="23671" y="4163"/>
                        <a:pt x="23930" y="3850"/>
                        <a:pt x="24178" y="3528"/>
                      </a:cubicBezTo>
                      <a:close/>
                      <a:moveTo>
                        <a:pt x="23396" y="4464"/>
                      </a:moveTo>
                      <a:cubicBezTo>
                        <a:pt x="23385" y="4477"/>
                        <a:pt x="23373" y="4490"/>
                        <a:pt x="23360" y="4503"/>
                      </a:cubicBezTo>
                      <a:cubicBezTo>
                        <a:pt x="23373" y="4490"/>
                        <a:pt x="23385" y="4478"/>
                        <a:pt x="23396" y="4464"/>
                      </a:cubicBezTo>
                      <a:close/>
                      <a:moveTo>
                        <a:pt x="23130" y="4748"/>
                      </a:moveTo>
                      <a:lnTo>
                        <a:pt x="23130" y="4748"/>
                      </a:lnTo>
                      <a:cubicBezTo>
                        <a:pt x="23062" y="4818"/>
                        <a:pt x="22994" y="4888"/>
                        <a:pt x="22926" y="4957"/>
                      </a:cubicBezTo>
                      <a:lnTo>
                        <a:pt x="22926" y="4957"/>
                      </a:lnTo>
                      <a:cubicBezTo>
                        <a:pt x="22995" y="4887"/>
                        <a:pt x="23064" y="4818"/>
                        <a:pt x="23130" y="4748"/>
                      </a:cubicBezTo>
                      <a:close/>
                      <a:moveTo>
                        <a:pt x="22926" y="4957"/>
                      </a:moveTo>
                      <a:lnTo>
                        <a:pt x="22926" y="4957"/>
                      </a:lnTo>
                      <a:cubicBezTo>
                        <a:pt x="22902" y="4982"/>
                        <a:pt x="22877" y="5006"/>
                        <a:pt x="22853" y="5030"/>
                      </a:cubicBezTo>
                      <a:lnTo>
                        <a:pt x="22853" y="5030"/>
                      </a:lnTo>
                      <a:cubicBezTo>
                        <a:pt x="22877" y="5006"/>
                        <a:pt x="22902" y="4982"/>
                        <a:pt x="22926" y="4957"/>
                      </a:cubicBezTo>
                      <a:close/>
                      <a:moveTo>
                        <a:pt x="22853" y="5030"/>
                      </a:moveTo>
                      <a:lnTo>
                        <a:pt x="22853" y="5030"/>
                      </a:lnTo>
                      <a:cubicBezTo>
                        <a:pt x="22834" y="5049"/>
                        <a:pt x="22815" y="5068"/>
                        <a:pt x="22795" y="5087"/>
                      </a:cubicBezTo>
                      <a:lnTo>
                        <a:pt x="22795" y="5087"/>
                      </a:lnTo>
                      <a:cubicBezTo>
                        <a:pt x="22798" y="5085"/>
                        <a:pt x="22801" y="5082"/>
                        <a:pt x="22803" y="5080"/>
                      </a:cubicBezTo>
                      <a:cubicBezTo>
                        <a:pt x="22820" y="5063"/>
                        <a:pt x="22836" y="5047"/>
                        <a:pt x="22853" y="5030"/>
                      </a:cubicBezTo>
                      <a:close/>
                      <a:moveTo>
                        <a:pt x="22795" y="5087"/>
                      </a:moveTo>
                      <a:cubicBezTo>
                        <a:pt x="22760" y="5119"/>
                        <a:pt x="22724" y="5154"/>
                        <a:pt x="22693" y="5185"/>
                      </a:cubicBezTo>
                      <a:cubicBezTo>
                        <a:pt x="22727" y="5153"/>
                        <a:pt x="22761" y="5120"/>
                        <a:pt x="22795" y="5087"/>
                      </a:cubicBezTo>
                      <a:close/>
                      <a:moveTo>
                        <a:pt x="22107" y="5714"/>
                      </a:moveTo>
                      <a:lnTo>
                        <a:pt x="22107" y="5714"/>
                      </a:lnTo>
                      <a:cubicBezTo>
                        <a:pt x="22087" y="5730"/>
                        <a:pt x="22067" y="5747"/>
                        <a:pt x="22047" y="5763"/>
                      </a:cubicBezTo>
                      <a:lnTo>
                        <a:pt x="22047" y="5763"/>
                      </a:lnTo>
                      <a:cubicBezTo>
                        <a:pt x="22067" y="5748"/>
                        <a:pt x="22088" y="5733"/>
                        <a:pt x="22107" y="5714"/>
                      </a:cubicBezTo>
                      <a:close/>
                      <a:moveTo>
                        <a:pt x="22047" y="5763"/>
                      </a:moveTo>
                      <a:cubicBezTo>
                        <a:pt x="22041" y="5768"/>
                        <a:pt x="22035" y="5772"/>
                        <a:pt x="22030" y="5777"/>
                      </a:cubicBezTo>
                      <a:cubicBezTo>
                        <a:pt x="22019" y="5785"/>
                        <a:pt x="22010" y="5794"/>
                        <a:pt x="22000" y="5802"/>
                      </a:cubicBezTo>
                      <a:lnTo>
                        <a:pt x="22000" y="5802"/>
                      </a:lnTo>
                      <a:cubicBezTo>
                        <a:pt x="22015" y="5789"/>
                        <a:pt x="22031" y="5776"/>
                        <a:pt x="22047" y="5763"/>
                      </a:cubicBezTo>
                      <a:close/>
                      <a:moveTo>
                        <a:pt x="22000" y="5802"/>
                      </a:moveTo>
                      <a:cubicBezTo>
                        <a:pt x="21983" y="5817"/>
                        <a:pt x="21965" y="5833"/>
                        <a:pt x="21948" y="5848"/>
                      </a:cubicBezTo>
                      <a:cubicBezTo>
                        <a:pt x="21966" y="5833"/>
                        <a:pt x="21983" y="5818"/>
                        <a:pt x="22000" y="5802"/>
                      </a:cubicBezTo>
                      <a:close/>
                      <a:moveTo>
                        <a:pt x="3908" y="5613"/>
                      </a:moveTo>
                      <a:cubicBezTo>
                        <a:pt x="4028" y="5719"/>
                        <a:pt x="4143" y="5819"/>
                        <a:pt x="4268" y="5916"/>
                      </a:cubicBezTo>
                      <a:cubicBezTo>
                        <a:pt x="4454" y="6071"/>
                        <a:pt x="4643" y="6218"/>
                        <a:pt x="4838" y="6356"/>
                      </a:cubicBezTo>
                      <a:lnTo>
                        <a:pt x="4838" y="6356"/>
                      </a:lnTo>
                      <a:cubicBezTo>
                        <a:pt x="4517" y="6121"/>
                        <a:pt x="4207" y="5873"/>
                        <a:pt x="3908" y="5613"/>
                      </a:cubicBezTo>
                      <a:close/>
                      <a:moveTo>
                        <a:pt x="4838" y="6356"/>
                      </a:moveTo>
                      <a:cubicBezTo>
                        <a:pt x="4875" y="6383"/>
                        <a:pt x="4912" y="6410"/>
                        <a:pt x="4950" y="6437"/>
                      </a:cubicBezTo>
                      <a:lnTo>
                        <a:pt x="4950" y="6437"/>
                      </a:lnTo>
                      <a:cubicBezTo>
                        <a:pt x="4929" y="6422"/>
                        <a:pt x="4909" y="6406"/>
                        <a:pt x="4888" y="6391"/>
                      </a:cubicBezTo>
                      <a:cubicBezTo>
                        <a:pt x="4871" y="6380"/>
                        <a:pt x="4855" y="6368"/>
                        <a:pt x="4838" y="6356"/>
                      </a:cubicBezTo>
                      <a:close/>
                      <a:moveTo>
                        <a:pt x="21352" y="6309"/>
                      </a:moveTo>
                      <a:lnTo>
                        <a:pt x="21352" y="6309"/>
                      </a:lnTo>
                      <a:cubicBezTo>
                        <a:pt x="21215" y="6411"/>
                        <a:pt x="21075" y="6511"/>
                        <a:pt x="20934" y="6608"/>
                      </a:cubicBezTo>
                      <a:lnTo>
                        <a:pt x="20934" y="6608"/>
                      </a:lnTo>
                      <a:cubicBezTo>
                        <a:pt x="20953" y="6595"/>
                        <a:pt x="20972" y="6582"/>
                        <a:pt x="20991" y="6569"/>
                      </a:cubicBezTo>
                      <a:cubicBezTo>
                        <a:pt x="21064" y="6522"/>
                        <a:pt x="21136" y="6469"/>
                        <a:pt x="21204" y="6420"/>
                      </a:cubicBezTo>
                      <a:cubicBezTo>
                        <a:pt x="21256" y="6382"/>
                        <a:pt x="21304" y="6349"/>
                        <a:pt x="21352" y="6309"/>
                      </a:cubicBezTo>
                      <a:close/>
                      <a:moveTo>
                        <a:pt x="20934" y="6608"/>
                      </a:moveTo>
                      <a:cubicBezTo>
                        <a:pt x="20881" y="6643"/>
                        <a:pt x="20828" y="6678"/>
                        <a:pt x="20776" y="6713"/>
                      </a:cubicBezTo>
                      <a:cubicBezTo>
                        <a:pt x="20750" y="6731"/>
                        <a:pt x="20723" y="6749"/>
                        <a:pt x="20697" y="6767"/>
                      </a:cubicBezTo>
                      <a:lnTo>
                        <a:pt x="20697" y="6767"/>
                      </a:lnTo>
                      <a:cubicBezTo>
                        <a:pt x="20777" y="6714"/>
                        <a:pt x="20856" y="6662"/>
                        <a:pt x="20934" y="6608"/>
                      </a:cubicBezTo>
                      <a:close/>
                      <a:moveTo>
                        <a:pt x="20697" y="6767"/>
                      </a:moveTo>
                      <a:cubicBezTo>
                        <a:pt x="20444" y="6933"/>
                        <a:pt x="20185" y="7091"/>
                        <a:pt x="19921" y="7240"/>
                      </a:cubicBezTo>
                      <a:lnTo>
                        <a:pt x="19921" y="7240"/>
                      </a:lnTo>
                      <a:cubicBezTo>
                        <a:pt x="20187" y="7092"/>
                        <a:pt x="20446" y="6936"/>
                        <a:pt x="20697" y="6767"/>
                      </a:cubicBezTo>
                      <a:close/>
                      <a:moveTo>
                        <a:pt x="19921" y="7240"/>
                      </a:moveTo>
                      <a:lnTo>
                        <a:pt x="19921" y="7240"/>
                      </a:lnTo>
                      <a:cubicBezTo>
                        <a:pt x="19842" y="7285"/>
                        <a:pt x="19761" y="7329"/>
                        <a:pt x="19680" y="7372"/>
                      </a:cubicBezTo>
                      <a:cubicBezTo>
                        <a:pt x="19648" y="7390"/>
                        <a:pt x="19616" y="7408"/>
                        <a:pt x="19583" y="7426"/>
                      </a:cubicBezTo>
                      <a:lnTo>
                        <a:pt x="19583" y="7426"/>
                      </a:lnTo>
                      <a:cubicBezTo>
                        <a:pt x="19697" y="7366"/>
                        <a:pt x="19810" y="7304"/>
                        <a:pt x="19921" y="7240"/>
                      </a:cubicBezTo>
                      <a:close/>
                      <a:moveTo>
                        <a:pt x="19583" y="7426"/>
                      </a:moveTo>
                      <a:lnTo>
                        <a:pt x="19583" y="7426"/>
                      </a:lnTo>
                      <a:cubicBezTo>
                        <a:pt x="19567" y="7435"/>
                        <a:pt x="19551" y="7443"/>
                        <a:pt x="19535" y="7451"/>
                      </a:cubicBezTo>
                      <a:lnTo>
                        <a:pt x="19535" y="7451"/>
                      </a:lnTo>
                      <a:cubicBezTo>
                        <a:pt x="19551" y="7443"/>
                        <a:pt x="19567" y="7435"/>
                        <a:pt x="19583" y="7426"/>
                      </a:cubicBezTo>
                      <a:close/>
                      <a:moveTo>
                        <a:pt x="19535" y="7451"/>
                      </a:moveTo>
                      <a:lnTo>
                        <a:pt x="19535" y="7451"/>
                      </a:lnTo>
                      <a:cubicBezTo>
                        <a:pt x="19510" y="7465"/>
                        <a:pt x="19484" y="7478"/>
                        <a:pt x="19459" y="7491"/>
                      </a:cubicBezTo>
                      <a:lnTo>
                        <a:pt x="19459" y="7491"/>
                      </a:lnTo>
                      <a:cubicBezTo>
                        <a:pt x="19484" y="7478"/>
                        <a:pt x="19509" y="7465"/>
                        <a:pt x="19535" y="7451"/>
                      </a:cubicBezTo>
                      <a:close/>
                      <a:moveTo>
                        <a:pt x="19459" y="7491"/>
                      </a:moveTo>
                      <a:cubicBezTo>
                        <a:pt x="19436" y="7503"/>
                        <a:pt x="19414" y="7514"/>
                        <a:pt x="19391" y="7526"/>
                      </a:cubicBezTo>
                      <a:lnTo>
                        <a:pt x="19391" y="7526"/>
                      </a:lnTo>
                      <a:cubicBezTo>
                        <a:pt x="19401" y="7521"/>
                        <a:pt x="19411" y="7516"/>
                        <a:pt x="19421" y="7511"/>
                      </a:cubicBezTo>
                      <a:cubicBezTo>
                        <a:pt x="19433" y="7504"/>
                        <a:pt x="19446" y="7498"/>
                        <a:pt x="19459" y="7491"/>
                      </a:cubicBezTo>
                      <a:close/>
                      <a:moveTo>
                        <a:pt x="4950" y="6437"/>
                      </a:moveTo>
                      <a:lnTo>
                        <a:pt x="4950" y="6437"/>
                      </a:lnTo>
                      <a:cubicBezTo>
                        <a:pt x="5001" y="6474"/>
                        <a:pt x="5052" y="6511"/>
                        <a:pt x="5099" y="6546"/>
                      </a:cubicBezTo>
                      <a:cubicBezTo>
                        <a:pt x="5330" y="6704"/>
                        <a:pt x="5565" y="6857"/>
                        <a:pt x="5801" y="7001"/>
                      </a:cubicBezTo>
                      <a:cubicBezTo>
                        <a:pt x="5864" y="7041"/>
                        <a:pt x="5922" y="7074"/>
                        <a:pt x="5984" y="7112"/>
                      </a:cubicBezTo>
                      <a:cubicBezTo>
                        <a:pt x="6483" y="7408"/>
                        <a:pt x="7005" y="7673"/>
                        <a:pt x="7541" y="7903"/>
                      </a:cubicBezTo>
                      <a:lnTo>
                        <a:pt x="7541" y="7903"/>
                      </a:lnTo>
                      <a:cubicBezTo>
                        <a:pt x="6621" y="7506"/>
                        <a:pt x="5754" y="7013"/>
                        <a:pt x="4950" y="6437"/>
                      </a:cubicBezTo>
                      <a:close/>
                      <a:moveTo>
                        <a:pt x="19391" y="7526"/>
                      </a:moveTo>
                      <a:cubicBezTo>
                        <a:pt x="19102" y="7669"/>
                        <a:pt x="18814" y="7808"/>
                        <a:pt x="18516" y="7935"/>
                      </a:cubicBezTo>
                      <a:cubicBezTo>
                        <a:pt x="18514" y="7936"/>
                        <a:pt x="18512" y="7937"/>
                        <a:pt x="18509" y="7938"/>
                      </a:cubicBezTo>
                      <a:lnTo>
                        <a:pt x="18509" y="7938"/>
                      </a:lnTo>
                      <a:cubicBezTo>
                        <a:pt x="18809" y="7811"/>
                        <a:pt x="19103" y="7673"/>
                        <a:pt x="19391" y="7526"/>
                      </a:cubicBezTo>
                      <a:close/>
                      <a:moveTo>
                        <a:pt x="18509" y="7938"/>
                      </a:moveTo>
                      <a:lnTo>
                        <a:pt x="18509" y="7938"/>
                      </a:lnTo>
                      <a:cubicBezTo>
                        <a:pt x="18492" y="7945"/>
                        <a:pt x="18475" y="7953"/>
                        <a:pt x="18458" y="7960"/>
                      </a:cubicBezTo>
                      <a:lnTo>
                        <a:pt x="18458" y="7960"/>
                      </a:lnTo>
                      <a:cubicBezTo>
                        <a:pt x="18475" y="7953"/>
                        <a:pt x="18493" y="7946"/>
                        <a:pt x="18509" y="7938"/>
                      </a:cubicBezTo>
                      <a:close/>
                      <a:moveTo>
                        <a:pt x="7541" y="7903"/>
                      </a:moveTo>
                      <a:cubicBezTo>
                        <a:pt x="7683" y="7964"/>
                        <a:pt x="7827" y="8023"/>
                        <a:pt x="7971" y="8080"/>
                      </a:cubicBezTo>
                      <a:lnTo>
                        <a:pt x="7971" y="8080"/>
                      </a:lnTo>
                      <a:cubicBezTo>
                        <a:pt x="7938" y="8067"/>
                        <a:pt x="7905" y="8053"/>
                        <a:pt x="7872" y="8039"/>
                      </a:cubicBezTo>
                      <a:cubicBezTo>
                        <a:pt x="7761" y="7995"/>
                        <a:pt x="7651" y="7950"/>
                        <a:pt x="7541" y="7903"/>
                      </a:cubicBezTo>
                      <a:close/>
                      <a:moveTo>
                        <a:pt x="7971" y="8080"/>
                      </a:moveTo>
                      <a:cubicBezTo>
                        <a:pt x="8006" y="8094"/>
                        <a:pt x="8042" y="8108"/>
                        <a:pt x="8077" y="8121"/>
                      </a:cubicBezTo>
                      <a:lnTo>
                        <a:pt x="8077" y="8121"/>
                      </a:lnTo>
                      <a:cubicBezTo>
                        <a:pt x="8042" y="8108"/>
                        <a:pt x="8006" y="8094"/>
                        <a:pt x="7971" y="8080"/>
                      </a:cubicBezTo>
                      <a:close/>
                      <a:moveTo>
                        <a:pt x="8077" y="8121"/>
                      </a:moveTo>
                      <a:cubicBezTo>
                        <a:pt x="8130" y="8141"/>
                        <a:pt x="8183" y="8161"/>
                        <a:pt x="8237" y="8181"/>
                      </a:cubicBezTo>
                      <a:lnTo>
                        <a:pt x="8237" y="8181"/>
                      </a:lnTo>
                      <a:cubicBezTo>
                        <a:pt x="8232" y="8179"/>
                        <a:pt x="8227" y="8177"/>
                        <a:pt x="8223" y="8174"/>
                      </a:cubicBezTo>
                      <a:cubicBezTo>
                        <a:pt x="8174" y="8157"/>
                        <a:pt x="8125" y="8139"/>
                        <a:pt x="8077" y="8121"/>
                      </a:cubicBezTo>
                      <a:close/>
                      <a:moveTo>
                        <a:pt x="8237" y="8181"/>
                      </a:moveTo>
                      <a:cubicBezTo>
                        <a:pt x="8251" y="8188"/>
                        <a:pt x="8266" y="8195"/>
                        <a:pt x="8280" y="8199"/>
                      </a:cubicBezTo>
                      <a:cubicBezTo>
                        <a:pt x="8396" y="8241"/>
                        <a:pt x="8511" y="8281"/>
                        <a:pt x="8622" y="8319"/>
                      </a:cubicBezTo>
                      <a:cubicBezTo>
                        <a:pt x="8790" y="8372"/>
                        <a:pt x="8958" y="8429"/>
                        <a:pt x="9131" y="8478"/>
                      </a:cubicBezTo>
                      <a:cubicBezTo>
                        <a:pt x="9232" y="8507"/>
                        <a:pt x="9333" y="8535"/>
                        <a:pt x="9429" y="8564"/>
                      </a:cubicBezTo>
                      <a:cubicBezTo>
                        <a:pt x="9544" y="8593"/>
                        <a:pt x="9655" y="8622"/>
                        <a:pt x="9770" y="8651"/>
                      </a:cubicBezTo>
                      <a:cubicBezTo>
                        <a:pt x="9803" y="8657"/>
                        <a:pt x="9835" y="8664"/>
                        <a:pt x="9867" y="8671"/>
                      </a:cubicBezTo>
                      <a:lnTo>
                        <a:pt x="9867" y="8671"/>
                      </a:lnTo>
                      <a:cubicBezTo>
                        <a:pt x="9310" y="8540"/>
                        <a:pt x="8766" y="8376"/>
                        <a:pt x="8237" y="8181"/>
                      </a:cubicBezTo>
                      <a:close/>
                      <a:moveTo>
                        <a:pt x="9867" y="8671"/>
                      </a:moveTo>
                      <a:cubicBezTo>
                        <a:pt x="9919" y="8684"/>
                        <a:pt x="9972" y="8696"/>
                        <a:pt x="10024" y="8707"/>
                      </a:cubicBezTo>
                      <a:lnTo>
                        <a:pt x="10024" y="8707"/>
                      </a:lnTo>
                      <a:cubicBezTo>
                        <a:pt x="9972" y="8694"/>
                        <a:pt x="9919" y="8683"/>
                        <a:pt x="9867" y="8671"/>
                      </a:cubicBezTo>
                      <a:close/>
                      <a:moveTo>
                        <a:pt x="18458" y="7960"/>
                      </a:moveTo>
                      <a:cubicBezTo>
                        <a:pt x="18427" y="7971"/>
                        <a:pt x="18397" y="7982"/>
                        <a:pt x="18368" y="7997"/>
                      </a:cubicBezTo>
                      <a:cubicBezTo>
                        <a:pt x="17830" y="8218"/>
                        <a:pt x="17272" y="8410"/>
                        <a:pt x="16706" y="8559"/>
                      </a:cubicBezTo>
                      <a:cubicBezTo>
                        <a:pt x="16604" y="8587"/>
                        <a:pt x="16504" y="8612"/>
                        <a:pt x="16407" y="8636"/>
                      </a:cubicBezTo>
                      <a:cubicBezTo>
                        <a:pt x="16307" y="8660"/>
                        <a:pt x="16205" y="8684"/>
                        <a:pt x="16105" y="8708"/>
                      </a:cubicBezTo>
                      <a:cubicBezTo>
                        <a:pt x="16919" y="8528"/>
                        <a:pt x="17705" y="8276"/>
                        <a:pt x="18458" y="7960"/>
                      </a:cubicBezTo>
                      <a:close/>
                      <a:moveTo>
                        <a:pt x="16100" y="8708"/>
                      </a:moveTo>
                      <a:lnTo>
                        <a:pt x="16100" y="8708"/>
                      </a:lnTo>
                      <a:cubicBezTo>
                        <a:pt x="16094" y="8710"/>
                        <a:pt x="16088" y="8711"/>
                        <a:pt x="16082" y="8712"/>
                      </a:cubicBezTo>
                      <a:lnTo>
                        <a:pt x="16082" y="8712"/>
                      </a:lnTo>
                      <a:cubicBezTo>
                        <a:pt x="16088" y="8711"/>
                        <a:pt x="16094" y="8710"/>
                        <a:pt x="16100" y="8708"/>
                      </a:cubicBezTo>
                      <a:close/>
                      <a:moveTo>
                        <a:pt x="16082" y="8712"/>
                      </a:moveTo>
                      <a:cubicBezTo>
                        <a:pt x="16033" y="8723"/>
                        <a:pt x="15984" y="8734"/>
                        <a:pt x="15935" y="8744"/>
                      </a:cubicBezTo>
                      <a:lnTo>
                        <a:pt x="15935" y="8744"/>
                      </a:lnTo>
                      <a:cubicBezTo>
                        <a:pt x="15964" y="8738"/>
                        <a:pt x="15993" y="8733"/>
                        <a:pt x="16023" y="8727"/>
                      </a:cubicBezTo>
                      <a:cubicBezTo>
                        <a:pt x="16041" y="8723"/>
                        <a:pt x="16062" y="8717"/>
                        <a:pt x="16082" y="8712"/>
                      </a:cubicBezTo>
                      <a:close/>
                      <a:moveTo>
                        <a:pt x="15935" y="8744"/>
                      </a:moveTo>
                      <a:cubicBezTo>
                        <a:pt x="15863" y="8758"/>
                        <a:pt x="15793" y="8771"/>
                        <a:pt x="15725" y="8785"/>
                      </a:cubicBezTo>
                      <a:cubicBezTo>
                        <a:pt x="15700" y="8790"/>
                        <a:pt x="15674" y="8796"/>
                        <a:pt x="15648" y="8801"/>
                      </a:cubicBezTo>
                      <a:lnTo>
                        <a:pt x="15648" y="8801"/>
                      </a:lnTo>
                      <a:cubicBezTo>
                        <a:pt x="15744" y="8783"/>
                        <a:pt x="15839" y="8764"/>
                        <a:pt x="15935" y="8744"/>
                      </a:cubicBezTo>
                      <a:close/>
                      <a:moveTo>
                        <a:pt x="10024" y="8707"/>
                      </a:moveTo>
                      <a:cubicBezTo>
                        <a:pt x="10050" y="8714"/>
                        <a:pt x="10076" y="8720"/>
                        <a:pt x="10103" y="8727"/>
                      </a:cubicBezTo>
                      <a:cubicBezTo>
                        <a:pt x="10218" y="8751"/>
                        <a:pt x="10328" y="8771"/>
                        <a:pt x="10443" y="8795"/>
                      </a:cubicBezTo>
                      <a:cubicBezTo>
                        <a:pt x="10631" y="8831"/>
                        <a:pt x="10820" y="8862"/>
                        <a:pt x="11011" y="8890"/>
                      </a:cubicBezTo>
                      <a:lnTo>
                        <a:pt x="11011" y="8890"/>
                      </a:lnTo>
                      <a:cubicBezTo>
                        <a:pt x="10678" y="8840"/>
                        <a:pt x="10349" y="8779"/>
                        <a:pt x="10024" y="8707"/>
                      </a:cubicBezTo>
                      <a:close/>
                      <a:moveTo>
                        <a:pt x="15648" y="8801"/>
                      </a:moveTo>
                      <a:cubicBezTo>
                        <a:pt x="15355" y="8855"/>
                        <a:pt x="15058" y="8901"/>
                        <a:pt x="14759" y="8937"/>
                      </a:cubicBezTo>
                      <a:lnTo>
                        <a:pt x="14759" y="8937"/>
                      </a:lnTo>
                      <a:cubicBezTo>
                        <a:pt x="14970" y="8913"/>
                        <a:pt x="15180" y="8884"/>
                        <a:pt x="15388" y="8847"/>
                      </a:cubicBezTo>
                      <a:cubicBezTo>
                        <a:pt x="15474" y="8833"/>
                        <a:pt x="15561" y="8818"/>
                        <a:pt x="15648" y="8801"/>
                      </a:cubicBezTo>
                      <a:close/>
                      <a:moveTo>
                        <a:pt x="11011" y="8890"/>
                      </a:moveTo>
                      <a:cubicBezTo>
                        <a:pt x="11154" y="8911"/>
                        <a:pt x="11297" y="8930"/>
                        <a:pt x="11442" y="8946"/>
                      </a:cubicBezTo>
                      <a:lnTo>
                        <a:pt x="11442" y="8946"/>
                      </a:lnTo>
                      <a:cubicBezTo>
                        <a:pt x="11297" y="8929"/>
                        <a:pt x="11154" y="8910"/>
                        <a:pt x="11011" y="8890"/>
                      </a:cubicBezTo>
                      <a:close/>
                      <a:moveTo>
                        <a:pt x="11442" y="8946"/>
                      </a:moveTo>
                      <a:cubicBezTo>
                        <a:pt x="11460" y="8949"/>
                        <a:pt x="11478" y="8951"/>
                        <a:pt x="11496" y="8953"/>
                      </a:cubicBezTo>
                      <a:cubicBezTo>
                        <a:pt x="11505" y="8954"/>
                        <a:pt x="11514" y="8955"/>
                        <a:pt x="11523" y="8956"/>
                      </a:cubicBezTo>
                      <a:lnTo>
                        <a:pt x="11523" y="8956"/>
                      </a:lnTo>
                      <a:cubicBezTo>
                        <a:pt x="11496" y="8953"/>
                        <a:pt x="11469" y="8950"/>
                        <a:pt x="11442" y="8946"/>
                      </a:cubicBezTo>
                      <a:close/>
                      <a:moveTo>
                        <a:pt x="14759" y="8937"/>
                      </a:moveTo>
                      <a:cubicBezTo>
                        <a:pt x="14698" y="8944"/>
                        <a:pt x="14637" y="8951"/>
                        <a:pt x="14576" y="8958"/>
                      </a:cubicBezTo>
                      <a:cubicBezTo>
                        <a:pt x="14509" y="8965"/>
                        <a:pt x="14442" y="8972"/>
                        <a:pt x="14375" y="8979"/>
                      </a:cubicBezTo>
                      <a:lnTo>
                        <a:pt x="14375" y="8979"/>
                      </a:lnTo>
                      <a:cubicBezTo>
                        <a:pt x="14503" y="8967"/>
                        <a:pt x="14631" y="8953"/>
                        <a:pt x="14759" y="8937"/>
                      </a:cubicBezTo>
                      <a:close/>
                      <a:moveTo>
                        <a:pt x="11523" y="8956"/>
                      </a:moveTo>
                      <a:cubicBezTo>
                        <a:pt x="11639" y="8968"/>
                        <a:pt x="11755" y="8980"/>
                        <a:pt x="11872" y="8990"/>
                      </a:cubicBezTo>
                      <a:lnTo>
                        <a:pt x="11872" y="8990"/>
                      </a:lnTo>
                      <a:cubicBezTo>
                        <a:pt x="11842" y="8987"/>
                        <a:pt x="11813" y="8984"/>
                        <a:pt x="11784" y="8982"/>
                      </a:cubicBezTo>
                      <a:cubicBezTo>
                        <a:pt x="11698" y="8973"/>
                        <a:pt x="11610" y="8964"/>
                        <a:pt x="11523" y="8956"/>
                      </a:cubicBezTo>
                      <a:close/>
                      <a:moveTo>
                        <a:pt x="14375" y="8979"/>
                      </a:moveTo>
                      <a:lnTo>
                        <a:pt x="14375" y="8979"/>
                      </a:lnTo>
                      <a:cubicBezTo>
                        <a:pt x="14274" y="8988"/>
                        <a:pt x="14173" y="8996"/>
                        <a:pt x="14071" y="9004"/>
                      </a:cubicBezTo>
                      <a:lnTo>
                        <a:pt x="14071" y="9004"/>
                      </a:lnTo>
                      <a:cubicBezTo>
                        <a:pt x="14172" y="8998"/>
                        <a:pt x="14273" y="8989"/>
                        <a:pt x="14375" y="8979"/>
                      </a:cubicBezTo>
                      <a:close/>
                      <a:moveTo>
                        <a:pt x="14071" y="9004"/>
                      </a:moveTo>
                      <a:cubicBezTo>
                        <a:pt x="14057" y="9005"/>
                        <a:pt x="14043" y="9005"/>
                        <a:pt x="14029" y="9006"/>
                      </a:cubicBezTo>
                      <a:cubicBezTo>
                        <a:pt x="13977" y="9010"/>
                        <a:pt x="13926" y="9013"/>
                        <a:pt x="13876" y="9016"/>
                      </a:cubicBezTo>
                      <a:lnTo>
                        <a:pt x="13876" y="9016"/>
                      </a:lnTo>
                      <a:cubicBezTo>
                        <a:pt x="13941" y="9013"/>
                        <a:pt x="14006" y="9008"/>
                        <a:pt x="14071" y="9004"/>
                      </a:cubicBezTo>
                      <a:close/>
                      <a:moveTo>
                        <a:pt x="11872" y="8990"/>
                      </a:moveTo>
                      <a:lnTo>
                        <a:pt x="11872" y="8990"/>
                      </a:lnTo>
                      <a:cubicBezTo>
                        <a:pt x="12057" y="9006"/>
                        <a:pt x="12245" y="9019"/>
                        <a:pt x="12433" y="9026"/>
                      </a:cubicBezTo>
                      <a:lnTo>
                        <a:pt x="12433" y="9026"/>
                      </a:lnTo>
                      <a:cubicBezTo>
                        <a:pt x="12245" y="9018"/>
                        <a:pt x="12058" y="9005"/>
                        <a:pt x="11872" y="8990"/>
                      </a:cubicBezTo>
                      <a:close/>
                      <a:moveTo>
                        <a:pt x="12433" y="9026"/>
                      </a:moveTo>
                      <a:cubicBezTo>
                        <a:pt x="12544" y="9031"/>
                        <a:pt x="12655" y="9035"/>
                        <a:pt x="12766" y="9037"/>
                      </a:cubicBezTo>
                      <a:lnTo>
                        <a:pt x="12766" y="9037"/>
                      </a:lnTo>
                      <a:cubicBezTo>
                        <a:pt x="12707" y="9035"/>
                        <a:pt x="12648" y="9033"/>
                        <a:pt x="12587" y="9030"/>
                      </a:cubicBezTo>
                      <a:cubicBezTo>
                        <a:pt x="12536" y="9029"/>
                        <a:pt x="12484" y="9028"/>
                        <a:pt x="12433" y="9026"/>
                      </a:cubicBezTo>
                      <a:close/>
                      <a:moveTo>
                        <a:pt x="12766" y="9037"/>
                      </a:moveTo>
                      <a:cubicBezTo>
                        <a:pt x="12815" y="9039"/>
                        <a:pt x="12864" y="9039"/>
                        <a:pt x="12913" y="9039"/>
                      </a:cubicBezTo>
                      <a:cubicBezTo>
                        <a:pt x="12864" y="9039"/>
                        <a:pt x="12815" y="9038"/>
                        <a:pt x="12766" y="9037"/>
                      </a:cubicBezTo>
                      <a:close/>
                      <a:moveTo>
                        <a:pt x="13876" y="9016"/>
                      </a:moveTo>
                      <a:cubicBezTo>
                        <a:pt x="13608" y="9032"/>
                        <a:pt x="13338" y="9039"/>
                        <a:pt x="13067" y="9039"/>
                      </a:cubicBezTo>
                      <a:lnTo>
                        <a:pt x="13240" y="9039"/>
                      </a:lnTo>
                      <a:cubicBezTo>
                        <a:pt x="13454" y="9036"/>
                        <a:pt x="13664" y="9029"/>
                        <a:pt x="13876" y="9016"/>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109;p48"/>
                <p:cNvSpPr/>
                <p:nvPr/>
              </p:nvSpPr>
              <p:spPr>
                <a:xfrm>
                  <a:off x="6832112" y="1836900"/>
                  <a:ext cx="626527" cy="221277"/>
                </a:xfrm>
                <a:custGeom>
                  <a:avLst/>
                  <a:gdLst/>
                  <a:ahLst/>
                  <a:cxnLst/>
                  <a:rect l="l" t="t" r="r" b="b"/>
                  <a:pathLst>
                    <a:path w="26168" h="9242" extrusionOk="0">
                      <a:moveTo>
                        <a:pt x="1" y="1"/>
                      </a:moveTo>
                      <a:lnTo>
                        <a:pt x="1" y="1"/>
                      </a:lnTo>
                      <a:cubicBezTo>
                        <a:pt x="25" y="68"/>
                        <a:pt x="48" y="135"/>
                        <a:pt x="72" y="203"/>
                      </a:cubicBezTo>
                      <a:cubicBezTo>
                        <a:pt x="112" y="298"/>
                        <a:pt x="150" y="399"/>
                        <a:pt x="188" y="496"/>
                      </a:cubicBezTo>
                      <a:cubicBezTo>
                        <a:pt x="256" y="664"/>
                        <a:pt x="323" y="822"/>
                        <a:pt x="394" y="986"/>
                      </a:cubicBezTo>
                      <a:cubicBezTo>
                        <a:pt x="404" y="1000"/>
                        <a:pt x="409" y="1015"/>
                        <a:pt x="414" y="1028"/>
                      </a:cubicBezTo>
                      <a:cubicBezTo>
                        <a:pt x="496" y="1212"/>
                        <a:pt x="582" y="1389"/>
                        <a:pt x="669" y="1562"/>
                      </a:cubicBezTo>
                      <a:cubicBezTo>
                        <a:pt x="693" y="1605"/>
                        <a:pt x="717" y="1649"/>
                        <a:pt x="740" y="1696"/>
                      </a:cubicBezTo>
                      <a:cubicBezTo>
                        <a:pt x="746" y="1711"/>
                        <a:pt x="755" y="1725"/>
                        <a:pt x="760" y="1740"/>
                      </a:cubicBezTo>
                      <a:cubicBezTo>
                        <a:pt x="846" y="1904"/>
                        <a:pt x="933" y="2057"/>
                        <a:pt x="1019" y="2215"/>
                      </a:cubicBezTo>
                      <a:cubicBezTo>
                        <a:pt x="1077" y="2312"/>
                        <a:pt x="1135" y="2412"/>
                        <a:pt x="1192" y="2509"/>
                      </a:cubicBezTo>
                      <a:cubicBezTo>
                        <a:pt x="1274" y="2638"/>
                        <a:pt x="1356" y="2769"/>
                        <a:pt x="1438" y="2898"/>
                      </a:cubicBezTo>
                      <a:cubicBezTo>
                        <a:pt x="1769" y="3403"/>
                        <a:pt x="2130" y="3888"/>
                        <a:pt x="2523" y="4344"/>
                      </a:cubicBezTo>
                      <a:lnTo>
                        <a:pt x="2523" y="4349"/>
                      </a:lnTo>
                      <a:cubicBezTo>
                        <a:pt x="2754" y="4619"/>
                        <a:pt x="2995" y="4878"/>
                        <a:pt x="3244" y="5127"/>
                      </a:cubicBezTo>
                      <a:cubicBezTo>
                        <a:pt x="3312" y="5200"/>
                        <a:pt x="3384" y="5267"/>
                        <a:pt x="3456" y="5340"/>
                      </a:cubicBezTo>
                      <a:cubicBezTo>
                        <a:pt x="3508" y="5387"/>
                        <a:pt x="3561" y="5440"/>
                        <a:pt x="3614" y="5488"/>
                      </a:cubicBezTo>
                      <a:cubicBezTo>
                        <a:pt x="3716" y="5584"/>
                        <a:pt x="3821" y="5675"/>
                        <a:pt x="3927" y="5772"/>
                      </a:cubicBezTo>
                      <a:cubicBezTo>
                        <a:pt x="3946" y="5786"/>
                        <a:pt x="3960" y="5801"/>
                        <a:pt x="3980" y="5815"/>
                      </a:cubicBezTo>
                      <a:cubicBezTo>
                        <a:pt x="4100" y="5921"/>
                        <a:pt x="4215" y="6021"/>
                        <a:pt x="4340" y="6118"/>
                      </a:cubicBezTo>
                      <a:cubicBezTo>
                        <a:pt x="4542" y="6287"/>
                        <a:pt x="4748" y="6445"/>
                        <a:pt x="4960" y="6593"/>
                      </a:cubicBezTo>
                      <a:cubicBezTo>
                        <a:pt x="5032" y="6646"/>
                        <a:pt x="5104" y="6699"/>
                        <a:pt x="5171" y="6748"/>
                      </a:cubicBezTo>
                      <a:cubicBezTo>
                        <a:pt x="5402" y="6906"/>
                        <a:pt x="5637" y="7059"/>
                        <a:pt x="5873" y="7203"/>
                      </a:cubicBezTo>
                      <a:cubicBezTo>
                        <a:pt x="5936" y="7243"/>
                        <a:pt x="5994" y="7276"/>
                        <a:pt x="6056" y="7314"/>
                      </a:cubicBezTo>
                      <a:cubicBezTo>
                        <a:pt x="6657" y="7671"/>
                        <a:pt x="7291" y="7982"/>
                        <a:pt x="7944" y="8241"/>
                      </a:cubicBezTo>
                      <a:cubicBezTo>
                        <a:pt x="8059" y="8290"/>
                        <a:pt x="8175" y="8334"/>
                        <a:pt x="8295" y="8376"/>
                      </a:cubicBezTo>
                      <a:cubicBezTo>
                        <a:pt x="8314" y="8386"/>
                        <a:pt x="8334" y="8396"/>
                        <a:pt x="8352" y="8401"/>
                      </a:cubicBezTo>
                      <a:cubicBezTo>
                        <a:pt x="8468" y="8443"/>
                        <a:pt x="8583" y="8483"/>
                        <a:pt x="8694" y="8521"/>
                      </a:cubicBezTo>
                      <a:cubicBezTo>
                        <a:pt x="8862" y="8574"/>
                        <a:pt x="9030" y="8631"/>
                        <a:pt x="9203" y="8680"/>
                      </a:cubicBezTo>
                      <a:cubicBezTo>
                        <a:pt x="9304" y="8709"/>
                        <a:pt x="9405" y="8737"/>
                        <a:pt x="9501" y="8766"/>
                      </a:cubicBezTo>
                      <a:cubicBezTo>
                        <a:pt x="9616" y="8795"/>
                        <a:pt x="9727" y="8824"/>
                        <a:pt x="9842" y="8853"/>
                      </a:cubicBezTo>
                      <a:cubicBezTo>
                        <a:pt x="9953" y="8876"/>
                        <a:pt x="10064" y="8900"/>
                        <a:pt x="10175" y="8929"/>
                      </a:cubicBezTo>
                      <a:cubicBezTo>
                        <a:pt x="10290" y="8953"/>
                        <a:pt x="10400" y="8973"/>
                        <a:pt x="10515" y="8997"/>
                      </a:cubicBezTo>
                      <a:cubicBezTo>
                        <a:pt x="10861" y="9064"/>
                        <a:pt x="11213" y="9112"/>
                        <a:pt x="11568" y="9155"/>
                      </a:cubicBezTo>
                      <a:cubicBezTo>
                        <a:pt x="11664" y="9164"/>
                        <a:pt x="11760" y="9175"/>
                        <a:pt x="11856" y="9184"/>
                      </a:cubicBezTo>
                      <a:cubicBezTo>
                        <a:pt x="12120" y="9208"/>
                        <a:pt x="12389" y="9228"/>
                        <a:pt x="12659" y="9232"/>
                      </a:cubicBezTo>
                      <a:cubicBezTo>
                        <a:pt x="12770" y="9237"/>
                        <a:pt x="12875" y="9241"/>
                        <a:pt x="12985" y="9241"/>
                      </a:cubicBezTo>
                      <a:lnTo>
                        <a:pt x="13312" y="9241"/>
                      </a:lnTo>
                      <a:cubicBezTo>
                        <a:pt x="13577" y="9237"/>
                        <a:pt x="13837" y="9228"/>
                        <a:pt x="14101" y="9208"/>
                      </a:cubicBezTo>
                      <a:cubicBezTo>
                        <a:pt x="14283" y="9199"/>
                        <a:pt x="14465" y="9179"/>
                        <a:pt x="14648" y="9160"/>
                      </a:cubicBezTo>
                      <a:cubicBezTo>
                        <a:pt x="14922" y="9131"/>
                        <a:pt x="15192" y="9097"/>
                        <a:pt x="15460" y="9049"/>
                      </a:cubicBezTo>
                      <a:cubicBezTo>
                        <a:pt x="15571" y="9030"/>
                        <a:pt x="15687" y="9011"/>
                        <a:pt x="15797" y="8987"/>
                      </a:cubicBezTo>
                      <a:cubicBezTo>
                        <a:pt x="15893" y="8968"/>
                        <a:pt x="15993" y="8949"/>
                        <a:pt x="16095" y="8929"/>
                      </a:cubicBezTo>
                      <a:cubicBezTo>
                        <a:pt x="16119" y="8924"/>
                        <a:pt x="16148" y="8915"/>
                        <a:pt x="16172" y="8910"/>
                      </a:cubicBezTo>
                      <a:lnTo>
                        <a:pt x="16177" y="8910"/>
                      </a:lnTo>
                      <a:cubicBezTo>
                        <a:pt x="16277" y="8886"/>
                        <a:pt x="16379" y="8862"/>
                        <a:pt x="16479" y="8838"/>
                      </a:cubicBezTo>
                      <a:cubicBezTo>
                        <a:pt x="16576" y="8814"/>
                        <a:pt x="16676" y="8789"/>
                        <a:pt x="16778" y="8761"/>
                      </a:cubicBezTo>
                      <a:cubicBezTo>
                        <a:pt x="17344" y="8612"/>
                        <a:pt x="17902" y="8420"/>
                        <a:pt x="18440" y="8199"/>
                      </a:cubicBezTo>
                      <a:cubicBezTo>
                        <a:pt x="18488" y="8175"/>
                        <a:pt x="18541" y="8161"/>
                        <a:pt x="18588" y="8137"/>
                      </a:cubicBezTo>
                      <a:cubicBezTo>
                        <a:pt x="18896" y="8006"/>
                        <a:pt x="19194" y="7862"/>
                        <a:pt x="19493" y="7713"/>
                      </a:cubicBezTo>
                      <a:cubicBezTo>
                        <a:pt x="19584" y="7665"/>
                        <a:pt x="19670" y="7622"/>
                        <a:pt x="19752" y="7574"/>
                      </a:cubicBezTo>
                      <a:cubicBezTo>
                        <a:pt x="20132" y="7372"/>
                        <a:pt x="20497" y="7156"/>
                        <a:pt x="20848" y="6915"/>
                      </a:cubicBezTo>
                      <a:cubicBezTo>
                        <a:pt x="20919" y="6868"/>
                        <a:pt x="20992" y="6819"/>
                        <a:pt x="21063" y="6771"/>
                      </a:cubicBezTo>
                      <a:cubicBezTo>
                        <a:pt x="21136" y="6724"/>
                        <a:pt x="21208" y="6671"/>
                        <a:pt x="21276" y="6622"/>
                      </a:cubicBezTo>
                      <a:cubicBezTo>
                        <a:pt x="21328" y="6584"/>
                        <a:pt x="21376" y="6551"/>
                        <a:pt x="21424" y="6511"/>
                      </a:cubicBezTo>
                      <a:cubicBezTo>
                        <a:pt x="21626" y="6363"/>
                        <a:pt x="21828" y="6209"/>
                        <a:pt x="22020" y="6050"/>
                      </a:cubicBezTo>
                      <a:cubicBezTo>
                        <a:pt x="22048" y="6027"/>
                        <a:pt x="22073" y="6003"/>
                        <a:pt x="22102" y="5979"/>
                      </a:cubicBezTo>
                      <a:cubicBezTo>
                        <a:pt x="22126" y="5959"/>
                        <a:pt x="22155" y="5941"/>
                        <a:pt x="22179" y="5916"/>
                      </a:cubicBezTo>
                      <a:cubicBezTo>
                        <a:pt x="22376" y="5748"/>
                        <a:pt x="22573" y="5570"/>
                        <a:pt x="22765" y="5387"/>
                      </a:cubicBezTo>
                      <a:cubicBezTo>
                        <a:pt x="22798" y="5353"/>
                        <a:pt x="22837" y="5315"/>
                        <a:pt x="22875" y="5282"/>
                      </a:cubicBezTo>
                      <a:cubicBezTo>
                        <a:pt x="22986" y="5171"/>
                        <a:pt x="23097" y="5061"/>
                        <a:pt x="23202" y="4950"/>
                      </a:cubicBezTo>
                      <a:cubicBezTo>
                        <a:pt x="23279" y="4868"/>
                        <a:pt x="23356" y="4787"/>
                        <a:pt x="23432" y="4705"/>
                      </a:cubicBezTo>
                      <a:cubicBezTo>
                        <a:pt x="23457" y="4681"/>
                        <a:pt x="23476" y="4657"/>
                        <a:pt x="23501" y="4628"/>
                      </a:cubicBezTo>
                      <a:cubicBezTo>
                        <a:pt x="23563" y="4561"/>
                        <a:pt x="23625" y="4488"/>
                        <a:pt x="23687" y="4417"/>
                      </a:cubicBezTo>
                      <a:cubicBezTo>
                        <a:pt x="23885" y="4191"/>
                        <a:pt x="24067" y="3965"/>
                        <a:pt x="24250" y="3730"/>
                      </a:cubicBezTo>
                      <a:cubicBezTo>
                        <a:pt x="24413" y="3513"/>
                        <a:pt x="24572" y="3288"/>
                        <a:pt x="24725" y="3062"/>
                      </a:cubicBezTo>
                      <a:cubicBezTo>
                        <a:pt x="24769" y="2994"/>
                        <a:pt x="24812" y="2931"/>
                        <a:pt x="24856" y="2865"/>
                      </a:cubicBezTo>
                      <a:cubicBezTo>
                        <a:pt x="24951" y="2716"/>
                        <a:pt x="25043" y="2572"/>
                        <a:pt x="25134" y="2417"/>
                      </a:cubicBezTo>
                      <a:cubicBezTo>
                        <a:pt x="25202" y="2297"/>
                        <a:pt x="25273" y="2177"/>
                        <a:pt x="25341" y="2057"/>
                      </a:cubicBezTo>
                      <a:cubicBezTo>
                        <a:pt x="25437" y="1880"/>
                        <a:pt x="25533" y="1707"/>
                        <a:pt x="25619" y="1523"/>
                      </a:cubicBezTo>
                      <a:cubicBezTo>
                        <a:pt x="25624" y="1514"/>
                        <a:pt x="25630" y="1505"/>
                        <a:pt x="25634" y="1494"/>
                      </a:cubicBezTo>
                      <a:cubicBezTo>
                        <a:pt x="25639" y="1485"/>
                        <a:pt x="25643" y="1480"/>
                        <a:pt x="25648" y="1471"/>
                      </a:cubicBezTo>
                      <a:cubicBezTo>
                        <a:pt x="25706" y="1356"/>
                        <a:pt x="25763" y="1235"/>
                        <a:pt x="25816" y="1119"/>
                      </a:cubicBezTo>
                      <a:cubicBezTo>
                        <a:pt x="25826" y="1101"/>
                        <a:pt x="25831" y="1081"/>
                        <a:pt x="25841" y="1062"/>
                      </a:cubicBezTo>
                      <a:cubicBezTo>
                        <a:pt x="25956" y="808"/>
                        <a:pt x="26067" y="549"/>
                        <a:pt x="26167" y="283"/>
                      </a:cubicBezTo>
                      <a:lnTo>
                        <a:pt x="26167" y="283"/>
                      </a:lnTo>
                      <a:cubicBezTo>
                        <a:pt x="25115" y="1385"/>
                        <a:pt x="23923" y="2350"/>
                        <a:pt x="22625" y="3153"/>
                      </a:cubicBezTo>
                      <a:cubicBezTo>
                        <a:pt x="22438" y="3965"/>
                        <a:pt x="22193" y="4739"/>
                        <a:pt x="21564" y="5104"/>
                      </a:cubicBezTo>
                      <a:cubicBezTo>
                        <a:pt x="21299" y="5258"/>
                        <a:pt x="20997" y="5329"/>
                        <a:pt x="20699" y="5329"/>
                      </a:cubicBezTo>
                      <a:cubicBezTo>
                        <a:pt x="20329" y="5329"/>
                        <a:pt x="19959" y="5220"/>
                        <a:pt x="19661" y="4998"/>
                      </a:cubicBezTo>
                      <a:cubicBezTo>
                        <a:pt x="19915" y="4892"/>
                        <a:pt x="20079" y="4681"/>
                        <a:pt x="20160" y="4426"/>
                      </a:cubicBezTo>
                      <a:lnTo>
                        <a:pt x="20160" y="4426"/>
                      </a:lnTo>
                      <a:cubicBezTo>
                        <a:pt x="18089" y="5296"/>
                        <a:pt x="15820" y="5791"/>
                        <a:pt x="13447" y="5819"/>
                      </a:cubicBezTo>
                      <a:cubicBezTo>
                        <a:pt x="13875" y="6633"/>
                        <a:pt x="14850" y="6877"/>
                        <a:pt x="15244" y="7545"/>
                      </a:cubicBezTo>
                      <a:cubicBezTo>
                        <a:pt x="15388" y="7786"/>
                        <a:pt x="15460" y="8079"/>
                        <a:pt x="15398" y="8478"/>
                      </a:cubicBezTo>
                      <a:cubicBezTo>
                        <a:pt x="15374" y="8660"/>
                        <a:pt x="15259" y="8742"/>
                        <a:pt x="15081" y="8742"/>
                      </a:cubicBezTo>
                      <a:cubicBezTo>
                        <a:pt x="14234" y="8742"/>
                        <a:pt x="11899" y="6921"/>
                        <a:pt x="10203" y="5570"/>
                      </a:cubicBezTo>
                      <a:cubicBezTo>
                        <a:pt x="6185" y="4888"/>
                        <a:pt x="2629" y="2874"/>
                        <a:pt x="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110;p48"/>
                <p:cNvSpPr/>
                <p:nvPr/>
              </p:nvSpPr>
              <p:spPr>
                <a:xfrm>
                  <a:off x="7076398" y="1970259"/>
                  <a:ext cx="125890" cy="75970"/>
                </a:xfrm>
                <a:custGeom>
                  <a:avLst/>
                  <a:gdLst/>
                  <a:ahLst/>
                  <a:cxnLst/>
                  <a:rect l="l" t="t" r="r" b="b"/>
                  <a:pathLst>
                    <a:path w="5258" h="3173" extrusionOk="0">
                      <a:moveTo>
                        <a:pt x="0" y="0"/>
                      </a:moveTo>
                      <a:lnTo>
                        <a:pt x="0" y="0"/>
                      </a:lnTo>
                      <a:cubicBezTo>
                        <a:pt x="1696" y="1351"/>
                        <a:pt x="4031" y="3172"/>
                        <a:pt x="4878" y="3172"/>
                      </a:cubicBezTo>
                      <a:cubicBezTo>
                        <a:pt x="5056" y="3172"/>
                        <a:pt x="5171" y="3090"/>
                        <a:pt x="5195" y="2908"/>
                      </a:cubicBezTo>
                      <a:cubicBezTo>
                        <a:pt x="5257" y="2509"/>
                        <a:pt x="5185" y="2216"/>
                        <a:pt x="5041" y="1975"/>
                      </a:cubicBezTo>
                      <a:cubicBezTo>
                        <a:pt x="4647" y="1307"/>
                        <a:pt x="3672" y="1063"/>
                        <a:pt x="3244" y="249"/>
                      </a:cubicBezTo>
                      <a:lnTo>
                        <a:pt x="2820" y="249"/>
                      </a:lnTo>
                      <a:cubicBezTo>
                        <a:pt x="1860" y="240"/>
                        <a:pt x="917" y="154"/>
                        <a:pt x="0"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111;p48"/>
                <p:cNvSpPr/>
                <p:nvPr/>
              </p:nvSpPr>
              <p:spPr>
                <a:xfrm>
                  <a:off x="7302846" y="1912366"/>
                  <a:ext cx="70990" cy="52147"/>
                </a:xfrm>
                <a:custGeom>
                  <a:avLst/>
                  <a:gdLst/>
                  <a:ahLst/>
                  <a:cxnLst/>
                  <a:rect l="l" t="t" r="r" b="b"/>
                  <a:pathLst>
                    <a:path w="2965" h="2178" extrusionOk="0">
                      <a:moveTo>
                        <a:pt x="2964" y="1"/>
                      </a:moveTo>
                      <a:lnTo>
                        <a:pt x="2964" y="1"/>
                      </a:lnTo>
                      <a:cubicBezTo>
                        <a:pt x="2181" y="486"/>
                        <a:pt x="1360" y="914"/>
                        <a:pt x="499" y="1274"/>
                      </a:cubicBezTo>
                      <a:cubicBezTo>
                        <a:pt x="418" y="1529"/>
                        <a:pt x="254" y="1740"/>
                        <a:pt x="0" y="1846"/>
                      </a:cubicBezTo>
                      <a:cubicBezTo>
                        <a:pt x="298" y="2068"/>
                        <a:pt x="668" y="2177"/>
                        <a:pt x="1038" y="2177"/>
                      </a:cubicBezTo>
                      <a:cubicBezTo>
                        <a:pt x="1336" y="2177"/>
                        <a:pt x="1638" y="2106"/>
                        <a:pt x="1903" y="1952"/>
                      </a:cubicBezTo>
                      <a:cubicBezTo>
                        <a:pt x="2532" y="1587"/>
                        <a:pt x="2777" y="813"/>
                        <a:pt x="2964"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112;p48"/>
                <p:cNvSpPr/>
                <p:nvPr/>
              </p:nvSpPr>
              <p:spPr>
                <a:xfrm>
                  <a:off x="6669303" y="1819278"/>
                  <a:ext cx="456129" cy="131301"/>
                </a:xfrm>
                <a:custGeom>
                  <a:avLst/>
                  <a:gdLst/>
                  <a:ahLst/>
                  <a:cxnLst/>
                  <a:rect l="l" t="t" r="r" b="b"/>
                  <a:pathLst>
                    <a:path w="19051" h="5484" extrusionOk="0">
                      <a:moveTo>
                        <a:pt x="9711" y="1"/>
                      </a:moveTo>
                      <a:cubicBezTo>
                        <a:pt x="9179" y="1"/>
                        <a:pt x="8638" y="139"/>
                        <a:pt x="8083" y="448"/>
                      </a:cubicBezTo>
                      <a:cubicBezTo>
                        <a:pt x="7233" y="919"/>
                        <a:pt x="4955" y="3033"/>
                        <a:pt x="4787" y="3971"/>
                      </a:cubicBezTo>
                      <a:cubicBezTo>
                        <a:pt x="4793" y="3934"/>
                        <a:pt x="4749" y="3917"/>
                        <a:pt x="4663" y="3917"/>
                      </a:cubicBezTo>
                      <a:cubicBezTo>
                        <a:pt x="4100" y="3917"/>
                        <a:pt x="1743" y="4644"/>
                        <a:pt x="1" y="5278"/>
                      </a:cubicBezTo>
                      <a:lnTo>
                        <a:pt x="19051" y="5484"/>
                      </a:lnTo>
                      <a:cubicBezTo>
                        <a:pt x="18723" y="4494"/>
                        <a:pt x="16479" y="3971"/>
                        <a:pt x="15873" y="3764"/>
                      </a:cubicBezTo>
                      <a:cubicBezTo>
                        <a:pt x="14225" y="3201"/>
                        <a:pt x="15028" y="3778"/>
                        <a:pt x="13764" y="2649"/>
                      </a:cubicBezTo>
                      <a:cubicBezTo>
                        <a:pt x="13125" y="2077"/>
                        <a:pt x="12798" y="1313"/>
                        <a:pt x="12038" y="813"/>
                      </a:cubicBezTo>
                      <a:cubicBezTo>
                        <a:pt x="11274" y="307"/>
                        <a:pt x="10503" y="1"/>
                        <a:pt x="971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113;p48"/>
                <p:cNvSpPr/>
                <p:nvPr/>
              </p:nvSpPr>
              <p:spPr>
                <a:xfrm>
                  <a:off x="7190531" y="1474386"/>
                  <a:ext cx="464054" cy="118276"/>
                </a:xfrm>
                <a:custGeom>
                  <a:avLst/>
                  <a:gdLst/>
                  <a:ahLst/>
                  <a:cxnLst/>
                  <a:rect l="l" t="t" r="r" b="b"/>
                  <a:pathLst>
                    <a:path w="19382" h="4940" extrusionOk="0">
                      <a:moveTo>
                        <a:pt x="8741" y="0"/>
                      </a:moveTo>
                      <a:cubicBezTo>
                        <a:pt x="7724" y="0"/>
                        <a:pt x="6818" y="611"/>
                        <a:pt x="5858" y="1497"/>
                      </a:cubicBezTo>
                      <a:cubicBezTo>
                        <a:pt x="4532" y="2719"/>
                        <a:pt x="4483" y="2935"/>
                        <a:pt x="2908" y="3589"/>
                      </a:cubicBezTo>
                      <a:cubicBezTo>
                        <a:pt x="1879" y="4012"/>
                        <a:pt x="918" y="4223"/>
                        <a:pt x="0" y="4727"/>
                      </a:cubicBezTo>
                      <a:lnTo>
                        <a:pt x="19381" y="4939"/>
                      </a:lnTo>
                      <a:cubicBezTo>
                        <a:pt x="17891" y="2622"/>
                        <a:pt x="15657" y="3535"/>
                        <a:pt x="13446" y="2945"/>
                      </a:cubicBezTo>
                      <a:cubicBezTo>
                        <a:pt x="11851" y="2512"/>
                        <a:pt x="11481" y="1075"/>
                        <a:pt x="10169" y="388"/>
                      </a:cubicBezTo>
                      <a:cubicBezTo>
                        <a:pt x="9662" y="120"/>
                        <a:pt x="9191" y="0"/>
                        <a:pt x="874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114;p48"/>
                <p:cNvSpPr/>
                <p:nvPr/>
              </p:nvSpPr>
              <p:spPr>
                <a:xfrm>
                  <a:off x="6994945" y="1848655"/>
                  <a:ext cx="81237" cy="81213"/>
                </a:xfrm>
                <a:custGeom>
                  <a:avLst/>
                  <a:gdLst/>
                  <a:ahLst/>
                  <a:cxnLst/>
                  <a:rect l="l" t="t" r="r" b="b"/>
                  <a:pathLst>
                    <a:path w="3393" h="3392" extrusionOk="0">
                      <a:moveTo>
                        <a:pt x="1715" y="0"/>
                      </a:moveTo>
                      <a:cubicBezTo>
                        <a:pt x="1701" y="1092"/>
                        <a:pt x="1109" y="1682"/>
                        <a:pt x="25" y="1682"/>
                      </a:cubicBezTo>
                      <a:cubicBezTo>
                        <a:pt x="17" y="1682"/>
                        <a:pt x="9" y="1682"/>
                        <a:pt x="0" y="1682"/>
                      </a:cubicBezTo>
                      <a:lnTo>
                        <a:pt x="0" y="1682"/>
                      </a:lnTo>
                      <a:cubicBezTo>
                        <a:pt x="1100" y="1691"/>
                        <a:pt x="1691" y="2292"/>
                        <a:pt x="1677" y="3392"/>
                      </a:cubicBezTo>
                      <a:cubicBezTo>
                        <a:pt x="1691" y="2300"/>
                        <a:pt x="2282" y="1715"/>
                        <a:pt x="3367" y="1715"/>
                      </a:cubicBezTo>
                      <a:cubicBezTo>
                        <a:pt x="3375" y="1715"/>
                        <a:pt x="3384" y="1715"/>
                        <a:pt x="3392" y="1715"/>
                      </a:cubicBezTo>
                      <a:cubicBezTo>
                        <a:pt x="2292" y="1706"/>
                        <a:pt x="1701" y="1100"/>
                        <a:pt x="1715"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115;p48"/>
                <p:cNvSpPr/>
                <p:nvPr/>
              </p:nvSpPr>
              <p:spPr>
                <a:xfrm>
                  <a:off x="6828665" y="1736461"/>
                  <a:ext cx="81237" cy="81237"/>
                </a:xfrm>
                <a:custGeom>
                  <a:avLst/>
                  <a:gdLst/>
                  <a:ahLst/>
                  <a:cxnLst/>
                  <a:rect l="l" t="t" r="r" b="b"/>
                  <a:pathLst>
                    <a:path w="3393" h="3393" extrusionOk="0">
                      <a:moveTo>
                        <a:pt x="1711" y="0"/>
                      </a:moveTo>
                      <a:cubicBezTo>
                        <a:pt x="1702" y="1091"/>
                        <a:pt x="1111" y="1677"/>
                        <a:pt x="29" y="1677"/>
                      </a:cubicBezTo>
                      <a:cubicBezTo>
                        <a:pt x="20" y="1677"/>
                        <a:pt x="10" y="1677"/>
                        <a:pt x="1" y="1677"/>
                      </a:cubicBezTo>
                      <a:lnTo>
                        <a:pt x="1" y="1677"/>
                      </a:lnTo>
                      <a:cubicBezTo>
                        <a:pt x="1101" y="1687"/>
                        <a:pt x="1687" y="2293"/>
                        <a:pt x="1678" y="3393"/>
                      </a:cubicBezTo>
                      <a:cubicBezTo>
                        <a:pt x="1687" y="2306"/>
                        <a:pt x="2277" y="1716"/>
                        <a:pt x="3352" y="1716"/>
                      </a:cubicBezTo>
                      <a:cubicBezTo>
                        <a:pt x="3366" y="1716"/>
                        <a:pt x="3379" y="1716"/>
                        <a:pt x="3393" y="1716"/>
                      </a:cubicBezTo>
                      <a:cubicBezTo>
                        <a:pt x="2292" y="1701"/>
                        <a:pt x="1702" y="1100"/>
                        <a:pt x="171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116;p48"/>
                <p:cNvSpPr/>
                <p:nvPr/>
              </p:nvSpPr>
              <p:spPr>
                <a:xfrm>
                  <a:off x="7310986" y="1863141"/>
                  <a:ext cx="52482" cy="52362"/>
                </a:xfrm>
                <a:custGeom>
                  <a:avLst/>
                  <a:gdLst/>
                  <a:ahLst/>
                  <a:cxnLst/>
                  <a:rect l="l" t="t" r="r" b="b"/>
                  <a:pathLst>
                    <a:path w="2192" h="2187" extrusionOk="0">
                      <a:moveTo>
                        <a:pt x="1111" y="1"/>
                      </a:moveTo>
                      <a:lnTo>
                        <a:pt x="1111" y="1"/>
                      </a:lnTo>
                      <a:cubicBezTo>
                        <a:pt x="1102" y="698"/>
                        <a:pt x="721" y="1081"/>
                        <a:pt x="25" y="1081"/>
                      </a:cubicBezTo>
                      <a:cubicBezTo>
                        <a:pt x="17" y="1081"/>
                        <a:pt x="9" y="1081"/>
                        <a:pt x="0" y="1081"/>
                      </a:cubicBezTo>
                      <a:lnTo>
                        <a:pt x="0" y="1081"/>
                      </a:lnTo>
                      <a:cubicBezTo>
                        <a:pt x="712" y="1090"/>
                        <a:pt x="1091" y="1476"/>
                        <a:pt x="1087" y="2186"/>
                      </a:cubicBezTo>
                      <a:cubicBezTo>
                        <a:pt x="1091" y="1484"/>
                        <a:pt x="1472" y="1105"/>
                        <a:pt x="2166" y="1105"/>
                      </a:cubicBezTo>
                      <a:cubicBezTo>
                        <a:pt x="2175" y="1105"/>
                        <a:pt x="2183" y="1105"/>
                        <a:pt x="2192" y="1105"/>
                      </a:cubicBezTo>
                      <a:cubicBezTo>
                        <a:pt x="1481" y="1096"/>
                        <a:pt x="1102" y="706"/>
                        <a:pt x="111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117;p48"/>
                <p:cNvSpPr/>
                <p:nvPr/>
              </p:nvSpPr>
              <p:spPr>
                <a:xfrm>
                  <a:off x="7354729" y="1810778"/>
                  <a:ext cx="52362" cy="52386"/>
                </a:xfrm>
                <a:custGeom>
                  <a:avLst/>
                  <a:gdLst/>
                  <a:ahLst/>
                  <a:cxnLst/>
                  <a:rect l="l" t="t" r="r" b="b"/>
                  <a:pathLst>
                    <a:path w="2187" h="2188" extrusionOk="0">
                      <a:moveTo>
                        <a:pt x="1105" y="1"/>
                      </a:moveTo>
                      <a:cubicBezTo>
                        <a:pt x="1100" y="702"/>
                        <a:pt x="715" y="1081"/>
                        <a:pt x="13" y="1081"/>
                      </a:cubicBezTo>
                      <a:cubicBezTo>
                        <a:pt x="9" y="1081"/>
                        <a:pt x="4" y="1081"/>
                        <a:pt x="0" y="1081"/>
                      </a:cubicBezTo>
                      <a:lnTo>
                        <a:pt x="0" y="1081"/>
                      </a:lnTo>
                      <a:cubicBezTo>
                        <a:pt x="711" y="1086"/>
                        <a:pt x="1091" y="1476"/>
                        <a:pt x="1081" y="2187"/>
                      </a:cubicBezTo>
                      <a:cubicBezTo>
                        <a:pt x="1091" y="1484"/>
                        <a:pt x="1471" y="1105"/>
                        <a:pt x="2162" y="1105"/>
                      </a:cubicBezTo>
                      <a:cubicBezTo>
                        <a:pt x="2170" y="1105"/>
                        <a:pt x="2179" y="1105"/>
                        <a:pt x="2187" y="1106"/>
                      </a:cubicBezTo>
                      <a:cubicBezTo>
                        <a:pt x="1480" y="1096"/>
                        <a:pt x="1101" y="707"/>
                        <a:pt x="1105"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118;p48"/>
                <p:cNvSpPr/>
                <p:nvPr/>
              </p:nvSpPr>
              <p:spPr>
                <a:xfrm>
                  <a:off x="6946246" y="1924457"/>
                  <a:ext cx="52386" cy="52362"/>
                </a:xfrm>
                <a:custGeom>
                  <a:avLst/>
                  <a:gdLst/>
                  <a:ahLst/>
                  <a:cxnLst/>
                  <a:rect l="l" t="t" r="r" b="b"/>
                  <a:pathLst>
                    <a:path w="2188" h="2187" extrusionOk="0">
                      <a:moveTo>
                        <a:pt x="1106" y="0"/>
                      </a:moveTo>
                      <a:lnTo>
                        <a:pt x="1106" y="0"/>
                      </a:lnTo>
                      <a:cubicBezTo>
                        <a:pt x="1096" y="699"/>
                        <a:pt x="721" y="1082"/>
                        <a:pt x="26" y="1082"/>
                      </a:cubicBezTo>
                      <a:cubicBezTo>
                        <a:pt x="17" y="1082"/>
                        <a:pt x="9" y="1082"/>
                        <a:pt x="1" y="1082"/>
                      </a:cubicBezTo>
                      <a:lnTo>
                        <a:pt x="1" y="1082"/>
                      </a:lnTo>
                      <a:cubicBezTo>
                        <a:pt x="712" y="1091"/>
                        <a:pt x="1092" y="1476"/>
                        <a:pt x="1082" y="2187"/>
                      </a:cubicBezTo>
                      <a:cubicBezTo>
                        <a:pt x="1092" y="1486"/>
                        <a:pt x="1470" y="1106"/>
                        <a:pt x="2159" y="1106"/>
                      </a:cubicBezTo>
                      <a:cubicBezTo>
                        <a:pt x="2169" y="1106"/>
                        <a:pt x="2178" y="1106"/>
                        <a:pt x="2187" y="1106"/>
                      </a:cubicBezTo>
                      <a:cubicBezTo>
                        <a:pt x="1480" y="1096"/>
                        <a:pt x="1096" y="707"/>
                        <a:pt x="1106"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119;p48"/>
                <p:cNvSpPr/>
                <p:nvPr/>
              </p:nvSpPr>
              <p:spPr>
                <a:xfrm>
                  <a:off x="7310986" y="1470555"/>
                  <a:ext cx="52482" cy="52482"/>
                </a:xfrm>
                <a:custGeom>
                  <a:avLst/>
                  <a:gdLst/>
                  <a:ahLst/>
                  <a:cxnLst/>
                  <a:rect l="l" t="t" r="r" b="b"/>
                  <a:pathLst>
                    <a:path w="2192" h="2192" extrusionOk="0">
                      <a:moveTo>
                        <a:pt x="1111" y="0"/>
                      </a:moveTo>
                      <a:lnTo>
                        <a:pt x="1111" y="0"/>
                      </a:lnTo>
                      <a:cubicBezTo>
                        <a:pt x="1102" y="708"/>
                        <a:pt x="716" y="1087"/>
                        <a:pt x="13" y="1087"/>
                      </a:cubicBezTo>
                      <a:cubicBezTo>
                        <a:pt x="9" y="1087"/>
                        <a:pt x="5" y="1087"/>
                        <a:pt x="0" y="1087"/>
                      </a:cubicBezTo>
                      <a:lnTo>
                        <a:pt x="0" y="1087"/>
                      </a:lnTo>
                      <a:cubicBezTo>
                        <a:pt x="712" y="1091"/>
                        <a:pt x="1091" y="1480"/>
                        <a:pt x="1087" y="2191"/>
                      </a:cubicBezTo>
                      <a:cubicBezTo>
                        <a:pt x="1091" y="1488"/>
                        <a:pt x="1472" y="1109"/>
                        <a:pt x="2166" y="1109"/>
                      </a:cubicBezTo>
                      <a:cubicBezTo>
                        <a:pt x="2175" y="1109"/>
                        <a:pt x="2183" y="1110"/>
                        <a:pt x="2192" y="1110"/>
                      </a:cubicBezTo>
                      <a:cubicBezTo>
                        <a:pt x="1481" y="1100"/>
                        <a:pt x="1102" y="712"/>
                        <a:pt x="1111"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120;p48"/>
                <p:cNvSpPr/>
                <p:nvPr/>
              </p:nvSpPr>
              <p:spPr>
                <a:xfrm>
                  <a:off x="7000308" y="1667770"/>
                  <a:ext cx="62155" cy="39361"/>
                </a:xfrm>
                <a:custGeom>
                  <a:avLst/>
                  <a:gdLst/>
                  <a:ahLst/>
                  <a:cxnLst/>
                  <a:rect l="l" t="t" r="r" b="b"/>
                  <a:pathLst>
                    <a:path w="2596" h="1644" extrusionOk="0">
                      <a:moveTo>
                        <a:pt x="1298" y="0"/>
                      </a:moveTo>
                      <a:cubicBezTo>
                        <a:pt x="583" y="0"/>
                        <a:pt x="1" y="369"/>
                        <a:pt x="1" y="822"/>
                      </a:cubicBezTo>
                      <a:cubicBezTo>
                        <a:pt x="1" y="1278"/>
                        <a:pt x="583" y="1644"/>
                        <a:pt x="1298" y="1644"/>
                      </a:cubicBezTo>
                      <a:cubicBezTo>
                        <a:pt x="2015" y="1644"/>
                        <a:pt x="2596" y="1278"/>
                        <a:pt x="2596" y="822"/>
                      </a:cubicBezTo>
                      <a:cubicBezTo>
                        <a:pt x="2596" y="369"/>
                        <a:pt x="2015" y="0"/>
                        <a:pt x="1298"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121;p48"/>
                <p:cNvSpPr/>
                <p:nvPr/>
              </p:nvSpPr>
              <p:spPr>
                <a:xfrm>
                  <a:off x="7217563" y="1667770"/>
                  <a:ext cx="62155" cy="39361"/>
                </a:xfrm>
                <a:custGeom>
                  <a:avLst/>
                  <a:gdLst/>
                  <a:ahLst/>
                  <a:cxnLst/>
                  <a:rect l="l" t="t" r="r" b="b"/>
                  <a:pathLst>
                    <a:path w="2596" h="1644" extrusionOk="0">
                      <a:moveTo>
                        <a:pt x="1298" y="0"/>
                      </a:moveTo>
                      <a:cubicBezTo>
                        <a:pt x="577" y="0"/>
                        <a:pt x="0" y="369"/>
                        <a:pt x="0" y="822"/>
                      </a:cubicBezTo>
                      <a:cubicBezTo>
                        <a:pt x="0" y="1278"/>
                        <a:pt x="577" y="1644"/>
                        <a:pt x="1298" y="1644"/>
                      </a:cubicBezTo>
                      <a:cubicBezTo>
                        <a:pt x="2014" y="1644"/>
                        <a:pt x="2595" y="1278"/>
                        <a:pt x="2595" y="822"/>
                      </a:cubicBezTo>
                      <a:cubicBezTo>
                        <a:pt x="2595" y="369"/>
                        <a:pt x="2014" y="0"/>
                        <a:pt x="1298"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122;p48"/>
                <p:cNvSpPr/>
                <p:nvPr/>
              </p:nvSpPr>
              <p:spPr>
                <a:xfrm>
                  <a:off x="7093660" y="1659869"/>
                  <a:ext cx="94238" cy="36560"/>
                </a:xfrm>
                <a:custGeom>
                  <a:avLst/>
                  <a:gdLst/>
                  <a:ahLst/>
                  <a:cxnLst/>
                  <a:rect l="l" t="t" r="r" b="b"/>
                  <a:pathLst>
                    <a:path w="3936" h="1527" extrusionOk="0">
                      <a:moveTo>
                        <a:pt x="3794" y="0"/>
                      </a:moveTo>
                      <a:cubicBezTo>
                        <a:pt x="3743" y="0"/>
                        <a:pt x="3695" y="32"/>
                        <a:pt x="3676" y="85"/>
                      </a:cubicBezTo>
                      <a:cubicBezTo>
                        <a:pt x="3676" y="85"/>
                        <a:pt x="3647" y="162"/>
                        <a:pt x="3585" y="277"/>
                      </a:cubicBezTo>
                      <a:cubicBezTo>
                        <a:pt x="3489" y="446"/>
                        <a:pt x="3310" y="699"/>
                        <a:pt x="3032" y="907"/>
                      </a:cubicBezTo>
                      <a:cubicBezTo>
                        <a:pt x="2888" y="1007"/>
                        <a:pt x="2720" y="1103"/>
                        <a:pt x="2523" y="1171"/>
                      </a:cubicBezTo>
                      <a:cubicBezTo>
                        <a:pt x="2321" y="1238"/>
                        <a:pt x="2090" y="1276"/>
                        <a:pt x="1821" y="1276"/>
                      </a:cubicBezTo>
                      <a:cubicBezTo>
                        <a:pt x="1460" y="1276"/>
                        <a:pt x="1187" y="1200"/>
                        <a:pt x="975" y="1094"/>
                      </a:cubicBezTo>
                      <a:cubicBezTo>
                        <a:pt x="817" y="1007"/>
                        <a:pt x="692" y="907"/>
                        <a:pt x="595" y="801"/>
                      </a:cubicBezTo>
                      <a:cubicBezTo>
                        <a:pt x="451" y="637"/>
                        <a:pt x="365" y="464"/>
                        <a:pt x="317" y="330"/>
                      </a:cubicBezTo>
                      <a:cubicBezTo>
                        <a:pt x="289" y="262"/>
                        <a:pt x="274" y="205"/>
                        <a:pt x="264" y="167"/>
                      </a:cubicBezTo>
                      <a:cubicBezTo>
                        <a:pt x="260" y="147"/>
                        <a:pt x="260" y="133"/>
                        <a:pt x="254" y="123"/>
                      </a:cubicBezTo>
                      <a:lnTo>
                        <a:pt x="254" y="109"/>
                      </a:lnTo>
                      <a:cubicBezTo>
                        <a:pt x="246" y="48"/>
                        <a:pt x="192" y="2"/>
                        <a:pt x="132" y="2"/>
                      </a:cubicBezTo>
                      <a:cubicBezTo>
                        <a:pt x="127" y="2"/>
                        <a:pt x="121" y="2"/>
                        <a:pt x="116" y="3"/>
                      </a:cubicBezTo>
                      <a:cubicBezTo>
                        <a:pt x="48" y="13"/>
                        <a:pt x="0" y="75"/>
                        <a:pt x="10" y="142"/>
                      </a:cubicBezTo>
                      <a:cubicBezTo>
                        <a:pt x="10" y="147"/>
                        <a:pt x="19" y="234"/>
                        <a:pt x="63" y="364"/>
                      </a:cubicBezTo>
                      <a:cubicBezTo>
                        <a:pt x="96" y="460"/>
                        <a:pt x="144" y="580"/>
                        <a:pt x="221" y="710"/>
                      </a:cubicBezTo>
                      <a:cubicBezTo>
                        <a:pt x="278" y="806"/>
                        <a:pt x="351" y="901"/>
                        <a:pt x="437" y="998"/>
                      </a:cubicBezTo>
                      <a:cubicBezTo>
                        <a:pt x="577" y="1142"/>
                        <a:pt x="755" y="1276"/>
                        <a:pt x="981" y="1373"/>
                      </a:cubicBezTo>
                      <a:cubicBezTo>
                        <a:pt x="1211" y="1469"/>
                        <a:pt x="1485" y="1526"/>
                        <a:pt x="1821" y="1526"/>
                      </a:cubicBezTo>
                      <a:cubicBezTo>
                        <a:pt x="2221" y="1526"/>
                        <a:pt x="2552" y="1445"/>
                        <a:pt x="2826" y="1315"/>
                      </a:cubicBezTo>
                      <a:cubicBezTo>
                        <a:pt x="3028" y="1218"/>
                        <a:pt x="3201" y="1099"/>
                        <a:pt x="3339" y="974"/>
                      </a:cubicBezTo>
                      <a:cubicBezTo>
                        <a:pt x="3551" y="786"/>
                        <a:pt x="3691" y="590"/>
                        <a:pt x="3782" y="435"/>
                      </a:cubicBezTo>
                      <a:cubicBezTo>
                        <a:pt x="3873" y="282"/>
                        <a:pt x="3911" y="171"/>
                        <a:pt x="3911" y="167"/>
                      </a:cubicBezTo>
                      <a:cubicBezTo>
                        <a:pt x="3936" y="100"/>
                        <a:pt x="3902" y="32"/>
                        <a:pt x="3835" y="7"/>
                      </a:cubicBezTo>
                      <a:cubicBezTo>
                        <a:pt x="3822" y="3"/>
                        <a:pt x="3808" y="0"/>
                        <a:pt x="3794" y="0"/>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123;p48"/>
                <p:cNvSpPr/>
                <p:nvPr/>
              </p:nvSpPr>
              <p:spPr>
                <a:xfrm>
                  <a:off x="7002631" y="1649310"/>
                  <a:ext cx="57654" cy="23751"/>
                </a:xfrm>
                <a:custGeom>
                  <a:avLst/>
                  <a:gdLst/>
                  <a:ahLst/>
                  <a:cxnLst/>
                  <a:rect l="l" t="t" r="r" b="b"/>
                  <a:pathLst>
                    <a:path w="2408" h="992" extrusionOk="0">
                      <a:moveTo>
                        <a:pt x="137" y="1"/>
                      </a:moveTo>
                      <a:cubicBezTo>
                        <a:pt x="132" y="1"/>
                        <a:pt x="126" y="1"/>
                        <a:pt x="121" y="2"/>
                      </a:cubicBezTo>
                      <a:cubicBezTo>
                        <a:pt x="48" y="11"/>
                        <a:pt x="1" y="74"/>
                        <a:pt x="10" y="142"/>
                      </a:cubicBezTo>
                      <a:cubicBezTo>
                        <a:pt x="15" y="146"/>
                        <a:pt x="19" y="204"/>
                        <a:pt x="48" y="281"/>
                      </a:cubicBezTo>
                      <a:cubicBezTo>
                        <a:pt x="68" y="339"/>
                        <a:pt x="97" y="415"/>
                        <a:pt x="145" y="492"/>
                      </a:cubicBezTo>
                      <a:cubicBezTo>
                        <a:pt x="178" y="550"/>
                        <a:pt x="221" y="612"/>
                        <a:pt x="279" y="670"/>
                      </a:cubicBezTo>
                      <a:cubicBezTo>
                        <a:pt x="361" y="756"/>
                        <a:pt x="471" y="838"/>
                        <a:pt x="611" y="901"/>
                      </a:cubicBezTo>
                      <a:cubicBezTo>
                        <a:pt x="750" y="958"/>
                        <a:pt x="919" y="992"/>
                        <a:pt x="1121" y="992"/>
                      </a:cubicBezTo>
                      <a:cubicBezTo>
                        <a:pt x="1361" y="992"/>
                        <a:pt x="1558" y="944"/>
                        <a:pt x="1726" y="867"/>
                      </a:cubicBezTo>
                      <a:cubicBezTo>
                        <a:pt x="1851" y="809"/>
                        <a:pt x="1951" y="737"/>
                        <a:pt x="2038" y="661"/>
                      </a:cubicBezTo>
                      <a:cubicBezTo>
                        <a:pt x="2163" y="545"/>
                        <a:pt x="2250" y="425"/>
                        <a:pt x="2303" y="333"/>
                      </a:cubicBezTo>
                      <a:cubicBezTo>
                        <a:pt x="2361" y="237"/>
                        <a:pt x="2384" y="175"/>
                        <a:pt x="2384" y="166"/>
                      </a:cubicBezTo>
                      <a:cubicBezTo>
                        <a:pt x="2408" y="102"/>
                        <a:pt x="2374" y="31"/>
                        <a:pt x="2308" y="7"/>
                      </a:cubicBezTo>
                      <a:cubicBezTo>
                        <a:pt x="2296" y="3"/>
                        <a:pt x="2284" y="1"/>
                        <a:pt x="2271" y="1"/>
                      </a:cubicBezTo>
                      <a:cubicBezTo>
                        <a:pt x="2219" y="1"/>
                        <a:pt x="2168" y="34"/>
                        <a:pt x="2148" y="84"/>
                      </a:cubicBezTo>
                      <a:cubicBezTo>
                        <a:pt x="2148" y="84"/>
                        <a:pt x="2135" y="127"/>
                        <a:pt x="2095" y="189"/>
                      </a:cubicBezTo>
                      <a:cubicBezTo>
                        <a:pt x="2043" y="286"/>
                        <a:pt x="1947" y="425"/>
                        <a:pt x="1789" y="541"/>
                      </a:cubicBezTo>
                      <a:cubicBezTo>
                        <a:pt x="1711" y="598"/>
                        <a:pt x="1620" y="646"/>
                        <a:pt x="1509" y="685"/>
                      </a:cubicBezTo>
                      <a:cubicBezTo>
                        <a:pt x="1399" y="723"/>
                        <a:pt x="1270" y="743"/>
                        <a:pt x="1121" y="743"/>
                      </a:cubicBezTo>
                      <a:cubicBezTo>
                        <a:pt x="913" y="743"/>
                        <a:pt x="764" y="703"/>
                        <a:pt x="649" y="641"/>
                      </a:cubicBezTo>
                      <a:cubicBezTo>
                        <a:pt x="562" y="598"/>
                        <a:pt x="496" y="541"/>
                        <a:pt x="443" y="483"/>
                      </a:cubicBezTo>
                      <a:cubicBezTo>
                        <a:pt x="365" y="397"/>
                        <a:pt x="318" y="300"/>
                        <a:pt x="294" y="228"/>
                      </a:cubicBezTo>
                      <a:cubicBezTo>
                        <a:pt x="279" y="189"/>
                        <a:pt x="270" y="160"/>
                        <a:pt x="265" y="137"/>
                      </a:cubicBezTo>
                      <a:cubicBezTo>
                        <a:pt x="265" y="127"/>
                        <a:pt x="260" y="117"/>
                        <a:pt x="260" y="113"/>
                      </a:cubicBezTo>
                      <a:lnTo>
                        <a:pt x="260" y="108"/>
                      </a:lnTo>
                      <a:cubicBezTo>
                        <a:pt x="251" y="46"/>
                        <a:pt x="198" y="1"/>
                        <a:pt x="137"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124;p48"/>
                <p:cNvSpPr/>
                <p:nvPr/>
              </p:nvSpPr>
              <p:spPr>
                <a:xfrm>
                  <a:off x="7219861" y="1649310"/>
                  <a:ext cx="57677" cy="23751"/>
                </a:xfrm>
                <a:custGeom>
                  <a:avLst/>
                  <a:gdLst/>
                  <a:ahLst/>
                  <a:cxnLst/>
                  <a:rect l="l" t="t" r="r" b="b"/>
                  <a:pathLst>
                    <a:path w="2409" h="992" extrusionOk="0">
                      <a:moveTo>
                        <a:pt x="134" y="1"/>
                      </a:moveTo>
                      <a:cubicBezTo>
                        <a:pt x="128" y="1"/>
                        <a:pt x="122" y="1"/>
                        <a:pt x="115" y="2"/>
                      </a:cubicBezTo>
                      <a:cubicBezTo>
                        <a:pt x="49" y="11"/>
                        <a:pt x="0" y="74"/>
                        <a:pt x="11" y="142"/>
                      </a:cubicBezTo>
                      <a:cubicBezTo>
                        <a:pt x="11" y="146"/>
                        <a:pt x="20" y="204"/>
                        <a:pt x="44" y="281"/>
                      </a:cubicBezTo>
                      <a:cubicBezTo>
                        <a:pt x="64" y="339"/>
                        <a:pt x="97" y="415"/>
                        <a:pt x="140" y="492"/>
                      </a:cubicBezTo>
                      <a:cubicBezTo>
                        <a:pt x="179" y="550"/>
                        <a:pt x="222" y="612"/>
                        <a:pt x="275" y="670"/>
                      </a:cubicBezTo>
                      <a:cubicBezTo>
                        <a:pt x="361" y="756"/>
                        <a:pt x="467" y="838"/>
                        <a:pt x="611" y="901"/>
                      </a:cubicBezTo>
                      <a:cubicBezTo>
                        <a:pt x="750" y="958"/>
                        <a:pt x="918" y="992"/>
                        <a:pt x="1120" y="992"/>
                      </a:cubicBezTo>
                      <a:cubicBezTo>
                        <a:pt x="1355" y="992"/>
                        <a:pt x="1557" y="944"/>
                        <a:pt x="1726" y="867"/>
                      </a:cubicBezTo>
                      <a:cubicBezTo>
                        <a:pt x="1846" y="809"/>
                        <a:pt x="1952" y="737"/>
                        <a:pt x="2034" y="661"/>
                      </a:cubicBezTo>
                      <a:cubicBezTo>
                        <a:pt x="2163" y="545"/>
                        <a:pt x="2249" y="425"/>
                        <a:pt x="2302" y="333"/>
                      </a:cubicBezTo>
                      <a:cubicBezTo>
                        <a:pt x="2355" y="237"/>
                        <a:pt x="2380" y="175"/>
                        <a:pt x="2384" y="166"/>
                      </a:cubicBezTo>
                      <a:cubicBezTo>
                        <a:pt x="2408" y="102"/>
                        <a:pt x="2370" y="31"/>
                        <a:pt x="2307" y="7"/>
                      </a:cubicBezTo>
                      <a:cubicBezTo>
                        <a:pt x="2294" y="3"/>
                        <a:pt x="2282" y="1"/>
                        <a:pt x="2269" y="1"/>
                      </a:cubicBezTo>
                      <a:cubicBezTo>
                        <a:pt x="2216" y="1"/>
                        <a:pt x="2168" y="34"/>
                        <a:pt x="2149" y="84"/>
                      </a:cubicBezTo>
                      <a:cubicBezTo>
                        <a:pt x="2149" y="84"/>
                        <a:pt x="2134" y="127"/>
                        <a:pt x="2096" y="189"/>
                      </a:cubicBezTo>
                      <a:cubicBezTo>
                        <a:pt x="2043" y="286"/>
                        <a:pt x="1942" y="425"/>
                        <a:pt x="1788" y="541"/>
                      </a:cubicBezTo>
                      <a:cubicBezTo>
                        <a:pt x="1712" y="598"/>
                        <a:pt x="1615" y="646"/>
                        <a:pt x="1510" y="685"/>
                      </a:cubicBezTo>
                      <a:cubicBezTo>
                        <a:pt x="1399" y="723"/>
                        <a:pt x="1269" y="743"/>
                        <a:pt x="1120" y="743"/>
                      </a:cubicBezTo>
                      <a:cubicBezTo>
                        <a:pt x="914" y="743"/>
                        <a:pt x="765" y="703"/>
                        <a:pt x="649" y="641"/>
                      </a:cubicBezTo>
                      <a:cubicBezTo>
                        <a:pt x="563" y="598"/>
                        <a:pt x="496" y="541"/>
                        <a:pt x="443" y="483"/>
                      </a:cubicBezTo>
                      <a:cubicBezTo>
                        <a:pt x="366" y="397"/>
                        <a:pt x="317" y="300"/>
                        <a:pt x="288" y="228"/>
                      </a:cubicBezTo>
                      <a:cubicBezTo>
                        <a:pt x="279" y="189"/>
                        <a:pt x="270" y="160"/>
                        <a:pt x="265" y="137"/>
                      </a:cubicBezTo>
                      <a:cubicBezTo>
                        <a:pt x="260" y="127"/>
                        <a:pt x="260" y="117"/>
                        <a:pt x="260" y="113"/>
                      </a:cubicBezTo>
                      <a:lnTo>
                        <a:pt x="260" y="108"/>
                      </a:lnTo>
                      <a:cubicBezTo>
                        <a:pt x="251" y="46"/>
                        <a:pt x="198" y="1"/>
                        <a:pt x="134"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125;p48"/>
                <p:cNvSpPr/>
                <p:nvPr/>
              </p:nvSpPr>
              <p:spPr>
                <a:xfrm>
                  <a:off x="6941649" y="1463971"/>
                  <a:ext cx="93902" cy="93807"/>
                </a:xfrm>
                <a:custGeom>
                  <a:avLst/>
                  <a:gdLst/>
                  <a:ahLst/>
                  <a:cxnLst/>
                  <a:rect l="l" t="t" r="r" b="b"/>
                  <a:pathLst>
                    <a:path w="3922" h="3918" extrusionOk="0">
                      <a:moveTo>
                        <a:pt x="1961" y="1"/>
                      </a:moveTo>
                      <a:cubicBezTo>
                        <a:pt x="880" y="1"/>
                        <a:pt x="0" y="881"/>
                        <a:pt x="0" y="1961"/>
                      </a:cubicBezTo>
                      <a:cubicBezTo>
                        <a:pt x="0" y="3043"/>
                        <a:pt x="880" y="3917"/>
                        <a:pt x="1961" y="3917"/>
                      </a:cubicBezTo>
                      <a:cubicBezTo>
                        <a:pt x="3043" y="3917"/>
                        <a:pt x="3921" y="3043"/>
                        <a:pt x="3921" y="1961"/>
                      </a:cubicBezTo>
                      <a:cubicBezTo>
                        <a:pt x="3921" y="881"/>
                        <a:pt x="3043" y="1"/>
                        <a:pt x="1961" y="1"/>
                      </a:cubicBezTo>
                      <a:close/>
                    </a:path>
                  </a:pathLst>
                </a:custGeom>
                <a:noFill/>
                <a:ln w="1143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2126;p48"/>
              <p:cNvGrpSpPr/>
              <p:nvPr/>
            </p:nvGrpSpPr>
            <p:grpSpPr>
              <a:xfrm>
                <a:off x="4873192" y="1275236"/>
                <a:ext cx="1775182" cy="1203783"/>
                <a:chOff x="6669303" y="1389965"/>
                <a:chExt cx="985282" cy="668211"/>
              </a:xfrm>
            </p:grpSpPr>
            <p:sp>
              <p:nvSpPr>
                <p:cNvPr id="97" name="Google Shape;2127;p48"/>
                <p:cNvSpPr/>
                <p:nvPr/>
              </p:nvSpPr>
              <p:spPr>
                <a:xfrm>
                  <a:off x="6812096" y="1389965"/>
                  <a:ext cx="668977" cy="668211"/>
                </a:xfrm>
                <a:custGeom>
                  <a:avLst/>
                  <a:gdLst/>
                  <a:ahLst/>
                  <a:cxnLst/>
                  <a:rect l="l" t="t" r="r" b="b"/>
                  <a:pathLst>
                    <a:path w="27941" h="27909" extrusionOk="0">
                      <a:moveTo>
                        <a:pt x="13956" y="1"/>
                      </a:moveTo>
                      <a:cubicBezTo>
                        <a:pt x="12478" y="1"/>
                        <a:pt x="11056" y="235"/>
                        <a:pt x="9718" y="660"/>
                      </a:cubicBezTo>
                      <a:cubicBezTo>
                        <a:pt x="5522" y="2002"/>
                        <a:pt x="2182" y="5278"/>
                        <a:pt x="760" y="9450"/>
                      </a:cubicBezTo>
                      <a:cubicBezTo>
                        <a:pt x="294" y="10814"/>
                        <a:pt x="34" y="12280"/>
                        <a:pt x="19" y="13804"/>
                      </a:cubicBezTo>
                      <a:cubicBezTo>
                        <a:pt x="1" y="15510"/>
                        <a:pt x="289" y="17153"/>
                        <a:pt x="837" y="18668"/>
                      </a:cubicBezTo>
                      <a:cubicBezTo>
                        <a:pt x="894" y="18835"/>
                        <a:pt x="957" y="18999"/>
                        <a:pt x="1024" y="19163"/>
                      </a:cubicBezTo>
                      <a:cubicBezTo>
                        <a:pt x="1092" y="19331"/>
                        <a:pt x="1159" y="19489"/>
                        <a:pt x="1230" y="19653"/>
                      </a:cubicBezTo>
                      <a:cubicBezTo>
                        <a:pt x="1269" y="19735"/>
                        <a:pt x="1303" y="19811"/>
                        <a:pt x="1341" y="19893"/>
                      </a:cubicBezTo>
                      <a:cubicBezTo>
                        <a:pt x="1418" y="20052"/>
                        <a:pt x="1495" y="20205"/>
                        <a:pt x="1576" y="20363"/>
                      </a:cubicBezTo>
                      <a:cubicBezTo>
                        <a:pt x="1653" y="20518"/>
                        <a:pt x="1735" y="20671"/>
                        <a:pt x="1822" y="20825"/>
                      </a:cubicBezTo>
                      <a:cubicBezTo>
                        <a:pt x="1913" y="20974"/>
                        <a:pt x="1999" y="21128"/>
                        <a:pt x="2090" y="21277"/>
                      </a:cubicBezTo>
                      <a:cubicBezTo>
                        <a:pt x="2470" y="21887"/>
                        <a:pt x="2893" y="22468"/>
                        <a:pt x="3359" y="23011"/>
                      </a:cubicBezTo>
                      <a:cubicBezTo>
                        <a:pt x="3456" y="23127"/>
                        <a:pt x="3556" y="23242"/>
                        <a:pt x="3663" y="23357"/>
                      </a:cubicBezTo>
                      <a:cubicBezTo>
                        <a:pt x="3778" y="23488"/>
                        <a:pt x="3898" y="23608"/>
                        <a:pt x="4018" y="23732"/>
                      </a:cubicBezTo>
                      <a:cubicBezTo>
                        <a:pt x="4142" y="23858"/>
                        <a:pt x="4263" y="23978"/>
                        <a:pt x="4393" y="24098"/>
                      </a:cubicBezTo>
                      <a:cubicBezTo>
                        <a:pt x="4517" y="24218"/>
                        <a:pt x="4648" y="24333"/>
                        <a:pt x="4777" y="24448"/>
                      </a:cubicBezTo>
                      <a:cubicBezTo>
                        <a:pt x="4907" y="24564"/>
                        <a:pt x="5042" y="24674"/>
                        <a:pt x="5176" y="24785"/>
                      </a:cubicBezTo>
                      <a:cubicBezTo>
                        <a:pt x="5378" y="24954"/>
                        <a:pt x="5584" y="25112"/>
                        <a:pt x="5796" y="25260"/>
                      </a:cubicBezTo>
                      <a:cubicBezTo>
                        <a:pt x="5868" y="25313"/>
                        <a:pt x="5940" y="25366"/>
                        <a:pt x="6007" y="25415"/>
                      </a:cubicBezTo>
                      <a:cubicBezTo>
                        <a:pt x="6238" y="25573"/>
                        <a:pt x="6473" y="25726"/>
                        <a:pt x="6709" y="25870"/>
                      </a:cubicBezTo>
                      <a:cubicBezTo>
                        <a:pt x="6772" y="25910"/>
                        <a:pt x="6830" y="25943"/>
                        <a:pt x="6892" y="25981"/>
                      </a:cubicBezTo>
                      <a:cubicBezTo>
                        <a:pt x="7493" y="26338"/>
                        <a:pt x="8127" y="26649"/>
                        <a:pt x="8780" y="26908"/>
                      </a:cubicBezTo>
                      <a:cubicBezTo>
                        <a:pt x="8895" y="26957"/>
                        <a:pt x="9011" y="27001"/>
                        <a:pt x="9131" y="27043"/>
                      </a:cubicBezTo>
                      <a:cubicBezTo>
                        <a:pt x="9150" y="27053"/>
                        <a:pt x="9170" y="27063"/>
                        <a:pt x="9188" y="27068"/>
                      </a:cubicBezTo>
                      <a:cubicBezTo>
                        <a:pt x="9304" y="27110"/>
                        <a:pt x="9419" y="27150"/>
                        <a:pt x="9530" y="27188"/>
                      </a:cubicBezTo>
                      <a:cubicBezTo>
                        <a:pt x="9698" y="27241"/>
                        <a:pt x="9866" y="27298"/>
                        <a:pt x="10039" y="27347"/>
                      </a:cubicBezTo>
                      <a:cubicBezTo>
                        <a:pt x="10140" y="27376"/>
                        <a:pt x="10241" y="27404"/>
                        <a:pt x="10337" y="27433"/>
                      </a:cubicBezTo>
                      <a:cubicBezTo>
                        <a:pt x="10452" y="27462"/>
                        <a:pt x="10563" y="27491"/>
                        <a:pt x="10678" y="27520"/>
                      </a:cubicBezTo>
                      <a:cubicBezTo>
                        <a:pt x="10789" y="27543"/>
                        <a:pt x="10900" y="27567"/>
                        <a:pt x="11011" y="27596"/>
                      </a:cubicBezTo>
                      <a:cubicBezTo>
                        <a:pt x="11126" y="27620"/>
                        <a:pt x="11236" y="27640"/>
                        <a:pt x="11351" y="27664"/>
                      </a:cubicBezTo>
                      <a:cubicBezTo>
                        <a:pt x="11697" y="27731"/>
                        <a:pt x="12049" y="27779"/>
                        <a:pt x="12404" y="27822"/>
                      </a:cubicBezTo>
                      <a:cubicBezTo>
                        <a:pt x="12500" y="27831"/>
                        <a:pt x="12596" y="27842"/>
                        <a:pt x="12692" y="27851"/>
                      </a:cubicBezTo>
                      <a:cubicBezTo>
                        <a:pt x="12956" y="27875"/>
                        <a:pt x="13225" y="27895"/>
                        <a:pt x="13495" y="27899"/>
                      </a:cubicBezTo>
                      <a:cubicBezTo>
                        <a:pt x="13606" y="27904"/>
                        <a:pt x="13711" y="27908"/>
                        <a:pt x="13821" y="27908"/>
                      </a:cubicBezTo>
                      <a:lnTo>
                        <a:pt x="14148" y="27908"/>
                      </a:lnTo>
                      <a:cubicBezTo>
                        <a:pt x="14413" y="27904"/>
                        <a:pt x="14673" y="27895"/>
                        <a:pt x="14937" y="27875"/>
                      </a:cubicBezTo>
                      <a:cubicBezTo>
                        <a:pt x="15119" y="27866"/>
                        <a:pt x="15301" y="27846"/>
                        <a:pt x="15484" y="27827"/>
                      </a:cubicBezTo>
                      <a:cubicBezTo>
                        <a:pt x="15758" y="27798"/>
                        <a:pt x="16028" y="27764"/>
                        <a:pt x="16296" y="27716"/>
                      </a:cubicBezTo>
                      <a:cubicBezTo>
                        <a:pt x="16407" y="27697"/>
                        <a:pt x="16523" y="27678"/>
                        <a:pt x="16633" y="27654"/>
                      </a:cubicBezTo>
                      <a:cubicBezTo>
                        <a:pt x="16729" y="27635"/>
                        <a:pt x="16829" y="27616"/>
                        <a:pt x="16931" y="27596"/>
                      </a:cubicBezTo>
                      <a:cubicBezTo>
                        <a:pt x="16955" y="27591"/>
                        <a:pt x="16984" y="27582"/>
                        <a:pt x="17008" y="27577"/>
                      </a:cubicBezTo>
                      <a:cubicBezTo>
                        <a:pt x="17113" y="27553"/>
                        <a:pt x="17215" y="27529"/>
                        <a:pt x="17315" y="27505"/>
                      </a:cubicBezTo>
                      <a:cubicBezTo>
                        <a:pt x="17412" y="27481"/>
                        <a:pt x="17512" y="27456"/>
                        <a:pt x="17614" y="27428"/>
                      </a:cubicBezTo>
                      <a:cubicBezTo>
                        <a:pt x="18180" y="27279"/>
                        <a:pt x="18738" y="27087"/>
                        <a:pt x="19276" y="26866"/>
                      </a:cubicBezTo>
                      <a:cubicBezTo>
                        <a:pt x="19324" y="26842"/>
                        <a:pt x="19377" y="26828"/>
                        <a:pt x="19424" y="26804"/>
                      </a:cubicBezTo>
                      <a:cubicBezTo>
                        <a:pt x="19732" y="26673"/>
                        <a:pt x="20030" y="26529"/>
                        <a:pt x="20329" y="26380"/>
                      </a:cubicBezTo>
                      <a:cubicBezTo>
                        <a:pt x="20420" y="26332"/>
                        <a:pt x="20506" y="26289"/>
                        <a:pt x="20588" y="26241"/>
                      </a:cubicBezTo>
                      <a:cubicBezTo>
                        <a:pt x="20968" y="26039"/>
                        <a:pt x="21333" y="25823"/>
                        <a:pt x="21684" y="25582"/>
                      </a:cubicBezTo>
                      <a:cubicBezTo>
                        <a:pt x="21755" y="25535"/>
                        <a:pt x="21828" y="25486"/>
                        <a:pt x="21899" y="25438"/>
                      </a:cubicBezTo>
                      <a:cubicBezTo>
                        <a:pt x="21972" y="25391"/>
                        <a:pt x="22044" y="25338"/>
                        <a:pt x="22112" y="25289"/>
                      </a:cubicBezTo>
                      <a:cubicBezTo>
                        <a:pt x="22394" y="25087"/>
                        <a:pt x="22673" y="24872"/>
                        <a:pt x="22938" y="24646"/>
                      </a:cubicBezTo>
                      <a:cubicBezTo>
                        <a:pt x="23202" y="24424"/>
                        <a:pt x="23461" y="24193"/>
                        <a:pt x="23711" y="23949"/>
                      </a:cubicBezTo>
                      <a:cubicBezTo>
                        <a:pt x="23836" y="23823"/>
                        <a:pt x="23957" y="23703"/>
                        <a:pt x="24077" y="23579"/>
                      </a:cubicBezTo>
                      <a:cubicBezTo>
                        <a:pt x="24164" y="23488"/>
                        <a:pt x="24255" y="23391"/>
                        <a:pt x="24337" y="23295"/>
                      </a:cubicBezTo>
                      <a:cubicBezTo>
                        <a:pt x="24399" y="23228"/>
                        <a:pt x="24461" y="23155"/>
                        <a:pt x="24523" y="23084"/>
                      </a:cubicBezTo>
                      <a:cubicBezTo>
                        <a:pt x="24836" y="22723"/>
                        <a:pt x="25129" y="22353"/>
                        <a:pt x="25399" y="21964"/>
                      </a:cubicBezTo>
                      <a:cubicBezTo>
                        <a:pt x="25499" y="21820"/>
                        <a:pt x="25595" y="21676"/>
                        <a:pt x="25692" y="21532"/>
                      </a:cubicBezTo>
                      <a:cubicBezTo>
                        <a:pt x="25787" y="21383"/>
                        <a:pt x="25879" y="21239"/>
                        <a:pt x="25970" y="21084"/>
                      </a:cubicBezTo>
                      <a:cubicBezTo>
                        <a:pt x="26148" y="20786"/>
                        <a:pt x="26316" y="20479"/>
                        <a:pt x="26470" y="20161"/>
                      </a:cubicBezTo>
                      <a:cubicBezTo>
                        <a:pt x="26542" y="20023"/>
                        <a:pt x="26610" y="19879"/>
                        <a:pt x="26677" y="19729"/>
                      </a:cubicBezTo>
                      <a:cubicBezTo>
                        <a:pt x="26792" y="19475"/>
                        <a:pt x="26903" y="19216"/>
                        <a:pt x="27003" y="18950"/>
                      </a:cubicBezTo>
                      <a:cubicBezTo>
                        <a:pt x="27580" y="17446"/>
                        <a:pt x="27907" y="15813"/>
                        <a:pt x="27926" y="14106"/>
                      </a:cubicBezTo>
                      <a:cubicBezTo>
                        <a:pt x="27941" y="12852"/>
                        <a:pt x="27786" y="11632"/>
                        <a:pt x="27489" y="10468"/>
                      </a:cubicBezTo>
                      <a:cubicBezTo>
                        <a:pt x="26369" y="6134"/>
                        <a:pt x="23221" y="2607"/>
                        <a:pt x="19107" y="977"/>
                      </a:cubicBezTo>
                      <a:cubicBezTo>
                        <a:pt x="17565" y="363"/>
                        <a:pt x="15884" y="21"/>
                        <a:pt x="14125" y="2"/>
                      </a:cubicBezTo>
                      <a:cubicBezTo>
                        <a:pt x="14069" y="1"/>
                        <a:pt x="14012" y="1"/>
                        <a:pt x="13956" y="1"/>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128;p48"/>
                <p:cNvSpPr/>
                <p:nvPr/>
              </p:nvSpPr>
              <p:spPr>
                <a:xfrm>
                  <a:off x="6830269" y="1405767"/>
                  <a:ext cx="372019" cy="640390"/>
                </a:xfrm>
                <a:custGeom>
                  <a:avLst/>
                  <a:gdLst/>
                  <a:ahLst/>
                  <a:cxnLst/>
                  <a:rect l="l" t="t" r="r" b="b"/>
                  <a:pathLst>
                    <a:path w="15538" h="26747" extrusionOk="0">
                      <a:moveTo>
                        <a:pt x="8959" y="0"/>
                      </a:moveTo>
                      <a:cubicBezTo>
                        <a:pt x="4763" y="1342"/>
                        <a:pt x="1423" y="4618"/>
                        <a:pt x="1" y="8790"/>
                      </a:cubicBezTo>
                      <a:cubicBezTo>
                        <a:pt x="82" y="8919"/>
                        <a:pt x="160" y="9054"/>
                        <a:pt x="236" y="9185"/>
                      </a:cubicBezTo>
                      <a:cubicBezTo>
                        <a:pt x="861" y="10227"/>
                        <a:pt x="1529" y="11312"/>
                        <a:pt x="2558" y="11957"/>
                      </a:cubicBezTo>
                      <a:cubicBezTo>
                        <a:pt x="3494" y="12543"/>
                        <a:pt x="4638" y="12702"/>
                        <a:pt x="5632" y="13187"/>
                      </a:cubicBezTo>
                      <a:cubicBezTo>
                        <a:pt x="10833" y="15719"/>
                        <a:pt x="1919" y="19184"/>
                        <a:pt x="6695" y="21674"/>
                      </a:cubicBezTo>
                      <a:cubicBezTo>
                        <a:pt x="7214" y="21943"/>
                        <a:pt x="7830" y="21963"/>
                        <a:pt x="8396" y="22136"/>
                      </a:cubicBezTo>
                      <a:cubicBezTo>
                        <a:pt x="8837" y="22271"/>
                        <a:pt x="13831" y="26747"/>
                        <a:pt x="15159" y="26747"/>
                      </a:cubicBezTo>
                      <a:cubicBezTo>
                        <a:pt x="15336" y="26747"/>
                        <a:pt x="15448" y="26666"/>
                        <a:pt x="15475" y="26485"/>
                      </a:cubicBezTo>
                      <a:cubicBezTo>
                        <a:pt x="15537" y="26086"/>
                        <a:pt x="15465" y="25793"/>
                        <a:pt x="15321" y="25552"/>
                      </a:cubicBezTo>
                      <a:cubicBezTo>
                        <a:pt x="14903" y="24846"/>
                        <a:pt x="13845" y="24615"/>
                        <a:pt x="13457" y="23693"/>
                      </a:cubicBezTo>
                      <a:cubicBezTo>
                        <a:pt x="12851" y="22246"/>
                        <a:pt x="13885" y="20684"/>
                        <a:pt x="14235" y="19286"/>
                      </a:cubicBezTo>
                      <a:cubicBezTo>
                        <a:pt x="14537" y="18079"/>
                        <a:pt x="14446" y="16604"/>
                        <a:pt x="13452" y="15854"/>
                      </a:cubicBezTo>
                      <a:cubicBezTo>
                        <a:pt x="12678" y="15268"/>
                        <a:pt x="11621" y="15311"/>
                        <a:pt x="10655" y="15200"/>
                      </a:cubicBezTo>
                      <a:cubicBezTo>
                        <a:pt x="9689" y="15095"/>
                        <a:pt x="8584" y="14639"/>
                        <a:pt x="8396" y="13687"/>
                      </a:cubicBezTo>
                      <a:cubicBezTo>
                        <a:pt x="8267" y="12985"/>
                        <a:pt x="8699" y="12308"/>
                        <a:pt x="9170" y="11769"/>
                      </a:cubicBezTo>
                      <a:cubicBezTo>
                        <a:pt x="10237" y="10558"/>
                        <a:pt x="11611" y="9646"/>
                        <a:pt x="12634" y="8396"/>
                      </a:cubicBezTo>
                      <a:cubicBezTo>
                        <a:pt x="13654" y="7147"/>
                        <a:pt x="14283" y="5350"/>
                        <a:pt x="13543" y="3917"/>
                      </a:cubicBezTo>
                      <a:cubicBezTo>
                        <a:pt x="13062" y="2985"/>
                        <a:pt x="10760" y="1154"/>
                        <a:pt x="89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129;p48"/>
                <p:cNvSpPr/>
                <p:nvPr/>
              </p:nvSpPr>
              <p:spPr>
                <a:xfrm>
                  <a:off x="7170228" y="1413357"/>
                  <a:ext cx="312234" cy="551156"/>
                </a:xfrm>
                <a:custGeom>
                  <a:avLst/>
                  <a:gdLst/>
                  <a:ahLst/>
                  <a:cxnLst/>
                  <a:rect l="l" t="t" r="r" b="b"/>
                  <a:pathLst>
                    <a:path w="13041" h="23020" extrusionOk="0">
                      <a:moveTo>
                        <a:pt x="4149" y="0"/>
                      </a:moveTo>
                      <a:lnTo>
                        <a:pt x="4149" y="0"/>
                      </a:lnTo>
                      <a:cubicBezTo>
                        <a:pt x="4082" y="519"/>
                        <a:pt x="4184" y="1145"/>
                        <a:pt x="4519" y="1879"/>
                      </a:cubicBezTo>
                      <a:cubicBezTo>
                        <a:pt x="5029" y="3008"/>
                        <a:pt x="5861" y="4162"/>
                        <a:pt x="5539" y="5354"/>
                      </a:cubicBezTo>
                      <a:cubicBezTo>
                        <a:pt x="5308" y="6219"/>
                        <a:pt x="4519" y="6810"/>
                        <a:pt x="3736" y="7247"/>
                      </a:cubicBezTo>
                      <a:cubicBezTo>
                        <a:pt x="2953" y="7690"/>
                        <a:pt x="2102" y="8060"/>
                        <a:pt x="1536" y="8757"/>
                      </a:cubicBezTo>
                      <a:cubicBezTo>
                        <a:pt x="0" y="10631"/>
                        <a:pt x="1195" y="10998"/>
                        <a:pt x="2533" y="10998"/>
                      </a:cubicBezTo>
                      <a:cubicBezTo>
                        <a:pt x="3222" y="10998"/>
                        <a:pt x="3950" y="10901"/>
                        <a:pt x="4361" y="10862"/>
                      </a:cubicBezTo>
                      <a:cubicBezTo>
                        <a:pt x="4448" y="10853"/>
                        <a:pt x="4535" y="10849"/>
                        <a:pt x="4621" y="10849"/>
                      </a:cubicBezTo>
                      <a:cubicBezTo>
                        <a:pt x="6400" y="10849"/>
                        <a:pt x="8002" y="12556"/>
                        <a:pt x="5774" y="14211"/>
                      </a:cubicBezTo>
                      <a:cubicBezTo>
                        <a:pt x="5135" y="14682"/>
                        <a:pt x="4213" y="14883"/>
                        <a:pt x="3900" y="15615"/>
                      </a:cubicBezTo>
                      <a:cubicBezTo>
                        <a:pt x="3654" y="16186"/>
                        <a:pt x="4222" y="18729"/>
                        <a:pt x="4606" y="19262"/>
                      </a:cubicBezTo>
                      <a:cubicBezTo>
                        <a:pt x="5010" y="19829"/>
                        <a:pt x="5591" y="20262"/>
                        <a:pt x="5918" y="20876"/>
                      </a:cubicBezTo>
                      <a:cubicBezTo>
                        <a:pt x="6245" y="21491"/>
                        <a:pt x="6178" y="22414"/>
                        <a:pt x="5539" y="22688"/>
                      </a:cubicBezTo>
                      <a:cubicBezTo>
                        <a:pt x="5837" y="22908"/>
                        <a:pt x="6208" y="23020"/>
                        <a:pt x="6577" y="23020"/>
                      </a:cubicBezTo>
                      <a:cubicBezTo>
                        <a:pt x="6879" y="23020"/>
                        <a:pt x="7180" y="22945"/>
                        <a:pt x="7442" y="22794"/>
                      </a:cubicBezTo>
                      <a:cubicBezTo>
                        <a:pt x="8600" y="22125"/>
                        <a:pt x="8456" y="20060"/>
                        <a:pt x="9046" y="18959"/>
                      </a:cubicBezTo>
                      <a:cubicBezTo>
                        <a:pt x="9590" y="17959"/>
                        <a:pt x="10936" y="16176"/>
                        <a:pt x="9926" y="15081"/>
                      </a:cubicBezTo>
                      <a:cubicBezTo>
                        <a:pt x="9512" y="14634"/>
                        <a:pt x="8926" y="14225"/>
                        <a:pt x="8913" y="13619"/>
                      </a:cubicBezTo>
                      <a:cubicBezTo>
                        <a:pt x="8898" y="13067"/>
                        <a:pt x="9403" y="12610"/>
                        <a:pt x="9940" y="12490"/>
                      </a:cubicBezTo>
                      <a:cubicBezTo>
                        <a:pt x="10032" y="12469"/>
                        <a:pt x="10135" y="12461"/>
                        <a:pt x="10246" y="12461"/>
                      </a:cubicBezTo>
                      <a:cubicBezTo>
                        <a:pt x="10444" y="12461"/>
                        <a:pt x="10668" y="12487"/>
                        <a:pt x="10902" y="12514"/>
                      </a:cubicBezTo>
                      <a:cubicBezTo>
                        <a:pt x="11130" y="12538"/>
                        <a:pt x="11366" y="12563"/>
                        <a:pt x="11592" y="12563"/>
                      </a:cubicBezTo>
                      <a:cubicBezTo>
                        <a:pt x="11956" y="12563"/>
                        <a:pt x="12294" y="12499"/>
                        <a:pt x="12531" y="12264"/>
                      </a:cubicBezTo>
                      <a:cubicBezTo>
                        <a:pt x="12603" y="12197"/>
                        <a:pt x="12666" y="12111"/>
                        <a:pt x="12713" y="12010"/>
                      </a:cubicBezTo>
                      <a:cubicBezTo>
                        <a:pt x="13040" y="11347"/>
                        <a:pt x="12406" y="10246"/>
                        <a:pt x="12531" y="9491"/>
                      </a:cubicBezTo>
                      <a:cubicBezTo>
                        <a:pt x="11411" y="5157"/>
                        <a:pt x="8263" y="1630"/>
                        <a:pt x="41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130;p48"/>
                <p:cNvSpPr/>
                <p:nvPr/>
              </p:nvSpPr>
              <p:spPr>
                <a:xfrm>
                  <a:off x="6833836" y="1841736"/>
                  <a:ext cx="624803" cy="216440"/>
                </a:xfrm>
                <a:custGeom>
                  <a:avLst/>
                  <a:gdLst/>
                  <a:ahLst/>
                  <a:cxnLst/>
                  <a:rect l="l" t="t" r="r" b="b"/>
                  <a:pathLst>
                    <a:path w="26096" h="9040" extrusionOk="0">
                      <a:moveTo>
                        <a:pt x="0" y="1"/>
                      </a:moveTo>
                      <a:cubicBezTo>
                        <a:pt x="80" y="210"/>
                        <a:pt x="166" y="420"/>
                        <a:pt x="254" y="626"/>
                      </a:cubicBezTo>
                      <a:lnTo>
                        <a:pt x="254" y="626"/>
                      </a:lnTo>
                      <a:cubicBezTo>
                        <a:pt x="207" y="517"/>
                        <a:pt x="162" y="408"/>
                        <a:pt x="116" y="294"/>
                      </a:cubicBezTo>
                      <a:cubicBezTo>
                        <a:pt x="78" y="197"/>
                        <a:pt x="40" y="96"/>
                        <a:pt x="0" y="1"/>
                      </a:cubicBezTo>
                      <a:close/>
                      <a:moveTo>
                        <a:pt x="254" y="626"/>
                      </a:moveTo>
                      <a:cubicBezTo>
                        <a:pt x="276" y="679"/>
                        <a:pt x="299" y="731"/>
                        <a:pt x="322" y="784"/>
                      </a:cubicBezTo>
                      <a:cubicBezTo>
                        <a:pt x="323" y="784"/>
                        <a:pt x="323" y="785"/>
                        <a:pt x="324" y="786"/>
                      </a:cubicBezTo>
                      <a:lnTo>
                        <a:pt x="324" y="786"/>
                      </a:lnTo>
                      <a:cubicBezTo>
                        <a:pt x="300" y="733"/>
                        <a:pt x="277" y="680"/>
                        <a:pt x="254" y="626"/>
                      </a:cubicBezTo>
                      <a:close/>
                      <a:moveTo>
                        <a:pt x="324" y="786"/>
                      </a:moveTo>
                      <a:lnTo>
                        <a:pt x="324" y="786"/>
                      </a:lnTo>
                      <a:cubicBezTo>
                        <a:pt x="330" y="799"/>
                        <a:pt x="336" y="813"/>
                        <a:pt x="342" y="826"/>
                      </a:cubicBezTo>
                      <a:cubicBezTo>
                        <a:pt x="337" y="813"/>
                        <a:pt x="333" y="799"/>
                        <a:pt x="324" y="786"/>
                      </a:cubicBezTo>
                      <a:close/>
                      <a:moveTo>
                        <a:pt x="26095" y="81"/>
                      </a:moveTo>
                      <a:cubicBezTo>
                        <a:pt x="25995" y="347"/>
                        <a:pt x="25884" y="606"/>
                        <a:pt x="25769" y="860"/>
                      </a:cubicBezTo>
                      <a:cubicBezTo>
                        <a:pt x="25762" y="875"/>
                        <a:pt x="25757" y="889"/>
                        <a:pt x="25751" y="904"/>
                      </a:cubicBezTo>
                      <a:lnTo>
                        <a:pt x="25751" y="904"/>
                      </a:lnTo>
                      <a:cubicBezTo>
                        <a:pt x="25873" y="635"/>
                        <a:pt x="25992" y="360"/>
                        <a:pt x="26095" y="81"/>
                      </a:cubicBezTo>
                      <a:close/>
                      <a:moveTo>
                        <a:pt x="25751" y="904"/>
                      </a:moveTo>
                      <a:cubicBezTo>
                        <a:pt x="25749" y="908"/>
                        <a:pt x="25747" y="913"/>
                        <a:pt x="25744" y="917"/>
                      </a:cubicBezTo>
                      <a:cubicBezTo>
                        <a:pt x="25747" y="913"/>
                        <a:pt x="25749" y="908"/>
                        <a:pt x="25751" y="904"/>
                      </a:cubicBezTo>
                      <a:close/>
                      <a:moveTo>
                        <a:pt x="25576" y="1269"/>
                      </a:moveTo>
                      <a:lnTo>
                        <a:pt x="25576" y="1269"/>
                      </a:lnTo>
                      <a:cubicBezTo>
                        <a:pt x="25571" y="1279"/>
                        <a:pt x="25567" y="1283"/>
                        <a:pt x="25562" y="1292"/>
                      </a:cubicBezTo>
                      <a:cubicBezTo>
                        <a:pt x="25558" y="1303"/>
                        <a:pt x="25552" y="1312"/>
                        <a:pt x="25547" y="1321"/>
                      </a:cubicBezTo>
                      <a:cubicBezTo>
                        <a:pt x="25558" y="1307"/>
                        <a:pt x="25567" y="1288"/>
                        <a:pt x="25576" y="1269"/>
                      </a:cubicBezTo>
                      <a:close/>
                      <a:moveTo>
                        <a:pt x="597" y="1360"/>
                      </a:moveTo>
                      <a:cubicBezTo>
                        <a:pt x="630" y="1423"/>
                        <a:pt x="659" y="1480"/>
                        <a:pt x="688" y="1538"/>
                      </a:cubicBezTo>
                      <a:cubicBezTo>
                        <a:pt x="683" y="1523"/>
                        <a:pt x="674" y="1509"/>
                        <a:pt x="668" y="1494"/>
                      </a:cubicBezTo>
                      <a:cubicBezTo>
                        <a:pt x="645" y="1447"/>
                        <a:pt x="621" y="1403"/>
                        <a:pt x="597" y="1360"/>
                      </a:cubicBezTo>
                      <a:close/>
                      <a:moveTo>
                        <a:pt x="25269" y="1855"/>
                      </a:moveTo>
                      <a:cubicBezTo>
                        <a:pt x="25215" y="1950"/>
                        <a:pt x="25159" y="2045"/>
                        <a:pt x="25105" y="2140"/>
                      </a:cubicBezTo>
                      <a:lnTo>
                        <a:pt x="25105" y="2140"/>
                      </a:lnTo>
                      <a:cubicBezTo>
                        <a:pt x="25161" y="2046"/>
                        <a:pt x="25215" y="1951"/>
                        <a:pt x="25269" y="1855"/>
                      </a:cubicBezTo>
                      <a:close/>
                      <a:moveTo>
                        <a:pt x="25105" y="2140"/>
                      </a:moveTo>
                      <a:lnTo>
                        <a:pt x="25105" y="2140"/>
                      </a:lnTo>
                      <a:cubicBezTo>
                        <a:pt x="24979" y="2352"/>
                        <a:pt x="24849" y="2561"/>
                        <a:pt x="24715" y="2766"/>
                      </a:cubicBezTo>
                      <a:lnTo>
                        <a:pt x="24715" y="2766"/>
                      </a:lnTo>
                      <a:cubicBezTo>
                        <a:pt x="24738" y="2732"/>
                        <a:pt x="24761" y="2698"/>
                        <a:pt x="24784" y="2663"/>
                      </a:cubicBezTo>
                      <a:cubicBezTo>
                        <a:pt x="24879" y="2514"/>
                        <a:pt x="24971" y="2370"/>
                        <a:pt x="25062" y="2215"/>
                      </a:cubicBezTo>
                      <a:cubicBezTo>
                        <a:pt x="25076" y="2190"/>
                        <a:pt x="25090" y="2165"/>
                        <a:pt x="25105" y="2140"/>
                      </a:cubicBezTo>
                      <a:close/>
                      <a:moveTo>
                        <a:pt x="24715" y="2766"/>
                      </a:moveTo>
                      <a:cubicBezTo>
                        <a:pt x="24694" y="2797"/>
                        <a:pt x="24674" y="2828"/>
                        <a:pt x="24653" y="2860"/>
                      </a:cubicBezTo>
                      <a:cubicBezTo>
                        <a:pt x="24674" y="2829"/>
                        <a:pt x="24694" y="2798"/>
                        <a:pt x="24715" y="2766"/>
                      </a:cubicBezTo>
                      <a:close/>
                      <a:moveTo>
                        <a:pt x="1386" y="2727"/>
                      </a:moveTo>
                      <a:cubicBezTo>
                        <a:pt x="1712" y="3221"/>
                        <a:pt x="2066" y="3695"/>
                        <a:pt x="2451" y="4147"/>
                      </a:cubicBezTo>
                      <a:lnTo>
                        <a:pt x="2451" y="4142"/>
                      </a:lnTo>
                      <a:cubicBezTo>
                        <a:pt x="2066" y="3695"/>
                        <a:pt x="1712" y="3221"/>
                        <a:pt x="1386" y="2727"/>
                      </a:cubicBezTo>
                      <a:close/>
                      <a:moveTo>
                        <a:pt x="24178" y="3528"/>
                      </a:moveTo>
                      <a:cubicBezTo>
                        <a:pt x="23995" y="3763"/>
                        <a:pt x="23813" y="3989"/>
                        <a:pt x="23615" y="4215"/>
                      </a:cubicBezTo>
                      <a:cubicBezTo>
                        <a:pt x="23553" y="4286"/>
                        <a:pt x="23491" y="4359"/>
                        <a:pt x="23429" y="4426"/>
                      </a:cubicBezTo>
                      <a:cubicBezTo>
                        <a:pt x="23417" y="4440"/>
                        <a:pt x="23407" y="4452"/>
                        <a:pt x="23396" y="4464"/>
                      </a:cubicBezTo>
                      <a:lnTo>
                        <a:pt x="23396" y="4464"/>
                      </a:lnTo>
                      <a:cubicBezTo>
                        <a:pt x="23671" y="4163"/>
                        <a:pt x="23930" y="3850"/>
                        <a:pt x="24178" y="3528"/>
                      </a:cubicBezTo>
                      <a:close/>
                      <a:moveTo>
                        <a:pt x="23396" y="4464"/>
                      </a:moveTo>
                      <a:cubicBezTo>
                        <a:pt x="23385" y="4477"/>
                        <a:pt x="23373" y="4490"/>
                        <a:pt x="23360" y="4503"/>
                      </a:cubicBezTo>
                      <a:cubicBezTo>
                        <a:pt x="23373" y="4490"/>
                        <a:pt x="23385" y="4478"/>
                        <a:pt x="23396" y="4464"/>
                      </a:cubicBezTo>
                      <a:close/>
                      <a:moveTo>
                        <a:pt x="23130" y="4748"/>
                      </a:moveTo>
                      <a:lnTo>
                        <a:pt x="23130" y="4748"/>
                      </a:lnTo>
                      <a:cubicBezTo>
                        <a:pt x="23062" y="4818"/>
                        <a:pt x="22994" y="4888"/>
                        <a:pt x="22926" y="4957"/>
                      </a:cubicBezTo>
                      <a:lnTo>
                        <a:pt x="22926" y="4957"/>
                      </a:lnTo>
                      <a:cubicBezTo>
                        <a:pt x="22995" y="4887"/>
                        <a:pt x="23064" y="4818"/>
                        <a:pt x="23130" y="4748"/>
                      </a:cubicBezTo>
                      <a:close/>
                      <a:moveTo>
                        <a:pt x="22926" y="4957"/>
                      </a:moveTo>
                      <a:lnTo>
                        <a:pt x="22926" y="4957"/>
                      </a:lnTo>
                      <a:cubicBezTo>
                        <a:pt x="22902" y="4982"/>
                        <a:pt x="22877" y="5006"/>
                        <a:pt x="22853" y="5030"/>
                      </a:cubicBezTo>
                      <a:lnTo>
                        <a:pt x="22853" y="5030"/>
                      </a:lnTo>
                      <a:cubicBezTo>
                        <a:pt x="22877" y="5006"/>
                        <a:pt x="22902" y="4982"/>
                        <a:pt x="22926" y="4957"/>
                      </a:cubicBezTo>
                      <a:close/>
                      <a:moveTo>
                        <a:pt x="22853" y="5030"/>
                      </a:moveTo>
                      <a:lnTo>
                        <a:pt x="22853" y="5030"/>
                      </a:lnTo>
                      <a:cubicBezTo>
                        <a:pt x="22834" y="5049"/>
                        <a:pt x="22815" y="5068"/>
                        <a:pt x="22795" y="5087"/>
                      </a:cubicBezTo>
                      <a:lnTo>
                        <a:pt x="22795" y="5087"/>
                      </a:lnTo>
                      <a:cubicBezTo>
                        <a:pt x="22798" y="5085"/>
                        <a:pt x="22801" y="5082"/>
                        <a:pt x="22803" y="5080"/>
                      </a:cubicBezTo>
                      <a:cubicBezTo>
                        <a:pt x="22820" y="5063"/>
                        <a:pt x="22836" y="5047"/>
                        <a:pt x="22853" y="5030"/>
                      </a:cubicBezTo>
                      <a:close/>
                      <a:moveTo>
                        <a:pt x="22795" y="5087"/>
                      </a:moveTo>
                      <a:cubicBezTo>
                        <a:pt x="22760" y="5119"/>
                        <a:pt x="22724" y="5154"/>
                        <a:pt x="22693" y="5185"/>
                      </a:cubicBezTo>
                      <a:cubicBezTo>
                        <a:pt x="22727" y="5153"/>
                        <a:pt x="22761" y="5120"/>
                        <a:pt x="22795" y="5087"/>
                      </a:cubicBezTo>
                      <a:close/>
                      <a:moveTo>
                        <a:pt x="22107" y="5714"/>
                      </a:moveTo>
                      <a:lnTo>
                        <a:pt x="22107" y="5714"/>
                      </a:lnTo>
                      <a:cubicBezTo>
                        <a:pt x="22087" y="5730"/>
                        <a:pt x="22067" y="5747"/>
                        <a:pt x="22047" y="5763"/>
                      </a:cubicBezTo>
                      <a:lnTo>
                        <a:pt x="22047" y="5763"/>
                      </a:lnTo>
                      <a:cubicBezTo>
                        <a:pt x="22067" y="5748"/>
                        <a:pt x="22088" y="5733"/>
                        <a:pt x="22107" y="5714"/>
                      </a:cubicBezTo>
                      <a:close/>
                      <a:moveTo>
                        <a:pt x="22047" y="5763"/>
                      </a:moveTo>
                      <a:cubicBezTo>
                        <a:pt x="22041" y="5768"/>
                        <a:pt x="22035" y="5772"/>
                        <a:pt x="22030" y="5777"/>
                      </a:cubicBezTo>
                      <a:cubicBezTo>
                        <a:pt x="22019" y="5785"/>
                        <a:pt x="22010" y="5794"/>
                        <a:pt x="22000" y="5802"/>
                      </a:cubicBezTo>
                      <a:lnTo>
                        <a:pt x="22000" y="5802"/>
                      </a:lnTo>
                      <a:cubicBezTo>
                        <a:pt x="22015" y="5789"/>
                        <a:pt x="22031" y="5776"/>
                        <a:pt x="22047" y="5763"/>
                      </a:cubicBezTo>
                      <a:close/>
                      <a:moveTo>
                        <a:pt x="22000" y="5802"/>
                      </a:moveTo>
                      <a:cubicBezTo>
                        <a:pt x="21983" y="5817"/>
                        <a:pt x="21965" y="5833"/>
                        <a:pt x="21948" y="5848"/>
                      </a:cubicBezTo>
                      <a:cubicBezTo>
                        <a:pt x="21966" y="5833"/>
                        <a:pt x="21983" y="5818"/>
                        <a:pt x="22000" y="5802"/>
                      </a:cubicBezTo>
                      <a:close/>
                      <a:moveTo>
                        <a:pt x="3908" y="5613"/>
                      </a:moveTo>
                      <a:cubicBezTo>
                        <a:pt x="4028" y="5719"/>
                        <a:pt x="4143" y="5819"/>
                        <a:pt x="4268" y="5916"/>
                      </a:cubicBezTo>
                      <a:cubicBezTo>
                        <a:pt x="4454" y="6071"/>
                        <a:pt x="4643" y="6218"/>
                        <a:pt x="4838" y="6356"/>
                      </a:cubicBezTo>
                      <a:lnTo>
                        <a:pt x="4838" y="6356"/>
                      </a:lnTo>
                      <a:cubicBezTo>
                        <a:pt x="4517" y="6121"/>
                        <a:pt x="4207" y="5873"/>
                        <a:pt x="3908" y="5613"/>
                      </a:cubicBezTo>
                      <a:close/>
                      <a:moveTo>
                        <a:pt x="4838" y="6356"/>
                      </a:moveTo>
                      <a:cubicBezTo>
                        <a:pt x="4875" y="6383"/>
                        <a:pt x="4912" y="6410"/>
                        <a:pt x="4950" y="6437"/>
                      </a:cubicBezTo>
                      <a:lnTo>
                        <a:pt x="4950" y="6437"/>
                      </a:lnTo>
                      <a:cubicBezTo>
                        <a:pt x="4929" y="6422"/>
                        <a:pt x="4909" y="6406"/>
                        <a:pt x="4888" y="6391"/>
                      </a:cubicBezTo>
                      <a:cubicBezTo>
                        <a:pt x="4871" y="6380"/>
                        <a:pt x="4855" y="6368"/>
                        <a:pt x="4838" y="6356"/>
                      </a:cubicBezTo>
                      <a:close/>
                      <a:moveTo>
                        <a:pt x="21352" y="6309"/>
                      </a:moveTo>
                      <a:lnTo>
                        <a:pt x="21352" y="6309"/>
                      </a:lnTo>
                      <a:cubicBezTo>
                        <a:pt x="21215" y="6411"/>
                        <a:pt x="21075" y="6511"/>
                        <a:pt x="20934" y="6608"/>
                      </a:cubicBezTo>
                      <a:lnTo>
                        <a:pt x="20934" y="6608"/>
                      </a:lnTo>
                      <a:cubicBezTo>
                        <a:pt x="20953" y="6595"/>
                        <a:pt x="20972" y="6582"/>
                        <a:pt x="20991" y="6569"/>
                      </a:cubicBezTo>
                      <a:cubicBezTo>
                        <a:pt x="21064" y="6522"/>
                        <a:pt x="21136" y="6469"/>
                        <a:pt x="21204" y="6420"/>
                      </a:cubicBezTo>
                      <a:cubicBezTo>
                        <a:pt x="21256" y="6382"/>
                        <a:pt x="21304" y="6349"/>
                        <a:pt x="21352" y="6309"/>
                      </a:cubicBezTo>
                      <a:close/>
                      <a:moveTo>
                        <a:pt x="20934" y="6608"/>
                      </a:moveTo>
                      <a:cubicBezTo>
                        <a:pt x="20881" y="6643"/>
                        <a:pt x="20828" y="6678"/>
                        <a:pt x="20776" y="6713"/>
                      </a:cubicBezTo>
                      <a:cubicBezTo>
                        <a:pt x="20750" y="6731"/>
                        <a:pt x="20723" y="6749"/>
                        <a:pt x="20697" y="6767"/>
                      </a:cubicBezTo>
                      <a:lnTo>
                        <a:pt x="20697" y="6767"/>
                      </a:lnTo>
                      <a:cubicBezTo>
                        <a:pt x="20777" y="6714"/>
                        <a:pt x="20856" y="6662"/>
                        <a:pt x="20934" y="6608"/>
                      </a:cubicBezTo>
                      <a:close/>
                      <a:moveTo>
                        <a:pt x="20697" y="6767"/>
                      </a:moveTo>
                      <a:cubicBezTo>
                        <a:pt x="20444" y="6933"/>
                        <a:pt x="20185" y="7091"/>
                        <a:pt x="19921" y="7240"/>
                      </a:cubicBezTo>
                      <a:lnTo>
                        <a:pt x="19921" y="7240"/>
                      </a:lnTo>
                      <a:cubicBezTo>
                        <a:pt x="20187" y="7092"/>
                        <a:pt x="20446" y="6936"/>
                        <a:pt x="20697" y="6767"/>
                      </a:cubicBezTo>
                      <a:close/>
                      <a:moveTo>
                        <a:pt x="19921" y="7240"/>
                      </a:moveTo>
                      <a:lnTo>
                        <a:pt x="19921" y="7240"/>
                      </a:lnTo>
                      <a:cubicBezTo>
                        <a:pt x="19842" y="7285"/>
                        <a:pt x="19761" y="7329"/>
                        <a:pt x="19680" y="7372"/>
                      </a:cubicBezTo>
                      <a:cubicBezTo>
                        <a:pt x="19648" y="7390"/>
                        <a:pt x="19616" y="7408"/>
                        <a:pt x="19583" y="7426"/>
                      </a:cubicBezTo>
                      <a:lnTo>
                        <a:pt x="19583" y="7426"/>
                      </a:lnTo>
                      <a:cubicBezTo>
                        <a:pt x="19697" y="7366"/>
                        <a:pt x="19810" y="7304"/>
                        <a:pt x="19921" y="7240"/>
                      </a:cubicBezTo>
                      <a:close/>
                      <a:moveTo>
                        <a:pt x="19583" y="7426"/>
                      </a:moveTo>
                      <a:lnTo>
                        <a:pt x="19583" y="7426"/>
                      </a:lnTo>
                      <a:cubicBezTo>
                        <a:pt x="19567" y="7435"/>
                        <a:pt x="19551" y="7443"/>
                        <a:pt x="19535" y="7451"/>
                      </a:cubicBezTo>
                      <a:lnTo>
                        <a:pt x="19535" y="7451"/>
                      </a:lnTo>
                      <a:cubicBezTo>
                        <a:pt x="19551" y="7443"/>
                        <a:pt x="19567" y="7435"/>
                        <a:pt x="19583" y="7426"/>
                      </a:cubicBezTo>
                      <a:close/>
                      <a:moveTo>
                        <a:pt x="19535" y="7451"/>
                      </a:moveTo>
                      <a:lnTo>
                        <a:pt x="19535" y="7451"/>
                      </a:lnTo>
                      <a:cubicBezTo>
                        <a:pt x="19510" y="7465"/>
                        <a:pt x="19484" y="7478"/>
                        <a:pt x="19459" y="7491"/>
                      </a:cubicBezTo>
                      <a:lnTo>
                        <a:pt x="19459" y="7491"/>
                      </a:lnTo>
                      <a:cubicBezTo>
                        <a:pt x="19484" y="7478"/>
                        <a:pt x="19509" y="7465"/>
                        <a:pt x="19535" y="7451"/>
                      </a:cubicBezTo>
                      <a:close/>
                      <a:moveTo>
                        <a:pt x="19459" y="7491"/>
                      </a:moveTo>
                      <a:cubicBezTo>
                        <a:pt x="19436" y="7503"/>
                        <a:pt x="19414" y="7514"/>
                        <a:pt x="19391" y="7526"/>
                      </a:cubicBezTo>
                      <a:lnTo>
                        <a:pt x="19391" y="7526"/>
                      </a:lnTo>
                      <a:cubicBezTo>
                        <a:pt x="19401" y="7521"/>
                        <a:pt x="19411" y="7516"/>
                        <a:pt x="19421" y="7511"/>
                      </a:cubicBezTo>
                      <a:cubicBezTo>
                        <a:pt x="19433" y="7504"/>
                        <a:pt x="19446" y="7498"/>
                        <a:pt x="19459" y="7491"/>
                      </a:cubicBezTo>
                      <a:close/>
                      <a:moveTo>
                        <a:pt x="4950" y="6437"/>
                      </a:moveTo>
                      <a:lnTo>
                        <a:pt x="4950" y="6437"/>
                      </a:lnTo>
                      <a:cubicBezTo>
                        <a:pt x="5001" y="6474"/>
                        <a:pt x="5052" y="6511"/>
                        <a:pt x="5099" y="6546"/>
                      </a:cubicBezTo>
                      <a:cubicBezTo>
                        <a:pt x="5330" y="6704"/>
                        <a:pt x="5565" y="6857"/>
                        <a:pt x="5801" y="7001"/>
                      </a:cubicBezTo>
                      <a:cubicBezTo>
                        <a:pt x="5864" y="7041"/>
                        <a:pt x="5922" y="7074"/>
                        <a:pt x="5984" y="7112"/>
                      </a:cubicBezTo>
                      <a:cubicBezTo>
                        <a:pt x="6483" y="7408"/>
                        <a:pt x="7005" y="7673"/>
                        <a:pt x="7541" y="7903"/>
                      </a:cubicBezTo>
                      <a:lnTo>
                        <a:pt x="7541" y="7903"/>
                      </a:lnTo>
                      <a:cubicBezTo>
                        <a:pt x="6621" y="7506"/>
                        <a:pt x="5754" y="7013"/>
                        <a:pt x="4950" y="6437"/>
                      </a:cubicBezTo>
                      <a:close/>
                      <a:moveTo>
                        <a:pt x="19391" y="7526"/>
                      </a:moveTo>
                      <a:cubicBezTo>
                        <a:pt x="19102" y="7669"/>
                        <a:pt x="18814" y="7808"/>
                        <a:pt x="18516" y="7935"/>
                      </a:cubicBezTo>
                      <a:cubicBezTo>
                        <a:pt x="18514" y="7936"/>
                        <a:pt x="18512" y="7937"/>
                        <a:pt x="18509" y="7938"/>
                      </a:cubicBezTo>
                      <a:lnTo>
                        <a:pt x="18509" y="7938"/>
                      </a:lnTo>
                      <a:cubicBezTo>
                        <a:pt x="18809" y="7811"/>
                        <a:pt x="19103" y="7673"/>
                        <a:pt x="19391" y="7526"/>
                      </a:cubicBezTo>
                      <a:close/>
                      <a:moveTo>
                        <a:pt x="18509" y="7938"/>
                      </a:moveTo>
                      <a:lnTo>
                        <a:pt x="18509" y="7938"/>
                      </a:lnTo>
                      <a:cubicBezTo>
                        <a:pt x="18492" y="7945"/>
                        <a:pt x="18475" y="7953"/>
                        <a:pt x="18458" y="7960"/>
                      </a:cubicBezTo>
                      <a:lnTo>
                        <a:pt x="18458" y="7960"/>
                      </a:lnTo>
                      <a:cubicBezTo>
                        <a:pt x="18475" y="7953"/>
                        <a:pt x="18493" y="7946"/>
                        <a:pt x="18509" y="7938"/>
                      </a:cubicBezTo>
                      <a:close/>
                      <a:moveTo>
                        <a:pt x="7541" y="7903"/>
                      </a:moveTo>
                      <a:cubicBezTo>
                        <a:pt x="7683" y="7964"/>
                        <a:pt x="7827" y="8023"/>
                        <a:pt x="7971" y="8080"/>
                      </a:cubicBezTo>
                      <a:lnTo>
                        <a:pt x="7971" y="8080"/>
                      </a:lnTo>
                      <a:cubicBezTo>
                        <a:pt x="7938" y="8067"/>
                        <a:pt x="7905" y="8053"/>
                        <a:pt x="7872" y="8039"/>
                      </a:cubicBezTo>
                      <a:cubicBezTo>
                        <a:pt x="7761" y="7995"/>
                        <a:pt x="7651" y="7950"/>
                        <a:pt x="7541" y="7903"/>
                      </a:cubicBezTo>
                      <a:close/>
                      <a:moveTo>
                        <a:pt x="7971" y="8080"/>
                      </a:moveTo>
                      <a:cubicBezTo>
                        <a:pt x="8006" y="8094"/>
                        <a:pt x="8042" y="8108"/>
                        <a:pt x="8077" y="8121"/>
                      </a:cubicBezTo>
                      <a:lnTo>
                        <a:pt x="8077" y="8121"/>
                      </a:lnTo>
                      <a:cubicBezTo>
                        <a:pt x="8042" y="8108"/>
                        <a:pt x="8006" y="8094"/>
                        <a:pt x="7971" y="8080"/>
                      </a:cubicBezTo>
                      <a:close/>
                      <a:moveTo>
                        <a:pt x="8077" y="8121"/>
                      </a:moveTo>
                      <a:cubicBezTo>
                        <a:pt x="8130" y="8141"/>
                        <a:pt x="8183" y="8161"/>
                        <a:pt x="8237" y="8181"/>
                      </a:cubicBezTo>
                      <a:lnTo>
                        <a:pt x="8237" y="8181"/>
                      </a:lnTo>
                      <a:cubicBezTo>
                        <a:pt x="8232" y="8179"/>
                        <a:pt x="8227" y="8177"/>
                        <a:pt x="8223" y="8174"/>
                      </a:cubicBezTo>
                      <a:cubicBezTo>
                        <a:pt x="8174" y="8157"/>
                        <a:pt x="8125" y="8139"/>
                        <a:pt x="8077" y="8121"/>
                      </a:cubicBezTo>
                      <a:close/>
                      <a:moveTo>
                        <a:pt x="8237" y="8181"/>
                      </a:moveTo>
                      <a:cubicBezTo>
                        <a:pt x="8251" y="8188"/>
                        <a:pt x="8266" y="8195"/>
                        <a:pt x="8280" y="8199"/>
                      </a:cubicBezTo>
                      <a:cubicBezTo>
                        <a:pt x="8396" y="8241"/>
                        <a:pt x="8511" y="8281"/>
                        <a:pt x="8622" y="8319"/>
                      </a:cubicBezTo>
                      <a:cubicBezTo>
                        <a:pt x="8790" y="8372"/>
                        <a:pt x="8958" y="8429"/>
                        <a:pt x="9131" y="8478"/>
                      </a:cubicBezTo>
                      <a:cubicBezTo>
                        <a:pt x="9232" y="8507"/>
                        <a:pt x="9333" y="8535"/>
                        <a:pt x="9429" y="8564"/>
                      </a:cubicBezTo>
                      <a:cubicBezTo>
                        <a:pt x="9544" y="8593"/>
                        <a:pt x="9655" y="8622"/>
                        <a:pt x="9770" y="8651"/>
                      </a:cubicBezTo>
                      <a:cubicBezTo>
                        <a:pt x="9803" y="8657"/>
                        <a:pt x="9835" y="8664"/>
                        <a:pt x="9867" y="8671"/>
                      </a:cubicBezTo>
                      <a:lnTo>
                        <a:pt x="9867" y="8671"/>
                      </a:lnTo>
                      <a:cubicBezTo>
                        <a:pt x="9310" y="8540"/>
                        <a:pt x="8766" y="8376"/>
                        <a:pt x="8237" y="8181"/>
                      </a:cubicBezTo>
                      <a:close/>
                      <a:moveTo>
                        <a:pt x="9867" y="8671"/>
                      </a:moveTo>
                      <a:cubicBezTo>
                        <a:pt x="9919" y="8684"/>
                        <a:pt x="9972" y="8696"/>
                        <a:pt x="10024" y="8707"/>
                      </a:cubicBezTo>
                      <a:lnTo>
                        <a:pt x="10024" y="8707"/>
                      </a:lnTo>
                      <a:cubicBezTo>
                        <a:pt x="9972" y="8694"/>
                        <a:pt x="9919" y="8683"/>
                        <a:pt x="9867" y="8671"/>
                      </a:cubicBezTo>
                      <a:close/>
                      <a:moveTo>
                        <a:pt x="18458" y="7960"/>
                      </a:moveTo>
                      <a:cubicBezTo>
                        <a:pt x="18427" y="7971"/>
                        <a:pt x="18397" y="7982"/>
                        <a:pt x="18368" y="7997"/>
                      </a:cubicBezTo>
                      <a:cubicBezTo>
                        <a:pt x="17830" y="8218"/>
                        <a:pt x="17272" y="8410"/>
                        <a:pt x="16706" y="8559"/>
                      </a:cubicBezTo>
                      <a:cubicBezTo>
                        <a:pt x="16604" y="8587"/>
                        <a:pt x="16504" y="8612"/>
                        <a:pt x="16407" y="8636"/>
                      </a:cubicBezTo>
                      <a:cubicBezTo>
                        <a:pt x="16307" y="8660"/>
                        <a:pt x="16205" y="8684"/>
                        <a:pt x="16105" y="8708"/>
                      </a:cubicBezTo>
                      <a:cubicBezTo>
                        <a:pt x="16919" y="8528"/>
                        <a:pt x="17705" y="8276"/>
                        <a:pt x="18458" y="7960"/>
                      </a:cubicBezTo>
                      <a:close/>
                      <a:moveTo>
                        <a:pt x="16100" y="8708"/>
                      </a:moveTo>
                      <a:lnTo>
                        <a:pt x="16100" y="8708"/>
                      </a:lnTo>
                      <a:cubicBezTo>
                        <a:pt x="16094" y="8710"/>
                        <a:pt x="16088" y="8711"/>
                        <a:pt x="16082" y="8712"/>
                      </a:cubicBezTo>
                      <a:lnTo>
                        <a:pt x="16082" y="8712"/>
                      </a:lnTo>
                      <a:cubicBezTo>
                        <a:pt x="16088" y="8711"/>
                        <a:pt x="16094" y="8710"/>
                        <a:pt x="16100" y="8708"/>
                      </a:cubicBezTo>
                      <a:close/>
                      <a:moveTo>
                        <a:pt x="16082" y="8712"/>
                      </a:moveTo>
                      <a:cubicBezTo>
                        <a:pt x="16033" y="8723"/>
                        <a:pt x="15984" y="8734"/>
                        <a:pt x="15935" y="8744"/>
                      </a:cubicBezTo>
                      <a:lnTo>
                        <a:pt x="15935" y="8744"/>
                      </a:lnTo>
                      <a:cubicBezTo>
                        <a:pt x="15964" y="8738"/>
                        <a:pt x="15993" y="8733"/>
                        <a:pt x="16023" y="8727"/>
                      </a:cubicBezTo>
                      <a:cubicBezTo>
                        <a:pt x="16041" y="8723"/>
                        <a:pt x="16062" y="8717"/>
                        <a:pt x="16082" y="8712"/>
                      </a:cubicBezTo>
                      <a:close/>
                      <a:moveTo>
                        <a:pt x="15935" y="8744"/>
                      </a:moveTo>
                      <a:cubicBezTo>
                        <a:pt x="15863" y="8758"/>
                        <a:pt x="15793" y="8771"/>
                        <a:pt x="15725" y="8785"/>
                      </a:cubicBezTo>
                      <a:cubicBezTo>
                        <a:pt x="15700" y="8790"/>
                        <a:pt x="15674" y="8796"/>
                        <a:pt x="15648" y="8801"/>
                      </a:cubicBezTo>
                      <a:lnTo>
                        <a:pt x="15648" y="8801"/>
                      </a:lnTo>
                      <a:cubicBezTo>
                        <a:pt x="15744" y="8783"/>
                        <a:pt x="15839" y="8764"/>
                        <a:pt x="15935" y="8744"/>
                      </a:cubicBezTo>
                      <a:close/>
                      <a:moveTo>
                        <a:pt x="10024" y="8707"/>
                      </a:moveTo>
                      <a:cubicBezTo>
                        <a:pt x="10050" y="8714"/>
                        <a:pt x="10076" y="8720"/>
                        <a:pt x="10103" y="8727"/>
                      </a:cubicBezTo>
                      <a:cubicBezTo>
                        <a:pt x="10218" y="8751"/>
                        <a:pt x="10328" y="8771"/>
                        <a:pt x="10443" y="8795"/>
                      </a:cubicBezTo>
                      <a:cubicBezTo>
                        <a:pt x="10631" y="8831"/>
                        <a:pt x="10820" y="8862"/>
                        <a:pt x="11011" y="8890"/>
                      </a:cubicBezTo>
                      <a:lnTo>
                        <a:pt x="11011" y="8890"/>
                      </a:lnTo>
                      <a:cubicBezTo>
                        <a:pt x="10678" y="8840"/>
                        <a:pt x="10349" y="8779"/>
                        <a:pt x="10024" y="8707"/>
                      </a:cubicBezTo>
                      <a:close/>
                      <a:moveTo>
                        <a:pt x="15648" y="8801"/>
                      </a:moveTo>
                      <a:cubicBezTo>
                        <a:pt x="15355" y="8855"/>
                        <a:pt x="15058" y="8901"/>
                        <a:pt x="14759" y="8937"/>
                      </a:cubicBezTo>
                      <a:lnTo>
                        <a:pt x="14759" y="8937"/>
                      </a:lnTo>
                      <a:cubicBezTo>
                        <a:pt x="14970" y="8913"/>
                        <a:pt x="15180" y="8884"/>
                        <a:pt x="15388" y="8847"/>
                      </a:cubicBezTo>
                      <a:cubicBezTo>
                        <a:pt x="15474" y="8833"/>
                        <a:pt x="15561" y="8818"/>
                        <a:pt x="15648" y="8801"/>
                      </a:cubicBezTo>
                      <a:close/>
                      <a:moveTo>
                        <a:pt x="11011" y="8890"/>
                      </a:moveTo>
                      <a:cubicBezTo>
                        <a:pt x="11154" y="8911"/>
                        <a:pt x="11297" y="8930"/>
                        <a:pt x="11442" y="8946"/>
                      </a:cubicBezTo>
                      <a:lnTo>
                        <a:pt x="11442" y="8946"/>
                      </a:lnTo>
                      <a:cubicBezTo>
                        <a:pt x="11297" y="8929"/>
                        <a:pt x="11154" y="8910"/>
                        <a:pt x="11011" y="8890"/>
                      </a:cubicBezTo>
                      <a:close/>
                      <a:moveTo>
                        <a:pt x="11442" y="8946"/>
                      </a:moveTo>
                      <a:cubicBezTo>
                        <a:pt x="11460" y="8949"/>
                        <a:pt x="11478" y="8951"/>
                        <a:pt x="11496" y="8953"/>
                      </a:cubicBezTo>
                      <a:cubicBezTo>
                        <a:pt x="11505" y="8954"/>
                        <a:pt x="11514" y="8955"/>
                        <a:pt x="11523" y="8956"/>
                      </a:cubicBezTo>
                      <a:lnTo>
                        <a:pt x="11523" y="8956"/>
                      </a:lnTo>
                      <a:cubicBezTo>
                        <a:pt x="11496" y="8953"/>
                        <a:pt x="11469" y="8950"/>
                        <a:pt x="11442" y="8946"/>
                      </a:cubicBezTo>
                      <a:close/>
                      <a:moveTo>
                        <a:pt x="14759" y="8937"/>
                      </a:moveTo>
                      <a:cubicBezTo>
                        <a:pt x="14698" y="8944"/>
                        <a:pt x="14637" y="8951"/>
                        <a:pt x="14576" y="8958"/>
                      </a:cubicBezTo>
                      <a:cubicBezTo>
                        <a:pt x="14509" y="8965"/>
                        <a:pt x="14442" y="8972"/>
                        <a:pt x="14375" y="8979"/>
                      </a:cubicBezTo>
                      <a:lnTo>
                        <a:pt x="14375" y="8979"/>
                      </a:lnTo>
                      <a:cubicBezTo>
                        <a:pt x="14503" y="8967"/>
                        <a:pt x="14631" y="8953"/>
                        <a:pt x="14759" y="8937"/>
                      </a:cubicBezTo>
                      <a:close/>
                      <a:moveTo>
                        <a:pt x="11523" y="8956"/>
                      </a:moveTo>
                      <a:cubicBezTo>
                        <a:pt x="11639" y="8968"/>
                        <a:pt x="11755" y="8980"/>
                        <a:pt x="11872" y="8990"/>
                      </a:cubicBezTo>
                      <a:lnTo>
                        <a:pt x="11872" y="8990"/>
                      </a:lnTo>
                      <a:cubicBezTo>
                        <a:pt x="11842" y="8987"/>
                        <a:pt x="11813" y="8984"/>
                        <a:pt x="11784" y="8982"/>
                      </a:cubicBezTo>
                      <a:cubicBezTo>
                        <a:pt x="11698" y="8973"/>
                        <a:pt x="11610" y="8964"/>
                        <a:pt x="11523" y="8956"/>
                      </a:cubicBezTo>
                      <a:close/>
                      <a:moveTo>
                        <a:pt x="14375" y="8979"/>
                      </a:moveTo>
                      <a:lnTo>
                        <a:pt x="14375" y="8979"/>
                      </a:lnTo>
                      <a:cubicBezTo>
                        <a:pt x="14274" y="8988"/>
                        <a:pt x="14173" y="8996"/>
                        <a:pt x="14071" y="9004"/>
                      </a:cubicBezTo>
                      <a:lnTo>
                        <a:pt x="14071" y="9004"/>
                      </a:lnTo>
                      <a:cubicBezTo>
                        <a:pt x="14172" y="8998"/>
                        <a:pt x="14273" y="8989"/>
                        <a:pt x="14375" y="8979"/>
                      </a:cubicBezTo>
                      <a:close/>
                      <a:moveTo>
                        <a:pt x="14071" y="9004"/>
                      </a:moveTo>
                      <a:cubicBezTo>
                        <a:pt x="14057" y="9005"/>
                        <a:pt x="14043" y="9005"/>
                        <a:pt x="14029" y="9006"/>
                      </a:cubicBezTo>
                      <a:cubicBezTo>
                        <a:pt x="13977" y="9010"/>
                        <a:pt x="13926" y="9013"/>
                        <a:pt x="13876" y="9016"/>
                      </a:cubicBezTo>
                      <a:lnTo>
                        <a:pt x="13876" y="9016"/>
                      </a:lnTo>
                      <a:cubicBezTo>
                        <a:pt x="13941" y="9013"/>
                        <a:pt x="14006" y="9008"/>
                        <a:pt x="14071" y="9004"/>
                      </a:cubicBezTo>
                      <a:close/>
                      <a:moveTo>
                        <a:pt x="11872" y="8990"/>
                      </a:moveTo>
                      <a:lnTo>
                        <a:pt x="11872" y="8990"/>
                      </a:lnTo>
                      <a:cubicBezTo>
                        <a:pt x="12057" y="9006"/>
                        <a:pt x="12245" y="9019"/>
                        <a:pt x="12433" y="9026"/>
                      </a:cubicBezTo>
                      <a:lnTo>
                        <a:pt x="12433" y="9026"/>
                      </a:lnTo>
                      <a:cubicBezTo>
                        <a:pt x="12245" y="9018"/>
                        <a:pt x="12058" y="9005"/>
                        <a:pt x="11872" y="8990"/>
                      </a:cubicBezTo>
                      <a:close/>
                      <a:moveTo>
                        <a:pt x="12433" y="9026"/>
                      </a:moveTo>
                      <a:cubicBezTo>
                        <a:pt x="12544" y="9031"/>
                        <a:pt x="12655" y="9035"/>
                        <a:pt x="12766" y="9037"/>
                      </a:cubicBezTo>
                      <a:lnTo>
                        <a:pt x="12766" y="9037"/>
                      </a:lnTo>
                      <a:cubicBezTo>
                        <a:pt x="12707" y="9035"/>
                        <a:pt x="12648" y="9033"/>
                        <a:pt x="12587" y="9030"/>
                      </a:cubicBezTo>
                      <a:cubicBezTo>
                        <a:pt x="12536" y="9029"/>
                        <a:pt x="12484" y="9028"/>
                        <a:pt x="12433" y="9026"/>
                      </a:cubicBezTo>
                      <a:close/>
                      <a:moveTo>
                        <a:pt x="12766" y="9037"/>
                      </a:moveTo>
                      <a:cubicBezTo>
                        <a:pt x="12815" y="9039"/>
                        <a:pt x="12864" y="9039"/>
                        <a:pt x="12913" y="9039"/>
                      </a:cubicBezTo>
                      <a:cubicBezTo>
                        <a:pt x="12864" y="9039"/>
                        <a:pt x="12815" y="9038"/>
                        <a:pt x="12766" y="9037"/>
                      </a:cubicBezTo>
                      <a:close/>
                      <a:moveTo>
                        <a:pt x="13876" y="9016"/>
                      </a:moveTo>
                      <a:cubicBezTo>
                        <a:pt x="13608" y="9032"/>
                        <a:pt x="13338" y="9039"/>
                        <a:pt x="13067" y="9039"/>
                      </a:cubicBezTo>
                      <a:lnTo>
                        <a:pt x="13240" y="9039"/>
                      </a:lnTo>
                      <a:cubicBezTo>
                        <a:pt x="13454" y="9036"/>
                        <a:pt x="13664" y="9029"/>
                        <a:pt x="13876" y="9016"/>
                      </a:cubicBezTo>
                      <a:close/>
                    </a:path>
                  </a:pathLst>
                </a:custGeom>
                <a:solidFill>
                  <a:srgbClr val="4C30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131;p48"/>
                <p:cNvSpPr/>
                <p:nvPr/>
              </p:nvSpPr>
              <p:spPr>
                <a:xfrm>
                  <a:off x="6832112" y="1836900"/>
                  <a:ext cx="626527" cy="221277"/>
                </a:xfrm>
                <a:custGeom>
                  <a:avLst/>
                  <a:gdLst/>
                  <a:ahLst/>
                  <a:cxnLst/>
                  <a:rect l="l" t="t" r="r" b="b"/>
                  <a:pathLst>
                    <a:path w="26168" h="9242" extrusionOk="0">
                      <a:moveTo>
                        <a:pt x="1" y="1"/>
                      </a:moveTo>
                      <a:lnTo>
                        <a:pt x="1" y="1"/>
                      </a:lnTo>
                      <a:cubicBezTo>
                        <a:pt x="25" y="68"/>
                        <a:pt x="48" y="135"/>
                        <a:pt x="72" y="203"/>
                      </a:cubicBezTo>
                      <a:cubicBezTo>
                        <a:pt x="112" y="298"/>
                        <a:pt x="150" y="399"/>
                        <a:pt x="188" y="496"/>
                      </a:cubicBezTo>
                      <a:cubicBezTo>
                        <a:pt x="256" y="664"/>
                        <a:pt x="323" y="822"/>
                        <a:pt x="394" y="986"/>
                      </a:cubicBezTo>
                      <a:cubicBezTo>
                        <a:pt x="404" y="1000"/>
                        <a:pt x="409" y="1015"/>
                        <a:pt x="414" y="1028"/>
                      </a:cubicBezTo>
                      <a:cubicBezTo>
                        <a:pt x="496" y="1212"/>
                        <a:pt x="582" y="1389"/>
                        <a:pt x="669" y="1562"/>
                      </a:cubicBezTo>
                      <a:cubicBezTo>
                        <a:pt x="693" y="1605"/>
                        <a:pt x="717" y="1649"/>
                        <a:pt x="740" y="1696"/>
                      </a:cubicBezTo>
                      <a:cubicBezTo>
                        <a:pt x="746" y="1711"/>
                        <a:pt x="755" y="1725"/>
                        <a:pt x="760" y="1740"/>
                      </a:cubicBezTo>
                      <a:cubicBezTo>
                        <a:pt x="846" y="1904"/>
                        <a:pt x="933" y="2057"/>
                        <a:pt x="1019" y="2215"/>
                      </a:cubicBezTo>
                      <a:cubicBezTo>
                        <a:pt x="1077" y="2312"/>
                        <a:pt x="1135" y="2412"/>
                        <a:pt x="1192" y="2509"/>
                      </a:cubicBezTo>
                      <a:cubicBezTo>
                        <a:pt x="1274" y="2638"/>
                        <a:pt x="1356" y="2769"/>
                        <a:pt x="1438" y="2898"/>
                      </a:cubicBezTo>
                      <a:cubicBezTo>
                        <a:pt x="1769" y="3403"/>
                        <a:pt x="2130" y="3888"/>
                        <a:pt x="2523" y="4344"/>
                      </a:cubicBezTo>
                      <a:lnTo>
                        <a:pt x="2523" y="4349"/>
                      </a:lnTo>
                      <a:cubicBezTo>
                        <a:pt x="2754" y="4619"/>
                        <a:pt x="2995" y="4878"/>
                        <a:pt x="3244" y="5127"/>
                      </a:cubicBezTo>
                      <a:cubicBezTo>
                        <a:pt x="3312" y="5200"/>
                        <a:pt x="3384" y="5267"/>
                        <a:pt x="3456" y="5340"/>
                      </a:cubicBezTo>
                      <a:cubicBezTo>
                        <a:pt x="3508" y="5387"/>
                        <a:pt x="3561" y="5440"/>
                        <a:pt x="3614" y="5488"/>
                      </a:cubicBezTo>
                      <a:cubicBezTo>
                        <a:pt x="3716" y="5584"/>
                        <a:pt x="3821" y="5675"/>
                        <a:pt x="3927" y="5772"/>
                      </a:cubicBezTo>
                      <a:cubicBezTo>
                        <a:pt x="3946" y="5786"/>
                        <a:pt x="3960" y="5801"/>
                        <a:pt x="3980" y="5815"/>
                      </a:cubicBezTo>
                      <a:cubicBezTo>
                        <a:pt x="4100" y="5921"/>
                        <a:pt x="4215" y="6021"/>
                        <a:pt x="4340" y="6118"/>
                      </a:cubicBezTo>
                      <a:cubicBezTo>
                        <a:pt x="4542" y="6287"/>
                        <a:pt x="4748" y="6445"/>
                        <a:pt x="4960" y="6593"/>
                      </a:cubicBezTo>
                      <a:cubicBezTo>
                        <a:pt x="5032" y="6646"/>
                        <a:pt x="5104" y="6699"/>
                        <a:pt x="5171" y="6748"/>
                      </a:cubicBezTo>
                      <a:cubicBezTo>
                        <a:pt x="5402" y="6906"/>
                        <a:pt x="5637" y="7059"/>
                        <a:pt x="5873" y="7203"/>
                      </a:cubicBezTo>
                      <a:cubicBezTo>
                        <a:pt x="5936" y="7243"/>
                        <a:pt x="5994" y="7276"/>
                        <a:pt x="6056" y="7314"/>
                      </a:cubicBezTo>
                      <a:cubicBezTo>
                        <a:pt x="6657" y="7671"/>
                        <a:pt x="7291" y="7982"/>
                        <a:pt x="7944" y="8241"/>
                      </a:cubicBezTo>
                      <a:cubicBezTo>
                        <a:pt x="8059" y="8290"/>
                        <a:pt x="8175" y="8334"/>
                        <a:pt x="8295" y="8376"/>
                      </a:cubicBezTo>
                      <a:cubicBezTo>
                        <a:pt x="8314" y="8386"/>
                        <a:pt x="8334" y="8396"/>
                        <a:pt x="8352" y="8401"/>
                      </a:cubicBezTo>
                      <a:cubicBezTo>
                        <a:pt x="8468" y="8443"/>
                        <a:pt x="8583" y="8483"/>
                        <a:pt x="8694" y="8521"/>
                      </a:cubicBezTo>
                      <a:cubicBezTo>
                        <a:pt x="8862" y="8574"/>
                        <a:pt x="9030" y="8631"/>
                        <a:pt x="9203" y="8680"/>
                      </a:cubicBezTo>
                      <a:cubicBezTo>
                        <a:pt x="9304" y="8709"/>
                        <a:pt x="9405" y="8737"/>
                        <a:pt x="9501" y="8766"/>
                      </a:cubicBezTo>
                      <a:cubicBezTo>
                        <a:pt x="9616" y="8795"/>
                        <a:pt x="9727" y="8824"/>
                        <a:pt x="9842" y="8853"/>
                      </a:cubicBezTo>
                      <a:cubicBezTo>
                        <a:pt x="9953" y="8876"/>
                        <a:pt x="10064" y="8900"/>
                        <a:pt x="10175" y="8929"/>
                      </a:cubicBezTo>
                      <a:cubicBezTo>
                        <a:pt x="10290" y="8953"/>
                        <a:pt x="10400" y="8973"/>
                        <a:pt x="10515" y="8997"/>
                      </a:cubicBezTo>
                      <a:cubicBezTo>
                        <a:pt x="10861" y="9064"/>
                        <a:pt x="11213" y="9112"/>
                        <a:pt x="11568" y="9155"/>
                      </a:cubicBezTo>
                      <a:cubicBezTo>
                        <a:pt x="11664" y="9164"/>
                        <a:pt x="11760" y="9175"/>
                        <a:pt x="11856" y="9184"/>
                      </a:cubicBezTo>
                      <a:cubicBezTo>
                        <a:pt x="12120" y="9208"/>
                        <a:pt x="12389" y="9228"/>
                        <a:pt x="12659" y="9232"/>
                      </a:cubicBezTo>
                      <a:cubicBezTo>
                        <a:pt x="12770" y="9237"/>
                        <a:pt x="12875" y="9241"/>
                        <a:pt x="12985" y="9241"/>
                      </a:cubicBezTo>
                      <a:lnTo>
                        <a:pt x="13312" y="9241"/>
                      </a:lnTo>
                      <a:cubicBezTo>
                        <a:pt x="13577" y="9237"/>
                        <a:pt x="13837" y="9228"/>
                        <a:pt x="14101" y="9208"/>
                      </a:cubicBezTo>
                      <a:cubicBezTo>
                        <a:pt x="14283" y="9199"/>
                        <a:pt x="14465" y="9179"/>
                        <a:pt x="14648" y="9160"/>
                      </a:cubicBezTo>
                      <a:cubicBezTo>
                        <a:pt x="14922" y="9131"/>
                        <a:pt x="15192" y="9097"/>
                        <a:pt x="15460" y="9049"/>
                      </a:cubicBezTo>
                      <a:cubicBezTo>
                        <a:pt x="15571" y="9030"/>
                        <a:pt x="15687" y="9011"/>
                        <a:pt x="15797" y="8987"/>
                      </a:cubicBezTo>
                      <a:cubicBezTo>
                        <a:pt x="15893" y="8968"/>
                        <a:pt x="15993" y="8949"/>
                        <a:pt x="16095" y="8929"/>
                      </a:cubicBezTo>
                      <a:cubicBezTo>
                        <a:pt x="16119" y="8924"/>
                        <a:pt x="16148" y="8915"/>
                        <a:pt x="16172" y="8910"/>
                      </a:cubicBezTo>
                      <a:lnTo>
                        <a:pt x="16177" y="8910"/>
                      </a:lnTo>
                      <a:cubicBezTo>
                        <a:pt x="16277" y="8886"/>
                        <a:pt x="16379" y="8862"/>
                        <a:pt x="16479" y="8838"/>
                      </a:cubicBezTo>
                      <a:cubicBezTo>
                        <a:pt x="16576" y="8814"/>
                        <a:pt x="16676" y="8789"/>
                        <a:pt x="16778" y="8761"/>
                      </a:cubicBezTo>
                      <a:cubicBezTo>
                        <a:pt x="17344" y="8612"/>
                        <a:pt x="17902" y="8420"/>
                        <a:pt x="18440" y="8199"/>
                      </a:cubicBezTo>
                      <a:cubicBezTo>
                        <a:pt x="18488" y="8175"/>
                        <a:pt x="18541" y="8161"/>
                        <a:pt x="18588" y="8137"/>
                      </a:cubicBezTo>
                      <a:cubicBezTo>
                        <a:pt x="18896" y="8006"/>
                        <a:pt x="19194" y="7862"/>
                        <a:pt x="19493" y="7713"/>
                      </a:cubicBezTo>
                      <a:cubicBezTo>
                        <a:pt x="19584" y="7665"/>
                        <a:pt x="19670" y="7622"/>
                        <a:pt x="19752" y="7574"/>
                      </a:cubicBezTo>
                      <a:cubicBezTo>
                        <a:pt x="20132" y="7372"/>
                        <a:pt x="20497" y="7156"/>
                        <a:pt x="20848" y="6915"/>
                      </a:cubicBezTo>
                      <a:cubicBezTo>
                        <a:pt x="20919" y="6868"/>
                        <a:pt x="20992" y="6819"/>
                        <a:pt x="21063" y="6771"/>
                      </a:cubicBezTo>
                      <a:cubicBezTo>
                        <a:pt x="21136" y="6724"/>
                        <a:pt x="21208" y="6671"/>
                        <a:pt x="21276" y="6622"/>
                      </a:cubicBezTo>
                      <a:cubicBezTo>
                        <a:pt x="21328" y="6584"/>
                        <a:pt x="21376" y="6551"/>
                        <a:pt x="21424" y="6511"/>
                      </a:cubicBezTo>
                      <a:cubicBezTo>
                        <a:pt x="21626" y="6363"/>
                        <a:pt x="21828" y="6209"/>
                        <a:pt x="22020" y="6050"/>
                      </a:cubicBezTo>
                      <a:cubicBezTo>
                        <a:pt x="22048" y="6027"/>
                        <a:pt x="22073" y="6003"/>
                        <a:pt x="22102" y="5979"/>
                      </a:cubicBezTo>
                      <a:cubicBezTo>
                        <a:pt x="22126" y="5959"/>
                        <a:pt x="22155" y="5941"/>
                        <a:pt x="22179" y="5916"/>
                      </a:cubicBezTo>
                      <a:cubicBezTo>
                        <a:pt x="22376" y="5748"/>
                        <a:pt x="22573" y="5570"/>
                        <a:pt x="22765" y="5387"/>
                      </a:cubicBezTo>
                      <a:cubicBezTo>
                        <a:pt x="22798" y="5353"/>
                        <a:pt x="22837" y="5315"/>
                        <a:pt x="22875" y="5282"/>
                      </a:cubicBezTo>
                      <a:cubicBezTo>
                        <a:pt x="22986" y="5171"/>
                        <a:pt x="23097" y="5061"/>
                        <a:pt x="23202" y="4950"/>
                      </a:cubicBezTo>
                      <a:cubicBezTo>
                        <a:pt x="23279" y="4868"/>
                        <a:pt x="23356" y="4787"/>
                        <a:pt x="23432" y="4705"/>
                      </a:cubicBezTo>
                      <a:cubicBezTo>
                        <a:pt x="23457" y="4681"/>
                        <a:pt x="23476" y="4657"/>
                        <a:pt x="23501" y="4628"/>
                      </a:cubicBezTo>
                      <a:cubicBezTo>
                        <a:pt x="23563" y="4561"/>
                        <a:pt x="23625" y="4488"/>
                        <a:pt x="23687" y="4417"/>
                      </a:cubicBezTo>
                      <a:cubicBezTo>
                        <a:pt x="23885" y="4191"/>
                        <a:pt x="24067" y="3965"/>
                        <a:pt x="24250" y="3730"/>
                      </a:cubicBezTo>
                      <a:cubicBezTo>
                        <a:pt x="24413" y="3513"/>
                        <a:pt x="24572" y="3288"/>
                        <a:pt x="24725" y="3062"/>
                      </a:cubicBezTo>
                      <a:cubicBezTo>
                        <a:pt x="24769" y="2994"/>
                        <a:pt x="24812" y="2931"/>
                        <a:pt x="24856" y="2865"/>
                      </a:cubicBezTo>
                      <a:cubicBezTo>
                        <a:pt x="24951" y="2716"/>
                        <a:pt x="25043" y="2572"/>
                        <a:pt x="25134" y="2417"/>
                      </a:cubicBezTo>
                      <a:cubicBezTo>
                        <a:pt x="25202" y="2297"/>
                        <a:pt x="25273" y="2177"/>
                        <a:pt x="25341" y="2057"/>
                      </a:cubicBezTo>
                      <a:cubicBezTo>
                        <a:pt x="25437" y="1880"/>
                        <a:pt x="25533" y="1707"/>
                        <a:pt x="25619" y="1523"/>
                      </a:cubicBezTo>
                      <a:cubicBezTo>
                        <a:pt x="25624" y="1514"/>
                        <a:pt x="25630" y="1505"/>
                        <a:pt x="25634" y="1494"/>
                      </a:cubicBezTo>
                      <a:cubicBezTo>
                        <a:pt x="25639" y="1485"/>
                        <a:pt x="25643" y="1480"/>
                        <a:pt x="25648" y="1471"/>
                      </a:cubicBezTo>
                      <a:cubicBezTo>
                        <a:pt x="25706" y="1356"/>
                        <a:pt x="25763" y="1235"/>
                        <a:pt x="25816" y="1119"/>
                      </a:cubicBezTo>
                      <a:cubicBezTo>
                        <a:pt x="25826" y="1101"/>
                        <a:pt x="25831" y="1081"/>
                        <a:pt x="25841" y="1062"/>
                      </a:cubicBezTo>
                      <a:cubicBezTo>
                        <a:pt x="25956" y="808"/>
                        <a:pt x="26067" y="549"/>
                        <a:pt x="26167" y="283"/>
                      </a:cubicBezTo>
                      <a:lnTo>
                        <a:pt x="26167" y="283"/>
                      </a:lnTo>
                      <a:cubicBezTo>
                        <a:pt x="25115" y="1385"/>
                        <a:pt x="23923" y="2350"/>
                        <a:pt x="22625" y="3153"/>
                      </a:cubicBezTo>
                      <a:cubicBezTo>
                        <a:pt x="22438" y="3965"/>
                        <a:pt x="22193" y="4739"/>
                        <a:pt x="21564" y="5104"/>
                      </a:cubicBezTo>
                      <a:cubicBezTo>
                        <a:pt x="21299" y="5258"/>
                        <a:pt x="20997" y="5329"/>
                        <a:pt x="20699" y="5329"/>
                      </a:cubicBezTo>
                      <a:cubicBezTo>
                        <a:pt x="20329" y="5329"/>
                        <a:pt x="19959" y="5220"/>
                        <a:pt x="19661" y="4998"/>
                      </a:cubicBezTo>
                      <a:cubicBezTo>
                        <a:pt x="19915" y="4892"/>
                        <a:pt x="20079" y="4681"/>
                        <a:pt x="20160" y="4426"/>
                      </a:cubicBezTo>
                      <a:lnTo>
                        <a:pt x="20160" y="4426"/>
                      </a:lnTo>
                      <a:cubicBezTo>
                        <a:pt x="18089" y="5296"/>
                        <a:pt x="15820" y="5791"/>
                        <a:pt x="13447" y="5819"/>
                      </a:cubicBezTo>
                      <a:cubicBezTo>
                        <a:pt x="13875" y="6633"/>
                        <a:pt x="14850" y="6877"/>
                        <a:pt x="15244" y="7545"/>
                      </a:cubicBezTo>
                      <a:cubicBezTo>
                        <a:pt x="15388" y="7786"/>
                        <a:pt x="15460" y="8079"/>
                        <a:pt x="15398" y="8478"/>
                      </a:cubicBezTo>
                      <a:cubicBezTo>
                        <a:pt x="15374" y="8660"/>
                        <a:pt x="15259" y="8742"/>
                        <a:pt x="15081" y="8742"/>
                      </a:cubicBezTo>
                      <a:cubicBezTo>
                        <a:pt x="14234" y="8742"/>
                        <a:pt x="11899" y="6921"/>
                        <a:pt x="10203" y="5570"/>
                      </a:cubicBezTo>
                      <a:cubicBezTo>
                        <a:pt x="6185" y="4888"/>
                        <a:pt x="2629" y="2874"/>
                        <a:pt x="1" y="1"/>
                      </a:cubicBezTo>
                      <a:close/>
                    </a:path>
                  </a:pathLst>
                </a:custGeom>
                <a:solidFill>
                  <a:srgbClr val="1A0A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132;p48"/>
                <p:cNvSpPr/>
                <p:nvPr/>
              </p:nvSpPr>
              <p:spPr>
                <a:xfrm>
                  <a:off x="7076398" y="1970259"/>
                  <a:ext cx="125890" cy="75970"/>
                </a:xfrm>
                <a:custGeom>
                  <a:avLst/>
                  <a:gdLst/>
                  <a:ahLst/>
                  <a:cxnLst/>
                  <a:rect l="l" t="t" r="r" b="b"/>
                  <a:pathLst>
                    <a:path w="5258" h="3173" extrusionOk="0">
                      <a:moveTo>
                        <a:pt x="0" y="0"/>
                      </a:moveTo>
                      <a:lnTo>
                        <a:pt x="0" y="0"/>
                      </a:lnTo>
                      <a:cubicBezTo>
                        <a:pt x="1696" y="1351"/>
                        <a:pt x="4031" y="3172"/>
                        <a:pt x="4878" y="3172"/>
                      </a:cubicBezTo>
                      <a:cubicBezTo>
                        <a:pt x="5056" y="3172"/>
                        <a:pt x="5171" y="3090"/>
                        <a:pt x="5195" y="2908"/>
                      </a:cubicBezTo>
                      <a:cubicBezTo>
                        <a:pt x="5257" y="2509"/>
                        <a:pt x="5185" y="2216"/>
                        <a:pt x="5041" y="1975"/>
                      </a:cubicBezTo>
                      <a:cubicBezTo>
                        <a:pt x="4647" y="1307"/>
                        <a:pt x="3672" y="1063"/>
                        <a:pt x="3244" y="249"/>
                      </a:cubicBezTo>
                      <a:lnTo>
                        <a:pt x="2820" y="249"/>
                      </a:lnTo>
                      <a:cubicBezTo>
                        <a:pt x="1860" y="240"/>
                        <a:pt x="917" y="154"/>
                        <a:pt x="0" y="0"/>
                      </a:cubicBezTo>
                      <a:close/>
                    </a:path>
                  </a:pathLst>
                </a:custGeom>
                <a:solidFill>
                  <a:srgbClr val="002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133;p48"/>
                <p:cNvSpPr/>
                <p:nvPr/>
              </p:nvSpPr>
              <p:spPr>
                <a:xfrm>
                  <a:off x="7302846" y="1912366"/>
                  <a:ext cx="70990" cy="52147"/>
                </a:xfrm>
                <a:custGeom>
                  <a:avLst/>
                  <a:gdLst/>
                  <a:ahLst/>
                  <a:cxnLst/>
                  <a:rect l="l" t="t" r="r" b="b"/>
                  <a:pathLst>
                    <a:path w="2965" h="2178" extrusionOk="0">
                      <a:moveTo>
                        <a:pt x="2964" y="1"/>
                      </a:moveTo>
                      <a:lnTo>
                        <a:pt x="2964" y="1"/>
                      </a:lnTo>
                      <a:cubicBezTo>
                        <a:pt x="2181" y="486"/>
                        <a:pt x="1360" y="914"/>
                        <a:pt x="499" y="1274"/>
                      </a:cubicBezTo>
                      <a:cubicBezTo>
                        <a:pt x="418" y="1529"/>
                        <a:pt x="254" y="1740"/>
                        <a:pt x="0" y="1846"/>
                      </a:cubicBezTo>
                      <a:cubicBezTo>
                        <a:pt x="298" y="2068"/>
                        <a:pt x="668" y="2177"/>
                        <a:pt x="1038" y="2177"/>
                      </a:cubicBezTo>
                      <a:cubicBezTo>
                        <a:pt x="1336" y="2177"/>
                        <a:pt x="1638" y="2106"/>
                        <a:pt x="1903" y="1952"/>
                      </a:cubicBezTo>
                      <a:cubicBezTo>
                        <a:pt x="2532" y="1587"/>
                        <a:pt x="2777" y="813"/>
                        <a:pt x="2964" y="1"/>
                      </a:cubicBezTo>
                      <a:close/>
                    </a:path>
                  </a:pathLst>
                </a:custGeom>
                <a:solidFill>
                  <a:srgbClr val="0028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134;p48"/>
                <p:cNvSpPr/>
                <p:nvPr/>
              </p:nvSpPr>
              <p:spPr>
                <a:xfrm>
                  <a:off x="6669303" y="1819278"/>
                  <a:ext cx="456129" cy="131301"/>
                </a:xfrm>
                <a:custGeom>
                  <a:avLst/>
                  <a:gdLst/>
                  <a:ahLst/>
                  <a:cxnLst/>
                  <a:rect l="l" t="t" r="r" b="b"/>
                  <a:pathLst>
                    <a:path w="19051" h="5484" extrusionOk="0">
                      <a:moveTo>
                        <a:pt x="9711" y="1"/>
                      </a:moveTo>
                      <a:cubicBezTo>
                        <a:pt x="9179" y="1"/>
                        <a:pt x="8638" y="139"/>
                        <a:pt x="8083" y="448"/>
                      </a:cubicBezTo>
                      <a:cubicBezTo>
                        <a:pt x="7233" y="919"/>
                        <a:pt x="4955" y="3033"/>
                        <a:pt x="4787" y="3971"/>
                      </a:cubicBezTo>
                      <a:cubicBezTo>
                        <a:pt x="4793" y="3934"/>
                        <a:pt x="4749" y="3917"/>
                        <a:pt x="4663" y="3917"/>
                      </a:cubicBezTo>
                      <a:cubicBezTo>
                        <a:pt x="4100" y="3917"/>
                        <a:pt x="1743" y="4644"/>
                        <a:pt x="1" y="5278"/>
                      </a:cubicBezTo>
                      <a:lnTo>
                        <a:pt x="19051" y="5484"/>
                      </a:lnTo>
                      <a:cubicBezTo>
                        <a:pt x="18723" y="4494"/>
                        <a:pt x="16479" y="3971"/>
                        <a:pt x="15873" y="3764"/>
                      </a:cubicBezTo>
                      <a:cubicBezTo>
                        <a:pt x="14225" y="3201"/>
                        <a:pt x="15028" y="3778"/>
                        <a:pt x="13764" y="2649"/>
                      </a:cubicBezTo>
                      <a:cubicBezTo>
                        <a:pt x="13125" y="2077"/>
                        <a:pt x="12798" y="1313"/>
                        <a:pt x="12038" y="813"/>
                      </a:cubicBezTo>
                      <a:cubicBezTo>
                        <a:pt x="11274" y="307"/>
                        <a:pt x="10503" y="1"/>
                        <a:pt x="97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35;p48"/>
                <p:cNvSpPr/>
                <p:nvPr/>
              </p:nvSpPr>
              <p:spPr>
                <a:xfrm>
                  <a:off x="7190531" y="1474386"/>
                  <a:ext cx="464054" cy="118276"/>
                </a:xfrm>
                <a:custGeom>
                  <a:avLst/>
                  <a:gdLst/>
                  <a:ahLst/>
                  <a:cxnLst/>
                  <a:rect l="l" t="t" r="r" b="b"/>
                  <a:pathLst>
                    <a:path w="19382" h="4940" extrusionOk="0">
                      <a:moveTo>
                        <a:pt x="8741" y="0"/>
                      </a:moveTo>
                      <a:cubicBezTo>
                        <a:pt x="7724" y="0"/>
                        <a:pt x="6818" y="611"/>
                        <a:pt x="5858" y="1497"/>
                      </a:cubicBezTo>
                      <a:cubicBezTo>
                        <a:pt x="4532" y="2719"/>
                        <a:pt x="4483" y="2935"/>
                        <a:pt x="2908" y="3589"/>
                      </a:cubicBezTo>
                      <a:cubicBezTo>
                        <a:pt x="1879" y="4012"/>
                        <a:pt x="918" y="4223"/>
                        <a:pt x="0" y="4727"/>
                      </a:cubicBezTo>
                      <a:lnTo>
                        <a:pt x="19381" y="4939"/>
                      </a:lnTo>
                      <a:cubicBezTo>
                        <a:pt x="17891" y="2622"/>
                        <a:pt x="15657" y="3535"/>
                        <a:pt x="13446" y="2945"/>
                      </a:cubicBezTo>
                      <a:cubicBezTo>
                        <a:pt x="11851" y="2512"/>
                        <a:pt x="11481" y="1075"/>
                        <a:pt x="10169" y="388"/>
                      </a:cubicBezTo>
                      <a:cubicBezTo>
                        <a:pt x="9662" y="120"/>
                        <a:pt x="9191" y="0"/>
                        <a:pt x="87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36;p48"/>
                <p:cNvSpPr/>
                <p:nvPr/>
              </p:nvSpPr>
              <p:spPr>
                <a:xfrm>
                  <a:off x="7000308" y="1667770"/>
                  <a:ext cx="62155" cy="39361"/>
                </a:xfrm>
                <a:custGeom>
                  <a:avLst/>
                  <a:gdLst/>
                  <a:ahLst/>
                  <a:cxnLst/>
                  <a:rect l="l" t="t" r="r" b="b"/>
                  <a:pathLst>
                    <a:path w="2596" h="1644" extrusionOk="0">
                      <a:moveTo>
                        <a:pt x="1298" y="0"/>
                      </a:moveTo>
                      <a:cubicBezTo>
                        <a:pt x="583" y="0"/>
                        <a:pt x="1" y="369"/>
                        <a:pt x="1" y="822"/>
                      </a:cubicBezTo>
                      <a:cubicBezTo>
                        <a:pt x="1" y="1278"/>
                        <a:pt x="583" y="1644"/>
                        <a:pt x="1298" y="1644"/>
                      </a:cubicBezTo>
                      <a:cubicBezTo>
                        <a:pt x="2015" y="1644"/>
                        <a:pt x="2596" y="1278"/>
                        <a:pt x="2596" y="822"/>
                      </a:cubicBezTo>
                      <a:cubicBezTo>
                        <a:pt x="2596" y="369"/>
                        <a:pt x="2015" y="0"/>
                        <a:pt x="12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37;p48"/>
                <p:cNvSpPr/>
                <p:nvPr/>
              </p:nvSpPr>
              <p:spPr>
                <a:xfrm>
                  <a:off x="7217563" y="1667770"/>
                  <a:ext cx="62155" cy="39361"/>
                </a:xfrm>
                <a:custGeom>
                  <a:avLst/>
                  <a:gdLst/>
                  <a:ahLst/>
                  <a:cxnLst/>
                  <a:rect l="l" t="t" r="r" b="b"/>
                  <a:pathLst>
                    <a:path w="2596" h="1644" extrusionOk="0">
                      <a:moveTo>
                        <a:pt x="1298" y="0"/>
                      </a:moveTo>
                      <a:cubicBezTo>
                        <a:pt x="577" y="0"/>
                        <a:pt x="0" y="369"/>
                        <a:pt x="0" y="822"/>
                      </a:cubicBezTo>
                      <a:cubicBezTo>
                        <a:pt x="0" y="1278"/>
                        <a:pt x="577" y="1644"/>
                        <a:pt x="1298" y="1644"/>
                      </a:cubicBezTo>
                      <a:cubicBezTo>
                        <a:pt x="2014" y="1644"/>
                        <a:pt x="2595" y="1278"/>
                        <a:pt x="2595" y="822"/>
                      </a:cubicBezTo>
                      <a:cubicBezTo>
                        <a:pt x="2595" y="369"/>
                        <a:pt x="2014" y="0"/>
                        <a:pt x="12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38;p48"/>
                <p:cNvSpPr/>
                <p:nvPr/>
              </p:nvSpPr>
              <p:spPr>
                <a:xfrm>
                  <a:off x="7093660" y="1659869"/>
                  <a:ext cx="94238" cy="36560"/>
                </a:xfrm>
                <a:custGeom>
                  <a:avLst/>
                  <a:gdLst/>
                  <a:ahLst/>
                  <a:cxnLst/>
                  <a:rect l="l" t="t" r="r" b="b"/>
                  <a:pathLst>
                    <a:path w="3936" h="1527" extrusionOk="0">
                      <a:moveTo>
                        <a:pt x="3794" y="0"/>
                      </a:moveTo>
                      <a:cubicBezTo>
                        <a:pt x="3743" y="0"/>
                        <a:pt x="3695" y="32"/>
                        <a:pt x="3676" y="85"/>
                      </a:cubicBezTo>
                      <a:cubicBezTo>
                        <a:pt x="3676" y="85"/>
                        <a:pt x="3647" y="162"/>
                        <a:pt x="3585" y="277"/>
                      </a:cubicBezTo>
                      <a:cubicBezTo>
                        <a:pt x="3489" y="446"/>
                        <a:pt x="3310" y="699"/>
                        <a:pt x="3032" y="907"/>
                      </a:cubicBezTo>
                      <a:cubicBezTo>
                        <a:pt x="2888" y="1007"/>
                        <a:pt x="2720" y="1103"/>
                        <a:pt x="2523" y="1171"/>
                      </a:cubicBezTo>
                      <a:cubicBezTo>
                        <a:pt x="2321" y="1238"/>
                        <a:pt x="2090" y="1276"/>
                        <a:pt x="1821" y="1276"/>
                      </a:cubicBezTo>
                      <a:cubicBezTo>
                        <a:pt x="1460" y="1276"/>
                        <a:pt x="1187" y="1200"/>
                        <a:pt x="975" y="1094"/>
                      </a:cubicBezTo>
                      <a:cubicBezTo>
                        <a:pt x="817" y="1007"/>
                        <a:pt x="692" y="907"/>
                        <a:pt x="595" y="801"/>
                      </a:cubicBezTo>
                      <a:cubicBezTo>
                        <a:pt x="451" y="637"/>
                        <a:pt x="365" y="464"/>
                        <a:pt x="317" y="330"/>
                      </a:cubicBezTo>
                      <a:cubicBezTo>
                        <a:pt x="289" y="262"/>
                        <a:pt x="274" y="205"/>
                        <a:pt x="264" y="167"/>
                      </a:cubicBezTo>
                      <a:cubicBezTo>
                        <a:pt x="260" y="147"/>
                        <a:pt x="260" y="133"/>
                        <a:pt x="254" y="123"/>
                      </a:cubicBezTo>
                      <a:lnTo>
                        <a:pt x="254" y="109"/>
                      </a:lnTo>
                      <a:cubicBezTo>
                        <a:pt x="246" y="48"/>
                        <a:pt x="192" y="2"/>
                        <a:pt x="132" y="2"/>
                      </a:cubicBezTo>
                      <a:cubicBezTo>
                        <a:pt x="127" y="2"/>
                        <a:pt x="121" y="2"/>
                        <a:pt x="116" y="3"/>
                      </a:cubicBezTo>
                      <a:cubicBezTo>
                        <a:pt x="48" y="13"/>
                        <a:pt x="0" y="75"/>
                        <a:pt x="10" y="142"/>
                      </a:cubicBezTo>
                      <a:cubicBezTo>
                        <a:pt x="10" y="147"/>
                        <a:pt x="19" y="234"/>
                        <a:pt x="63" y="364"/>
                      </a:cubicBezTo>
                      <a:cubicBezTo>
                        <a:pt x="96" y="460"/>
                        <a:pt x="144" y="580"/>
                        <a:pt x="221" y="710"/>
                      </a:cubicBezTo>
                      <a:cubicBezTo>
                        <a:pt x="278" y="806"/>
                        <a:pt x="351" y="901"/>
                        <a:pt x="437" y="998"/>
                      </a:cubicBezTo>
                      <a:cubicBezTo>
                        <a:pt x="577" y="1142"/>
                        <a:pt x="755" y="1276"/>
                        <a:pt x="981" y="1373"/>
                      </a:cubicBezTo>
                      <a:cubicBezTo>
                        <a:pt x="1211" y="1469"/>
                        <a:pt x="1485" y="1526"/>
                        <a:pt x="1821" y="1526"/>
                      </a:cubicBezTo>
                      <a:cubicBezTo>
                        <a:pt x="2221" y="1526"/>
                        <a:pt x="2552" y="1445"/>
                        <a:pt x="2826" y="1315"/>
                      </a:cubicBezTo>
                      <a:cubicBezTo>
                        <a:pt x="3028" y="1218"/>
                        <a:pt x="3201" y="1099"/>
                        <a:pt x="3339" y="974"/>
                      </a:cubicBezTo>
                      <a:cubicBezTo>
                        <a:pt x="3551" y="786"/>
                        <a:pt x="3691" y="590"/>
                        <a:pt x="3782" y="435"/>
                      </a:cubicBezTo>
                      <a:cubicBezTo>
                        <a:pt x="3873" y="282"/>
                        <a:pt x="3911" y="171"/>
                        <a:pt x="3911" y="167"/>
                      </a:cubicBezTo>
                      <a:cubicBezTo>
                        <a:pt x="3936" y="100"/>
                        <a:pt x="3902" y="32"/>
                        <a:pt x="3835" y="7"/>
                      </a:cubicBezTo>
                      <a:cubicBezTo>
                        <a:pt x="3822" y="3"/>
                        <a:pt x="3808" y="0"/>
                        <a:pt x="37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139;p48"/>
                <p:cNvSpPr/>
                <p:nvPr/>
              </p:nvSpPr>
              <p:spPr>
                <a:xfrm>
                  <a:off x="7002631" y="1649310"/>
                  <a:ext cx="57654" cy="23751"/>
                </a:xfrm>
                <a:custGeom>
                  <a:avLst/>
                  <a:gdLst/>
                  <a:ahLst/>
                  <a:cxnLst/>
                  <a:rect l="l" t="t" r="r" b="b"/>
                  <a:pathLst>
                    <a:path w="2408" h="992" extrusionOk="0">
                      <a:moveTo>
                        <a:pt x="137" y="1"/>
                      </a:moveTo>
                      <a:cubicBezTo>
                        <a:pt x="132" y="1"/>
                        <a:pt x="126" y="1"/>
                        <a:pt x="121" y="2"/>
                      </a:cubicBezTo>
                      <a:cubicBezTo>
                        <a:pt x="48" y="11"/>
                        <a:pt x="1" y="74"/>
                        <a:pt x="10" y="142"/>
                      </a:cubicBezTo>
                      <a:cubicBezTo>
                        <a:pt x="15" y="146"/>
                        <a:pt x="19" y="204"/>
                        <a:pt x="48" y="281"/>
                      </a:cubicBezTo>
                      <a:cubicBezTo>
                        <a:pt x="68" y="339"/>
                        <a:pt x="97" y="415"/>
                        <a:pt x="145" y="492"/>
                      </a:cubicBezTo>
                      <a:cubicBezTo>
                        <a:pt x="178" y="550"/>
                        <a:pt x="221" y="612"/>
                        <a:pt x="279" y="670"/>
                      </a:cubicBezTo>
                      <a:cubicBezTo>
                        <a:pt x="361" y="756"/>
                        <a:pt x="471" y="838"/>
                        <a:pt x="611" y="901"/>
                      </a:cubicBezTo>
                      <a:cubicBezTo>
                        <a:pt x="750" y="958"/>
                        <a:pt x="919" y="992"/>
                        <a:pt x="1121" y="992"/>
                      </a:cubicBezTo>
                      <a:cubicBezTo>
                        <a:pt x="1361" y="992"/>
                        <a:pt x="1558" y="944"/>
                        <a:pt x="1726" y="867"/>
                      </a:cubicBezTo>
                      <a:cubicBezTo>
                        <a:pt x="1851" y="809"/>
                        <a:pt x="1951" y="737"/>
                        <a:pt x="2038" y="661"/>
                      </a:cubicBezTo>
                      <a:cubicBezTo>
                        <a:pt x="2163" y="545"/>
                        <a:pt x="2250" y="425"/>
                        <a:pt x="2303" y="333"/>
                      </a:cubicBezTo>
                      <a:cubicBezTo>
                        <a:pt x="2361" y="237"/>
                        <a:pt x="2384" y="175"/>
                        <a:pt x="2384" y="166"/>
                      </a:cubicBezTo>
                      <a:cubicBezTo>
                        <a:pt x="2408" y="102"/>
                        <a:pt x="2374" y="31"/>
                        <a:pt x="2308" y="7"/>
                      </a:cubicBezTo>
                      <a:cubicBezTo>
                        <a:pt x="2296" y="3"/>
                        <a:pt x="2284" y="1"/>
                        <a:pt x="2271" y="1"/>
                      </a:cubicBezTo>
                      <a:cubicBezTo>
                        <a:pt x="2219" y="1"/>
                        <a:pt x="2168" y="34"/>
                        <a:pt x="2148" y="84"/>
                      </a:cubicBezTo>
                      <a:cubicBezTo>
                        <a:pt x="2148" y="84"/>
                        <a:pt x="2135" y="127"/>
                        <a:pt x="2095" y="189"/>
                      </a:cubicBezTo>
                      <a:cubicBezTo>
                        <a:pt x="2043" y="286"/>
                        <a:pt x="1947" y="425"/>
                        <a:pt x="1789" y="541"/>
                      </a:cubicBezTo>
                      <a:cubicBezTo>
                        <a:pt x="1711" y="598"/>
                        <a:pt x="1620" y="646"/>
                        <a:pt x="1509" y="685"/>
                      </a:cubicBezTo>
                      <a:cubicBezTo>
                        <a:pt x="1399" y="723"/>
                        <a:pt x="1270" y="743"/>
                        <a:pt x="1121" y="743"/>
                      </a:cubicBezTo>
                      <a:cubicBezTo>
                        <a:pt x="913" y="743"/>
                        <a:pt x="764" y="703"/>
                        <a:pt x="649" y="641"/>
                      </a:cubicBezTo>
                      <a:cubicBezTo>
                        <a:pt x="562" y="598"/>
                        <a:pt x="496" y="541"/>
                        <a:pt x="443" y="483"/>
                      </a:cubicBezTo>
                      <a:cubicBezTo>
                        <a:pt x="365" y="397"/>
                        <a:pt x="318" y="300"/>
                        <a:pt x="294" y="228"/>
                      </a:cubicBezTo>
                      <a:cubicBezTo>
                        <a:pt x="279" y="189"/>
                        <a:pt x="270" y="160"/>
                        <a:pt x="265" y="137"/>
                      </a:cubicBezTo>
                      <a:cubicBezTo>
                        <a:pt x="265" y="127"/>
                        <a:pt x="260" y="117"/>
                        <a:pt x="260" y="113"/>
                      </a:cubicBezTo>
                      <a:lnTo>
                        <a:pt x="260" y="108"/>
                      </a:lnTo>
                      <a:cubicBezTo>
                        <a:pt x="251" y="46"/>
                        <a:pt x="198" y="1"/>
                        <a:pt x="1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140;p48"/>
                <p:cNvSpPr/>
                <p:nvPr/>
              </p:nvSpPr>
              <p:spPr>
                <a:xfrm>
                  <a:off x="7219861" y="1649310"/>
                  <a:ext cx="57677" cy="23751"/>
                </a:xfrm>
                <a:custGeom>
                  <a:avLst/>
                  <a:gdLst/>
                  <a:ahLst/>
                  <a:cxnLst/>
                  <a:rect l="l" t="t" r="r" b="b"/>
                  <a:pathLst>
                    <a:path w="2409" h="992" extrusionOk="0">
                      <a:moveTo>
                        <a:pt x="134" y="1"/>
                      </a:moveTo>
                      <a:cubicBezTo>
                        <a:pt x="128" y="1"/>
                        <a:pt x="122" y="1"/>
                        <a:pt x="115" y="2"/>
                      </a:cubicBezTo>
                      <a:cubicBezTo>
                        <a:pt x="49" y="11"/>
                        <a:pt x="0" y="74"/>
                        <a:pt x="11" y="142"/>
                      </a:cubicBezTo>
                      <a:cubicBezTo>
                        <a:pt x="11" y="146"/>
                        <a:pt x="20" y="204"/>
                        <a:pt x="44" y="281"/>
                      </a:cubicBezTo>
                      <a:cubicBezTo>
                        <a:pt x="64" y="339"/>
                        <a:pt x="97" y="415"/>
                        <a:pt x="140" y="492"/>
                      </a:cubicBezTo>
                      <a:cubicBezTo>
                        <a:pt x="179" y="550"/>
                        <a:pt x="222" y="612"/>
                        <a:pt x="275" y="670"/>
                      </a:cubicBezTo>
                      <a:cubicBezTo>
                        <a:pt x="361" y="756"/>
                        <a:pt x="467" y="838"/>
                        <a:pt x="611" y="901"/>
                      </a:cubicBezTo>
                      <a:cubicBezTo>
                        <a:pt x="750" y="958"/>
                        <a:pt x="918" y="992"/>
                        <a:pt x="1120" y="992"/>
                      </a:cubicBezTo>
                      <a:cubicBezTo>
                        <a:pt x="1355" y="992"/>
                        <a:pt x="1557" y="944"/>
                        <a:pt x="1726" y="867"/>
                      </a:cubicBezTo>
                      <a:cubicBezTo>
                        <a:pt x="1846" y="809"/>
                        <a:pt x="1952" y="737"/>
                        <a:pt x="2034" y="661"/>
                      </a:cubicBezTo>
                      <a:cubicBezTo>
                        <a:pt x="2163" y="545"/>
                        <a:pt x="2249" y="425"/>
                        <a:pt x="2302" y="333"/>
                      </a:cubicBezTo>
                      <a:cubicBezTo>
                        <a:pt x="2355" y="237"/>
                        <a:pt x="2380" y="175"/>
                        <a:pt x="2384" y="166"/>
                      </a:cubicBezTo>
                      <a:cubicBezTo>
                        <a:pt x="2408" y="102"/>
                        <a:pt x="2370" y="31"/>
                        <a:pt x="2307" y="7"/>
                      </a:cubicBezTo>
                      <a:cubicBezTo>
                        <a:pt x="2294" y="3"/>
                        <a:pt x="2282" y="1"/>
                        <a:pt x="2269" y="1"/>
                      </a:cubicBezTo>
                      <a:cubicBezTo>
                        <a:pt x="2216" y="1"/>
                        <a:pt x="2168" y="34"/>
                        <a:pt x="2149" y="84"/>
                      </a:cubicBezTo>
                      <a:cubicBezTo>
                        <a:pt x="2149" y="84"/>
                        <a:pt x="2134" y="127"/>
                        <a:pt x="2096" y="189"/>
                      </a:cubicBezTo>
                      <a:cubicBezTo>
                        <a:pt x="2043" y="286"/>
                        <a:pt x="1942" y="425"/>
                        <a:pt x="1788" y="541"/>
                      </a:cubicBezTo>
                      <a:cubicBezTo>
                        <a:pt x="1712" y="598"/>
                        <a:pt x="1615" y="646"/>
                        <a:pt x="1510" y="685"/>
                      </a:cubicBezTo>
                      <a:cubicBezTo>
                        <a:pt x="1399" y="723"/>
                        <a:pt x="1269" y="743"/>
                        <a:pt x="1120" y="743"/>
                      </a:cubicBezTo>
                      <a:cubicBezTo>
                        <a:pt x="914" y="743"/>
                        <a:pt x="765" y="703"/>
                        <a:pt x="649" y="641"/>
                      </a:cubicBezTo>
                      <a:cubicBezTo>
                        <a:pt x="563" y="598"/>
                        <a:pt x="496" y="541"/>
                        <a:pt x="443" y="483"/>
                      </a:cubicBezTo>
                      <a:cubicBezTo>
                        <a:pt x="366" y="397"/>
                        <a:pt x="317" y="300"/>
                        <a:pt x="288" y="228"/>
                      </a:cubicBezTo>
                      <a:cubicBezTo>
                        <a:pt x="279" y="189"/>
                        <a:pt x="270" y="160"/>
                        <a:pt x="265" y="137"/>
                      </a:cubicBezTo>
                      <a:cubicBezTo>
                        <a:pt x="260" y="127"/>
                        <a:pt x="260" y="117"/>
                        <a:pt x="260" y="113"/>
                      </a:cubicBezTo>
                      <a:lnTo>
                        <a:pt x="260" y="108"/>
                      </a:lnTo>
                      <a:cubicBezTo>
                        <a:pt x="251" y="46"/>
                        <a:pt x="198" y="1"/>
                        <a:pt x="1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141;p48"/>
                <p:cNvSpPr/>
                <p:nvPr/>
              </p:nvSpPr>
              <p:spPr>
                <a:xfrm>
                  <a:off x="6941649" y="1463971"/>
                  <a:ext cx="93902" cy="93807"/>
                </a:xfrm>
                <a:custGeom>
                  <a:avLst/>
                  <a:gdLst/>
                  <a:ahLst/>
                  <a:cxnLst/>
                  <a:rect l="l" t="t" r="r" b="b"/>
                  <a:pathLst>
                    <a:path w="3922" h="3918" extrusionOk="0">
                      <a:moveTo>
                        <a:pt x="1961" y="1"/>
                      </a:moveTo>
                      <a:cubicBezTo>
                        <a:pt x="880" y="1"/>
                        <a:pt x="0" y="881"/>
                        <a:pt x="0" y="1961"/>
                      </a:cubicBezTo>
                      <a:cubicBezTo>
                        <a:pt x="0" y="3043"/>
                        <a:pt x="880" y="3917"/>
                        <a:pt x="1961" y="3917"/>
                      </a:cubicBezTo>
                      <a:cubicBezTo>
                        <a:pt x="3043" y="3917"/>
                        <a:pt x="3921" y="3043"/>
                        <a:pt x="3921" y="1961"/>
                      </a:cubicBezTo>
                      <a:cubicBezTo>
                        <a:pt x="3921" y="881"/>
                        <a:pt x="3043" y="1"/>
                        <a:pt x="1961" y="1"/>
                      </a:cubicBezTo>
                      <a:close/>
                    </a:path>
                  </a:pathLst>
                </a:custGeom>
                <a:solidFill>
                  <a:srgbClr val="FFFFFF">
                    <a:alpha val="3127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75" name="Google Shape;5138;p76"/>
          <p:cNvGrpSpPr/>
          <p:nvPr/>
        </p:nvGrpSpPr>
        <p:grpSpPr>
          <a:xfrm>
            <a:off x="7308304" y="-1028650"/>
            <a:ext cx="1160383" cy="788688"/>
            <a:chOff x="7338015" y="3880029"/>
            <a:chExt cx="817517" cy="555649"/>
          </a:xfrm>
        </p:grpSpPr>
        <p:grpSp>
          <p:nvGrpSpPr>
            <p:cNvPr id="176" name="Google Shape;5139;p76"/>
            <p:cNvGrpSpPr/>
            <p:nvPr/>
          </p:nvGrpSpPr>
          <p:grpSpPr>
            <a:xfrm>
              <a:off x="7338015" y="3880029"/>
              <a:ext cx="817517" cy="555649"/>
              <a:chOff x="7261815" y="3803829"/>
              <a:chExt cx="817517" cy="555649"/>
            </a:xfrm>
          </p:grpSpPr>
          <p:sp>
            <p:nvSpPr>
              <p:cNvPr id="202" name="Google Shape;5140;p76"/>
              <p:cNvSpPr/>
              <p:nvPr/>
            </p:nvSpPr>
            <p:spPr>
              <a:xfrm>
                <a:off x="7310610" y="3987292"/>
                <a:ext cx="708913" cy="321021"/>
              </a:xfrm>
              <a:custGeom>
                <a:avLst/>
                <a:gdLst/>
                <a:ahLst/>
                <a:cxnLst/>
                <a:rect l="l" t="t" r="r" b="b"/>
                <a:pathLst>
                  <a:path w="29609" h="13408" extrusionOk="0">
                    <a:moveTo>
                      <a:pt x="27996" y="0"/>
                    </a:moveTo>
                    <a:cubicBezTo>
                      <a:pt x="21639" y="0"/>
                      <a:pt x="15242" y="1651"/>
                      <a:pt x="9487" y="4328"/>
                    </a:cubicBezTo>
                    <a:cubicBezTo>
                      <a:pt x="5661" y="6106"/>
                      <a:pt x="2345" y="8970"/>
                      <a:pt x="1" y="12473"/>
                    </a:cubicBezTo>
                    <a:cubicBezTo>
                      <a:pt x="2176" y="13105"/>
                      <a:pt x="4436" y="13407"/>
                      <a:pt x="6703" y="13407"/>
                    </a:cubicBezTo>
                    <a:cubicBezTo>
                      <a:pt x="16032" y="13407"/>
                      <a:pt x="25475" y="8291"/>
                      <a:pt x="29609" y="36"/>
                    </a:cubicBezTo>
                    <a:cubicBezTo>
                      <a:pt x="29072" y="12"/>
                      <a:pt x="28534" y="0"/>
                      <a:pt x="27996"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141;p76"/>
              <p:cNvSpPr/>
              <p:nvPr/>
            </p:nvSpPr>
            <p:spPr>
              <a:xfrm>
                <a:off x="7469516" y="3923820"/>
                <a:ext cx="359233" cy="292146"/>
              </a:xfrm>
              <a:custGeom>
                <a:avLst/>
                <a:gdLst/>
                <a:ahLst/>
                <a:cxnLst/>
                <a:rect l="l" t="t" r="r" b="b"/>
                <a:pathLst>
                  <a:path w="15004" h="12202" extrusionOk="0">
                    <a:moveTo>
                      <a:pt x="7905" y="0"/>
                    </a:moveTo>
                    <a:cubicBezTo>
                      <a:pt x="5084" y="0"/>
                      <a:pt x="2299" y="1674"/>
                      <a:pt x="1034" y="4206"/>
                    </a:cubicBezTo>
                    <a:cubicBezTo>
                      <a:pt x="144" y="5989"/>
                      <a:pt x="0" y="8026"/>
                      <a:pt x="250" y="10026"/>
                    </a:cubicBezTo>
                    <a:cubicBezTo>
                      <a:pt x="409" y="11277"/>
                      <a:pt x="1493" y="12201"/>
                      <a:pt x="2720" y="12201"/>
                    </a:cubicBezTo>
                    <a:cubicBezTo>
                      <a:pt x="2831" y="12201"/>
                      <a:pt x="2944" y="12194"/>
                      <a:pt x="3057" y="12178"/>
                    </a:cubicBezTo>
                    <a:cubicBezTo>
                      <a:pt x="7113" y="11616"/>
                      <a:pt x="11082" y="9732"/>
                      <a:pt x="14004" y="6892"/>
                    </a:cubicBezTo>
                    <a:cubicBezTo>
                      <a:pt x="14850" y="6070"/>
                      <a:pt x="15003" y="4768"/>
                      <a:pt x="14393" y="3759"/>
                    </a:cubicBezTo>
                    <a:cubicBezTo>
                      <a:pt x="13158" y="1726"/>
                      <a:pt x="10971" y="270"/>
                      <a:pt x="8597" y="34"/>
                    </a:cubicBezTo>
                    <a:cubicBezTo>
                      <a:pt x="8367" y="12"/>
                      <a:pt x="8136" y="0"/>
                      <a:pt x="7905"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142;p76"/>
              <p:cNvSpPr/>
              <p:nvPr/>
            </p:nvSpPr>
            <p:spPr>
              <a:xfrm>
                <a:off x="7299213" y="4133820"/>
                <a:ext cx="467741" cy="158188"/>
              </a:xfrm>
              <a:custGeom>
                <a:avLst/>
                <a:gdLst/>
                <a:ahLst/>
                <a:cxnLst/>
                <a:rect l="l" t="t" r="r" b="b"/>
                <a:pathLst>
                  <a:path w="19536" h="6607" extrusionOk="0">
                    <a:moveTo>
                      <a:pt x="5374" y="0"/>
                    </a:moveTo>
                    <a:cubicBezTo>
                      <a:pt x="3283" y="1577"/>
                      <a:pt x="1457" y="3504"/>
                      <a:pt x="0" y="5676"/>
                    </a:cubicBezTo>
                    <a:cubicBezTo>
                      <a:pt x="2172" y="6306"/>
                      <a:pt x="4427" y="6607"/>
                      <a:pt x="6690" y="6607"/>
                    </a:cubicBezTo>
                    <a:cubicBezTo>
                      <a:pt x="11142" y="6607"/>
                      <a:pt x="15620" y="5441"/>
                      <a:pt x="19536" y="3325"/>
                    </a:cubicBezTo>
                    <a:lnTo>
                      <a:pt x="19536" y="3325"/>
                    </a:lnTo>
                    <a:cubicBezTo>
                      <a:pt x="17133" y="4056"/>
                      <a:pt x="14658" y="4450"/>
                      <a:pt x="12187" y="4450"/>
                    </a:cubicBezTo>
                    <a:cubicBezTo>
                      <a:pt x="11504" y="4450"/>
                      <a:pt x="10821" y="4420"/>
                      <a:pt x="10141" y="4359"/>
                    </a:cubicBezTo>
                    <a:cubicBezTo>
                      <a:pt x="7666" y="4003"/>
                      <a:pt x="5709" y="2365"/>
                      <a:pt x="5374"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143;p76"/>
              <p:cNvSpPr/>
              <p:nvPr/>
            </p:nvSpPr>
            <p:spPr>
              <a:xfrm>
                <a:off x="7427856" y="3970963"/>
                <a:ext cx="580270" cy="269425"/>
              </a:xfrm>
              <a:custGeom>
                <a:avLst/>
                <a:gdLst/>
                <a:ahLst/>
                <a:cxnLst/>
                <a:rect l="l" t="t" r="r" b="b"/>
                <a:pathLst>
                  <a:path w="24236" h="11253" extrusionOk="0">
                    <a:moveTo>
                      <a:pt x="22646" y="1"/>
                    </a:moveTo>
                    <a:cubicBezTo>
                      <a:pt x="16286" y="1"/>
                      <a:pt x="9877" y="1648"/>
                      <a:pt x="4118" y="4327"/>
                    </a:cubicBezTo>
                    <a:cubicBezTo>
                      <a:pt x="2663" y="5005"/>
                      <a:pt x="1283" y="5841"/>
                      <a:pt x="1" y="6802"/>
                    </a:cubicBezTo>
                    <a:cubicBezTo>
                      <a:pt x="336" y="9167"/>
                      <a:pt x="2293" y="10805"/>
                      <a:pt x="4768" y="11161"/>
                    </a:cubicBezTo>
                    <a:cubicBezTo>
                      <a:pt x="5448" y="11222"/>
                      <a:pt x="6131" y="11252"/>
                      <a:pt x="6814" y="11252"/>
                    </a:cubicBezTo>
                    <a:cubicBezTo>
                      <a:pt x="9285" y="11252"/>
                      <a:pt x="11760" y="10858"/>
                      <a:pt x="14163" y="10127"/>
                    </a:cubicBezTo>
                    <a:cubicBezTo>
                      <a:pt x="18455" y="7811"/>
                      <a:pt x="22073" y="4356"/>
                      <a:pt x="24235" y="35"/>
                    </a:cubicBezTo>
                    <a:cubicBezTo>
                      <a:pt x="23706" y="12"/>
                      <a:pt x="23177" y="1"/>
                      <a:pt x="22646"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144;p76"/>
              <p:cNvSpPr/>
              <p:nvPr/>
            </p:nvSpPr>
            <p:spPr>
              <a:xfrm>
                <a:off x="7266867" y="3971801"/>
                <a:ext cx="808323" cy="384038"/>
              </a:xfrm>
              <a:custGeom>
                <a:avLst/>
                <a:gdLst/>
                <a:ahLst/>
                <a:cxnLst/>
                <a:rect l="l" t="t" r="r" b="b"/>
                <a:pathLst>
                  <a:path w="33761" h="16040" extrusionOk="0">
                    <a:moveTo>
                      <a:pt x="30959" y="0"/>
                    </a:moveTo>
                    <a:cubicBezTo>
                      <a:pt x="26825" y="8258"/>
                      <a:pt x="17378" y="13374"/>
                      <a:pt x="8045" y="13374"/>
                    </a:cubicBezTo>
                    <a:cubicBezTo>
                      <a:pt x="5781" y="13374"/>
                      <a:pt x="3524" y="13073"/>
                      <a:pt x="1351" y="12443"/>
                    </a:cubicBezTo>
                    <a:cubicBezTo>
                      <a:pt x="857" y="13178"/>
                      <a:pt x="404" y="13942"/>
                      <a:pt x="1" y="14730"/>
                    </a:cubicBezTo>
                    <a:cubicBezTo>
                      <a:pt x="2493" y="15582"/>
                      <a:pt x="5724" y="16039"/>
                      <a:pt x="9065" y="16039"/>
                    </a:cubicBezTo>
                    <a:cubicBezTo>
                      <a:pt x="13282" y="16039"/>
                      <a:pt x="17675" y="15310"/>
                      <a:pt x="20978" y="13725"/>
                    </a:cubicBezTo>
                    <a:cubicBezTo>
                      <a:pt x="32502" y="8200"/>
                      <a:pt x="33761" y="241"/>
                      <a:pt x="33761" y="241"/>
                    </a:cubicBezTo>
                    <a:cubicBezTo>
                      <a:pt x="32829" y="121"/>
                      <a:pt x="31897" y="44"/>
                      <a:pt x="30959"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145;p76"/>
              <p:cNvSpPr/>
              <p:nvPr/>
            </p:nvSpPr>
            <p:spPr>
              <a:xfrm>
                <a:off x="7261815" y="3968114"/>
                <a:ext cx="817517" cy="391364"/>
              </a:xfrm>
              <a:custGeom>
                <a:avLst/>
                <a:gdLst/>
                <a:ahLst/>
                <a:cxnLst/>
                <a:rect l="l" t="t" r="r" b="b"/>
                <a:pathLst>
                  <a:path w="34145" h="16346" extrusionOk="0">
                    <a:moveTo>
                      <a:pt x="31260" y="313"/>
                    </a:moveTo>
                    <a:cubicBezTo>
                      <a:pt x="32106" y="350"/>
                      <a:pt x="32949" y="419"/>
                      <a:pt x="33792" y="524"/>
                    </a:cubicBezTo>
                    <a:lnTo>
                      <a:pt x="33792" y="524"/>
                    </a:lnTo>
                    <a:cubicBezTo>
                      <a:pt x="33680" y="1036"/>
                      <a:pt x="33221" y="2786"/>
                      <a:pt x="31756" y="5013"/>
                    </a:cubicBezTo>
                    <a:cubicBezTo>
                      <a:pt x="30008" y="7666"/>
                      <a:pt x="26841" y="11006"/>
                      <a:pt x="21122" y="13746"/>
                    </a:cubicBezTo>
                    <a:cubicBezTo>
                      <a:pt x="19488" y="14529"/>
                      <a:pt x="17576" y="15105"/>
                      <a:pt x="15551" y="15485"/>
                    </a:cubicBezTo>
                    <a:cubicBezTo>
                      <a:pt x="13524" y="15860"/>
                      <a:pt x="11381" y="16042"/>
                      <a:pt x="9281" y="16042"/>
                    </a:cubicBezTo>
                    <a:cubicBezTo>
                      <a:pt x="7617" y="16042"/>
                      <a:pt x="5979" y="15927"/>
                      <a:pt x="4450" y="15711"/>
                    </a:cubicBezTo>
                    <a:cubicBezTo>
                      <a:pt x="2986" y="15499"/>
                      <a:pt x="1623" y="15192"/>
                      <a:pt x="427" y="14796"/>
                    </a:cubicBezTo>
                    <a:lnTo>
                      <a:pt x="427" y="14796"/>
                    </a:lnTo>
                    <a:cubicBezTo>
                      <a:pt x="789" y="14100"/>
                      <a:pt x="1192" y="13424"/>
                      <a:pt x="1626" y="12772"/>
                    </a:cubicBezTo>
                    <a:lnTo>
                      <a:pt x="1626" y="12772"/>
                    </a:lnTo>
                    <a:cubicBezTo>
                      <a:pt x="3785" y="13385"/>
                      <a:pt x="6021" y="13678"/>
                      <a:pt x="8262" y="13678"/>
                    </a:cubicBezTo>
                    <a:cubicBezTo>
                      <a:pt x="12952" y="13678"/>
                      <a:pt x="17671" y="12395"/>
                      <a:pt x="21737" y="10069"/>
                    </a:cubicBezTo>
                    <a:cubicBezTo>
                      <a:pt x="25778" y="7760"/>
                      <a:pt x="29175" y="4432"/>
                      <a:pt x="31260" y="313"/>
                    </a:cubicBezTo>
                    <a:close/>
                    <a:moveTo>
                      <a:pt x="31079" y="1"/>
                    </a:moveTo>
                    <a:lnTo>
                      <a:pt x="31035" y="87"/>
                    </a:lnTo>
                    <a:cubicBezTo>
                      <a:pt x="28984" y="4187"/>
                      <a:pt x="25610" y="7513"/>
                      <a:pt x="21588" y="9809"/>
                    </a:cubicBezTo>
                    <a:cubicBezTo>
                      <a:pt x="17570" y="12107"/>
                      <a:pt x="12899" y="13380"/>
                      <a:pt x="8262" y="13380"/>
                    </a:cubicBezTo>
                    <a:cubicBezTo>
                      <a:pt x="6007" y="13380"/>
                      <a:pt x="3764" y="13078"/>
                      <a:pt x="1606" y="12453"/>
                    </a:cubicBezTo>
                    <a:lnTo>
                      <a:pt x="1500" y="12419"/>
                    </a:lnTo>
                    <a:lnTo>
                      <a:pt x="1438" y="12510"/>
                    </a:lnTo>
                    <a:cubicBezTo>
                      <a:pt x="943" y="13251"/>
                      <a:pt x="486" y="14019"/>
                      <a:pt x="78" y="14812"/>
                    </a:cubicBezTo>
                    <a:lnTo>
                      <a:pt x="1" y="14970"/>
                    </a:lnTo>
                    <a:lnTo>
                      <a:pt x="164" y="15023"/>
                    </a:lnTo>
                    <a:cubicBezTo>
                      <a:pt x="1418" y="15456"/>
                      <a:pt x="2860" y="15782"/>
                      <a:pt x="4408" y="16004"/>
                    </a:cubicBezTo>
                    <a:cubicBezTo>
                      <a:pt x="5950" y="16230"/>
                      <a:pt x="7604" y="16345"/>
                      <a:pt x="9281" y="16345"/>
                    </a:cubicBezTo>
                    <a:cubicBezTo>
                      <a:pt x="11399" y="16345"/>
                      <a:pt x="13557" y="16163"/>
                      <a:pt x="15605" y="15778"/>
                    </a:cubicBezTo>
                    <a:cubicBezTo>
                      <a:pt x="17652" y="15398"/>
                      <a:pt x="19588" y="14817"/>
                      <a:pt x="21251" y="14019"/>
                    </a:cubicBezTo>
                    <a:cubicBezTo>
                      <a:pt x="27038" y="11242"/>
                      <a:pt x="30257" y="7848"/>
                      <a:pt x="32026" y="5148"/>
                    </a:cubicBezTo>
                    <a:cubicBezTo>
                      <a:pt x="33794" y="2443"/>
                      <a:pt x="34116" y="433"/>
                      <a:pt x="34116" y="414"/>
                    </a:cubicBezTo>
                    <a:lnTo>
                      <a:pt x="34145" y="265"/>
                    </a:lnTo>
                    <a:lnTo>
                      <a:pt x="33991" y="241"/>
                    </a:lnTo>
                    <a:cubicBezTo>
                      <a:pt x="33054" y="126"/>
                      <a:pt x="32117" y="49"/>
                      <a:pt x="31175" y="6"/>
                    </a:cubicBezTo>
                    <a:lnTo>
                      <a:pt x="31079" y="1"/>
                    </a:ln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146;p76"/>
              <p:cNvSpPr/>
              <p:nvPr/>
            </p:nvSpPr>
            <p:spPr>
              <a:xfrm>
                <a:off x="7537393" y="3865951"/>
                <a:ext cx="34310" cy="70104"/>
              </a:xfrm>
              <a:custGeom>
                <a:avLst/>
                <a:gdLst/>
                <a:ahLst/>
                <a:cxnLst/>
                <a:rect l="l" t="t" r="r" b="b"/>
                <a:pathLst>
                  <a:path w="1433" h="2928" extrusionOk="0">
                    <a:moveTo>
                      <a:pt x="461" y="1"/>
                    </a:moveTo>
                    <a:lnTo>
                      <a:pt x="0" y="164"/>
                    </a:lnTo>
                    <a:cubicBezTo>
                      <a:pt x="322" y="1087"/>
                      <a:pt x="649" y="2005"/>
                      <a:pt x="971" y="2928"/>
                    </a:cubicBezTo>
                    <a:lnTo>
                      <a:pt x="1433" y="2769"/>
                    </a:lnTo>
                    <a:cubicBezTo>
                      <a:pt x="1111" y="1846"/>
                      <a:pt x="783" y="923"/>
                      <a:pt x="461"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147;p76"/>
              <p:cNvSpPr/>
              <p:nvPr/>
            </p:nvSpPr>
            <p:spPr>
              <a:xfrm>
                <a:off x="7493482" y="3803829"/>
                <a:ext cx="79201" cy="79432"/>
              </a:xfrm>
              <a:custGeom>
                <a:avLst/>
                <a:gdLst/>
                <a:ahLst/>
                <a:cxnLst/>
                <a:rect l="l" t="t" r="r" b="b"/>
                <a:pathLst>
                  <a:path w="1775" h="1780" extrusionOk="0">
                    <a:moveTo>
                      <a:pt x="890" y="1"/>
                    </a:moveTo>
                    <a:cubicBezTo>
                      <a:pt x="400" y="1"/>
                      <a:pt x="1" y="400"/>
                      <a:pt x="1" y="890"/>
                    </a:cubicBezTo>
                    <a:cubicBezTo>
                      <a:pt x="1" y="1380"/>
                      <a:pt x="400" y="1779"/>
                      <a:pt x="890" y="1779"/>
                    </a:cubicBezTo>
                    <a:cubicBezTo>
                      <a:pt x="1380" y="1779"/>
                      <a:pt x="1775" y="1380"/>
                      <a:pt x="1775" y="890"/>
                    </a:cubicBezTo>
                    <a:cubicBezTo>
                      <a:pt x="1775" y="400"/>
                      <a:pt x="1380" y="1"/>
                      <a:pt x="890"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5148;p76"/>
              <p:cNvSpPr/>
              <p:nvPr/>
            </p:nvSpPr>
            <p:spPr>
              <a:xfrm>
                <a:off x="7458096" y="3968473"/>
                <a:ext cx="215770" cy="231165"/>
              </a:xfrm>
              <a:custGeom>
                <a:avLst/>
                <a:gdLst/>
                <a:ahLst/>
                <a:cxnLst/>
                <a:rect l="l" t="t" r="r" b="b"/>
                <a:pathLst>
                  <a:path w="9012" h="9655" extrusionOk="0">
                    <a:moveTo>
                      <a:pt x="2192" y="1"/>
                    </a:moveTo>
                    <a:cubicBezTo>
                      <a:pt x="1737" y="500"/>
                      <a:pt x="1342" y="1053"/>
                      <a:pt x="1034" y="1658"/>
                    </a:cubicBezTo>
                    <a:cubicBezTo>
                      <a:pt x="145" y="3446"/>
                      <a:pt x="1" y="5479"/>
                      <a:pt x="251" y="7478"/>
                    </a:cubicBezTo>
                    <a:cubicBezTo>
                      <a:pt x="410" y="8730"/>
                      <a:pt x="1494" y="9654"/>
                      <a:pt x="2722" y="9654"/>
                    </a:cubicBezTo>
                    <a:cubicBezTo>
                      <a:pt x="2833" y="9654"/>
                      <a:pt x="2945" y="9647"/>
                      <a:pt x="3057" y="9632"/>
                    </a:cubicBezTo>
                    <a:cubicBezTo>
                      <a:pt x="5104" y="9348"/>
                      <a:pt x="7133" y="8727"/>
                      <a:pt x="9012" y="7820"/>
                    </a:cubicBezTo>
                    <a:cubicBezTo>
                      <a:pt x="5133" y="7272"/>
                      <a:pt x="1726" y="3801"/>
                      <a:pt x="2192"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11" name="Google Shape;5149;p76"/>
              <p:cNvSpPr/>
              <p:nvPr/>
            </p:nvSpPr>
            <p:spPr>
              <a:xfrm>
                <a:off x="7499421" y="3940867"/>
                <a:ext cx="230255" cy="214836"/>
              </a:xfrm>
              <a:custGeom>
                <a:avLst/>
                <a:gdLst/>
                <a:ahLst/>
                <a:cxnLst/>
                <a:rect l="l" t="t" r="r" b="b"/>
                <a:pathLst>
                  <a:path w="9617" h="8973" extrusionOk="0">
                    <a:moveTo>
                      <a:pt x="1803" y="1"/>
                    </a:moveTo>
                    <a:cubicBezTo>
                      <a:pt x="1317" y="332"/>
                      <a:pt x="865" y="721"/>
                      <a:pt x="466" y="1154"/>
                    </a:cubicBezTo>
                    <a:cubicBezTo>
                      <a:pt x="0" y="4954"/>
                      <a:pt x="3407" y="8425"/>
                      <a:pt x="7286" y="8973"/>
                    </a:cubicBezTo>
                    <a:cubicBezTo>
                      <a:pt x="8093" y="8578"/>
                      <a:pt x="8872" y="8126"/>
                      <a:pt x="9617" y="7631"/>
                    </a:cubicBezTo>
                    <a:cubicBezTo>
                      <a:pt x="8189" y="7473"/>
                      <a:pt x="6829" y="6992"/>
                      <a:pt x="5681" y="6074"/>
                    </a:cubicBezTo>
                    <a:cubicBezTo>
                      <a:pt x="3792" y="4561"/>
                      <a:pt x="2196" y="2461"/>
                      <a:pt x="1803"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150;p76"/>
              <p:cNvSpPr/>
              <p:nvPr/>
            </p:nvSpPr>
            <p:spPr>
              <a:xfrm>
                <a:off x="7570195" y="3907467"/>
                <a:ext cx="230494" cy="141955"/>
              </a:xfrm>
              <a:custGeom>
                <a:avLst/>
                <a:gdLst/>
                <a:ahLst/>
                <a:cxnLst/>
                <a:rect l="l" t="t" r="r" b="b"/>
                <a:pathLst>
                  <a:path w="9627" h="5929" extrusionOk="0">
                    <a:moveTo>
                      <a:pt x="3237" y="1"/>
                    </a:moveTo>
                    <a:cubicBezTo>
                      <a:pt x="2219" y="1"/>
                      <a:pt x="1209" y="224"/>
                      <a:pt x="269" y="622"/>
                    </a:cubicBezTo>
                    <a:cubicBezTo>
                      <a:pt x="0" y="2664"/>
                      <a:pt x="1744" y="4783"/>
                      <a:pt x="3215" y="5519"/>
                    </a:cubicBezTo>
                    <a:cubicBezTo>
                      <a:pt x="3918" y="5800"/>
                      <a:pt x="4602" y="5928"/>
                      <a:pt x="5255" y="5928"/>
                    </a:cubicBezTo>
                    <a:cubicBezTo>
                      <a:pt x="6993" y="5928"/>
                      <a:pt x="8515" y="5016"/>
                      <a:pt x="9626" y="3630"/>
                    </a:cubicBezTo>
                    <a:cubicBezTo>
                      <a:pt x="8381" y="1669"/>
                      <a:pt x="6238" y="265"/>
                      <a:pt x="3917" y="35"/>
                    </a:cubicBezTo>
                    <a:cubicBezTo>
                      <a:pt x="3690" y="12"/>
                      <a:pt x="3464" y="1"/>
                      <a:pt x="3237"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151;p76"/>
              <p:cNvSpPr/>
              <p:nvPr/>
            </p:nvSpPr>
            <p:spPr>
              <a:xfrm>
                <a:off x="7542565" y="3922336"/>
                <a:ext cx="274788" cy="201261"/>
              </a:xfrm>
              <a:custGeom>
                <a:avLst/>
                <a:gdLst/>
                <a:ahLst/>
                <a:cxnLst/>
                <a:rect l="l" t="t" r="r" b="b"/>
                <a:pathLst>
                  <a:path w="11477" h="8406" extrusionOk="0">
                    <a:moveTo>
                      <a:pt x="1423" y="1"/>
                    </a:moveTo>
                    <a:lnTo>
                      <a:pt x="1423" y="1"/>
                    </a:lnTo>
                    <a:cubicBezTo>
                      <a:pt x="924" y="212"/>
                      <a:pt x="447" y="467"/>
                      <a:pt x="1" y="775"/>
                    </a:cubicBezTo>
                    <a:cubicBezTo>
                      <a:pt x="394" y="3235"/>
                      <a:pt x="1990" y="5335"/>
                      <a:pt x="3879" y="6848"/>
                    </a:cubicBezTo>
                    <a:cubicBezTo>
                      <a:pt x="5027" y="7766"/>
                      <a:pt x="6387" y="8247"/>
                      <a:pt x="7815" y="8405"/>
                    </a:cubicBezTo>
                    <a:cubicBezTo>
                      <a:pt x="8766" y="7771"/>
                      <a:pt x="9665" y="7065"/>
                      <a:pt x="10477" y="6272"/>
                    </a:cubicBezTo>
                    <a:cubicBezTo>
                      <a:pt x="11322" y="5450"/>
                      <a:pt x="11477" y="4148"/>
                      <a:pt x="10867" y="3139"/>
                    </a:cubicBezTo>
                    <a:lnTo>
                      <a:pt x="10780" y="3009"/>
                    </a:lnTo>
                    <a:cubicBezTo>
                      <a:pt x="9669" y="4395"/>
                      <a:pt x="8147" y="5307"/>
                      <a:pt x="6409" y="5307"/>
                    </a:cubicBezTo>
                    <a:cubicBezTo>
                      <a:pt x="5756" y="5307"/>
                      <a:pt x="5072" y="5179"/>
                      <a:pt x="4369" y="4898"/>
                    </a:cubicBezTo>
                    <a:cubicBezTo>
                      <a:pt x="2898" y="4162"/>
                      <a:pt x="1154" y="2043"/>
                      <a:pt x="1423"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152;p76"/>
              <p:cNvSpPr/>
              <p:nvPr/>
            </p:nvSpPr>
            <p:spPr>
              <a:xfrm>
                <a:off x="7621958" y="3922048"/>
                <a:ext cx="76664" cy="74677"/>
              </a:xfrm>
              <a:custGeom>
                <a:avLst/>
                <a:gdLst/>
                <a:ahLst/>
                <a:cxnLst/>
                <a:rect l="l" t="t" r="r" b="b"/>
                <a:pathLst>
                  <a:path w="3202" h="3119" extrusionOk="0">
                    <a:moveTo>
                      <a:pt x="1603" y="0"/>
                    </a:moveTo>
                    <a:cubicBezTo>
                      <a:pt x="1577" y="0"/>
                      <a:pt x="1551" y="1"/>
                      <a:pt x="1524" y="2"/>
                    </a:cubicBezTo>
                    <a:cubicBezTo>
                      <a:pt x="664" y="42"/>
                      <a:pt x="1" y="776"/>
                      <a:pt x="43" y="1637"/>
                    </a:cubicBezTo>
                    <a:cubicBezTo>
                      <a:pt x="81" y="2470"/>
                      <a:pt x="768" y="3118"/>
                      <a:pt x="1593" y="3118"/>
                    </a:cubicBezTo>
                    <a:cubicBezTo>
                      <a:pt x="1619" y="3118"/>
                      <a:pt x="1646" y="3118"/>
                      <a:pt x="1673" y="3116"/>
                    </a:cubicBezTo>
                    <a:cubicBezTo>
                      <a:pt x="2534" y="3074"/>
                      <a:pt x="3201" y="2344"/>
                      <a:pt x="3158" y="1483"/>
                    </a:cubicBezTo>
                    <a:cubicBezTo>
                      <a:pt x="3116" y="649"/>
                      <a:pt x="2428" y="0"/>
                      <a:pt x="160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153;p76"/>
              <p:cNvSpPr/>
              <p:nvPr/>
            </p:nvSpPr>
            <p:spPr>
              <a:xfrm>
                <a:off x="7343292" y="4302734"/>
                <a:ext cx="26720" cy="26576"/>
              </a:xfrm>
              <a:custGeom>
                <a:avLst/>
                <a:gdLst/>
                <a:ahLst/>
                <a:cxnLst/>
                <a:rect l="l" t="t" r="r" b="b"/>
                <a:pathLst>
                  <a:path w="1116" h="1110" extrusionOk="0">
                    <a:moveTo>
                      <a:pt x="557" y="0"/>
                    </a:moveTo>
                    <a:cubicBezTo>
                      <a:pt x="250" y="0"/>
                      <a:pt x="0" y="249"/>
                      <a:pt x="0" y="557"/>
                    </a:cubicBezTo>
                    <a:cubicBezTo>
                      <a:pt x="0" y="865"/>
                      <a:pt x="250" y="1110"/>
                      <a:pt x="557" y="1110"/>
                    </a:cubicBezTo>
                    <a:cubicBezTo>
                      <a:pt x="865" y="1110"/>
                      <a:pt x="1115" y="865"/>
                      <a:pt x="1115" y="557"/>
                    </a:cubicBezTo>
                    <a:cubicBezTo>
                      <a:pt x="1115" y="249"/>
                      <a:pt x="865" y="0"/>
                      <a:pt x="557"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154;p76"/>
              <p:cNvSpPr/>
              <p:nvPr/>
            </p:nvSpPr>
            <p:spPr>
              <a:xfrm>
                <a:off x="7469828" y="4310444"/>
                <a:ext cx="26744" cy="26720"/>
              </a:xfrm>
              <a:custGeom>
                <a:avLst/>
                <a:gdLst/>
                <a:ahLst/>
                <a:cxnLst/>
                <a:rect l="l" t="t" r="r" b="b"/>
                <a:pathLst>
                  <a:path w="1117" h="1116" extrusionOk="0">
                    <a:moveTo>
                      <a:pt x="559" y="0"/>
                    </a:moveTo>
                    <a:cubicBezTo>
                      <a:pt x="251" y="0"/>
                      <a:pt x="1" y="250"/>
                      <a:pt x="1" y="557"/>
                    </a:cubicBezTo>
                    <a:cubicBezTo>
                      <a:pt x="1" y="865"/>
                      <a:pt x="251" y="1115"/>
                      <a:pt x="559" y="1115"/>
                    </a:cubicBezTo>
                    <a:cubicBezTo>
                      <a:pt x="866" y="1115"/>
                      <a:pt x="1116" y="865"/>
                      <a:pt x="1116" y="557"/>
                    </a:cubicBezTo>
                    <a:cubicBezTo>
                      <a:pt x="1116" y="250"/>
                      <a:pt x="866" y="0"/>
                      <a:pt x="559"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155;p76"/>
              <p:cNvSpPr/>
              <p:nvPr/>
            </p:nvSpPr>
            <p:spPr>
              <a:xfrm>
                <a:off x="7569141" y="4302734"/>
                <a:ext cx="26720" cy="26576"/>
              </a:xfrm>
              <a:custGeom>
                <a:avLst/>
                <a:gdLst/>
                <a:ahLst/>
                <a:cxnLst/>
                <a:rect l="l" t="t" r="r" b="b"/>
                <a:pathLst>
                  <a:path w="1116" h="1110" extrusionOk="0">
                    <a:moveTo>
                      <a:pt x="559" y="0"/>
                    </a:moveTo>
                    <a:cubicBezTo>
                      <a:pt x="251" y="0"/>
                      <a:pt x="0" y="249"/>
                      <a:pt x="0" y="557"/>
                    </a:cubicBezTo>
                    <a:cubicBezTo>
                      <a:pt x="0" y="865"/>
                      <a:pt x="251" y="1110"/>
                      <a:pt x="559" y="1110"/>
                    </a:cubicBezTo>
                    <a:cubicBezTo>
                      <a:pt x="865" y="1110"/>
                      <a:pt x="1116" y="865"/>
                      <a:pt x="1116" y="557"/>
                    </a:cubicBezTo>
                    <a:cubicBezTo>
                      <a:pt x="1116" y="249"/>
                      <a:pt x="865" y="0"/>
                      <a:pt x="559"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156;p76"/>
              <p:cNvSpPr/>
              <p:nvPr/>
            </p:nvSpPr>
            <p:spPr>
              <a:xfrm>
                <a:off x="7653610" y="4283843"/>
                <a:ext cx="26696" cy="26624"/>
              </a:xfrm>
              <a:custGeom>
                <a:avLst/>
                <a:gdLst/>
                <a:ahLst/>
                <a:cxnLst/>
                <a:rect l="l" t="t" r="r" b="b"/>
                <a:pathLst>
                  <a:path w="1115" h="1112" extrusionOk="0">
                    <a:moveTo>
                      <a:pt x="558" y="0"/>
                    </a:moveTo>
                    <a:cubicBezTo>
                      <a:pt x="250" y="0"/>
                      <a:pt x="1" y="251"/>
                      <a:pt x="1" y="559"/>
                    </a:cubicBezTo>
                    <a:cubicBezTo>
                      <a:pt x="1" y="865"/>
                      <a:pt x="250" y="1111"/>
                      <a:pt x="558" y="1111"/>
                    </a:cubicBezTo>
                    <a:cubicBezTo>
                      <a:pt x="866" y="1111"/>
                      <a:pt x="1115" y="865"/>
                      <a:pt x="1115" y="559"/>
                    </a:cubicBezTo>
                    <a:cubicBezTo>
                      <a:pt x="1115" y="251"/>
                      <a:pt x="866" y="0"/>
                      <a:pt x="558"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157;p76"/>
              <p:cNvSpPr/>
              <p:nvPr/>
            </p:nvSpPr>
            <p:spPr>
              <a:xfrm>
                <a:off x="7751056" y="4247834"/>
                <a:ext cx="26600" cy="26624"/>
              </a:xfrm>
              <a:custGeom>
                <a:avLst/>
                <a:gdLst/>
                <a:ahLst/>
                <a:cxnLst/>
                <a:rect l="l" t="t" r="r" b="b"/>
                <a:pathLst>
                  <a:path w="1111" h="1112" extrusionOk="0">
                    <a:moveTo>
                      <a:pt x="553" y="0"/>
                    </a:moveTo>
                    <a:cubicBezTo>
                      <a:pt x="245" y="0"/>
                      <a:pt x="1" y="251"/>
                      <a:pt x="1" y="559"/>
                    </a:cubicBezTo>
                    <a:cubicBezTo>
                      <a:pt x="1" y="865"/>
                      <a:pt x="245" y="1111"/>
                      <a:pt x="553" y="1111"/>
                    </a:cubicBezTo>
                    <a:cubicBezTo>
                      <a:pt x="861" y="1111"/>
                      <a:pt x="1110" y="865"/>
                      <a:pt x="1110" y="559"/>
                    </a:cubicBezTo>
                    <a:cubicBezTo>
                      <a:pt x="1110" y="251"/>
                      <a:pt x="861" y="0"/>
                      <a:pt x="55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158;p76"/>
              <p:cNvSpPr/>
              <p:nvPr/>
            </p:nvSpPr>
            <p:spPr>
              <a:xfrm>
                <a:off x="7839644" y="4195256"/>
                <a:ext cx="26624" cy="26624"/>
              </a:xfrm>
              <a:custGeom>
                <a:avLst/>
                <a:gdLst/>
                <a:ahLst/>
                <a:cxnLst/>
                <a:rect l="l" t="t" r="r" b="b"/>
                <a:pathLst>
                  <a:path w="1112" h="1112" extrusionOk="0">
                    <a:moveTo>
                      <a:pt x="553" y="0"/>
                    </a:moveTo>
                    <a:cubicBezTo>
                      <a:pt x="246" y="0"/>
                      <a:pt x="1" y="251"/>
                      <a:pt x="1" y="557"/>
                    </a:cubicBezTo>
                    <a:cubicBezTo>
                      <a:pt x="1" y="865"/>
                      <a:pt x="246" y="1111"/>
                      <a:pt x="553" y="1111"/>
                    </a:cubicBezTo>
                    <a:cubicBezTo>
                      <a:pt x="861" y="1111"/>
                      <a:pt x="1111" y="865"/>
                      <a:pt x="1111" y="557"/>
                    </a:cubicBezTo>
                    <a:cubicBezTo>
                      <a:pt x="1111" y="251"/>
                      <a:pt x="861" y="0"/>
                      <a:pt x="55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159;p76"/>
              <p:cNvSpPr/>
              <p:nvPr/>
            </p:nvSpPr>
            <p:spPr>
              <a:xfrm>
                <a:off x="7960936" y="4070085"/>
                <a:ext cx="26696" cy="26576"/>
              </a:xfrm>
              <a:custGeom>
                <a:avLst/>
                <a:gdLst/>
                <a:ahLst/>
                <a:cxnLst/>
                <a:rect l="l" t="t" r="r" b="b"/>
                <a:pathLst>
                  <a:path w="1115" h="1110" extrusionOk="0">
                    <a:moveTo>
                      <a:pt x="557" y="0"/>
                    </a:moveTo>
                    <a:cubicBezTo>
                      <a:pt x="249" y="0"/>
                      <a:pt x="0" y="249"/>
                      <a:pt x="0" y="557"/>
                    </a:cubicBezTo>
                    <a:cubicBezTo>
                      <a:pt x="0" y="865"/>
                      <a:pt x="249" y="1110"/>
                      <a:pt x="557" y="1110"/>
                    </a:cubicBezTo>
                    <a:cubicBezTo>
                      <a:pt x="865" y="1110"/>
                      <a:pt x="1114" y="865"/>
                      <a:pt x="1114" y="557"/>
                    </a:cubicBezTo>
                    <a:cubicBezTo>
                      <a:pt x="1114" y="249"/>
                      <a:pt x="865" y="0"/>
                      <a:pt x="557"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160;p76"/>
              <p:cNvSpPr/>
              <p:nvPr/>
            </p:nvSpPr>
            <p:spPr>
              <a:xfrm>
                <a:off x="7912501" y="4131521"/>
                <a:ext cx="26696" cy="26696"/>
              </a:xfrm>
              <a:custGeom>
                <a:avLst/>
                <a:gdLst/>
                <a:ahLst/>
                <a:cxnLst/>
                <a:rect l="l" t="t" r="r" b="b"/>
                <a:pathLst>
                  <a:path w="1115" h="1115" extrusionOk="0">
                    <a:moveTo>
                      <a:pt x="557" y="0"/>
                    </a:moveTo>
                    <a:cubicBezTo>
                      <a:pt x="249" y="0"/>
                      <a:pt x="0" y="250"/>
                      <a:pt x="0" y="557"/>
                    </a:cubicBezTo>
                    <a:cubicBezTo>
                      <a:pt x="0" y="865"/>
                      <a:pt x="249" y="1115"/>
                      <a:pt x="557" y="1115"/>
                    </a:cubicBezTo>
                    <a:cubicBezTo>
                      <a:pt x="865" y="1115"/>
                      <a:pt x="1114" y="865"/>
                      <a:pt x="1114" y="557"/>
                    </a:cubicBezTo>
                    <a:cubicBezTo>
                      <a:pt x="1114" y="250"/>
                      <a:pt x="865" y="0"/>
                      <a:pt x="557"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161;p76"/>
              <p:cNvSpPr/>
              <p:nvPr/>
            </p:nvSpPr>
            <p:spPr>
              <a:xfrm>
                <a:off x="8008103" y="3998616"/>
                <a:ext cx="26720" cy="26720"/>
              </a:xfrm>
              <a:custGeom>
                <a:avLst/>
                <a:gdLst/>
                <a:ahLst/>
                <a:cxnLst/>
                <a:rect l="l" t="t" r="r" b="b"/>
                <a:pathLst>
                  <a:path w="1116" h="1116" extrusionOk="0">
                    <a:moveTo>
                      <a:pt x="557" y="0"/>
                    </a:moveTo>
                    <a:cubicBezTo>
                      <a:pt x="251" y="0"/>
                      <a:pt x="0" y="251"/>
                      <a:pt x="0" y="558"/>
                    </a:cubicBezTo>
                    <a:cubicBezTo>
                      <a:pt x="0" y="865"/>
                      <a:pt x="251" y="1116"/>
                      <a:pt x="557" y="1116"/>
                    </a:cubicBezTo>
                    <a:cubicBezTo>
                      <a:pt x="865" y="1116"/>
                      <a:pt x="1116" y="865"/>
                      <a:pt x="1116" y="558"/>
                    </a:cubicBezTo>
                    <a:cubicBezTo>
                      <a:pt x="1116" y="251"/>
                      <a:pt x="865" y="0"/>
                      <a:pt x="557"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162;p76"/>
              <p:cNvSpPr/>
              <p:nvPr/>
            </p:nvSpPr>
            <p:spPr>
              <a:xfrm>
                <a:off x="7542565" y="3921836"/>
                <a:ext cx="274788" cy="201261"/>
              </a:xfrm>
              <a:custGeom>
                <a:avLst/>
                <a:gdLst/>
                <a:ahLst/>
                <a:cxnLst/>
                <a:rect l="l" t="t" r="r" b="b"/>
                <a:pathLst>
                  <a:path w="11477" h="8406" extrusionOk="0">
                    <a:moveTo>
                      <a:pt x="1423" y="1"/>
                    </a:moveTo>
                    <a:lnTo>
                      <a:pt x="1423" y="1"/>
                    </a:lnTo>
                    <a:cubicBezTo>
                      <a:pt x="924" y="212"/>
                      <a:pt x="447" y="467"/>
                      <a:pt x="1" y="775"/>
                    </a:cubicBezTo>
                    <a:cubicBezTo>
                      <a:pt x="394" y="3235"/>
                      <a:pt x="1990" y="5335"/>
                      <a:pt x="3879" y="6848"/>
                    </a:cubicBezTo>
                    <a:cubicBezTo>
                      <a:pt x="5027" y="7766"/>
                      <a:pt x="6387" y="8247"/>
                      <a:pt x="7815" y="8405"/>
                    </a:cubicBezTo>
                    <a:cubicBezTo>
                      <a:pt x="8766" y="7771"/>
                      <a:pt x="9665" y="7065"/>
                      <a:pt x="10477" y="6272"/>
                    </a:cubicBezTo>
                    <a:cubicBezTo>
                      <a:pt x="11322" y="5450"/>
                      <a:pt x="11477" y="4148"/>
                      <a:pt x="10867" y="3139"/>
                    </a:cubicBezTo>
                    <a:lnTo>
                      <a:pt x="10780" y="3009"/>
                    </a:lnTo>
                    <a:cubicBezTo>
                      <a:pt x="9669" y="4395"/>
                      <a:pt x="8147" y="5307"/>
                      <a:pt x="6409" y="5307"/>
                    </a:cubicBezTo>
                    <a:cubicBezTo>
                      <a:pt x="5756" y="5307"/>
                      <a:pt x="5072" y="5179"/>
                      <a:pt x="4369" y="4898"/>
                    </a:cubicBezTo>
                    <a:cubicBezTo>
                      <a:pt x="2898" y="4162"/>
                      <a:pt x="1154" y="2043"/>
                      <a:pt x="1423"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163;p76"/>
              <p:cNvSpPr/>
              <p:nvPr/>
            </p:nvSpPr>
            <p:spPr>
              <a:xfrm>
                <a:off x="7458096" y="3969748"/>
                <a:ext cx="215770" cy="231165"/>
              </a:xfrm>
              <a:custGeom>
                <a:avLst/>
                <a:gdLst/>
                <a:ahLst/>
                <a:cxnLst/>
                <a:rect l="l" t="t" r="r" b="b"/>
                <a:pathLst>
                  <a:path w="9012" h="9655" extrusionOk="0">
                    <a:moveTo>
                      <a:pt x="2192" y="1"/>
                    </a:moveTo>
                    <a:cubicBezTo>
                      <a:pt x="1737" y="500"/>
                      <a:pt x="1342" y="1053"/>
                      <a:pt x="1034" y="1658"/>
                    </a:cubicBezTo>
                    <a:cubicBezTo>
                      <a:pt x="145" y="3446"/>
                      <a:pt x="1" y="5479"/>
                      <a:pt x="251" y="7478"/>
                    </a:cubicBezTo>
                    <a:cubicBezTo>
                      <a:pt x="410" y="8730"/>
                      <a:pt x="1494" y="9654"/>
                      <a:pt x="2722" y="9654"/>
                    </a:cubicBezTo>
                    <a:cubicBezTo>
                      <a:pt x="2833" y="9654"/>
                      <a:pt x="2945" y="9647"/>
                      <a:pt x="3057" y="9632"/>
                    </a:cubicBezTo>
                    <a:cubicBezTo>
                      <a:pt x="5104" y="9348"/>
                      <a:pt x="7133" y="8727"/>
                      <a:pt x="9012" y="7820"/>
                    </a:cubicBezTo>
                    <a:cubicBezTo>
                      <a:pt x="5133" y="7272"/>
                      <a:pt x="1726" y="3801"/>
                      <a:pt x="2192"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77" name="Google Shape;5164;p76"/>
            <p:cNvGrpSpPr/>
            <p:nvPr/>
          </p:nvGrpSpPr>
          <p:grpSpPr>
            <a:xfrm>
              <a:off x="7338015" y="3880029"/>
              <a:ext cx="817517" cy="555649"/>
              <a:chOff x="7261815" y="3803829"/>
              <a:chExt cx="817517" cy="555649"/>
            </a:xfrm>
          </p:grpSpPr>
          <p:sp>
            <p:nvSpPr>
              <p:cNvPr id="178" name="Google Shape;5165;p76"/>
              <p:cNvSpPr/>
              <p:nvPr/>
            </p:nvSpPr>
            <p:spPr>
              <a:xfrm>
                <a:off x="7310610" y="3987292"/>
                <a:ext cx="708913" cy="321021"/>
              </a:xfrm>
              <a:custGeom>
                <a:avLst/>
                <a:gdLst/>
                <a:ahLst/>
                <a:cxnLst/>
                <a:rect l="l" t="t" r="r" b="b"/>
                <a:pathLst>
                  <a:path w="29609" h="13408" extrusionOk="0">
                    <a:moveTo>
                      <a:pt x="27996" y="0"/>
                    </a:moveTo>
                    <a:cubicBezTo>
                      <a:pt x="21639" y="0"/>
                      <a:pt x="15242" y="1651"/>
                      <a:pt x="9487" y="4328"/>
                    </a:cubicBezTo>
                    <a:cubicBezTo>
                      <a:pt x="5661" y="6106"/>
                      <a:pt x="2345" y="8970"/>
                      <a:pt x="1" y="12473"/>
                    </a:cubicBezTo>
                    <a:cubicBezTo>
                      <a:pt x="2176" y="13105"/>
                      <a:pt x="4436" y="13407"/>
                      <a:pt x="6703" y="13407"/>
                    </a:cubicBezTo>
                    <a:cubicBezTo>
                      <a:pt x="16032" y="13407"/>
                      <a:pt x="25475" y="8291"/>
                      <a:pt x="29609" y="36"/>
                    </a:cubicBezTo>
                    <a:cubicBezTo>
                      <a:pt x="29072" y="12"/>
                      <a:pt x="28534" y="0"/>
                      <a:pt x="27996" y="0"/>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5166;p76"/>
              <p:cNvSpPr/>
              <p:nvPr/>
            </p:nvSpPr>
            <p:spPr>
              <a:xfrm>
                <a:off x="7469516" y="3923820"/>
                <a:ext cx="359233" cy="292146"/>
              </a:xfrm>
              <a:custGeom>
                <a:avLst/>
                <a:gdLst/>
                <a:ahLst/>
                <a:cxnLst/>
                <a:rect l="l" t="t" r="r" b="b"/>
                <a:pathLst>
                  <a:path w="15004" h="12202" extrusionOk="0">
                    <a:moveTo>
                      <a:pt x="7905" y="0"/>
                    </a:moveTo>
                    <a:cubicBezTo>
                      <a:pt x="5084" y="0"/>
                      <a:pt x="2299" y="1674"/>
                      <a:pt x="1034" y="4206"/>
                    </a:cubicBezTo>
                    <a:cubicBezTo>
                      <a:pt x="144" y="5989"/>
                      <a:pt x="0" y="8026"/>
                      <a:pt x="250" y="10026"/>
                    </a:cubicBezTo>
                    <a:cubicBezTo>
                      <a:pt x="409" y="11277"/>
                      <a:pt x="1493" y="12201"/>
                      <a:pt x="2720" y="12201"/>
                    </a:cubicBezTo>
                    <a:cubicBezTo>
                      <a:pt x="2831" y="12201"/>
                      <a:pt x="2944" y="12194"/>
                      <a:pt x="3057" y="12178"/>
                    </a:cubicBezTo>
                    <a:cubicBezTo>
                      <a:pt x="7113" y="11616"/>
                      <a:pt x="11082" y="9732"/>
                      <a:pt x="14004" y="6892"/>
                    </a:cubicBezTo>
                    <a:cubicBezTo>
                      <a:pt x="14850" y="6070"/>
                      <a:pt x="15003" y="4768"/>
                      <a:pt x="14393" y="3759"/>
                    </a:cubicBezTo>
                    <a:cubicBezTo>
                      <a:pt x="13158" y="1726"/>
                      <a:pt x="10971" y="270"/>
                      <a:pt x="8597" y="34"/>
                    </a:cubicBezTo>
                    <a:cubicBezTo>
                      <a:pt x="8367" y="12"/>
                      <a:pt x="8136" y="0"/>
                      <a:pt x="7905"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5167;p76"/>
              <p:cNvSpPr/>
              <p:nvPr/>
            </p:nvSpPr>
            <p:spPr>
              <a:xfrm>
                <a:off x="7299213" y="4133820"/>
                <a:ext cx="467741" cy="158188"/>
              </a:xfrm>
              <a:custGeom>
                <a:avLst/>
                <a:gdLst/>
                <a:ahLst/>
                <a:cxnLst/>
                <a:rect l="l" t="t" r="r" b="b"/>
                <a:pathLst>
                  <a:path w="19536" h="6607" extrusionOk="0">
                    <a:moveTo>
                      <a:pt x="5374" y="0"/>
                    </a:moveTo>
                    <a:cubicBezTo>
                      <a:pt x="3283" y="1577"/>
                      <a:pt x="1457" y="3504"/>
                      <a:pt x="0" y="5676"/>
                    </a:cubicBezTo>
                    <a:cubicBezTo>
                      <a:pt x="2172" y="6306"/>
                      <a:pt x="4427" y="6607"/>
                      <a:pt x="6690" y="6607"/>
                    </a:cubicBezTo>
                    <a:cubicBezTo>
                      <a:pt x="11142" y="6607"/>
                      <a:pt x="15620" y="5441"/>
                      <a:pt x="19536" y="3325"/>
                    </a:cubicBezTo>
                    <a:lnTo>
                      <a:pt x="19536" y="3325"/>
                    </a:lnTo>
                    <a:cubicBezTo>
                      <a:pt x="17133" y="4056"/>
                      <a:pt x="14658" y="4450"/>
                      <a:pt x="12187" y="4450"/>
                    </a:cubicBezTo>
                    <a:cubicBezTo>
                      <a:pt x="11504" y="4450"/>
                      <a:pt x="10821" y="4420"/>
                      <a:pt x="10141" y="4359"/>
                    </a:cubicBezTo>
                    <a:cubicBezTo>
                      <a:pt x="7666" y="4003"/>
                      <a:pt x="5709" y="2365"/>
                      <a:pt x="5374" y="0"/>
                    </a:cubicBezTo>
                    <a:close/>
                  </a:path>
                </a:pathLst>
              </a:custGeom>
              <a:solidFill>
                <a:srgbClr val="3B2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5168;p76"/>
              <p:cNvSpPr/>
              <p:nvPr/>
            </p:nvSpPr>
            <p:spPr>
              <a:xfrm>
                <a:off x="7427856" y="3970963"/>
                <a:ext cx="580270" cy="269425"/>
              </a:xfrm>
              <a:custGeom>
                <a:avLst/>
                <a:gdLst/>
                <a:ahLst/>
                <a:cxnLst/>
                <a:rect l="l" t="t" r="r" b="b"/>
                <a:pathLst>
                  <a:path w="24236" h="11253" extrusionOk="0">
                    <a:moveTo>
                      <a:pt x="22646" y="1"/>
                    </a:moveTo>
                    <a:cubicBezTo>
                      <a:pt x="16286" y="1"/>
                      <a:pt x="9877" y="1648"/>
                      <a:pt x="4118" y="4327"/>
                    </a:cubicBezTo>
                    <a:cubicBezTo>
                      <a:pt x="2663" y="5005"/>
                      <a:pt x="1283" y="5841"/>
                      <a:pt x="1" y="6802"/>
                    </a:cubicBezTo>
                    <a:cubicBezTo>
                      <a:pt x="336" y="9167"/>
                      <a:pt x="2293" y="10805"/>
                      <a:pt x="4768" y="11161"/>
                    </a:cubicBezTo>
                    <a:cubicBezTo>
                      <a:pt x="5448" y="11222"/>
                      <a:pt x="6131" y="11252"/>
                      <a:pt x="6814" y="11252"/>
                    </a:cubicBezTo>
                    <a:cubicBezTo>
                      <a:pt x="9285" y="11252"/>
                      <a:pt x="11760" y="10858"/>
                      <a:pt x="14163" y="10127"/>
                    </a:cubicBezTo>
                    <a:cubicBezTo>
                      <a:pt x="18455" y="7811"/>
                      <a:pt x="22073" y="4356"/>
                      <a:pt x="24235" y="35"/>
                    </a:cubicBezTo>
                    <a:cubicBezTo>
                      <a:pt x="23706" y="12"/>
                      <a:pt x="23177" y="1"/>
                      <a:pt x="22646" y="1"/>
                    </a:cubicBezTo>
                    <a:close/>
                  </a:path>
                </a:pathLst>
              </a:custGeom>
              <a:solidFill>
                <a:srgbClr val="1F2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169;p76"/>
              <p:cNvSpPr/>
              <p:nvPr/>
            </p:nvSpPr>
            <p:spPr>
              <a:xfrm>
                <a:off x="7266867" y="3971801"/>
                <a:ext cx="808323" cy="384038"/>
              </a:xfrm>
              <a:custGeom>
                <a:avLst/>
                <a:gdLst/>
                <a:ahLst/>
                <a:cxnLst/>
                <a:rect l="l" t="t" r="r" b="b"/>
                <a:pathLst>
                  <a:path w="33761" h="16040" extrusionOk="0">
                    <a:moveTo>
                      <a:pt x="30959" y="0"/>
                    </a:moveTo>
                    <a:cubicBezTo>
                      <a:pt x="26825" y="8258"/>
                      <a:pt x="17378" y="13374"/>
                      <a:pt x="8045" y="13374"/>
                    </a:cubicBezTo>
                    <a:cubicBezTo>
                      <a:pt x="5781" y="13374"/>
                      <a:pt x="3524" y="13073"/>
                      <a:pt x="1351" y="12443"/>
                    </a:cubicBezTo>
                    <a:cubicBezTo>
                      <a:pt x="857" y="13178"/>
                      <a:pt x="404" y="13942"/>
                      <a:pt x="1" y="14730"/>
                    </a:cubicBezTo>
                    <a:cubicBezTo>
                      <a:pt x="2493" y="15582"/>
                      <a:pt x="5724" y="16039"/>
                      <a:pt x="9065" y="16039"/>
                    </a:cubicBezTo>
                    <a:cubicBezTo>
                      <a:pt x="13282" y="16039"/>
                      <a:pt x="17675" y="15310"/>
                      <a:pt x="20978" y="13725"/>
                    </a:cubicBezTo>
                    <a:cubicBezTo>
                      <a:pt x="32502" y="8200"/>
                      <a:pt x="33761" y="241"/>
                      <a:pt x="33761" y="241"/>
                    </a:cubicBezTo>
                    <a:cubicBezTo>
                      <a:pt x="32829" y="121"/>
                      <a:pt x="31897" y="44"/>
                      <a:pt x="30959" y="0"/>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170;p76"/>
              <p:cNvSpPr/>
              <p:nvPr/>
            </p:nvSpPr>
            <p:spPr>
              <a:xfrm>
                <a:off x="7261815" y="3968114"/>
                <a:ext cx="817517" cy="391364"/>
              </a:xfrm>
              <a:custGeom>
                <a:avLst/>
                <a:gdLst/>
                <a:ahLst/>
                <a:cxnLst/>
                <a:rect l="l" t="t" r="r" b="b"/>
                <a:pathLst>
                  <a:path w="34145" h="16346" extrusionOk="0">
                    <a:moveTo>
                      <a:pt x="31260" y="313"/>
                    </a:moveTo>
                    <a:cubicBezTo>
                      <a:pt x="32106" y="350"/>
                      <a:pt x="32949" y="419"/>
                      <a:pt x="33792" y="524"/>
                    </a:cubicBezTo>
                    <a:lnTo>
                      <a:pt x="33792" y="524"/>
                    </a:lnTo>
                    <a:cubicBezTo>
                      <a:pt x="33680" y="1036"/>
                      <a:pt x="33221" y="2786"/>
                      <a:pt x="31756" y="5013"/>
                    </a:cubicBezTo>
                    <a:cubicBezTo>
                      <a:pt x="30008" y="7666"/>
                      <a:pt x="26841" y="11006"/>
                      <a:pt x="21122" y="13746"/>
                    </a:cubicBezTo>
                    <a:cubicBezTo>
                      <a:pt x="19488" y="14529"/>
                      <a:pt x="17576" y="15105"/>
                      <a:pt x="15551" y="15485"/>
                    </a:cubicBezTo>
                    <a:cubicBezTo>
                      <a:pt x="13524" y="15860"/>
                      <a:pt x="11381" y="16042"/>
                      <a:pt x="9281" y="16042"/>
                    </a:cubicBezTo>
                    <a:cubicBezTo>
                      <a:pt x="7617" y="16042"/>
                      <a:pt x="5979" y="15927"/>
                      <a:pt x="4450" y="15711"/>
                    </a:cubicBezTo>
                    <a:cubicBezTo>
                      <a:pt x="2986" y="15499"/>
                      <a:pt x="1623" y="15192"/>
                      <a:pt x="427" y="14796"/>
                    </a:cubicBezTo>
                    <a:lnTo>
                      <a:pt x="427" y="14796"/>
                    </a:lnTo>
                    <a:cubicBezTo>
                      <a:pt x="789" y="14100"/>
                      <a:pt x="1192" y="13424"/>
                      <a:pt x="1626" y="12772"/>
                    </a:cubicBezTo>
                    <a:lnTo>
                      <a:pt x="1626" y="12772"/>
                    </a:lnTo>
                    <a:cubicBezTo>
                      <a:pt x="3785" y="13385"/>
                      <a:pt x="6021" y="13678"/>
                      <a:pt x="8262" y="13678"/>
                    </a:cubicBezTo>
                    <a:cubicBezTo>
                      <a:pt x="12952" y="13678"/>
                      <a:pt x="17671" y="12395"/>
                      <a:pt x="21737" y="10069"/>
                    </a:cubicBezTo>
                    <a:cubicBezTo>
                      <a:pt x="25778" y="7760"/>
                      <a:pt x="29175" y="4432"/>
                      <a:pt x="31260" y="313"/>
                    </a:cubicBezTo>
                    <a:close/>
                    <a:moveTo>
                      <a:pt x="31079" y="1"/>
                    </a:moveTo>
                    <a:lnTo>
                      <a:pt x="31035" y="87"/>
                    </a:lnTo>
                    <a:cubicBezTo>
                      <a:pt x="28984" y="4187"/>
                      <a:pt x="25610" y="7513"/>
                      <a:pt x="21588" y="9809"/>
                    </a:cubicBezTo>
                    <a:cubicBezTo>
                      <a:pt x="17570" y="12107"/>
                      <a:pt x="12899" y="13380"/>
                      <a:pt x="8262" y="13380"/>
                    </a:cubicBezTo>
                    <a:cubicBezTo>
                      <a:pt x="6007" y="13380"/>
                      <a:pt x="3764" y="13078"/>
                      <a:pt x="1606" y="12453"/>
                    </a:cubicBezTo>
                    <a:lnTo>
                      <a:pt x="1500" y="12419"/>
                    </a:lnTo>
                    <a:lnTo>
                      <a:pt x="1438" y="12510"/>
                    </a:lnTo>
                    <a:cubicBezTo>
                      <a:pt x="943" y="13251"/>
                      <a:pt x="486" y="14019"/>
                      <a:pt x="78" y="14812"/>
                    </a:cubicBezTo>
                    <a:lnTo>
                      <a:pt x="1" y="14970"/>
                    </a:lnTo>
                    <a:lnTo>
                      <a:pt x="164" y="15023"/>
                    </a:lnTo>
                    <a:cubicBezTo>
                      <a:pt x="1418" y="15456"/>
                      <a:pt x="2860" y="15782"/>
                      <a:pt x="4408" y="16004"/>
                    </a:cubicBezTo>
                    <a:cubicBezTo>
                      <a:pt x="5950" y="16230"/>
                      <a:pt x="7604" y="16345"/>
                      <a:pt x="9281" y="16345"/>
                    </a:cubicBezTo>
                    <a:cubicBezTo>
                      <a:pt x="11399" y="16345"/>
                      <a:pt x="13557" y="16163"/>
                      <a:pt x="15605" y="15778"/>
                    </a:cubicBezTo>
                    <a:cubicBezTo>
                      <a:pt x="17652" y="15398"/>
                      <a:pt x="19588" y="14817"/>
                      <a:pt x="21251" y="14019"/>
                    </a:cubicBezTo>
                    <a:cubicBezTo>
                      <a:pt x="27038" y="11242"/>
                      <a:pt x="30257" y="7848"/>
                      <a:pt x="32026" y="5148"/>
                    </a:cubicBezTo>
                    <a:cubicBezTo>
                      <a:pt x="33794" y="2443"/>
                      <a:pt x="34116" y="433"/>
                      <a:pt x="34116" y="414"/>
                    </a:cubicBezTo>
                    <a:lnTo>
                      <a:pt x="34145" y="265"/>
                    </a:lnTo>
                    <a:lnTo>
                      <a:pt x="33991" y="241"/>
                    </a:lnTo>
                    <a:cubicBezTo>
                      <a:pt x="33054" y="126"/>
                      <a:pt x="32117" y="49"/>
                      <a:pt x="31175" y="6"/>
                    </a:cubicBezTo>
                    <a:lnTo>
                      <a:pt x="31079" y="1"/>
                    </a:lnTo>
                    <a:close/>
                  </a:path>
                </a:pathLst>
              </a:custGeom>
              <a:solidFill>
                <a:srgbClr val="00C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171;p76"/>
              <p:cNvSpPr/>
              <p:nvPr/>
            </p:nvSpPr>
            <p:spPr>
              <a:xfrm>
                <a:off x="7537393" y="3865951"/>
                <a:ext cx="34310" cy="70104"/>
              </a:xfrm>
              <a:custGeom>
                <a:avLst/>
                <a:gdLst/>
                <a:ahLst/>
                <a:cxnLst/>
                <a:rect l="l" t="t" r="r" b="b"/>
                <a:pathLst>
                  <a:path w="1433" h="2928" extrusionOk="0">
                    <a:moveTo>
                      <a:pt x="461" y="1"/>
                    </a:moveTo>
                    <a:lnTo>
                      <a:pt x="0" y="164"/>
                    </a:lnTo>
                    <a:cubicBezTo>
                      <a:pt x="322" y="1087"/>
                      <a:pt x="649" y="2005"/>
                      <a:pt x="971" y="2928"/>
                    </a:cubicBezTo>
                    <a:lnTo>
                      <a:pt x="1433" y="2769"/>
                    </a:lnTo>
                    <a:cubicBezTo>
                      <a:pt x="1111" y="1846"/>
                      <a:pt x="783" y="923"/>
                      <a:pt x="4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172;p76"/>
              <p:cNvSpPr/>
              <p:nvPr/>
            </p:nvSpPr>
            <p:spPr>
              <a:xfrm>
                <a:off x="7493482" y="3803829"/>
                <a:ext cx="79201" cy="79432"/>
              </a:xfrm>
              <a:custGeom>
                <a:avLst/>
                <a:gdLst/>
                <a:ahLst/>
                <a:cxnLst/>
                <a:rect l="l" t="t" r="r" b="b"/>
                <a:pathLst>
                  <a:path w="1775" h="1780" extrusionOk="0">
                    <a:moveTo>
                      <a:pt x="890" y="1"/>
                    </a:moveTo>
                    <a:cubicBezTo>
                      <a:pt x="400" y="1"/>
                      <a:pt x="1" y="400"/>
                      <a:pt x="1" y="890"/>
                    </a:cubicBezTo>
                    <a:cubicBezTo>
                      <a:pt x="1" y="1380"/>
                      <a:pt x="400" y="1779"/>
                      <a:pt x="890" y="1779"/>
                    </a:cubicBezTo>
                    <a:cubicBezTo>
                      <a:pt x="1380" y="1779"/>
                      <a:pt x="1775" y="1380"/>
                      <a:pt x="1775" y="890"/>
                    </a:cubicBezTo>
                    <a:cubicBezTo>
                      <a:pt x="1775" y="400"/>
                      <a:pt x="1380" y="1"/>
                      <a:pt x="890" y="1"/>
                    </a:cubicBezTo>
                    <a:close/>
                  </a:path>
                </a:pathLst>
              </a:custGeom>
              <a:solidFill>
                <a:srgbClr val="00C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173;p76"/>
              <p:cNvSpPr/>
              <p:nvPr/>
            </p:nvSpPr>
            <p:spPr>
              <a:xfrm>
                <a:off x="7458096" y="3968473"/>
                <a:ext cx="215770" cy="231165"/>
              </a:xfrm>
              <a:custGeom>
                <a:avLst/>
                <a:gdLst/>
                <a:ahLst/>
                <a:cxnLst/>
                <a:rect l="l" t="t" r="r" b="b"/>
                <a:pathLst>
                  <a:path w="9012" h="9655" extrusionOk="0">
                    <a:moveTo>
                      <a:pt x="2192" y="1"/>
                    </a:moveTo>
                    <a:cubicBezTo>
                      <a:pt x="1737" y="500"/>
                      <a:pt x="1342" y="1053"/>
                      <a:pt x="1034" y="1658"/>
                    </a:cubicBezTo>
                    <a:cubicBezTo>
                      <a:pt x="145" y="3446"/>
                      <a:pt x="1" y="5479"/>
                      <a:pt x="251" y="7478"/>
                    </a:cubicBezTo>
                    <a:cubicBezTo>
                      <a:pt x="410" y="8730"/>
                      <a:pt x="1494" y="9654"/>
                      <a:pt x="2722" y="9654"/>
                    </a:cubicBezTo>
                    <a:cubicBezTo>
                      <a:pt x="2833" y="9654"/>
                      <a:pt x="2945" y="9647"/>
                      <a:pt x="3057" y="9632"/>
                    </a:cubicBezTo>
                    <a:cubicBezTo>
                      <a:pt x="5104" y="9348"/>
                      <a:pt x="7133" y="8727"/>
                      <a:pt x="9012" y="7820"/>
                    </a:cubicBezTo>
                    <a:cubicBezTo>
                      <a:pt x="5133" y="7272"/>
                      <a:pt x="1726" y="3801"/>
                      <a:pt x="21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7" name="Google Shape;5174;p76"/>
              <p:cNvSpPr/>
              <p:nvPr/>
            </p:nvSpPr>
            <p:spPr>
              <a:xfrm>
                <a:off x="7499421" y="3940867"/>
                <a:ext cx="230255" cy="214836"/>
              </a:xfrm>
              <a:custGeom>
                <a:avLst/>
                <a:gdLst/>
                <a:ahLst/>
                <a:cxnLst/>
                <a:rect l="l" t="t" r="r" b="b"/>
                <a:pathLst>
                  <a:path w="9617" h="8973" extrusionOk="0">
                    <a:moveTo>
                      <a:pt x="1803" y="1"/>
                    </a:moveTo>
                    <a:cubicBezTo>
                      <a:pt x="1317" y="332"/>
                      <a:pt x="865" y="721"/>
                      <a:pt x="466" y="1154"/>
                    </a:cubicBezTo>
                    <a:cubicBezTo>
                      <a:pt x="0" y="4954"/>
                      <a:pt x="3407" y="8425"/>
                      <a:pt x="7286" y="8973"/>
                    </a:cubicBezTo>
                    <a:cubicBezTo>
                      <a:pt x="8093" y="8578"/>
                      <a:pt x="8872" y="8126"/>
                      <a:pt x="9617" y="7631"/>
                    </a:cubicBezTo>
                    <a:cubicBezTo>
                      <a:pt x="8189" y="7473"/>
                      <a:pt x="6829" y="6992"/>
                      <a:pt x="5681" y="6074"/>
                    </a:cubicBezTo>
                    <a:cubicBezTo>
                      <a:pt x="3792" y="4561"/>
                      <a:pt x="2196" y="2461"/>
                      <a:pt x="1803" y="1"/>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175;p76"/>
              <p:cNvSpPr/>
              <p:nvPr/>
            </p:nvSpPr>
            <p:spPr>
              <a:xfrm>
                <a:off x="7570195" y="3907467"/>
                <a:ext cx="230494" cy="141955"/>
              </a:xfrm>
              <a:custGeom>
                <a:avLst/>
                <a:gdLst/>
                <a:ahLst/>
                <a:cxnLst/>
                <a:rect l="l" t="t" r="r" b="b"/>
                <a:pathLst>
                  <a:path w="9627" h="5929" extrusionOk="0">
                    <a:moveTo>
                      <a:pt x="3237" y="1"/>
                    </a:moveTo>
                    <a:cubicBezTo>
                      <a:pt x="2219" y="1"/>
                      <a:pt x="1209" y="224"/>
                      <a:pt x="269" y="622"/>
                    </a:cubicBezTo>
                    <a:cubicBezTo>
                      <a:pt x="0" y="2664"/>
                      <a:pt x="1744" y="4783"/>
                      <a:pt x="3215" y="5519"/>
                    </a:cubicBezTo>
                    <a:cubicBezTo>
                      <a:pt x="3918" y="5800"/>
                      <a:pt x="4602" y="5928"/>
                      <a:pt x="5255" y="5928"/>
                    </a:cubicBezTo>
                    <a:cubicBezTo>
                      <a:pt x="6993" y="5928"/>
                      <a:pt x="8515" y="5016"/>
                      <a:pt x="9626" y="3630"/>
                    </a:cubicBezTo>
                    <a:cubicBezTo>
                      <a:pt x="8381" y="1669"/>
                      <a:pt x="6238" y="265"/>
                      <a:pt x="3917" y="35"/>
                    </a:cubicBezTo>
                    <a:cubicBezTo>
                      <a:pt x="3690" y="12"/>
                      <a:pt x="3464" y="1"/>
                      <a:pt x="3237" y="1"/>
                    </a:cubicBezTo>
                    <a:close/>
                  </a:path>
                </a:pathLst>
              </a:custGeom>
              <a:solidFill>
                <a:srgbClr val="513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176;p76"/>
              <p:cNvSpPr/>
              <p:nvPr/>
            </p:nvSpPr>
            <p:spPr>
              <a:xfrm>
                <a:off x="7542565" y="3922336"/>
                <a:ext cx="274788" cy="201261"/>
              </a:xfrm>
              <a:custGeom>
                <a:avLst/>
                <a:gdLst/>
                <a:ahLst/>
                <a:cxnLst/>
                <a:rect l="l" t="t" r="r" b="b"/>
                <a:pathLst>
                  <a:path w="11477" h="8406" extrusionOk="0">
                    <a:moveTo>
                      <a:pt x="1423" y="1"/>
                    </a:moveTo>
                    <a:lnTo>
                      <a:pt x="1423" y="1"/>
                    </a:lnTo>
                    <a:cubicBezTo>
                      <a:pt x="924" y="212"/>
                      <a:pt x="447" y="467"/>
                      <a:pt x="1" y="775"/>
                    </a:cubicBezTo>
                    <a:cubicBezTo>
                      <a:pt x="394" y="3235"/>
                      <a:pt x="1990" y="5335"/>
                      <a:pt x="3879" y="6848"/>
                    </a:cubicBezTo>
                    <a:cubicBezTo>
                      <a:pt x="5027" y="7766"/>
                      <a:pt x="6387" y="8247"/>
                      <a:pt x="7815" y="8405"/>
                    </a:cubicBezTo>
                    <a:cubicBezTo>
                      <a:pt x="8766" y="7771"/>
                      <a:pt x="9665" y="7065"/>
                      <a:pt x="10477" y="6272"/>
                    </a:cubicBezTo>
                    <a:cubicBezTo>
                      <a:pt x="11322" y="5450"/>
                      <a:pt x="11477" y="4148"/>
                      <a:pt x="10867" y="3139"/>
                    </a:cubicBezTo>
                    <a:lnTo>
                      <a:pt x="10780" y="3009"/>
                    </a:lnTo>
                    <a:cubicBezTo>
                      <a:pt x="9669" y="4395"/>
                      <a:pt x="8147" y="5307"/>
                      <a:pt x="6409" y="5307"/>
                    </a:cubicBezTo>
                    <a:cubicBezTo>
                      <a:pt x="5756" y="5307"/>
                      <a:pt x="5072" y="5179"/>
                      <a:pt x="4369" y="4898"/>
                    </a:cubicBezTo>
                    <a:cubicBezTo>
                      <a:pt x="2898" y="4162"/>
                      <a:pt x="1154" y="2043"/>
                      <a:pt x="14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177;p76"/>
              <p:cNvSpPr/>
              <p:nvPr/>
            </p:nvSpPr>
            <p:spPr>
              <a:xfrm>
                <a:off x="7621958" y="3922048"/>
                <a:ext cx="76664" cy="74677"/>
              </a:xfrm>
              <a:custGeom>
                <a:avLst/>
                <a:gdLst/>
                <a:ahLst/>
                <a:cxnLst/>
                <a:rect l="l" t="t" r="r" b="b"/>
                <a:pathLst>
                  <a:path w="3202" h="3119" extrusionOk="0">
                    <a:moveTo>
                      <a:pt x="1603" y="0"/>
                    </a:moveTo>
                    <a:cubicBezTo>
                      <a:pt x="1577" y="0"/>
                      <a:pt x="1551" y="1"/>
                      <a:pt x="1524" y="2"/>
                    </a:cubicBezTo>
                    <a:cubicBezTo>
                      <a:pt x="664" y="42"/>
                      <a:pt x="1" y="776"/>
                      <a:pt x="43" y="1637"/>
                    </a:cubicBezTo>
                    <a:cubicBezTo>
                      <a:pt x="81" y="2470"/>
                      <a:pt x="768" y="3118"/>
                      <a:pt x="1593" y="3118"/>
                    </a:cubicBezTo>
                    <a:cubicBezTo>
                      <a:pt x="1619" y="3118"/>
                      <a:pt x="1646" y="3118"/>
                      <a:pt x="1673" y="3116"/>
                    </a:cubicBezTo>
                    <a:cubicBezTo>
                      <a:pt x="2534" y="3074"/>
                      <a:pt x="3201" y="2344"/>
                      <a:pt x="3158" y="1483"/>
                    </a:cubicBezTo>
                    <a:cubicBezTo>
                      <a:pt x="3116" y="649"/>
                      <a:pt x="2428" y="0"/>
                      <a:pt x="1603" y="0"/>
                    </a:cubicBezTo>
                    <a:close/>
                  </a:path>
                </a:pathLst>
              </a:custGeom>
              <a:solidFill>
                <a:srgbClr val="EEEEEE">
                  <a:alpha val="189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178;p76"/>
              <p:cNvSpPr/>
              <p:nvPr/>
            </p:nvSpPr>
            <p:spPr>
              <a:xfrm>
                <a:off x="7343292" y="4302734"/>
                <a:ext cx="26720" cy="26576"/>
              </a:xfrm>
              <a:custGeom>
                <a:avLst/>
                <a:gdLst/>
                <a:ahLst/>
                <a:cxnLst/>
                <a:rect l="l" t="t" r="r" b="b"/>
                <a:pathLst>
                  <a:path w="1116" h="1110" extrusionOk="0">
                    <a:moveTo>
                      <a:pt x="557" y="0"/>
                    </a:moveTo>
                    <a:cubicBezTo>
                      <a:pt x="250" y="0"/>
                      <a:pt x="0" y="249"/>
                      <a:pt x="0" y="557"/>
                    </a:cubicBezTo>
                    <a:cubicBezTo>
                      <a:pt x="0" y="865"/>
                      <a:pt x="250" y="1110"/>
                      <a:pt x="557" y="1110"/>
                    </a:cubicBezTo>
                    <a:cubicBezTo>
                      <a:pt x="865" y="1110"/>
                      <a:pt x="1115" y="865"/>
                      <a:pt x="1115" y="557"/>
                    </a:cubicBezTo>
                    <a:cubicBezTo>
                      <a:pt x="1115" y="249"/>
                      <a:pt x="865" y="0"/>
                      <a:pt x="55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179;p76"/>
              <p:cNvSpPr/>
              <p:nvPr/>
            </p:nvSpPr>
            <p:spPr>
              <a:xfrm>
                <a:off x="7469828" y="4310444"/>
                <a:ext cx="26744" cy="26720"/>
              </a:xfrm>
              <a:custGeom>
                <a:avLst/>
                <a:gdLst/>
                <a:ahLst/>
                <a:cxnLst/>
                <a:rect l="l" t="t" r="r" b="b"/>
                <a:pathLst>
                  <a:path w="1117" h="1116" extrusionOk="0">
                    <a:moveTo>
                      <a:pt x="559" y="0"/>
                    </a:moveTo>
                    <a:cubicBezTo>
                      <a:pt x="251" y="0"/>
                      <a:pt x="1" y="250"/>
                      <a:pt x="1" y="557"/>
                    </a:cubicBezTo>
                    <a:cubicBezTo>
                      <a:pt x="1" y="865"/>
                      <a:pt x="251" y="1115"/>
                      <a:pt x="559" y="1115"/>
                    </a:cubicBezTo>
                    <a:cubicBezTo>
                      <a:pt x="866" y="1115"/>
                      <a:pt x="1116" y="865"/>
                      <a:pt x="1116" y="557"/>
                    </a:cubicBezTo>
                    <a:cubicBezTo>
                      <a:pt x="1116" y="250"/>
                      <a:pt x="866" y="0"/>
                      <a:pt x="559"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180;p76"/>
              <p:cNvSpPr/>
              <p:nvPr/>
            </p:nvSpPr>
            <p:spPr>
              <a:xfrm>
                <a:off x="7569141" y="4302734"/>
                <a:ext cx="26720" cy="26576"/>
              </a:xfrm>
              <a:custGeom>
                <a:avLst/>
                <a:gdLst/>
                <a:ahLst/>
                <a:cxnLst/>
                <a:rect l="l" t="t" r="r" b="b"/>
                <a:pathLst>
                  <a:path w="1116" h="1110" extrusionOk="0">
                    <a:moveTo>
                      <a:pt x="559" y="0"/>
                    </a:moveTo>
                    <a:cubicBezTo>
                      <a:pt x="251" y="0"/>
                      <a:pt x="0" y="249"/>
                      <a:pt x="0" y="557"/>
                    </a:cubicBezTo>
                    <a:cubicBezTo>
                      <a:pt x="0" y="865"/>
                      <a:pt x="251" y="1110"/>
                      <a:pt x="559" y="1110"/>
                    </a:cubicBezTo>
                    <a:cubicBezTo>
                      <a:pt x="865" y="1110"/>
                      <a:pt x="1116" y="865"/>
                      <a:pt x="1116" y="557"/>
                    </a:cubicBezTo>
                    <a:cubicBezTo>
                      <a:pt x="1116" y="249"/>
                      <a:pt x="865" y="0"/>
                      <a:pt x="559"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181;p76"/>
              <p:cNvSpPr/>
              <p:nvPr/>
            </p:nvSpPr>
            <p:spPr>
              <a:xfrm>
                <a:off x="7653610" y="4283843"/>
                <a:ext cx="26696" cy="26624"/>
              </a:xfrm>
              <a:custGeom>
                <a:avLst/>
                <a:gdLst/>
                <a:ahLst/>
                <a:cxnLst/>
                <a:rect l="l" t="t" r="r" b="b"/>
                <a:pathLst>
                  <a:path w="1115" h="1112" extrusionOk="0">
                    <a:moveTo>
                      <a:pt x="558" y="0"/>
                    </a:moveTo>
                    <a:cubicBezTo>
                      <a:pt x="250" y="0"/>
                      <a:pt x="1" y="251"/>
                      <a:pt x="1" y="559"/>
                    </a:cubicBezTo>
                    <a:cubicBezTo>
                      <a:pt x="1" y="865"/>
                      <a:pt x="250" y="1111"/>
                      <a:pt x="558" y="1111"/>
                    </a:cubicBezTo>
                    <a:cubicBezTo>
                      <a:pt x="866" y="1111"/>
                      <a:pt x="1115" y="865"/>
                      <a:pt x="1115" y="559"/>
                    </a:cubicBezTo>
                    <a:cubicBezTo>
                      <a:pt x="1115" y="251"/>
                      <a:pt x="866" y="0"/>
                      <a:pt x="558"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182;p76"/>
              <p:cNvSpPr/>
              <p:nvPr/>
            </p:nvSpPr>
            <p:spPr>
              <a:xfrm>
                <a:off x="7751056" y="4247834"/>
                <a:ext cx="26600" cy="26624"/>
              </a:xfrm>
              <a:custGeom>
                <a:avLst/>
                <a:gdLst/>
                <a:ahLst/>
                <a:cxnLst/>
                <a:rect l="l" t="t" r="r" b="b"/>
                <a:pathLst>
                  <a:path w="1111" h="1112" extrusionOk="0">
                    <a:moveTo>
                      <a:pt x="553" y="0"/>
                    </a:moveTo>
                    <a:cubicBezTo>
                      <a:pt x="245" y="0"/>
                      <a:pt x="1" y="251"/>
                      <a:pt x="1" y="559"/>
                    </a:cubicBezTo>
                    <a:cubicBezTo>
                      <a:pt x="1" y="865"/>
                      <a:pt x="245" y="1111"/>
                      <a:pt x="553" y="1111"/>
                    </a:cubicBezTo>
                    <a:cubicBezTo>
                      <a:pt x="861" y="1111"/>
                      <a:pt x="1110" y="865"/>
                      <a:pt x="1110" y="559"/>
                    </a:cubicBezTo>
                    <a:cubicBezTo>
                      <a:pt x="1110" y="251"/>
                      <a:pt x="861" y="0"/>
                      <a:pt x="55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183;p76"/>
              <p:cNvSpPr/>
              <p:nvPr/>
            </p:nvSpPr>
            <p:spPr>
              <a:xfrm>
                <a:off x="7839644" y="4195256"/>
                <a:ext cx="26624" cy="26624"/>
              </a:xfrm>
              <a:custGeom>
                <a:avLst/>
                <a:gdLst/>
                <a:ahLst/>
                <a:cxnLst/>
                <a:rect l="l" t="t" r="r" b="b"/>
                <a:pathLst>
                  <a:path w="1112" h="1112" extrusionOk="0">
                    <a:moveTo>
                      <a:pt x="553" y="0"/>
                    </a:moveTo>
                    <a:cubicBezTo>
                      <a:pt x="246" y="0"/>
                      <a:pt x="1" y="251"/>
                      <a:pt x="1" y="557"/>
                    </a:cubicBezTo>
                    <a:cubicBezTo>
                      <a:pt x="1" y="865"/>
                      <a:pt x="246" y="1111"/>
                      <a:pt x="553" y="1111"/>
                    </a:cubicBezTo>
                    <a:cubicBezTo>
                      <a:pt x="861" y="1111"/>
                      <a:pt x="1111" y="865"/>
                      <a:pt x="1111" y="557"/>
                    </a:cubicBezTo>
                    <a:cubicBezTo>
                      <a:pt x="1111" y="251"/>
                      <a:pt x="861" y="0"/>
                      <a:pt x="55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184;p76"/>
              <p:cNvSpPr/>
              <p:nvPr/>
            </p:nvSpPr>
            <p:spPr>
              <a:xfrm>
                <a:off x="7960936" y="4070085"/>
                <a:ext cx="26696" cy="26576"/>
              </a:xfrm>
              <a:custGeom>
                <a:avLst/>
                <a:gdLst/>
                <a:ahLst/>
                <a:cxnLst/>
                <a:rect l="l" t="t" r="r" b="b"/>
                <a:pathLst>
                  <a:path w="1115" h="1110" extrusionOk="0">
                    <a:moveTo>
                      <a:pt x="557" y="0"/>
                    </a:moveTo>
                    <a:cubicBezTo>
                      <a:pt x="249" y="0"/>
                      <a:pt x="0" y="249"/>
                      <a:pt x="0" y="557"/>
                    </a:cubicBezTo>
                    <a:cubicBezTo>
                      <a:pt x="0" y="865"/>
                      <a:pt x="249" y="1110"/>
                      <a:pt x="557" y="1110"/>
                    </a:cubicBezTo>
                    <a:cubicBezTo>
                      <a:pt x="865" y="1110"/>
                      <a:pt x="1114" y="865"/>
                      <a:pt x="1114" y="557"/>
                    </a:cubicBezTo>
                    <a:cubicBezTo>
                      <a:pt x="1114" y="249"/>
                      <a:pt x="865" y="0"/>
                      <a:pt x="55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185;p76"/>
              <p:cNvSpPr/>
              <p:nvPr/>
            </p:nvSpPr>
            <p:spPr>
              <a:xfrm>
                <a:off x="7912501" y="4131521"/>
                <a:ext cx="26696" cy="26696"/>
              </a:xfrm>
              <a:custGeom>
                <a:avLst/>
                <a:gdLst/>
                <a:ahLst/>
                <a:cxnLst/>
                <a:rect l="l" t="t" r="r" b="b"/>
                <a:pathLst>
                  <a:path w="1115" h="1115" extrusionOk="0">
                    <a:moveTo>
                      <a:pt x="557" y="0"/>
                    </a:moveTo>
                    <a:cubicBezTo>
                      <a:pt x="249" y="0"/>
                      <a:pt x="0" y="250"/>
                      <a:pt x="0" y="557"/>
                    </a:cubicBezTo>
                    <a:cubicBezTo>
                      <a:pt x="0" y="865"/>
                      <a:pt x="249" y="1115"/>
                      <a:pt x="557" y="1115"/>
                    </a:cubicBezTo>
                    <a:cubicBezTo>
                      <a:pt x="865" y="1115"/>
                      <a:pt x="1114" y="865"/>
                      <a:pt x="1114" y="557"/>
                    </a:cubicBezTo>
                    <a:cubicBezTo>
                      <a:pt x="1114" y="250"/>
                      <a:pt x="865" y="0"/>
                      <a:pt x="55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186;p76"/>
              <p:cNvSpPr/>
              <p:nvPr/>
            </p:nvSpPr>
            <p:spPr>
              <a:xfrm>
                <a:off x="8008103" y="3998616"/>
                <a:ext cx="26720" cy="26720"/>
              </a:xfrm>
              <a:custGeom>
                <a:avLst/>
                <a:gdLst/>
                <a:ahLst/>
                <a:cxnLst/>
                <a:rect l="l" t="t" r="r" b="b"/>
                <a:pathLst>
                  <a:path w="1116" h="1116" extrusionOk="0">
                    <a:moveTo>
                      <a:pt x="557" y="0"/>
                    </a:moveTo>
                    <a:cubicBezTo>
                      <a:pt x="251" y="0"/>
                      <a:pt x="0" y="251"/>
                      <a:pt x="0" y="558"/>
                    </a:cubicBezTo>
                    <a:cubicBezTo>
                      <a:pt x="0" y="865"/>
                      <a:pt x="251" y="1116"/>
                      <a:pt x="557" y="1116"/>
                    </a:cubicBezTo>
                    <a:cubicBezTo>
                      <a:pt x="865" y="1116"/>
                      <a:pt x="1116" y="865"/>
                      <a:pt x="1116" y="558"/>
                    </a:cubicBezTo>
                    <a:cubicBezTo>
                      <a:pt x="1116" y="251"/>
                      <a:pt x="865" y="0"/>
                      <a:pt x="557"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187;p76"/>
              <p:cNvSpPr/>
              <p:nvPr/>
            </p:nvSpPr>
            <p:spPr>
              <a:xfrm>
                <a:off x="7542565" y="3921836"/>
                <a:ext cx="274788" cy="201261"/>
              </a:xfrm>
              <a:custGeom>
                <a:avLst/>
                <a:gdLst/>
                <a:ahLst/>
                <a:cxnLst/>
                <a:rect l="l" t="t" r="r" b="b"/>
                <a:pathLst>
                  <a:path w="11477" h="8406" extrusionOk="0">
                    <a:moveTo>
                      <a:pt x="1423" y="1"/>
                    </a:moveTo>
                    <a:lnTo>
                      <a:pt x="1423" y="1"/>
                    </a:lnTo>
                    <a:cubicBezTo>
                      <a:pt x="924" y="212"/>
                      <a:pt x="447" y="467"/>
                      <a:pt x="1" y="775"/>
                    </a:cubicBezTo>
                    <a:cubicBezTo>
                      <a:pt x="394" y="3235"/>
                      <a:pt x="1990" y="5335"/>
                      <a:pt x="3879" y="6848"/>
                    </a:cubicBezTo>
                    <a:cubicBezTo>
                      <a:pt x="5027" y="7766"/>
                      <a:pt x="6387" y="8247"/>
                      <a:pt x="7815" y="8405"/>
                    </a:cubicBezTo>
                    <a:cubicBezTo>
                      <a:pt x="8766" y="7771"/>
                      <a:pt x="9665" y="7065"/>
                      <a:pt x="10477" y="6272"/>
                    </a:cubicBezTo>
                    <a:cubicBezTo>
                      <a:pt x="11322" y="5450"/>
                      <a:pt x="11477" y="4148"/>
                      <a:pt x="10867" y="3139"/>
                    </a:cubicBezTo>
                    <a:lnTo>
                      <a:pt x="10780" y="3009"/>
                    </a:lnTo>
                    <a:cubicBezTo>
                      <a:pt x="9669" y="4395"/>
                      <a:pt x="8147" y="5307"/>
                      <a:pt x="6409" y="5307"/>
                    </a:cubicBezTo>
                    <a:cubicBezTo>
                      <a:pt x="5756" y="5307"/>
                      <a:pt x="5072" y="5179"/>
                      <a:pt x="4369" y="4898"/>
                    </a:cubicBezTo>
                    <a:cubicBezTo>
                      <a:pt x="2898" y="4162"/>
                      <a:pt x="1154" y="2043"/>
                      <a:pt x="1423" y="1"/>
                    </a:cubicBezTo>
                    <a:close/>
                  </a:path>
                </a:pathLst>
              </a:custGeom>
              <a:solidFill>
                <a:srgbClr val="EEEEEE">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188;p76"/>
              <p:cNvSpPr/>
              <p:nvPr/>
            </p:nvSpPr>
            <p:spPr>
              <a:xfrm>
                <a:off x="7458096" y="3969748"/>
                <a:ext cx="215770" cy="231165"/>
              </a:xfrm>
              <a:custGeom>
                <a:avLst/>
                <a:gdLst/>
                <a:ahLst/>
                <a:cxnLst/>
                <a:rect l="l" t="t" r="r" b="b"/>
                <a:pathLst>
                  <a:path w="9012" h="9655" extrusionOk="0">
                    <a:moveTo>
                      <a:pt x="2192" y="1"/>
                    </a:moveTo>
                    <a:cubicBezTo>
                      <a:pt x="1737" y="500"/>
                      <a:pt x="1342" y="1053"/>
                      <a:pt x="1034" y="1658"/>
                    </a:cubicBezTo>
                    <a:cubicBezTo>
                      <a:pt x="145" y="3446"/>
                      <a:pt x="1" y="5479"/>
                      <a:pt x="251" y="7478"/>
                    </a:cubicBezTo>
                    <a:cubicBezTo>
                      <a:pt x="410" y="8730"/>
                      <a:pt x="1494" y="9654"/>
                      <a:pt x="2722" y="9654"/>
                    </a:cubicBezTo>
                    <a:cubicBezTo>
                      <a:pt x="2833" y="9654"/>
                      <a:pt x="2945" y="9647"/>
                      <a:pt x="3057" y="9632"/>
                    </a:cubicBezTo>
                    <a:cubicBezTo>
                      <a:pt x="5104" y="9348"/>
                      <a:pt x="7133" y="8727"/>
                      <a:pt x="9012" y="7820"/>
                    </a:cubicBezTo>
                    <a:cubicBezTo>
                      <a:pt x="5133" y="7272"/>
                      <a:pt x="1726" y="3801"/>
                      <a:pt x="2192" y="1"/>
                    </a:cubicBezTo>
                    <a:close/>
                  </a:path>
                </a:pathLst>
              </a:custGeom>
              <a:solidFill>
                <a:srgbClr val="EEEEEE">
                  <a:alpha val="201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500" fill="hold"/>
                                        <p:tgtEl>
                                          <p:spTgt spid="91"/>
                                        </p:tgtEl>
                                        <p:attrNameLst>
                                          <p:attrName>ppt_x</p:attrName>
                                        </p:attrNameLst>
                                      </p:cBhvr>
                                      <p:tavLst>
                                        <p:tav tm="0">
                                          <p:val>
                                            <p:strVal val="1+#ppt_w/2"/>
                                          </p:val>
                                        </p:tav>
                                        <p:tav tm="100000">
                                          <p:val>
                                            <p:strVal val="#ppt_x"/>
                                          </p:val>
                                        </p:tav>
                                      </p:tavLst>
                                    </p:anim>
                                    <p:anim calcmode="lin" valueType="num">
                                      <p:cBhvr additive="base">
                                        <p:cTn id="8" dur="500" fill="hold"/>
                                        <p:tgtEl>
                                          <p:spTgt spid="91"/>
                                        </p:tgtEl>
                                        <p:attrNameLst>
                                          <p:attrName>ppt_y</p:attrName>
                                        </p:attrNameLst>
                                      </p:cBhvr>
                                      <p:tavLst>
                                        <p:tav tm="0">
                                          <p:val>
                                            <p:strVal val="#ppt_y"/>
                                          </p:val>
                                        </p:tav>
                                        <p:tav tm="100000">
                                          <p:val>
                                            <p:strVal val="#ppt_y"/>
                                          </p:val>
                                        </p:tav>
                                      </p:tavLst>
                                    </p:anim>
                                  </p:childTnLst>
                                </p:cTn>
                              </p:par>
                              <p:par>
                                <p:cTn id="9" presetID="2" presetClass="entr" presetSubtype="4" fill="hold" nodeType="withEffect">
                                  <p:stCondLst>
                                    <p:cond delay="1000"/>
                                  </p:stCondLst>
                                  <p:childTnLst>
                                    <p:set>
                                      <p:cBhvr>
                                        <p:cTn id="10" dur="1" fill="hold">
                                          <p:stCondLst>
                                            <p:cond delay="0"/>
                                          </p:stCondLst>
                                        </p:cTn>
                                        <p:tgtEl>
                                          <p:spTgt spid="92"/>
                                        </p:tgtEl>
                                        <p:attrNameLst>
                                          <p:attrName>style.visibility</p:attrName>
                                        </p:attrNameLst>
                                      </p:cBhvr>
                                      <p:to>
                                        <p:strVal val="visible"/>
                                      </p:to>
                                    </p:set>
                                    <p:anim calcmode="lin" valueType="num">
                                      <p:cBhvr additive="base">
                                        <p:cTn id="11" dur="500" fill="hold"/>
                                        <p:tgtEl>
                                          <p:spTgt spid="92"/>
                                        </p:tgtEl>
                                        <p:attrNameLst>
                                          <p:attrName>ppt_x</p:attrName>
                                        </p:attrNameLst>
                                      </p:cBhvr>
                                      <p:tavLst>
                                        <p:tav tm="0">
                                          <p:val>
                                            <p:strVal val="#ppt_x"/>
                                          </p:val>
                                        </p:tav>
                                        <p:tav tm="100000">
                                          <p:val>
                                            <p:strVal val="#ppt_x"/>
                                          </p:val>
                                        </p:tav>
                                      </p:tavLst>
                                    </p:anim>
                                    <p:anim calcmode="lin" valueType="num">
                                      <p:cBhvr additive="base">
                                        <p:cTn id="12" dur="500" fill="hold"/>
                                        <p:tgtEl>
                                          <p:spTgt spid="9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90"/>
                                        </p:tgtEl>
                                        <p:attrNameLst>
                                          <p:attrName>style.visibility</p:attrName>
                                        </p:attrNameLst>
                                      </p:cBhvr>
                                      <p:to>
                                        <p:strVal val="visible"/>
                                      </p:to>
                                    </p:set>
                                    <p:anim calcmode="lin" valueType="num">
                                      <p:cBhvr additive="base">
                                        <p:cTn id="15" dur="500" fill="hold"/>
                                        <p:tgtEl>
                                          <p:spTgt spid="90"/>
                                        </p:tgtEl>
                                        <p:attrNameLst>
                                          <p:attrName>ppt_x</p:attrName>
                                        </p:attrNameLst>
                                      </p:cBhvr>
                                      <p:tavLst>
                                        <p:tav tm="0">
                                          <p:val>
                                            <p:strVal val="#ppt_x"/>
                                          </p:val>
                                        </p:tav>
                                        <p:tav tm="100000">
                                          <p:val>
                                            <p:strVal val="#ppt_x"/>
                                          </p:val>
                                        </p:tav>
                                      </p:tavLst>
                                    </p:anim>
                                    <p:anim calcmode="lin" valueType="num">
                                      <p:cBhvr additive="base">
                                        <p:cTn id="16" dur="500" fill="hold"/>
                                        <p:tgtEl>
                                          <p:spTgt spid="90"/>
                                        </p:tgtEl>
                                        <p:attrNameLst>
                                          <p:attrName>ppt_y</p:attrName>
                                        </p:attrNameLst>
                                      </p:cBhvr>
                                      <p:tavLst>
                                        <p:tav tm="0">
                                          <p:val>
                                            <p:strVal val="1+#ppt_h/2"/>
                                          </p:val>
                                        </p:tav>
                                        <p:tav tm="100000">
                                          <p:val>
                                            <p:strVal val="#ppt_y"/>
                                          </p:val>
                                        </p:tav>
                                      </p:tavLst>
                                    </p:anim>
                                  </p:childTnLst>
                                </p:cTn>
                              </p:par>
                            </p:childTnLst>
                          </p:cTn>
                        </p:par>
                        <p:par>
                          <p:cTn id="17" fill="hold">
                            <p:stCondLst>
                              <p:cond delay="1500"/>
                            </p:stCondLst>
                            <p:childTnLst>
                              <p:par>
                                <p:cTn id="18" presetID="56" presetClass="path" presetSubtype="0" accel="50000" decel="50000" fill="hold" nodeType="afterEffect">
                                  <p:stCondLst>
                                    <p:cond delay="0"/>
                                  </p:stCondLst>
                                  <p:childTnLst>
                                    <p:animMotion origin="layout" path="M 2.77778E-7 3.20988E-6 L -0.75955 -0.51142 " pathEditMode="relative" rAng="0" ptsTypes="AA">
                                      <p:cBhvr>
                                        <p:cTn id="19" dur="2000" fill="hold"/>
                                        <p:tgtEl>
                                          <p:spTgt spid="92"/>
                                        </p:tgtEl>
                                        <p:attrNameLst>
                                          <p:attrName>ppt_x</p:attrName>
                                          <p:attrName>ppt_y</p:attrName>
                                        </p:attrNameLst>
                                      </p:cBhvr>
                                      <p:rCtr x="-380" y="-256"/>
                                    </p:animMotion>
                                  </p:childTnLst>
                                </p:cTn>
                              </p:par>
                              <p:par>
                                <p:cTn id="20" presetID="42" presetClass="path" presetSubtype="0" accel="50000" decel="50000" fill="hold" nodeType="withEffect">
                                  <p:stCondLst>
                                    <p:cond delay="0"/>
                                  </p:stCondLst>
                                  <p:childTnLst>
                                    <p:animMotion origin="layout" path="M -3.61111E-6 -1.85185E-6 L 0.01528 0.66513 " pathEditMode="relative" rAng="0" ptsTypes="AA">
                                      <p:cBhvr>
                                        <p:cTn id="21" dur="2000" fill="hold"/>
                                        <p:tgtEl>
                                          <p:spTgt spid="175"/>
                                        </p:tgtEl>
                                        <p:attrNameLst>
                                          <p:attrName>ppt_x</p:attrName>
                                          <p:attrName>ppt_y</p:attrName>
                                        </p:attrNameLst>
                                      </p:cBhvr>
                                      <p:rCtr x="8" y="332"/>
                                    </p:animMotion>
                                  </p:childTnLst>
                                </p:cTn>
                              </p:par>
                            </p:childTnLst>
                          </p:cTn>
                        </p:par>
                        <p:par>
                          <p:cTn id="22" fill="hold">
                            <p:stCondLst>
                              <p:cond delay="3500"/>
                            </p:stCondLst>
                            <p:childTnLst>
                              <p:par>
                                <p:cTn id="23" presetID="8" presetClass="emph" presetSubtype="0" fill="hold" nodeType="afterEffect">
                                  <p:stCondLst>
                                    <p:cond delay="0"/>
                                  </p:stCondLst>
                                  <p:childTnLst>
                                    <p:animRot by="21600000">
                                      <p:cBhvr>
                                        <p:cTn id="24" dur="2000" fill="hold"/>
                                        <p:tgtEl>
                                          <p:spTgt spid="175"/>
                                        </p:tgtEl>
                                        <p:attrNameLst>
                                          <p:attrName>r</p:attrName>
                                        </p:attrNameLst>
                                      </p:cBhvr>
                                    </p:animRot>
                                  </p:childTnLst>
                                </p:cTn>
                              </p:par>
                            </p:childTnLst>
                          </p:cTn>
                        </p:par>
                        <p:par>
                          <p:cTn id="25" fill="hold">
                            <p:stCondLst>
                              <p:cond delay="5500"/>
                            </p:stCondLst>
                            <p:childTnLst>
                              <p:par>
                                <p:cTn id="26" presetID="6" presetClass="emph" presetSubtype="0" fill="hold" nodeType="afterEffect">
                                  <p:stCondLst>
                                    <p:cond delay="0"/>
                                  </p:stCondLst>
                                  <p:childTnLst>
                                    <p:animScale>
                                      <p:cBhvr>
                                        <p:cTn id="27" dur="2000" fill="hold"/>
                                        <p:tgtEl>
                                          <p:spTgt spid="17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p:bldP spid="9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5"/>
        <p:cNvGrpSpPr/>
        <p:nvPr/>
      </p:nvGrpSpPr>
      <p:grpSpPr>
        <a:xfrm>
          <a:off x="0" y="0"/>
          <a:ext cx="0" cy="0"/>
          <a:chOff x="0" y="0"/>
          <a:chExt cx="0" cy="0"/>
        </a:xfrm>
      </p:grpSpPr>
      <p:sp>
        <p:nvSpPr>
          <p:cNvPr id="219"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02</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221"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222"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pPr marL="0" lvl="0" indent="0" algn="l" rtl="0">
              <a:spcBef>
                <a:spcPts val="0"/>
              </a:spcBef>
              <a:spcAft>
                <a:spcPts val="0"/>
              </a:spcAft>
              <a:buNone/>
            </a:pPr>
            <a:r>
              <a:rPr lang="el-GR" sz="3600" dirty="0" smtClean="0">
                <a:solidFill>
                  <a:schemeClr val="accent6">
                    <a:lumMod val="50000"/>
                  </a:schemeClr>
                </a:solidFill>
                <a:latin typeface="GFS Neohellenic" pitchFamily="2" charset="-95"/>
              </a:rPr>
              <a:t>ΣΥΝΕΙΣΦΟΡΑ ΤΗΣ </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ΕΡΓΑΣΙΑΣ</a:t>
            </a:r>
            <a:endParaRPr sz="3600" dirty="0">
              <a:solidFill>
                <a:schemeClr val="accent6">
                  <a:lumMod val="50000"/>
                </a:schemeClr>
              </a:solidFill>
              <a:latin typeface="GFS Neohellenic" pitchFamily="2" charset="-95"/>
            </a:endParaRPr>
          </a:p>
        </p:txBody>
      </p:sp>
      <p:sp>
        <p:nvSpPr>
          <p:cNvPr id="5" name="Google Shape;1740;p46"/>
          <p:cNvSpPr txBox="1">
            <a:spLocks noGrp="1"/>
          </p:cNvSpPr>
          <p:nvPr>
            <p:ph type="subTitle" idx="1"/>
          </p:nvPr>
        </p:nvSpPr>
        <p:spPr>
          <a:xfrm>
            <a:off x="827584" y="1491630"/>
            <a:ext cx="8064896" cy="2232248"/>
          </a:xfrm>
          <a:prstGeom prst="rect">
            <a:avLst/>
          </a:prstGeom>
        </p:spPr>
        <p:txBody>
          <a:bodyPr spcFirstLastPara="1" wrap="square" lIns="90000" tIns="90000" rIns="90000" bIns="90000" anchor="t" anchorCtr="0">
            <a:noAutofit/>
          </a:bodyPr>
          <a:lstStyle/>
          <a:p>
            <a:pPr marL="0" lvl="0" indent="0" algn="l"/>
            <a:r>
              <a:rPr lang="el-GR" sz="2000" dirty="0" smtClean="0">
                <a:solidFill>
                  <a:schemeClr val="accent5">
                    <a:lumMod val="10000"/>
                  </a:schemeClr>
                </a:solidFill>
                <a:latin typeface="GFS Neohellenic" pitchFamily="2" charset="-95"/>
              </a:rPr>
              <a:t>Χρήση του εκπαιδευτικού υλικού ως:</a:t>
            </a:r>
          </a:p>
          <a:p>
            <a:pPr marL="0" lvl="0" indent="0" algn="l">
              <a:buFont typeface="Arial" pitchFamily="34" charset="0"/>
              <a:buChar char="•"/>
            </a:pPr>
            <a:r>
              <a:rPr lang="el-GR" sz="2000" dirty="0" smtClean="0">
                <a:solidFill>
                  <a:schemeClr val="accent5">
                    <a:lumMod val="10000"/>
                  </a:schemeClr>
                </a:solidFill>
                <a:latin typeface="GFS Neohellenic" pitchFamily="2" charset="-95"/>
              </a:rPr>
              <a:t> Αυτόνομο εργαλείο εξ αποστάσεως εκπαίδευσης για την εκμάθηση των εννοιών του γνωστικού αντικειμένου.  </a:t>
            </a:r>
          </a:p>
          <a:p>
            <a:pPr marL="0" lvl="0" indent="0" algn="l">
              <a:buFont typeface="Arial" pitchFamily="34" charset="0"/>
              <a:buChar char="•"/>
            </a:pPr>
            <a:r>
              <a:rPr lang="el-GR" sz="2000" dirty="0" smtClean="0">
                <a:solidFill>
                  <a:schemeClr val="accent5">
                    <a:lumMod val="10000"/>
                  </a:schemeClr>
                </a:solidFill>
                <a:latin typeface="GFS Neohellenic" pitchFamily="2" charset="-95"/>
              </a:rPr>
              <a:t> Συμπληρωματικό εκπαιδευτικό υλικό στο μάθημα της Γεωγραφίας της ΣΤ’ Δημοτικού.</a:t>
            </a:r>
          </a:p>
          <a:p>
            <a:pPr marL="0" lvl="0" indent="0" algn="l">
              <a:buFont typeface="Arial" pitchFamily="34" charset="0"/>
              <a:buChar char="•"/>
            </a:pPr>
            <a:r>
              <a:rPr lang="el-GR" sz="2000" dirty="0" smtClean="0">
                <a:solidFill>
                  <a:schemeClr val="accent5">
                    <a:lumMod val="10000"/>
                  </a:schemeClr>
                </a:solidFill>
                <a:latin typeface="GFS Neohellenic" pitchFamily="2" charset="-95"/>
              </a:rPr>
              <a:t> Διδακτικό εργαλείο για τον δάσκαλο της τάξης. </a:t>
            </a:r>
            <a:endParaRPr sz="2000" b="1" dirty="0">
              <a:solidFill>
                <a:schemeClr val="accent5">
                  <a:lumMod val="10000"/>
                </a:schemeClr>
              </a:solidFill>
              <a:latin typeface="GFS Neohellenic" pitchFamily="2" charset="-95"/>
            </a:endParaRPr>
          </a:p>
        </p:txBody>
      </p:sp>
      <p:sp>
        <p:nvSpPr>
          <p:cNvPr id="6" name="Google Shape;1740;p46"/>
          <p:cNvSpPr txBox="1">
            <a:spLocks noGrp="1"/>
          </p:cNvSpPr>
          <p:nvPr>
            <p:ph type="subTitle" idx="1"/>
          </p:nvPr>
        </p:nvSpPr>
        <p:spPr>
          <a:xfrm>
            <a:off x="827584" y="1131590"/>
            <a:ext cx="2088232" cy="648072"/>
          </a:xfrm>
          <a:prstGeom prst="rect">
            <a:avLst/>
          </a:prstGeom>
        </p:spPr>
        <p:txBody>
          <a:bodyPr spcFirstLastPara="1" wrap="square" lIns="90000" tIns="90000" rIns="90000" bIns="90000" anchor="t" anchorCtr="0">
            <a:noAutofit/>
          </a:bodyPr>
          <a:lstStyle/>
          <a:p>
            <a:pPr marL="0" lvl="0" indent="0" algn="l"/>
            <a:r>
              <a:rPr lang="el-GR" sz="2200" dirty="0" smtClean="0">
                <a:solidFill>
                  <a:schemeClr val="accent2"/>
                </a:solidFill>
                <a:latin typeface="GFS Neohellenic" pitchFamily="2" charset="-95"/>
              </a:rPr>
              <a:t>Εκπαίδευση </a:t>
            </a:r>
            <a:endParaRPr sz="2200" b="1" dirty="0">
              <a:solidFill>
                <a:schemeClr val="accent2"/>
              </a:solidFill>
              <a:latin typeface="GFS Neohellenic" pitchFamily="2" charset="-95"/>
            </a:endParaRPr>
          </a:p>
        </p:txBody>
      </p:sp>
      <p:sp>
        <p:nvSpPr>
          <p:cNvPr id="7" name="Google Shape;1740;p46"/>
          <p:cNvSpPr txBox="1">
            <a:spLocks noGrp="1"/>
          </p:cNvSpPr>
          <p:nvPr>
            <p:ph type="subTitle" idx="1"/>
          </p:nvPr>
        </p:nvSpPr>
        <p:spPr>
          <a:xfrm>
            <a:off x="755576" y="3507854"/>
            <a:ext cx="3096344" cy="648072"/>
          </a:xfrm>
          <a:prstGeom prst="rect">
            <a:avLst/>
          </a:prstGeom>
        </p:spPr>
        <p:txBody>
          <a:bodyPr spcFirstLastPara="1" wrap="square" lIns="90000" tIns="90000" rIns="90000" bIns="90000" anchor="t" anchorCtr="0">
            <a:noAutofit/>
          </a:bodyPr>
          <a:lstStyle/>
          <a:p>
            <a:pPr marL="0" lvl="0" indent="0" algn="l"/>
            <a:r>
              <a:rPr lang="el-GR" sz="2200" dirty="0" smtClean="0">
                <a:solidFill>
                  <a:schemeClr val="accent2"/>
                </a:solidFill>
                <a:latin typeface="GFS Neohellenic" pitchFamily="2" charset="-95"/>
              </a:rPr>
              <a:t>Εκπαιδευτική έρευνα </a:t>
            </a:r>
            <a:endParaRPr sz="2200" b="1" dirty="0">
              <a:solidFill>
                <a:schemeClr val="accent2"/>
              </a:solidFill>
              <a:latin typeface="GFS Neohellenic" pitchFamily="2" charset="-95"/>
            </a:endParaRPr>
          </a:p>
        </p:txBody>
      </p:sp>
      <p:sp>
        <p:nvSpPr>
          <p:cNvPr id="8" name="Google Shape;1740;p46"/>
          <p:cNvSpPr txBox="1">
            <a:spLocks noGrp="1"/>
          </p:cNvSpPr>
          <p:nvPr>
            <p:ph type="subTitle" idx="1"/>
          </p:nvPr>
        </p:nvSpPr>
        <p:spPr>
          <a:xfrm>
            <a:off x="827584" y="3867894"/>
            <a:ext cx="8064896" cy="2232248"/>
          </a:xfrm>
          <a:prstGeom prst="rect">
            <a:avLst/>
          </a:prstGeom>
        </p:spPr>
        <p:txBody>
          <a:bodyPr spcFirstLastPara="1" wrap="square" lIns="90000" tIns="90000" rIns="90000" bIns="90000" anchor="t" anchorCtr="0">
            <a:noAutofit/>
          </a:bodyPr>
          <a:lstStyle/>
          <a:p>
            <a:pPr marL="0" lvl="0" indent="0" algn="l"/>
            <a:r>
              <a:rPr lang="el-GR" sz="2000" b="1" dirty="0" smtClean="0">
                <a:solidFill>
                  <a:schemeClr val="accent5">
                    <a:lumMod val="10000"/>
                  </a:schemeClr>
                </a:solidFill>
                <a:latin typeface="GFS Neohellenic" pitchFamily="2" charset="-95"/>
              </a:rPr>
              <a:t>Χρήσιμος οδηγός για τη δημιουργία, αλλά και την αξιολόγηση</a:t>
            </a:r>
          </a:p>
          <a:p>
            <a:pPr marL="0" lvl="0" indent="0" algn="l"/>
            <a:r>
              <a:rPr lang="el-GR" sz="2000" dirty="0" smtClean="0">
                <a:solidFill>
                  <a:schemeClr val="accent5">
                    <a:lumMod val="10000"/>
                  </a:schemeClr>
                </a:solidFill>
                <a:latin typeface="GFS Neohellenic" pitchFamily="2" charset="-95"/>
              </a:rPr>
              <a:t>εκπαιδευτικού υλικού</a:t>
            </a:r>
            <a:endParaRPr sz="2000" b="1" dirty="0">
              <a:solidFill>
                <a:schemeClr val="accent5">
                  <a:lumMod val="10000"/>
                </a:schemeClr>
              </a:solidFill>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 calcmode="lin" valueType="num">
                                      <p:cBhvr additive="base">
                                        <p:cTn id="17"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additive="base">
                                        <p:cTn id="22"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 calcmode="lin" valueType="num">
                                      <p:cBhvr additive="base">
                                        <p:cTn id="2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 calcmode="lin" valueType="num">
                                      <p:cBhvr additive="base">
                                        <p:cTn id="33"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grpId="0" nodeType="afterEffect">
                                  <p:stCondLst>
                                    <p:cond delay="0"/>
                                  </p:stCondLst>
                                  <p:childTnLst>
                                    <p:set>
                                      <p:cBhvr>
                                        <p:cTn id="37" dur="1" fill="hold">
                                          <p:stCondLst>
                                            <p:cond delay="0"/>
                                          </p:stCondLst>
                                        </p:cTn>
                                        <p:tgtEl>
                                          <p:spTgt spid="8">
                                            <p:txEl>
                                              <p:pRg st="0" end="0"/>
                                            </p:txEl>
                                          </p:spTgt>
                                        </p:tgtEl>
                                        <p:attrNameLst>
                                          <p:attrName>style.visibility</p:attrName>
                                        </p:attrNameLst>
                                      </p:cBhvr>
                                      <p:to>
                                        <p:strVal val="visible"/>
                                      </p:to>
                                    </p:set>
                                    <p:anim calcmode="lin" valueType="num">
                                      <p:cBhvr additive="base">
                                        <p:cTn id="38"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par>
                          <p:cTn id="40" fill="hold">
                            <p:stCondLst>
                              <p:cond delay="1000"/>
                            </p:stCondLst>
                            <p:childTnLst>
                              <p:par>
                                <p:cTn id="41" presetID="2" presetClass="entr" presetSubtype="4" fill="hold" grpId="0" nodeType="afterEffect">
                                  <p:stCondLst>
                                    <p:cond delay="0"/>
                                  </p:stCondLst>
                                  <p:childTnLst>
                                    <p:set>
                                      <p:cBhvr>
                                        <p:cTn id="42" dur="1" fill="hold">
                                          <p:stCondLst>
                                            <p:cond delay="0"/>
                                          </p:stCondLst>
                                        </p:cTn>
                                        <p:tgtEl>
                                          <p:spTgt spid="8">
                                            <p:txEl>
                                              <p:pRg st="1" end="1"/>
                                            </p:txEl>
                                          </p:spTgt>
                                        </p:tgtEl>
                                        <p:attrNameLst>
                                          <p:attrName>style.visibility</p:attrName>
                                        </p:attrNameLst>
                                      </p:cBhvr>
                                      <p:to>
                                        <p:strVal val="visible"/>
                                      </p:to>
                                    </p:set>
                                    <p:anim calcmode="lin" valueType="num">
                                      <p:cBhvr additive="base">
                                        <p:cTn id="4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build="p"/>
      <p:bldP spid="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9"/>
        <p:cNvGrpSpPr/>
        <p:nvPr/>
      </p:nvGrpSpPr>
      <p:grpSpPr>
        <a:xfrm>
          <a:off x="0" y="0"/>
          <a:ext cx="0" cy="0"/>
          <a:chOff x="0" y="0"/>
          <a:chExt cx="0" cy="0"/>
        </a:xfrm>
      </p:grpSpPr>
      <p:grpSp>
        <p:nvGrpSpPr>
          <p:cNvPr id="1422" name="Google Shape;1422;p42"/>
          <p:cNvGrpSpPr/>
          <p:nvPr/>
        </p:nvGrpSpPr>
        <p:grpSpPr>
          <a:xfrm flipH="1">
            <a:off x="7631739" y="353077"/>
            <a:ext cx="2214680" cy="1686146"/>
            <a:chOff x="2286533" y="3872108"/>
            <a:chExt cx="758738" cy="577685"/>
          </a:xfrm>
        </p:grpSpPr>
        <p:sp>
          <p:nvSpPr>
            <p:cNvPr id="1423" name="Google Shape;1423;p42"/>
            <p:cNvSpPr/>
            <p:nvPr/>
          </p:nvSpPr>
          <p:spPr>
            <a:xfrm>
              <a:off x="2841376" y="3945372"/>
              <a:ext cx="66297" cy="12091"/>
            </a:xfrm>
            <a:custGeom>
              <a:avLst/>
              <a:gdLst/>
              <a:ahLst/>
              <a:cxnLst/>
              <a:rect l="l" t="t" r="r" b="b"/>
              <a:pathLst>
                <a:path w="2769" h="505" extrusionOk="0">
                  <a:moveTo>
                    <a:pt x="1533" y="1"/>
                  </a:moveTo>
                  <a:cubicBezTo>
                    <a:pt x="1019" y="77"/>
                    <a:pt x="510" y="174"/>
                    <a:pt x="0" y="274"/>
                  </a:cubicBezTo>
                  <a:cubicBezTo>
                    <a:pt x="923" y="318"/>
                    <a:pt x="1846" y="394"/>
                    <a:pt x="2768" y="505"/>
                  </a:cubicBezTo>
                  <a:cubicBezTo>
                    <a:pt x="2755" y="476"/>
                    <a:pt x="2749" y="447"/>
                    <a:pt x="2735" y="423"/>
                  </a:cubicBezTo>
                  <a:cubicBezTo>
                    <a:pt x="2341" y="269"/>
                    <a:pt x="1937" y="130"/>
                    <a:pt x="1533"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42"/>
            <p:cNvSpPr/>
            <p:nvPr/>
          </p:nvSpPr>
          <p:spPr>
            <a:xfrm>
              <a:off x="2428081" y="3984829"/>
              <a:ext cx="483040" cy="383367"/>
            </a:xfrm>
            <a:custGeom>
              <a:avLst/>
              <a:gdLst/>
              <a:ahLst/>
              <a:cxnLst/>
              <a:rect l="l" t="t" r="r" b="b"/>
              <a:pathLst>
                <a:path w="20175" h="16012" extrusionOk="0">
                  <a:moveTo>
                    <a:pt x="20175" y="1"/>
                  </a:moveTo>
                  <a:cubicBezTo>
                    <a:pt x="18680" y="116"/>
                    <a:pt x="17185" y="347"/>
                    <a:pt x="15725" y="683"/>
                  </a:cubicBezTo>
                  <a:cubicBezTo>
                    <a:pt x="8362" y="2523"/>
                    <a:pt x="2302" y="7839"/>
                    <a:pt x="0" y="14985"/>
                  </a:cubicBezTo>
                  <a:lnTo>
                    <a:pt x="1505" y="12741"/>
                  </a:lnTo>
                  <a:lnTo>
                    <a:pt x="1288" y="15802"/>
                  </a:lnTo>
                  <a:cubicBezTo>
                    <a:pt x="1280" y="15935"/>
                    <a:pt x="1384" y="16012"/>
                    <a:pt x="1487" y="16012"/>
                  </a:cubicBezTo>
                  <a:cubicBezTo>
                    <a:pt x="1562" y="16012"/>
                    <a:pt x="1638" y="15970"/>
                    <a:pt x="1668" y="15879"/>
                  </a:cubicBezTo>
                  <a:cubicBezTo>
                    <a:pt x="4061" y="8348"/>
                    <a:pt x="11356" y="2505"/>
                    <a:pt x="19290" y="2091"/>
                  </a:cubicBezTo>
                  <a:cubicBezTo>
                    <a:pt x="19747" y="1596"/>
                    <a:pt x="20103" y="775"/>
                    <a:pt x="20175"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42"/>
            <p:cNvSpPr/>
            <p:nvPr/>
          </p:nvSpPr>
          <p:spPr>
            <a:xfrm>
              <a:off x="2286533" y="3922363"/>
              <a:ext cx="632297" cy="527429"/>
            </a:xfrm>
            <a:custGeom>
              <a:avLst/>
              <a:gdLst/>
              <a:ahLst/>
              <a:cxnLst/>
              <a:rect l="l" t="t" r="r" b="b"/>
              <a:pathLst>
                <a:path w="26409" h="22029" extrusionOk="0">
                  <a:moveTo>
                    <a:pt x="18545" y="0"/>
                  </a:moveTo>
                  <a:cubicBezTo>
                    <a:pt x="15761" y="0"/>
                    <a:pt x="12976" y="565"/>
                    <a:pt x="10430" y="1692"/>
                  </a:cubicBezTo>
                  <a:cubicBezTo>
                    <a:pt x="5807" y="3739"/>
                    <a:pt x="2025" y="7603"/>
                    <a:pt x="59" y="12254"/>
                  </a:cubicBezTo>
                  <a:cubicBezTo>
                    <a:pt x="1" y="12393"/>
                    <a:pt x="117" y="12524"/>
                    <a:pt x="244" y="12524"/>
                  </a:cubicBezTo>
                  <a:cubicBezTo>
                    <a:pt x="284" y="12524"/>
                    <a:pt x="325" y="12510"/>
                    <a:pt x="362" y="12480"/>
                  </a:cubicBezTo>
                  <a:lnTo>
                    <a:pt x="5528" y="8348"/>
                  </a:lnTo>
                  <a:lnTo>
                    <a:pt x="901" y="15532"/>
                  </a:lnTo>
                  <a:cubicBezTo>
                    <a:pt x="812" y="15676"/>
                    <a:pt x="930" y="15835"/>
                    <a:pt x="1067" y="15835"/>
                  </a:cubicBezTo>
                  <a:cubicBezTo>
                    <a:pt x="1107" y="15835"/>
                    <a:pt x="1150" y="15820"/>
                    <a:pt x="1189" y="15787"/>
                  </a:cubicBezTo>
                  <a:lnTo>
                    <a:pt x="6120" y="11730"/>
                  </a:lnTo>
                  <a:lnTo>
                    <a:pt x="6120" y="11730"/>
                  </a:lnTo>
                  <a:cubicBezTo>
                    <a:pt x="4000" y="14658"/>
                    <a:pt x="2780" y="18223"/>
                    <a:pt x="2645" y="21833"/>
                  </a:cubicBezTo>
                  <a:cubicBezTo>
                    <a:pt x="2639" y="21953"/>
                    <a:pt x="2739" y="22028"/>
                    <a:pt x="2840" y="22028"/>
                  </a:cubicBezTo>
                  <a:cubicBezTo>
                    <a:pt x="2900" y="22028"/>
                    <a:pt x="2961" y="22002"/>
                    <a:pt x="3000" y="21942"/>
                  </a:cubicBezTo>
                  <a:lnTo>
                    <a:pt x="7417" y="15350"/>
                  </a:lnTo>
                  <a:lnTo>
                    <a:pt x="7417" y="15350"/>
                  </a:lnTo>
                  <a:lnTo>
                    <a:pt x="7200" y="18411"/>
                  </a:lnTo>
                  <a:cubicBezTo>
                    <a:pt x="7192" y="18544"/>
                    <a:pt x="7296" y="18621"/>
                    <a:pt x="7399" y="18621"/>
                  </a:cubicBezTo>
                  <a:cubicBezTo>
                    <a:pt x="7474" y="18621"/>
                    <a:pt x="7550" y="18579"/>
                    <a:pt x="7580" y="18488"/>
                  </a:cubicBezTo>
                  <a:cubicBezTo>
                    <a:pt x="9973" y="10957"/>
                    <a:pt x="17268" y="5114"/>
                    <a:pt x="25202" y="4700"/>
                  </a:cubicBezTo>
                  <a:cubicBezTo>
                    <a:pt x="25923" y="3921"/>
                    <a:pt x="26408" y="2321"/>
                    <a:pt x="25909" y="1384"/>
                  </a:cubicBezTo>
                  <a:cubicBezTo>
                    <a:pt x="23572" y="461"/>
                    <a:pt x="21059" y="0"/>
                    <a:pt x="18545"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42"/>
            <p:cNvSpPr/>
            <p:nvPr/>
          </p:nvSpPr>
          <p:spPr>
            <a:xfrm>
              <a:off x="2286533" y="3922411"/>
              <a:ext cx="591571" cy="299808"/>
            </a:xfrm>
            <a:custGeom>
              <a:avLst/>
              <a:gdLst/>
              <a:ahLst/>
              <a:cxnLst/>
              <a:rect l="l" t="t" r="r" b="b"/>
              <a:pathLst>
                <a:path w="24708" h="12522" extrusionOk="0">
                  <a:moveTo>
                    <a:pt x="18535" y="1"/>
                  </a:moveTo>
                  <a:cubicBezTo>
                    <a:pt x="15754" y="1"/>
                    <a:pt x="12973" y="565"/>
                    <a:pt x="10430" y="1690"/>
                  </a:cubicBezTo>
                  <a:cubicBezTo>
                    <a:pt x="5807" y="3737"/>
                    <a:pt x="2025" y="7601"/>
                    <a:pt x="59" y="12252"/>
                  </a:cubicBezTo>
                  <a:cubicBezTo>
                    <a:pt x="1" y="12391"/>
                    <a:pt x="117" y="12522"/>
                    <a:pt x="244" y="12522"/>
                  </a:cubicBezTo>
                  <a:cubicBezTo>
                    <a:pt x="284" y="12522"/>
                    <a:pt x="325" y="12508"/>
                    <a:pt x="362" y="12478"/>
                  </a:cubicBezTo>
                  <a:lnTo>
                    <a:pt x="3846" y="9692"/>
                  </a:lnTo>
                  <a:cubicBezTo>
                    <a:pt x="7598" y="3489"/>
                    <a:pt x="14444" y="1197"/>
                    <a:pt x="21600" y="1197"/>
                  </a:cubicBezTo>
                  <a:cubicBezTo>
                    <a:pt x="22124" y="1197"/>
                    <a:pt x="22649" y="1209"/>
                    <a:pt x="23174" y="1233"/>
                  </a:cubicBezTo>
                  <a:cubicBezTo>
                    <a:pt x="23684" y="1133"/>
                    <a:pt x="24193" y="1036"/>
                    <a:pt x="24707" y="960"/>
                  </a:cubicBezTo>
                  <a:cubicBezTo>
                    <a:pt x="22717" y="320"/>
                    <a:pt x="20626" y="1"/>
                    <a:pt x="18535"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42"/>
            <p:cNvSpPr/>
            <p:nvPr/>
          </p:nvSpPr>
          <p:spPr>
            <a:xfrm>
              <a:off x="2349693" y="3951908"/>
              <a:ext cx="562481" cy="497884"/>
            </a:xfrm>
            <a:custGeom>
              <a:avLst/>
              <a:gdLst/>
              <a:ahLst/>
              <a:cxnLst/>
              <a:rect l="l" t="t" r="r" b="b"/>
              <a:pathLst>
                <a:path w="23493" h="20795" extrusionOk="0">
                  <a:moveTo>
                    <a:pt x="20536" y="1"/>
                  </a:moveTo>
                  <a:cubicBezTo>
                    <a:pt x="13088" y="1511"/>
                    <a:pt x="6201" y="5432"/>
                    <a:pt x="1919" y="11780"/>
                  </a:cubicBezTo>
                  <a:lnTo>
                    <a:pt x="3482" y="10496"/>
                  </a:lnTo>
                  <a:lnTo>
                    <a:pt x="3482" y="10496"/>
                  </a:lnTo>
                  <a:cubicBezTo>
                    <a:pt x="1362" y="13424"/>
                    <a:pt x="142" y="16989"/>
                    <a:pt x="7" y="20599"/>
                  </a:cubicBezTo>
                  <a:cubicBezTo>
                    <a:pt x="1" y="20719"/>
                    <a:pt x="101" y="20794"/>
                    <a:pt x="202" y="20794"/>
                  </a:cubicBezTo>
                  <a:cubicBezTo>
                    <a:pt x="262" y="20794"/>
                    <a:pt x="323" y="20768"/>
                    <a:pt x="362" y="20708"/>
                  </a:cubicBezTo>
                  <a:lnTo>
                    <a:pt x="3274" y="16360"/>
                  </a:lnTo>
                  <a:cubicBezTo>
                    <a:pt x="5576" y="9214"/>
                    <a:pt x="11636" y="3898"/>
                    <a:pt x="18999" y="2058"/>
                  </a:cubicBezTo>
                  <a:cubicBezTo>
                    <a:pt x="20459" y="1722"/>
                    <a:pt x="21954" y="1491"/>
                    <a:pt x="23449" y="1376"/>
                  </a:cubicBezTo>
                  <a:cubicBezTo>
                    <a:pt x="23492" y="963"/>
                    <a:pt x="23453" y="559"/>
                    <a:pt x="23304" y="232"/>
                  </a:cubicBezTo>
                  <a:cubicBezTo>
                    <a:pt x="22382" y="121"/>
                    <a:pt x="21459" y="45"/>
                    <a:pt x="20536"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42"/>
            <p:cNvSpPr/>
            <p:nvPr/>
          </p:nvSpPr>
          <p:spPr>
            <a:xfrm>
              <a:off x="2781783" y="3872108"/>
              <a:ext cx="263487" cy="240862"/>
            </a:xfrm>
            <a:custGeom>
              <a:avLst/>
              <a:gdLst/>
              <a:ahLst/>
              <a:cxnLst/>
              <a:rect l="l" t="t" r="r" b="b"/>
              <a:pathLst>
                <a:path w="11005" h="10060" extrusionOk="0">
                  <a:moveTo>
                    <a:pt x="5503" y="0"/>
                  </a:moveTo>
                  <a:cubicBezTo>
                    <a:pt x="5185" y="0"/>
                    <a:pt x="4868" y="165"/>
                    <a:pt x="4705" y="494"/>
                  </a:cubicBezTo>
                  <a:lnTo>
                    <a:pt x="3565" y="2801"/>
                  </a:lnTo>
                  <a:lnTo>
                    <a:pt x="1023" y="3171"/>
                  </a:lnTo>
                  <a:cubicBezTo>
                    <a:pt x="293" y="3276"/>
                    <a:pt x="0" y="4175"/>
                    <a:pt x="529" y="4689"/>
                  </a:cubicBezTo>
                  <a:lnTo>
                    <a:pt x="2374" y="6481"/>
                  </a:lnTo>
                  <a:lnTo>
                    <a:pt x="1937" y="9019"/>
                  </a:lnTo>
                  <a:cubicBezTo>
                    <a:pt x="1838" y="9594"/>
                    <a:pt x="2296" y="10060"/>
                    <a:pt x="2813" y="10060"/>
                  </a:cubicBezTo>
                  <a:cubicBezTo>
                    <a:pt x="2950" y="10060"/>
                    <a:pt x="3090" y="10028"/>
                    <a:pt x="3225" y="9956"/>
                  </a:cubicBezTo>
                  <a:lnTo>
                    <a:pt x="5503" y="8759"/>
                  </a:lnTo>
                  <a:lnTo>
                    <a:pt x="7781" y="9956"/>
                  </a:lnTo>
                  <a:cubicBezTo>
                    <a:pt x="7916" y="10028"/>
                    <a:pt x="8056" y="10060"/>
                    <a:pt x="8192" y="10060"/>
                  </a:cubicBezTo>
                  <a:cubicBezTo>
                    <a:pt x="8709" y="10060"/>
                    <a:pt x="9168" y="9594"/>
                    <a:pt x="9068" y="9019"/>
                  </a:cubicBezTo>
                  <a:lnTo>
                    <a:pt x="8636" y="6481"/>
                  </a:lnTo>
                  <a:lnTo>
                    <a:pt x="10476" y="4689"/>
                  </a:lnTo>
                  <a:cubicBezTo>
                    <a:pt x="11005" y="4175"/>
                    <a:pt x="10712" y="3276"/>
                    <a:pt x="9986" y="3171"/>
                  </a:cubicBezTo>
                  <a:lnTo>
                    <a:pt x="7440" y="2801"/>
                  </a:lnTo>
                  <a:lnTo>
                    <a:pt x="6300" y="494"/>
                  </a:lnTo>
                  <a:cubicBezTo>
                    <a:pt x="6137" y="165"/>
                    <a:pt x="5820" y="0"/>
                    <a:pt x="5503" y="0"/>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42"/>
            <p:cNvSpPr/>
            <p:nvPr/>
          </p:nvSpPr>
          <p:spPr>
            <a:xfrm>
              <a:off x="2781783" y="3942020"/>
              <a:ext cx="125674" cy="170949"/>
            </a:xfrm>
            <a:custGeom>
              <a:avLst/>
              <a:gdLst/>
              <a:ahLst/>
              <a:cxnLst/>
              <a:rect l="l" t="t" r="r" b="b"/>
              <a:pathLst>
                <a:path w="5249" h="7140" extrusionOk="0">
                  <a:moveTo>
                    <a:pt x="2754" y="1"/>
                  </a:moveTo>
                  <a:lnTo>
                    <a:pt x="1023" y="251"/>
                  </a:lnTo>
                  <a:cubicBezTo>
                    <a:pt x="293" y="356"/>
                    <a:pt x="0" y="1255"/>
                    <a:pt x="529" y="1769"/>
                  </a:cubicBezTo>
                  <a:lnTo>
                    <a:pt x="2374" y="3561"/>
                  </a:lnTo>
                  <a:lnTo>
                    <a:pt x="1937" y="6099"/>
                  </a:lnTo>
                  <a:cubicBezTo>
                    <a:pt x="1838" y="6674"/>
                    <a:pt x="2296" y="7140"/>
                    <a:pt x="2813" y="7140"/>
                  </a:cubicBezTo>
                  <a:cubicBezTo>
                    <a:pt x="2950" y="7140"/>
                    <a:pt x="3090" y="7108"/>
                    <a:pt x="3225" y="7036"/>
                  </a:cubicBezTo>
                  <a:lnTo>
                    <a:pt x="5248" y="5970"/>
                  </a:lnTo>
                  <a:cubicBezTo>
                    <a:pt x="3917" y="4206"/>
                    <a:pt x="3023" y="2173"/>
                    <a:pt x="2754" y="1"/>
                  </a:cubicBezTo>
                  <a:close/>
                </a:path>
              </a:pathLst>
            </a:custGeom>
            <a:noFill/>
            <a:ln w="381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0" name="Google Shape;1430;p42"/>
          <p:cNvGrpSpPr/>
          <p:nvPr/>
        </p:nvGrpSpPr>
        <p:grpSpPr>
          <a:xfrm flipH="1">
            <a:off x="7631739" y="353077"/>
            <a:ext cx="2214680" cy="1686146"/>
            <a:chOff x="2286533" y="3872108"/>
            <a:chExt cx="758738" cy="577685"/>
          </a:xfrm>
        </p:grpSpPr>
        <p:sp>
          <p:nvSpPr>
            <p:cNvPr id="1431" name="Google Shape;1431;p42"/>
            <p:cNvSpPr/>
            <p:nvPr/>
          </p:nvSpPr>
          <p:spPr>
            <a:xfrm>
              <a:off x="2841376" y="3945372"/>
              <a:ext cx="66297" cy="12091"/>
            </a:xfrm>
            <a:custGeom>
              <a:avLst/>
              <a:gdLst/>
              <a:ahLst/>
              <a:cxnLst/>
              <a:rect l="l" t="t" r="r" b="b"/>
              <a:pathLst>
                <a:path w="2769" h="505" extrusionOk="0">
                  <a:moveTo>
                    <a:pt x="1533" y="1"/>
                  </a:moveTo>
                  <a:cubicBezTo>
                    <a:pt x="1019" y="77"/>
                    <a:pt x="510" y="174"/>
                    <a:pt x="0" y="274"/>
                  </a:cubicBezTo>
                  <a:cubicBezTo>
                    <a:pt x="923" y="318"/>
                    <a:pt x="1846" y="394"/>
                    <a:pt x="2768" y="505"/>
                  </a:cubicBezTo>
                  <a:cubicBezTo>
                    <a:pt x="2755" y="476"/>
                    <a:pt x="2749" y="447"/>
                    <a:pt x="2735" y="423"/>
                  </a:cubicBezTo>
                  <a:cubicBezTo>
                    <a:pt x="2341" y="269"/>
                    <a:pt x="1937" y="130"/>
                    <a:pt x="1533" y="1"/>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42"/>
            <p:cNvSpPr/>
            <p:nvPr/>
          </p:nvSpPr>
          <p:spPr>
            <a:xfrm>
              <a:off x="2428081" y="3984829"/>
              <a:ext cx="483040" cy="383367"/>
            </a:xfrm>
            <a:custGeom>
              <a:avLst/>
              <a:gdLst/>
              <a:ahLst/>
              <a:cxnLst/>
              <a:rect l="l" t="t" r="r" b="b"/>
              <a:pathLst>
                <a:path w="20175" h="16012" extrusionOk="0">
                  <a:moveTo>
                    <a:pt x="20175" y="1"/>
                  </a:moveTo>
                  <a:cubicBezTo>
                    <a:pt x="18680" y="116"/>
                    <a:pt x="17185" y="347"/>
                    <a:pt x="15725" y="683"/>
                  </a:cubicBezTo>
                  <a:cubicBezTo>
                    <a:pt x="8362" y="2523"/>
                    <a:pt x="2302" y="7839"/>
                    <a:pt x="0" y="14985"/>
                  </a:cubicBezTo>
                  <a:lnTo>
                    <a:pt x="1505" y="12741"/>
                  </a:lnTo>
                  <a:lnTo>
                    <a:pt x="1288" y="15802"/>
                  </a:lnTo>
                  <a:cubicBezTo>
                    <a:pt x="1280" y="15935"/>
                    <a:pt x="1384" y="16012"/>
                    <a:pt x="1487" y="16012"/>
                  </a:cubicBezTo>
                  <a:cubicBezTo>
                    <a:pt x="1562" y="16012"/>
                    <a:pt x="1638" y="15970"/>
                    <a:pt x="1668" y="15879"/>
                  </a:cubicBezTo>
                  <a:cubicBezTo>
                    <a:pt x="4061" y="8348"/>
                    <a:pt x="11356" y="2505"/>
                    <a:pt x="19290" y="2091"/>
                  </a:cubicBezTo>
                  <a:cubicBezTo>
                    <a:pt x="19747" y="1596"/>
                    <a:pt x="20103" y="775"/>
                    <a:pt x="20175" y="1"/>
                  </a:cubicBezTo>
                  <a:close/>
                </a:path>
              </a:pathLst>
            </a:custGeom>
            <a:solidFill>
              <a:srgbClr val="EE730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42"/>
            <p:cNvSpPr/>
            <p:nvPr/>
          </p:nvSpPr>
          <p:spPr>
            <a:xfrm>
              <a:off x="2286533" y="3922363"/>
              <a:ext cx="632297" cy="527429"/>
            </a:xfrm>
            <a:custGeom>
              <a:avLst/>
              <a:gdLst/>
              <a:ahLst/>
              <a:cxnLst/>
              <a:rect l="l" t="t" r="r" b="b"/>
              <a:pathLst>
                <a:path w="26409" h="22029" extrusionOk="0">
                  <a:moveTo>
                    <a:pt x="18545" y="0"/>
                  </a:moveTo>
                  <a:cubicBezTo>
                    <a:pt x="15761" y="0"/>
                    <a:pt x="12976" y="565"/>
                    <a:pt x="10430" y="1692"/>
                  </a:cubicBezTo>
                  <a:cubicBezTo>
                    <a:pt x="5807" y="3739"/>
                    <a:pt x="2025" y="7603"/>
                    <a:pt x="59" y="12254"/>
                  </a:cubicBezTo>
                  <a:cubicBezTo>
                    <a:pt x="1" y="12393"/>
                    <a:pt x="117" y="12524"/>
                    <a:pt x="244" y="12524"/>
                  </a:cubicBezTo>
                  <a:cubicBezTo>
                    <a:pt x="284" y="12524"/>
                    <a:pt x="325" y="12510"/>
                    <a:pt x="362" y="12480"/>
                  </a:cubicBezTo>
                  <a:lnTo>
                    <a:pt x="5528" y="8348"/>
                  </a:lnTo>
                  <a:lnTo>
                    <a:pt x="901" y="15532"/>
                  </a:lnTo>
                  <a:cubicBezTo>
                    <a:pt x="812" y="15676"/>
                    <a:pt x="930" y="15835"/>
                    <a:pt x="1067" y="15835"/>
                  </a:cubicBezTo>
                  <a:cubicBezTo>
                    <a:pt x="1107" y="15835"/>
                    <a:pt x="1150" y="15820"/>
                    <a:pt x="1189" y="15787"/>
                  </a:cubicBezTo>
                  <a:lnTo>
                    <a:pt x="6120" y="11730"/>
                  </a:lnTo>
                  <a:lnTo>
                    <a:pt x="6120" y="11730"/>
                  </a:lnTo>
                  <a:cubicBezTo>
                    <a:pt x="4000" y="14658"/>
                    <a:pt x="2780" y="18223"/>
                    <a:pt x="2645" y="21833"/>
                  </a:cubicBezTo>
                  <a:cubicBezTo>
                    <a:pt x="2639" y="21953"/>
                    <a:pt x="2739" y="22028"/>
                    <a:pt x="2840" y="22028"/>
                  </a:cubicBezTo>
                  <a:cubicBezTo>
                    <a:pt x="2900" y="22028"/>
                    <a:pt x="2961" y="22002"/>
                    <a:pt x="3000" y="21942"/>
                  </a:cubicBezTo>
                  <a:lnTo>
                    <a:pt x="7417" y="15350"/>
                  </a:lnTo>
                  <a:lnTo>
                    <a:pt x="7417" y="15350"/>
                  </a:lnTo>
                  <a:lnTo>
                    <a:pt x="7200" y="18411"/>
                  </a:lnTo>
                  <a:cubicBezTo>
                    <a:pt x="7192" y="18544"/>
                    <a:pt x="7296" y="18621"/>
                    <a:pt x="7399" y="18621"/>
                  </a:cubicBezTo>
                  <a:cubicBezTo>
                    <a:pt x="7474" y="18621"/>
                    <a:pt x="7550" y="18579"/>
                    <a:pt x="7580" y="18488"/>
                  </a:cubicBezTo>
                  <a:cubicBezTo>
                    <a:pt x="9973" y="10957"/>
                    <a:pt x="17268" y="5114"/>
                    <a:pt x="25202" y="4700"/>
                  </a:cubicBezTo>
                  <a:cubicBezTo>
                    <a:pt x="25923" y="3921"/>
                    <a:pt x="26408" y="2321"/>
                    <a:pt x="25909" y="1384"/>
                  </a:cubicBezTo>
                  <a:cubicBezTo>
                    <a:pt x="23572" y="461"/>
                    <a:pt x="21059" y="0"/>
                    <a:pt x="185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42"/>
            <p:cNvSpPr/>
            <p:nvPr/>
          </p:nvSpPr>
          <p:spPr>
            <a:xfrm>
              <a:off x="2286533" y="3922411"/>
              <a:ext cx="591571" cy="299808"/>
            </a:xfrm>
            <a:custGeom>
              <a:avLst/>
              <a:gdLst/>
              <a:ahLst/>
              <a:cxnLst/>
              <a:rect l="l" t="t" r="r" b="b"/>
              <a:pathLst>
                <a:path w="24708" h="12522" extrusionOk="0">
                  <a:moveTo>
                    <a:pt x="18535" y="1"/>
                  </a:moveTo>
                  <a:cubicBezTo>
                    <a:pt x="15754" y="1"/>
                    <a:pt x="12973" y="565"/>
                    <a:pt x="10430" y="1690"/>
                  </a:cubicBezTo>
                  <a:cubicBezTo>
                    <a:pt x="5807" y="3737"/>
                    <a:pt x="2025" y="7601"/>
                    <a:pt x="59" y="12252"/>
                  </a:cubicBezTo>
                  <a:cubicBezTo>
                    <a:pt x="1" y="12391"/>
                    <a:pt x="117" y="12522"/>
                    <a:pt x="244" y="12522"/>
                  </a:cubicBezTo>
                  <a:cubicBezTo>
                    <a:pt x="284" y="12522"/>
                    <a:pt x="325" y="12508"/>
                    <a:pt x="362" y="12478"/>
                  </a:cubicBezTo>
                  <a:lnTo>
                    <a:pt x="3846" y="9692"/>
                  </a:lnTo>
                  <a:cubicBezTo>
                    <a:pt x="7598" y="3489"/>
                    <a:pt x="14444" y="1197"/>
                    <a:pt x="21600" y="1197"/>
                  </a:cubicBezTo>
                  <a:cubicBezTo>
                    <a:pt x="22124" y="1197"/>
                    <a:pt x="22649" y="1209"/>
                    <a:pt x="23174" y="1233"/>
                  </a:cubicBezTo>
                  <a:cubicBezTo>
                    <a:pt x="23684" y="1133"/>
                    <a:pt x="24193" y="1036"/>
                    <a:pt x="24707" y="960"/>
                  </a:cubicBezTo>
                  <a:cubicBezTo>
                    <a:pt x="22717" y="320"/>
                    <a:pt x="20626" y="1"/>
                    <a:pt x="185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42"/>
            <p:cNvSpPr/>
            <p:nvPr/>
          </p:nvSpPr>
          <p:spPr>
            <a:xfrm>
              <a:off x="2349693" y="3951908"/>
              <a:ext cx="562481" cy="497884"/>
            </a:xfrm>
            <a:custGeom>
              <a:avLst/>
              <a:gdLst/>
              <a:ahLst/>
              <a:cxnLst/>
              <a:rect l="l" t="t" r="r" b="b"/>
              <a:pathLst>
                <a:path w="23493" h="20795" extrusionOk="0">
                  <a:moveTo>
                    <a:pt x="20536" y="1"/>
                  </a:moveTo>
                  <a:cubicBezTo>
                    <a:pt x="13088" y="1511"/>
                    <a:pt x="6201" y="5432"/>
                    <a:pt x="1919" y="11780"/>
                  </a:cubicBezTo>
                  <a:lnTo>
                    <a:pt x="3482" y="10496"/>
                  </a:lnTo>
                  <a:lnTo>
                    <a:pt x="3482" y="10496"/>
                  </a:lnTo>
                  <a:cubicBezTo>
                    <a:pt x="1362" y="13424"/>
                    <a:pt x="142" y="16989"/>
                    <a:pt x="7" y="20599"/>
                  </a:cubicBezTo>
                  <a:cubicBezTo>
                    <a:pt x="1" y="20719"/>
                    <a:pt x="101" y="20794"/>
                    <a:pt x="202" y="20794"/>
                  </a:cubicBezTo>
                  <a:cubicBezTo>
                    <a:pt x="262" y="20794"/>
                    <a:pt x="323" y="20768"/>
                    <a:pt x="362" y="20708"/>
                  </a:cubicBezTo>
                  <a:lnTo>
                    <a:pt x="3274" y="16360"/>
                  </a:lnTo>
                  <a:cubicBezTo>
                    <a:pt x="5576" y="9214"/>
                    <a:pt x="11636" y="3898"/>
                    <a:pt x="18999" y="2058"/>
                  </a:cubicBezTo>
                  <a:cubicBezTo>
                    <a:pt x="20459" y="1722"/>
                    <a:pt x="21954" y="1491"/>
                    <a:pt x="23449" y="1376"/>
                  </a:cubicBezTo>
                  <a:cubicBezTo>
                    <a:pt x="23492" y="963"/>
                    <a:pt x="23453" y="559"/>
                    <a:pt x="23304" y="232"/>
                  </a:cubicBezTo>
                  <a:cubicBezTo>
                    <a:pt x="22382" y="121"/>
                    <a:pt x="21459" y="45"/>
                    <a:pt x="20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42"/>
            <p:cNvSpPr/>
            <p:nvPr/>
          </p:nvSpPr>
          <p:spPr>
            <a:xfrm>
              <a:off x="2781783" y="3872108"/>
              <a:ext cx="263487" cy="240862"/>
            </a:xfrm>
            <a:custGeom>
              <a:avLst/>
              <a:gdLst/>
              <a:ahLst/>
              <a:cxnLst/>
              <a:rect l="l" t="t" r="r" b="b"/>
              <a:pathLst>
                <a:path w="11005" h="10060" extrusionOk="0">
                  <a:moveTo>
                    <a:pt x="5503" y="0"/>
                  </a:moveTo>
                  <a:cubicBezTo>
                    <a:pt x="5185" y="0"/>
                    <a:pt x="4868" y="165"/>
                    <a:pt x="4705" y="494"/>
                  </a:cubicBezTo>
                  <a:lnTo>
                    <a:pt x="3565" y="2801"/>
                  </a:lnTo>
                  <a:lnTo>
                    <a:pt x="1023" y="3171"/>
                  </a:lnTo>
                  <a:cubicBezTo>
                    <a:pt x="293" y="3276"/>
                    <a:pt x="0" y="4175"/>
                    <a:pt x="529" y="4689"/>
                  </a:cubicBezTo>
                  <a:lnTo>
                    <a:pt x="2374" y="6481"/>
                  </a:lnTo>
                  <a:lnTo>
                    <a:pt x="1937" y="9019"/>
                  </a:lnTo>
                  <a:cubicBezTo>
                    <a:pt x="1838" y="9594"/>
                    <a:pt x="2296" y="10060"/>
                    <a:pt x="2813" y="10060"/>
                  </a:cubicBezTo>
                  <a:cubicBezTo>
                    <a:pt x="2950" y="10060"/>
                    <a:pt x="3090" y="10028"/>
                    <a:pt x="3225" y="9956"/>
                  </a:cubicBezTo>
                  <a:lnTo>
                    <a:pt x="5503" y="8759"/>
                  </a:lnTo>
                  <a:lnTo>
                    <a:pt x="7781" y="9956"/>
                  </a:lnTo>
                  <a:cubicBezTo>
                    <a:pt x="7916" y="10028"/>
                    <a:pt x="8056" y="10060"/>
                    <a:pt x="8192" y="10060"/>
                  </a:cubicBezTo>
                  <a:cubicBezTo>
                    <a:pt x="8709" y="10060"/>
                    <a:pt x="9168" y="9594"/>
                    <a:pt x="9068" y="9019"/>
                  </a:cubicBezTo>
                  <a:lnTo>
                    <a:pt x="8636" y="6481"/>
                  </a:lnTo>
                  <a:lnTo>
                    <a:pt x="10476" y="4689"/>
                  </a:lnTo>
                  <a:cubicBezTo>
                    <a:pt x="11005" y="4175"/>
                    <a:pt x="10712" y="3276"/>
                    <a:pt x="9986" y="3171"/>
                  </a:cubicBezTo>
                  <a:lnTo>
                    <a:pt x="7440" y="2801"/>
                  </a:lnTo>
                  <a:lnTo>
                    <a:pt x="6300" y="494"/>
                  </a:lnTo>
                  <a:cubicBezTo>
                    <a:pt x="6137" y="165"/>
                    <a:pt x="5820" y="0"/>
                    <a:pt x="550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42"/>
            <p:cNvSpPr/>
            <p:nvPr/>
          </p:nvSpPr>
          <p:spPr>
            <a:xfrm>
              <a:off x="2781783" y="3942020"/>
              <a:ext cx="125674" cy="170949"/>
            </a:xfrm>
            <a:custGeom>
              <a:avLst/>
              <a:gdLst/>
              <a:ahLst/>
              <a:cxnLst/>
              <a:rect l="l" t="t" r="r" b="b"/>
              <a:pathLst>
                <a:path w="5249" h="7140" extrusionOk="0">
                  <a:moveTo>
                    <a:pt x="2754" y="1"/>
                  </a:moveTo>
                  <a:lnTo>
                    <a:pt x="1023" y="251"/>
                  </a:lnTo>
                  <a:cubicBezTo>
                    <a:pt x="293" y="356"/>
                    <a:pt x="0" y="1255"/>
                    <a:pt x="529" y="1769"/>
                  </a:cubicBezTo>
                  <a:lnTo>
                    <a:pt x="2374" y="3561"/>
                  </a:lnTo>
                  <a:lnTo>
                    <a:pt x="1937" y="6099"/>
                  </a:lnTo>
                  <a:cubicBezTo>
                    <a:pt x="1838" y="6674"/>
                    <a:pt x="2296" y="7140"/>
                    <a:pt x="2813" y="7140"/>
                  </a:cubicBezTo>
                  <a:cubicBezTo>
                    <a:pt x="2950" y="7140"/>
                    <a:pt x="3090" y="7108"/>
                    <a:pt x="3225" y="7036"/>
                  </a:cubicBezTo>
                  <a:lnTo>
                    <a:pt x="5248" y="5970"/>
                  </a:lnTo>
                  <a:cubicBezTo>
                    <a:pt x="3917" y="4206"/>
                    <a:pt x="3023" y="2173"/>
                    <a:pt x="2754" y="1"/>
                  </a:cubicBezTo>
                  <a:close/>
                </a:path>
              </a:pathLst>
            </a:custGeom>
            <a:solidFill>
              <a:srgbClr val="FFFFFF">
                <a:alpha val="23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932;p48"/>
          <p:cNvGrpSpPr/>
          <p:nvPr/>
        </p:nvGrpSpPr>
        <p:grpSpPr>
          <a:xfrm>
            <a:off x="395536" y="1347614"/>
            <a:ext cx="576064" cy="504056"/>
            <a:chOff x="1649875" y="1437184"/>
            <a:chExt cx="1854157" cy="1645091"/>
          </a:xfrm>
        </p:grpSpPr>
        <p:grpSp>
          <p:nvGrpSpPr>
            <p:cNvPr id="21" name="Google Shape;1933;p48"/>
            <p:cNvGrpSpPr/>
            <p:nvPr/>
          </p:nvGrpSpPr>
          <p:grpSpPr>
            <a:xfrm>
              <a:off x="1794268" y="1912820"/>
              <a:ext cx="1709764" cy="1169455"/>
              <a:chOff x="2251138" y="1296496"/>
              <a:chExt cx="1709764" cy="1169455"/>
            </a:xfrm>
          </p:grpSpPr>
          <p:grpSp>
            <p:nvGrpSpPr>
              <p:cNvPr id="65" name="Google Shape;1934;p48"/>
              <p:cNvGrpSpPr/>
              <p:nvPr/>
            </p:nvGrpSpPr>
            <p:grpSpPr>
              <a:xfrm>
                <a:off x="2251138" y="1296496"/>
                <a:ext cx="1709764" cy="1169455"/>
                <a:chOff x="5657408" y="563356"/>
                <a:chExt cx="860302" cy="588435"/>
              </a:xfrm>
            </p:grpSpPr>
            <p:sp>
              <p:nvSpPr>
                <p:cNvPr id="105" name="Google Shape;1935;p48"/>
                <p:cNvSpPr/>
                <p:nvPr/>
              </p:nvSpPr>
              <p:spPr>
                <a:xfrm>
                  <a:off x="5792733" y="563356"/>
                  <a:ext cx="588435" cy="588435"/>
                </a:xfrm>
                <a:custGeom>
                  <a:avLst/>
                  <a:gdLst/>
                  <a:ahLst/>
                  <a:cxnLst/>
                  <a:rect l="l" t="t" r="r" b="b"/>
                  <a:pathLst>
                    <a:path w="24577" h="24577" extrusionOk="0">
                      <a:moveTo>
                        <a:pt x="12288" y="0"/>
                      </a:moveTo>
                      <a:cubicBezTo>
                        <a:pt x="5503" y="0"/>
                        <a:pt x="0" y="5499"/>
                        <a:pt x="0" y="12288"/>
                      </a:cubicBezTo>
                      <a:cubicBezTo>
                        <a:pt x="0" y="19075"/>
                        <a:pt x="5503" y="24576"/>
                        <a:pt x="12288" y="24576"/>
                      </a:cubicBezTo>
                      <a:cubicBezTo>
                        <a:pt x="19075" y="24576"/>
                        <a:pt x="24576" y="19075"/>
                        <a:pt x="24576" y="12288"/>
                      </a:cubicBezTo>
                      <a:cubicBezTo>
                        <a:pt x="24576" y="5499"/>
                        <a:pt x="19075" y="0"/>
                        <a:pt x="12288"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936;p48"/>
                <p:cNvSpPr/>
                <p:nvPr/>
              </p:nvSpPr>
              <p:spPr>
                <a:xfrm>
                  <a:off x="6083245" y="942246"/>
                  <a:ext cx="281803" cy="209545"/>
                </a:xfrm>
                <a:custGeom>
                  <a:avLst/>
                  <a:gdLst/>
                  <a:ahLst/>
                  <a:cxnLst/>
                  <a:rect l="l" t="t" r="r" b="b"/>
                  <a:pathLst>
                    <a:path w="11770" h="8752" extrusionOk="0">
                      <a:moveTo>
                        <a:pt x="11769" y="1"/>
                      </a:moveTo>
                      <a:cubicBezTo>
                        <a:pt x="10251" y="5061"/>
                        <a:pt x="5556" y="8751"/>
                        <a:pt x="0" y="8751"/>
                      </a:cubicBezTo>
                      <a:cubicBezTo>
                        <a:pt x="5556" y="8751"/>
                        <a:pt x="10256" y="5061"/>
                        <a:pt x="11769"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937;p48"/>
                <p:cNvSpPr/>
                <p:nvPr/>
              </p:nvSpPr>
              <p:spPr>
                <a:xfrm>
                  <a:off x="6110515" y="882510"/>
                  <a:ext cx="240167" cy="102450"/>
                </a:xfrm>
                <a:custGeom>
                  <a:avLst/>
                  <a:gdLst/>
                  <a:ahLst/>
                  <a:cxnLst/>
                  <a:rect l="l" t="t" r="r" b="b"/>
                  <a:pathLst>
                    <a:path w="10031" h="4279" extrusionOk="0">
                      <a:moveTo>
                        <a:pt x="2725" y="1"/>
                      </a:moveTo>
                      <a:cubicBezTo>
                        <a:pt x="1802" y="1"/>
                        <a:pt x="871" y="180"/>
                        <a:pt x="1" y="511"/>
                      </a:cubicBezTo>
                      <a:cubicBezTo>
                        <a:pt x="1015" y="477"/>
                        <a:pt x="2028" y="433"/>
                        <a:pt x="3042" y="382"/>
                      </a:cubicBezTo>
                      <a:cubicBezTo>
                        <a:pt x="3601" y="353"/>
                        <a:pt x="4158" y="324"/>
                        <a:pt x="4715" y="289"/>
                      </a:cubicBezTo>
                      <a:cubicBezTo>
                        <a:pt x="4066" y="98"/>
                        <a:pt x="3399" y="1"/>
                        <a:pt x="2725" y="1"/>
                      </a:cubicBezTo>
                      <a:close/>
                      <a:moveTo>
                        <a:pt x="10031" y="3403"/>
                      </a:moveTo>
                      <a:cubicBezTo>
                        <a:pt x="9310" y="3496"/>
                        <a:pt x="8593" y="3567"/>
                        <a:pt x="7877" y="3625"/>
                      </a:cubicBezTo>
                      <a:cubicBezTo>
                        <a:pt x="7411" y="3663"/>
                        <a:pt x="6950" y="3698"/>
                        <a:pt x="6484" y="3726"/>
                      </a:cubicBezTo>
                      <a:cubicBezTo>
                        <a:pt x="7262" y="3865"/>
                        <a:pt x="8093" y="3760"/>
                        <a:pt x="8843" y="4029"/>
                      </a:cubicBezTo>
                      <a:cubicBezTo>
                        <a:pt x="9021" y="4095"/>
                        <a:pt x="9194" y="4177"/>
                        <a:pt x="9352" y="4279"/>
                      </a:cubicBezTo>
                      <a:cubicBezTo>
                        <a:pt x="9588" y="3995"/>
                        <a:pt x="9814" y="3707"/>
                        <a:pt x="10031" y="3403"/>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938;p48"/>
                <p:cNvSpPr/>
                <p:nvPr/>
              </p:nvSpPr>
              <p:spPr>
                <a:xfrm>
                  <a:off x="6021904" y="889429"/>
                  <a:ext cx="340367" cy="82314"/>
                </a:xfrm>
                <a:custGeom>
                  <a:avLst/>
                  <a:gdLst/>
                  <a:ahLst/>
                  <a:cxnLst/>
                  <a:rect l="l" t="t" r="r" b="b"/>
                  <a:pathLst>
                    <a:path w="14216" h="3438" extrusionOk="0">
                      <a:moveTo>
                        <a:pt x="8416" y="0"/>
                      </a:moveTo>
                      <a:cubicBezTo>
                        <a:pt x="7859" y="35"/>
                        <a:pt x="7302" y="64"/>
                        <a:pt x="6743" y="93"/>
                      </a:cubicBezTo>
                      <a:cubicBezTo>
                        <a:pt x="5729" y="144"/>
                        <a:pt x="4716" y="188"/>
                        <a:pt x="3702" y="222"/>
                      </a:cubicBezTo>
                      <a:cubicBezTo>
                        <a:pt x="2163" y="808"/>
                        <a:pt x="814" y="1885"/>
                        <a:pt x="1" y="3316"/>
                      </a:cubicBezTo>
                      <a:cubicBezTo>
                        <a:pt x="145" y="3345"/>
                        <a:pt x="284" y="3360"/>
                        <a:pt x="419" y="3360"/>
                      </a:cubicBezTo>
                      <a:cubicBezTo>
                        <a:pt x="1347" y="3360"/>
                        <a:pt x="2178" y="2759"/>
                        <a:pt x="3019" y="2154"/>
                      </a:cubicBezTo>
                      <a:cubicBezTo>
                        <a:pt x="3855" y="1553"/>
                        <a:pt x="4701" y="947"/>
                        <a:pt x="5648" y="947"/>
                      </a:cubicBezTo>
                      <a:cubicBezTo>
                        <a:pt x="5734" y="947"/>
                        <a:pt x="5825" y="958"/>
                        <a:pt x="5917" y="967"/>
                      </a:cubicBezTo>
                      <a:cubicBezTo>
                        <a:pt x="7426" y="1144"/>
                        <a:pt x="8311" y="2850"/>
                        <a:pt x="9752" y="3331"/>
                      </a:cubicBezTo>
                      <a:cubicBezTo>
                        <a:pt x="9897" y="3380"/>
                        <a:pt x="10041" y="3413"/>
                        <a:pt x="10185" y="3437"/>
                      </a:cubicBezTo>
                      <a:cubicBezTo>
                        <a:pt x="10651" y="3409"/>
                        <a:pt x="11112" y="3374"/>
                        <a:pt x="11578" y="3336"/>
                      </a:cubicBezTo>
                      <a:cubicBezTo>
                        <a:pt x="12294" y="3278"/>
                        <a:pt x="13011" y="3207"/>
                        <a:pt x="13732" y="3114"/>
                      </a:cubicBezTo>
                      <a:cubicBezTo>
                        <a:pt x="13899" y="2884"/>
                        <a:pt x="14063" y="2644"/>
                        <a:pt x="14216" y="2399"/>
                      </a:cubicBezTo>
                      <a:cubicBezTo>
                        <a:pt x="13741" y="2375"/>
                        <a:pt x="13251" y="2284"/>
                        <a:pt x="12745" y="2105"/>
                      </a:cubicBezTo>
                      <a:cubicBezTo>
                        <a:pt x="11410" y="1635"/>
                        <a:pt x="10271" y="727"/>
                        <a:pt x="8959" y="193"/>
                      </a:cubicBezTo>
                      <a:cubicBezTo>
                        <a:pt x="8781" y="121"/>
                        <a:pt x="8599" y="58"/>
                        <a:pt x="8416"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939;p48"/>
                <p:cNvSpPr/>
                <p:nvPr/>
              </p:nvSpPr>
              <p:spPr>
                <a:xfrm>
                  <a:off x="6373667" y="809916"/>
                  <a:ext cx="3807" cy="46855"/>
                </a:xfrm>
                <a:custGeom>
                  <a:avLst/>
                  <a:gdLst/>
                  <a:ahLst/>
                  <a:cxnLst/>
                  <a:rect l="l" t="t" r="r" b="b"/>
                  <a:pathLst>
                    <a:path w="159" h="1957" extrusionOk="0">
                      <a:moveTo>
                        <a:pt x="0" y="1"/>
                      </a:moveTo>
                      <a:cubicBezTo>
                        <a:pt x="101" y="640"/>
                        <a:pt x="158" y="1294"/>
                        <a:pt x="158" y="1957"/>
                      </a:cubicBezTo>
                      <a:lnTo>
                        <a:pt x="158" y="1928"/>
                      </a:lnTo>
                      <a:cubicBezTo>
                        <a:pt x="158" y="1269"/>
                        <a:pt x="106" y="626"/>
                        <a:pt x="5"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940;p48"/>
                <p:cNvSpPr/>
                <p:nvPr/>
              </p:nvSpPr>
              <p:spPr>
                <a:xfrm>
                  <a:off x="6288647" y="877937"/>
                  <a:ext cx="87318" cy="28085"/>
                </a:xfrm>
                <a:custGeom>
                  <a:avLst/>
                  <a:gdLst/>
                  <a:ahLst/>
                  <a:cxnLst/>
                  <a:rect l="l" t="t" r="r" b="b"/>
                  <a:pathLst>
                    <a:path w="3647" h="1173" extrusionOk="0">
                      <a:moveTo>
                        <a:pt x="3647" y="1"/>
                      </a:moveTo>
                      <a:lnTo>
                        <a:pt x="3647" y="1"/>
                      </a:lnTo>
                      <a:cubicBezTo>
                        <a:pt x="2498" y="120"/>
                        <a:pt x="1331" y="216"/>
                        <a:pt x="163" y="293"/>
                      </a:cubicBezTo>
                      <a:cubicBezTo>
                        <a:pt x="111" y="298"/>
                        <a:pt x="58" y="303"/>
                        <a:pt x="0" y="307"/>
                      </a:cubicBezTo>
                      <a:cubicBezTo>
                        <a:pt x="1153" y="735"/>
                        <a:pt x="2307" y="1125"/>
                        <a:pt x="3513" y="1172"/>
                      </a:cubicBezTo>
                      <a:cubicBezTo>
                        <a:pt x="3575" y="788"/>
                        <a:pt x="3618" y="394"/>
                        <a:pt x="3647"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941;p48"/>
                <p:cNvSpPr/>
                <p:nvPr/>
              </p:nvSpPr>
              <p:spPr>
                <a:xfrm>
                  <a:off x="5843365" y="897498"/>
                  <a:ext cx="136448" cy="72713"/>
                </a:xfrm>
                <a:custGeom>
                  <a:avLst/>
                  <a:gdLst/>
                  <a:ahLst/>
                  <a:cxnLst/>
                  <a:rect l="l" t="t" r="r" b="b"/>
                  <a:pathLst>
                    <a:path w="5699" h="3037" extrusionOk="0">
                      <a:moveTo>
                        <a:pt x="3114" y="0"/>
                      </a:moveTo>
                      <a:cubicBezTo>
                        <a:pt x="2451" y="361"/>
                        <a:pt x="1956" y="961"/>
                        <a:pt x="1422" y="1495"/>
                      </a:cubicBezTo>
                      <a:cubicBezTo>
                        <a:pt x="1034" y="1889"/>
                        <a:pt x="533" y="2206"/>
                        <a:pt x="0" y="2495"/>
                      </a:cubicBezTo>
                      <a:cubicBezTo>
                        <a:pt x="72" y="2504"/>
                        <a:pt x="144" y="2513"/>
                        <a:pt x="216" y="2524"/>
                      </a:cubicBezTo>
                      <a:cubicBezTo>
                        <a:pt x="961" y="2615"/>
                        <a:pt x="1706" y="2697"/>
                        <a:pt x="2451" y="2773"/>
                      </a:cubicBezTo>
                      <a:cubicBezTo>
                        <a:pt x="2475" y="2744"/>
                        <a:pt x="2494" y="2715"/>
                        <a:pt x="2513" y="2682"/>
                      </a:cubicBezTo>
                      <a:cubicBezTo>
                        <a:pt x="2782" y="2287"/>
                        <a:pt x="3123" y="1855"/>
                        <a:pt x="3604" y="1832"/>
                      </a:cubicBezTo>
                      <a:lnTo>
                        <a:pt x="3638" y="1832"/>
                      </a:lnTo>
                      <a:cubicBezTo>
                        <a:pt x="4181" y="1832"/>
                        <a:pt x="4517" y="2384"/>
                        <a:pt x="4574" y="2956"/>
                      </a:cubicBezTo>
                      <a:cubicBezTo>
                        <a:pt x="4949" y="2985"/>
                        <a:pt x="5324" y="3014"/>
                        <a:pt x="5699" y="3037"/>
                      </a:cubicBezTo>
                      <a:cubicBezTo>
                        <a:pt x="5656" y="2835"/>
                        <a:pt x="5641" y="2624"/>
                        <a:pt x="5641" y="2413"/>
                      </a:cubicBezTo>
                      <a:cubicBezTo>
                        <a:pt x="5641" y="2085"/>
                        <a:pt x="5676" y="1754"/>
                        <a:pt x="5670" y="1433"/>
                      </a:cubicBezTo>
                      <a:cubicBezTo>
                        <a:pt x="5670" y="995"/>
                        <a:pt x="5618" y="577"/>
                        <a:pt x="5348" y="235"/>
                      </a:cubicBezTo>
                      <a:cubicBezTo>
                        <a:pt x="5277" y="144"/>
                        <a:pt x="5195" y="67"/>
                        <a:pt x="5104"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942;p48"/>
                <p:cNvSpPr/>
                <p:nvPr/>
              </p:nvSpPr>
              <p:spPr>
                <a:xfrm>
                  <a:off x="6146525" y="974593"/>
                  <a:ext cx="10487" cy="455"/>
                </a:xfrm>
                <a:custGeom>
                  <a:avLst/>
                  <a:gdLst/>
                  <a:ahLst/>
                  <a:cxnLst/>
                  <a:rect l="l" t="t" r="r" b="b"/>
                  <a:pathLst>
                    <a:path w="438" h="19" extrusionOk="0">
                      <a:moveTo>
                        <a:pt x="217" y="0"/>
                      </a:moveTo>
                      <a:cubicBezTo>
                        <a:pt x="145" y="0"/>
                        <a:pt x="72" y="5"/>
                        <a:pt x="1" y="19"/>
                      </a:cubicBezTo>
                      <a:lnTo>
                        <a:pt x="438" y="19"/>
                      </a:lnTo>
                      <a:cubicBezTo>
                        <a:pt x="366" y="5"/>
                        <a:pt x="289" y="0"/>
                        <a:pt x="217"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 name="Google Shape;1943;p48"/>
                <p:cNvGrpSpPr/>
                <p:nvPr/>
              </p:nvGrpSpPr>
              <p:grpSpPr>
                <a:xfrm>
                  <a:off x="5793346" y="565606"/>
                  <a:ext cx="588435" cy="535498"/>
                  <a:chOff x="5636639" y="413374"/>
                  <a:chExt cx="588435" cy="535498"/>
                </a:xfrm>
              </p:grpSpPr>
              <p:sp>
                <p:nvSpPr>
                  <p:cNvPr id="138" name="Google Shape;1944;p48"/>
                  <p:cNvSpPr/>
                  <p:nvPr/>
                </p:nvSpPr>
                <p:spPr>
                  <a:xfrm>
                    <a:off x="6012896" y="531555"/>
                    <a:ext cx="201117" cy="114828"/>
                  </a:xfrm>
                  <a:custGeom>
                    <a:avLst/>
                    <a:gdLst/>
                    <a:ahLst/>
                    <a:cxnLst/>
                    <a:rect l="l" t="t" r="r" b="b"/>
                    <a:pathLst>
                      <a:path w="8400" h="4796" extrusionOk="0">
                        <a:moveTo>
                          <a:pt x="6497" y="0"/>
                        </a:moveTo>
                        <a:cubicBezTo>
                          <a:pt x="6219" y="187"/>
                          <a:pt x="5973" y="370"/>
                          <a:pt x="5767" y="543"/>
                        </a:cubicBezTo>
                        <a:cubicBezTo>
                          <a:pt x="6036" y="726"/>
                          <a:pt x="6397" y="821"/>
                          <a:pt x="6838" y="821"/>
                        </a:cubicBezTo>
                        <a:cubicBezTo>
                          <a:pt x="5738" y="821"/>
                          <a:pt x="5142" y="1418"/>
                          <a:pt x="5142" y="2523"/>
                        </a:cubicBezTo>
                        <a:cubicBezTo>
                          <a:pt x="5142" y="2234"/>
                          <a:pt x="5104" y="1979"/>
                          <a:pt x="5022" y="1764"/>
                        </a:cubicBezTo>
                        <a:cubicBezTo>
                          <a:pt x="4796" y="2177"/>
                          <a:pt x="4421" y="2504"/>
                          <a:pt x="3974" y="2667"/>
                        </a:cubicBezTo>
                        <a:cubicBezTo>
                          <a:pt x="3706" y="2937"/>
                          <a:pt x="3398" y="3172"/>
                          <a:pt x="3018" y="3330"/>
                        </a:cubicBezTo>
                        <a:cubicBezTo>
                          <a:pt x="2759" y="3436"/>
                          <a:pt x="5" y="3547"/>
                          <a:pt x="0" y="4253"/>
                        </a:cubicBezTo>
                        <a:cubicBezTo>
                          <a:pt x="0" y="4368"/>
                          <a:pt x="73" y="4498"/>
                          <a:pt x="246" y="4647"/>
                        </a:cubicBezTo>
                        <a:cubicBezTo>
                          <a:pt x="384" y="4772"/>
                          <a:pt x="577" y="4796"/>
                          <a:pt x="765" y="4796"/>
                        </a:cubicBezTo>
                        <a:lnTo>
                          <a:pt x="918" y="4796"/>
                        </a:lnTo>
                        <a:cubicBezTo>
                          <a:pt x="1980" y="4743"/>
                          <a:pt x="5436" y="4594"/>
                          <a:pt x="8400" y="3897"/>
                        </a:cubicBezTo>
                        <a:cubicBezTo>
                          <a:pt x="7996" y="2480"/>
                          <a:pt x="7348" y="1163"/>
                          <a:pt x="6497"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945;p48"/>
                  <p:cNvSpPr/>
                  <p:nvPr/>
                </p:nvSpPr>
                <p:spPr>
                  <a:xfrm>
                    <a:off x="5639297" y="495641"/>
                    <a:ext cx="325762" cy="169489"/>
                  </a:xfrm>
                  <a:custGeom>
                    <a:avLst/>
                    <a:gdLst/>
                    <a:ahLst/>
                    <a:cxnLst/>
                    <a:rect l="l" t="t" r="r" b="b"/>
                    <a:pathLst>
                      <a:path w="13606" h="7079" extrusionOk="0">
                        <a:moveTo>
                          <a:pt x="3547" y="1"/>
                        </a:moveTo>
                        <a:cubicBezTo>
                          <a:pt x="1663" y="1860"/>
                          <a:pt x="375" y="4321"/>
                          <a:pt x="0" y="7079"/>
                        </a:cubicBezTo>
                        <a:cubicBezTo>
                          <a:pt x="111" y="7061"/>
                          <a:pt x="222" y="7041"/>
                          <a:pt x="337" y="7012"/>
                        </a:cubicBezTo>
                        <a:cubicBezTo>
                          <a:pt x="1807" y="6666"/>
                          <a:pt x="2619" y="5109"/>
                          <a:pt x="3864" y="4264"/>
                        </a:cubicBezTo>
                        <a:cubicBezTo>
                          <a:pt x="4950" y="3519"/>
                          <a:pt x="6228" y="3379"/>
                          <a:pt x="7564" y="3379"/>
                        </a:cubicBezTo>
                        <a:cubicBezTo>
                          <a:pt x="7978" y="3379"/>
                          <a:pt x="8395" y="3388"/>
                          <a:pt x="8814" y="3403"/>
                        </a:cubicBezTo>
                        <a:cubicBezTo>
                          <a:pt x="9236" y="3417"/>
                          <a:pt x="9655" y="3432"/>
                          <a:pt x="10072" y="3432"/>
                        </a:cubicBezTo>
                        <a:cubicBezTo>
                          <a:pt x="10631" y="3432"/>
                          <a:pt x="11179" y="3408"/>
                          <a:pt x="11716" y="3326"/>
                        </a:cubicBezTo>
                        <a:cubicBezTo>
                          <a:pt x="12168" y="3259"/>
                          <a:pt x="13605" y="2884"/>
                          <a:pt x="13605" y="2250"/>
                        </a:cubicBezTo>
                        <a:cubicBezTo>
                          <a:pt x="13605" y="2148"/>
                          <a:pt x="13572" y="2048"/>
                          <a:pt x="13499" y="1937"/>
                        </a:cubicBezTo>
                        <a:cubicBezTo>
                          <a:pt x="13393" y="1788"/>
                          <a:pt x="13082" y="1740"/>
                          <a:pt x="12683" y="1740"/>
                        </a:cubicBezTo>
                        <a:cubicBezTo>
                          <a:pt x="12245" y="1740"/>
                          <a:pt x="11702" y="1798"/>
                          <a:pt x="11207" y="1860"/>
                        </a:cubicBezTo>
                        <a:cubicBezTo>
                          <a:pt x="10717" y="1922"/>
                          <a:pt x="10274" y="1986"/>
                          <a:pt x="10044" y="1986"/>
                        </a:cubicBezTo>
                        <a:cubicBezTo>
                          <a:pt x="10025" y="1986"/>
                          <a:pt x="10001" y="1986"/>
                          <a:pt x="9986" y="1980"/>
                        </a:cubicBezTo>
                        <a:cubicBezTo>
                          <a:pt x="8684" y="1893"/>
                          <a:pt x="7396" y="1611"/>
                          <a:pt x="6175" y="1154"/>
                        </a:cubicBezTo>
                        <a:cubicBezTo>
                          <a:pt x="5301" y="822"/>
                          <a:pt x="4436" y="361"/>
                          <a:pt x="3547"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946;p48"/>
                  <p:cNvSpPr/>
                  <p:nvPr/>
                </p:nvSpPr>
                <p:spPr>
                  <a:xfrm>
                    <a:off x="6024723" y="487357"/>
                    <a:ext cx="124645" cy="93448"/>
                  </a:xfrm>
                  <a:custGeom>
                    <a:avLst/>
                    <a:gdLst/>
                    <a:ahLst/>
                    <a:cxnLst/>
                    <a:rect l="l" t="t" r="r" b="b"/>
                    <a:pathLst>
                      <a:path w="5206" h="3903" extrusionOk="0">
                        <a:moveTo>
                          <a:pt x="4341" y="1"/>
                        </a:moveTo>
                        <a:cubicBezTo>
                          <a:pt x="4004" y="256"/>
                          <a:pt x="3667" y="515"/>
                          <a:pt x="3332" y="779"/>
                        </a:cubicBezTo>
                        <a:cubicBezTo>
                          <a:pt x="3778" y="904"/>
                          <a:pt x="4163" y="1178"/>
                          <a:pt x="4417" y="1547"/>
                        </a:cubicBezTo>
                        <a:cubicBezTo>
                          <a:pt x="4485" y="1500"/>
                          <a:pt x="4552" y="1447"/>
                          <a:pt x="4614" y="1394"/>
                        </a:cubicBezTo>
                        <a:cubicBezTo>
                          <a:pt x="4638" y="1265"/>
                          <a:pt x="4648" y="1121"/>
                          <a:pt x="4648" y="971"/>
                        </a:cubicBezTo>
                        <a:cubicBezTo>
                          <a:pt x="4648" y="1106"/>
                          <a:pt x="4658" y="1230"/>
                          <a:pt x="4672" y="1346"/>
                        </a:cubicBezTo>
                        <a:cubicBezTo>
                          <a:pt x="4865" y="1192"/>
                          <a:pt x="5042" y="1028"/>
                          <a:pt x="5206" y="866"/>
                        </a:cubicBezTo>
                        <a:cubicBezTo>
                          <a:pt x="4931" y="562"/>
                          <a:pt x="4643" y="274"/>
                          <a:pt x="4341" y="1"/>
                        </a:cubicBezTo>
                        <a:close/>
                        <a:moveTo>
                          <a:pt x="861" y="2851"/>
                        </a:moveTo>
                        <a:cubicBezTo>
                          <a:pt x="573" y="3104"/>
                          <a:pt x="285" y="3364"/>
                          <a:pt x="1" y="3623"/>
                        </a:cubicBezTo>
                        <a:cubicBezTo>
                          <a:pt x="178" y="3816"/>
                          <a:pt x="444" y="3903"/>
                          <a:pt x="708" y="3903"/>
                        </a:cubicBezTo>
                        <a:cubicBezTo>
                          <a:pt x="837" y="3903"/>
                          <a:pt x="967" y="3878"/>
                          <a:pt x="1092" y="3840"/>
                        </a:cubicBezTo>
                        <a:cubicBezTo>
                          <a:pt x="1130" y="3831"/>
                          <a:pt x="1174" y="3816"/>
                          <a:pt x="1212" y="3796"/>
                        </a:cubicBezTo>
                        <a:cubicBezTo>
                          <a:pt x="1015" y="3528"/>
                          <a:pt x="890" y="3201"/>
                          <a:pt x="861" y="285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947;p48"/>
                  <p:cNvSpPr/>
                  <p:nvPr/>
                </p:nvSpPr>
                <p:spPr>
                  <a:xfrm>
                    <a:off x="5761116" y="435928"/>
                    <a:ext cx="231763" cy="74677"/>
                  </a:xfrm>
                  <a:custGeom>
                    <a:avLst/>
                    <a:gdLst/>
                    <a:ahLst/>
                    <a:cxnLst/>
                    <a:rect l="l" t="t" r="r" b="b"/>
                    <a:pathLst>
                      <a:path w="9680" h="3119" extrusionOk="0">
                        <a:moveTo>
                          <a:pt x="2121" y="0"/>
                        </a:moveTo>
                        <a:cubicBezTo>
                          <a:pt x="1371" y="332"/>
                          <a:pt x="664" y="736"/>
                          <a:pt x="1" y="1202"/>
                        </a:cubicBezTo>
                        <a:cubicBezTo>
                          <a:pt x="174" y="1379"/>
                          <a:pt x="353" y="1528"/>
                          <a:pt x="491" y="1630"/>
                        </a:cubicBezTo>
                        <a:cubicBezTo>
                          <a:pt x="1890" y="2591"/>
                          <a:pt x="4288" y="3119"/>
                          <a:pt x="6397" y="3119"/>
                        </a:cubicBezTo>
                        <a:cubicBezTo>
                          <a:pt x="7340" y="3119"/>
                          <a:pt x="8224" y="3014"/>
                          <a:pt x="8930" y="2797"/>
                        </a:cubicBezTo>
                        <a:cubicBezTo>
                          <a:pt x="9199" y="2715"/>
                          <a:pt x="9483" y="2595"/>
                          <a:pt x="9613" y="2351"/>
                        </a:cubicBezTo>
                        <a:cubicBezTo>
                          <a:pt x="9660" y="2264"/>
                          <a:pt x="9680" y="2173"/>
                          <a:pt x="9680" y="2081"/>
                        </a:cubicBezTo>
                        <a:cubicBezTo>
                          <a:pt x="9680" y="1759"/>
                          <a:pt x="9420" y="1428"/>
                          <a:pt x="9099" y="1317"/>
                        </a:cubicBezTo>
                        <a:cubicBezTo>
                          <a:pt x="8964" y="1269"/>
                          <a:pt x="8824" y="1250"/>
                          <a:pt x="8686" y="1250"/>
                        </a:cubicBezTo>
                        <a:cubicBezTo>
                          <a:pt x="8392" y="1250"/>
                          <a:pt x="8094" y="1337"/>
                          <a:pt x="7815" y="1437"/>
                        </a:cubicBezTo>
                        <a:cubicBezTo>
                          <a:pt x="7402" y="1591"/>
                          <a:pt x="6994" y="1779"/>
                          <a:pt x="6557" y="1779"/>
                        </a:cubicBezTo>
                        <a:cubicBezTo>
                          <a:pt x="5456" y="1774"/>
                          <a:pt x="4707" y="639"/>
                          <a:pt x="3668" y="293"/>
                        </a:cubicBezTo>
                        <a:cubicBezTo>
                          <a:pt x="3168" y="126"/>
                          <a:pt x="2625" y="144"/>
                          <a:pt x="2121"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48;p48"/>
                  <p:cNvSpPr/>
                  <p:nvPr/>
                </p:nvSpPr>
                <p:spPr>
                  <a:xfrm>
                    <a:off x="5911882" y="413374"/>
                    <a:ext cx="170423" cy="44222"/>
                  </a:xfrm>
                  <a:custGeom>
                    <a:avLst/>
                    <a:gdLst/>
                    <a:ahLst/>
                    <a:cxnLst/>
                    <a:rect l="l" t="t" r="r" b="b"/>
                    <a:pathLst>
                      <a:path w="7118" h="1847" extrusionOk="0">
                        <a:moveTo>
                          <a:pt x="2398" y="1"/>
                        </a:moveTo>
                        <a:cubicBezTo>
                          <a:pt x="1725" y="188"/>
                          <a:pt x="1056" y="376"/>
                          <a:pt x="384" y="563"/>
                        </a:cubicBezTo>
                        <a:cubicBezTo>
                          <a:pt x="211" y="611"/>
                          <a:pt x="0" y="711"/>
                          <a:pt x="0" y="889"/>
                        </a:cubicBezTo>
                        <a:lnTo>
                          <a:pt x="0" y="909"/>
                        </a:lnTo>
                        <a:cubicBezTo>
                          <a:pt x="9" y="1097"/>
                          <a:pt x="249" y="1168"/>
                          <a:pt x="442" y="1188"/>
                        </a:cubicBezTo>
                        <a:cubicBezTo>
                          <a:pt x="2191" y="1390"/>
                          <a:pt x="3946" y="1596"/>
                          <a:pt x="5694" y="1798"/>
                        </a:cubicBezTo>
                        <a:cubicBezTo>
                          <a:pt x="5896" y="1822"/>
                          <a:pt x="6102" y="1846"/>
                          <a:pt x="6304" y="1846"/>
                        </a:cubicBezTo>
                        <a:cubicBezTo>
                          <a:pt x="6506" y="1846"/>
                          <a:pt x="6708" y="1822"/>
                          <a:pt x="6896" y="1754"/>
                        </a:cubicBezTo>
                        <a:cubicBezTo>
                          <a:pt x="6973" y="1731"/>
                          <a:pt x="7049" y="1692"/>
                          <a:pt x="7117" y="1649"/>
                        </a:cubicBezTo>
                        <a:cubicBezTo>
                          <a:pt x="5705" y="798"/>
                          <a:pt x="4104" y="226"/>
                          <a:pt x="2398"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49;p48"/>
                  <p:cNvSpPr/>
                  <p:nvPr/>
                </p:nvSpPr>
                <p:spPr>
                  <a:xfrm>
                    <a:off x="5636639" y="634412"/>
                    <a:ext cx="295379" cy="110016"/>
                  </a:xfrm>
                  <a:custGeom>
                    <a:avLst/>
                    <a:gdLst/>
                    <a:ahLst/>
                    <a:cxnLst/>
                    <a:rect l="l" t="t" r="r" b="b"/>
                    <a:pathLst>
                      <a:path w="12337" h="4595" extrusionOk="0">
                        <a:moveTo>
                          <a:pt x="6244" y="0"/>
                        </a:moveTo>
                        <a:cubicBezTo>
                          <a:pt x="6027" y="0"/>
                          <a:pt x="5811" y="38"/>
                          <a:pt x="5599" y="130"/>
                        </a:cubicBezTo>
                        <a:cubicBezTo>
                          <a:pt x="4201" y="731"/>
                          <a:pt x="4046" y="2297"/>
                          <a:pt x="2384" y="2662"/>
                        </a:cubicBezTo>
                        <a:cubicBezTo>
                          <a:pt x="1606" y="2831"/>
                          <a:pt x="788" y="2793"/>
                          <a:pt x="0" y="2884"/>
                        </a:cubicBezTo>
                        <a:lnTo>
                          <a:pt x="0" y="2893"/>
                        </a:lnTo>
                        <a:cubicBezTo>
                          <a:pt x="0" y="3432"/>
                          <a:pt x="34" y="3960"/>
                          <a:pt x="102" y="4479"/>
                        </a:cubicBezTo>
                        <a:cubicBezTo>
                          <a:pt x="957" y="4527"/>
                          <a:pt x="1822" y="4556"/>
                          <a:pt x="2677" y="4580"/>
                        </a:cubicBezTo>
                        <a:cubicBezTo>
                          <a:pt x="2822" y="4585"/>
                          <a:pt x="2961" y="4590"/>
                          <a:pt x="3101" y="4594"/>
                        </a:cubicBezTo>
                        <a:cubicBezTo>
                          <a:pt x="3283" y="4388"/>
                          <a:pt x="3461" y="4177"/>
                          <a:pt x="3624" y="3955"/>
                        </a:cubicBezTo>
                        <a:cubicBezTo>
                          <a:pt x="4172" y="3230"/>
                          <a:pt x="4705" y="2374"/>
                          <a:pt x="5580" y="2124"/>
                        </a:cubicBezTo>
                        <a:cubicBezTo>
                          <a:pt x="5753" y="2076"/>
                          <a:pt x="5926" y="2052"/>
                          <a:pt x="6099" y="2052"/>
                        </a:cubicBezTo>
                        <a:cubicBezTo>
                          <a:pt x="7056" y="2052"/>
                          <a:pt x="7968" y="2749"/>
                          <a:pt x="8771" y="3354"/>
                        </a:cubicBezTo>
                        <a:cubicBezTo>
                          <a:pt x="9434" y="3854"/>
                          <a:pt x="10290" y="4315"/>
                          <a:pt x="11073" y="4315"/>
                        </a:cubicBezTo>
                        <a:cubicBezTo>
                          <a:pt x="11405" y="4315"/>
                          <a:pt x="11727" y="4234"/>
                          <a:pt x="12020" y="4033"/>
                        </a:cubicBezTo>
                        <a:cubicBezTo>
                          <a:pt x="12188" y="3911"/>
                          <a:pt x="12337" y="3710"/>
                          <a:pt x="12337" y="3518"/>
                        </a:cubicBezTo>
                        <a:cubicBezTo>
                          <a:pt x="12337" y="3450"/>
                          <a:pt x="12313" y="3383"/>
                          <a:pt x="12270" y="3321"/>
                        </a:cubicBezTo>
                        <a:cubicBezTo>
                          <a:pt x="12173" y="3206"/>
                          <a:pt x="12029" y="3177"/>
                          <a:pt x="11875" y="3177"/>
                        </a:cubicBezTo>
                        <a:cubicBezTo>
                          <a:pt x="11774" y="3177"/>
                          <a:pt x="11669" y="3186"/>
                          <a:pt x="11572" y="3196"/>
                        </a:cubicBezTo>
                        <a:cubicBezTo>
                          <a:pt x="11525" y="3196"/>
                          <a:pt x="11481" y="3201"/>
                          <a:pt x="11434" y="3201"/>
                        </a:cubicBezTo>
                        <a:cubicBezTo>
                          <a:pt x="10323" y="3201"/>
                          <a:pt x="9438" y="2225"/>
                          <a:pt x="8670" y="1394"/>
                        </a:cubicBezTo>
                        <a:cubicBezTo>
                          <a:pt x="8021" y="692"/>
                          <a:pt x="7132" y="0"/>
                          <a:pt x="6244"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50;p48"/>
                  <p:cNvSpPr/>
                  <p:nvPr/>
                </p:nvSpPr>
                <p:spPr>
                  <a:xfrm>
                    <a:off x="5843862" y="600700"/>
                    <a:ext cx="381212" cy="152921"/>
                  </a:xfrm>
                  <a:custGeom>
                    <a:avLst/>
                    <a:gdLst/>
                    <a:ahLst/>
                    <a:cxnLst/>
                    <a:rect l="l" t="t" r="r" b="b"/>
                    <a:pathLst>
                      <a:path w="15922" h="6387" extrusionOk="0">
                        <a:moveTo>
                          <a:pt x="1182" y="0"/>
                        </a:moveTo>
                        <a:cubicBezTo>
                          <a:pt x="650" y="0"/>
                          <a:pt x="106" y="298"/>
                          <a:pt x="0" y="812"/>
                        </a:cubicBezTo>
                        <a:cubicBezTo>
                          <a:pt x="140" y="726"/>
                          <a:pt x="289" y="688"/>
                          <a:pt x="437" y="688"/>
                        </a:cubicBezTo>
                        <a:cubicBezTo>
                          <a:pt x="841" y="688"/>
                          <a:pt x="1269" y="952"/>
                          <a:pt x="1524" y="1293"/>
                        </a:cubicBezTo>
                        <a:cubicBezTo>
                          <a:pt x="1874" y="1759"/>
                          <a:pt x="2038" y="2345"/>
                          <a:pt x="2380" y="2821"/>
                        </a:cubicBezTo>
                        <a:cubicBezTo>
                          <a:pt x="2981" y="3671"/>
                          <a:pt x="4057" y="4061"/>
                          <a:pt x="5095" y="4176"/>
                        </a:cubicBezTo>
                        <a:cubicBezTo>
                          <a:pt x="6128" y="4296"/>
                          <a:pt x="7180" y="4201"/>
                          <a:pt x="8218" y="4321"/>
                        </a:cubicBezTo>
                        <a:cubicBezTo>
                          <a:pt x="9593" y="4483"/>
                          <a:pt x="10900" y="5031"/>
                          <a:pt x="12212" y="5521"/>
                        </a:cubicBezTo>
                        <a:cubicBezTo>
                          <a:pt x="12270" y="5517"/>
                          <a:pt x="12323" y="5512"/>
                          <a:pt x="12375" y="5507"/>
                        </a:cubicBezTo>
                        <a:cubicBezTo>
                          <a:pt x="13543" y="5430"/>
                          <a:pt x="14710" y="5334"/>
                          <a:pt x="15859" y="5215"/>
                        </a:cubicBezTo>
                        <a:lnTo>
                          <a:pt x="15859" y="5215"/>
                        </a:lnTo>
                        <a:cubicBezTo>
                          <a:pt x="15830" y="5608"/>
                          <a:pt x="15787" y="6002"/>
                          <a:pt x="15725" y="6386"/>
                        </a:cubicBezTo>
                        <a:lnTo>
                          <a:pt x="15744" y="6386"/>
                        </a:lnTo>
                        <a:cubicBezTo>
                          <a:pt x="15859" y="5719"/>
                          <a:pt x="15921" y="5031"/>
                          <a:pt x="15921" y="4330"/>
                        </a:cubicBezTo>
                        <a:cubicBezTo>
                          <a:pt x="15921" y="3667"/>
                          <a:pt x="15864" y="3013"/>
                          <a:pt x="15763" y="2374"/>
                        </a:cubicBezTo>
                        <a:cubicBezTo>
                          <a:pt x="15158" y="2528"/>
                          <a:pt x="14595" y="2696"/>
                          <a:pt x="14177" y="2768"/>
                        </a:cubicBezTo>
                        <a:cubicBezTo>
                          <a:pt x="11808" y="3152"/>
                          <a:pt x="9405" y="3345"/>
                          <a:pt x="7007" y="3345"/>
                        </a:cubicBezTo>
                        <a:lnTo>
                          <a:pt x="6867" y="3345"/>
                        </a:lnTo>
                        <a:cubicBezTo>
                          <a:pt x="5969" y="3340"/>
                          <a:pt x="5013" y="3292"/>
                          <a:pt x="4278" y="2773"/>
                        </a:cubicBezTo>
                        <a:cubicBezTo>
                          <a:pt x="3749" y="2398"/>
                          <a:pt x="3403" y="1826"/>
                          <a:pt x="3023" y="1298"/>
                        </a:cubicBezTo>
                        <a:cubicBezTo>
                          <a:pt x="2644" y="769"/>
                          <a:pt x="2187" y="240"/>
                          <a:pt x="1562" y="58"/>
                        </a:cubicBezTo>
                        <a:cubicBezTo>
                          <a:pt x="1442" y="20"/>
                          <a:pt x="1313" y="0"/>
                          <a:pt x="1182"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51;p48"/>
                  <p:cNvSpPr/>
                  <p:nvPr/>
                </p:nvSpPr>
                <p:spPr>
                  <a:xfrm>
                    <a:off x="5667477" y="738394"/>
                    <a:ext cx="266624" cy="187589"/>
                  </a:xfrm>
                  <a:custGeom>
                    <a:avLst/>
                    <a:gdLst/>
                    <a:ahLst/>
                    <a:cxnLst/>
                    <a:rect l="l" t="t" r="r" b="b"/>
                    <a:pathLst>
                      <a:path w="11136" h="7835" extrusionOk="0">
                        <a:moveTo>
                          <a:pt x="5152" y="1"/>
                        </a:moveTo>
                        <a:cubicBezTo>
                          <a:pt x="4816" y="1"/>
                          <a:pt x="4475" y="87"/>
                          <a:pt x="4177" y="237"/>
                        </a:cubicBezTo>
                        <a:cubicBezTo>
                          <a:pt x="4148" y="251"/>
                          <a:pt x="4119" y="266"/>
                          <a:pt x="4095" y="280"/>
                        </a:cubicBezTo>
                        <a:lnTo>
                          <a:pt x="6085" y="280"/>
                        </a:lnTo>
                        <a:cubicBezTo>
                          <a:pt x="5825" y="87"/>
                          <a:pt x="5493" y="1"/>
                          <a:pt x="5152" y="1"/>
                        </a:cubicBezTo>
                        <a:close/>
                        <a:moveTo>
                          <a:pt x="981" y="2775"/>
                        </a:moveTo>
                        <a:cubicBezTo>
                          <a:pt x="664" y="2952"/>
                          <a:pt x="327" y="3121"/>
                          <a:pt x="1" y="3288"/>
                        </a:cubicBezTo>
                        <a:cubicBezTo>
                          <a:pt x="553" y="4029"/>
                          <a:pt x="1183" y="4707"/>
                          <a:pt x="1870" y="5321"/>
                        </a:cubicBezTo>
                        <a:cubicBezTo>
                          <a:pt x="1899" y="5283"/>
                          <a:pt x="1922" y="5244"/>
                          <a:pt x="1951" y="5206"/>
                        </a:cubicBezTo>
                        <a:cubicBezTo>
                          <a:pt x="2441" y="4490"/>
                          <a:pt x="2937" y="3769"/>
                          <a:pt x="3432" y="3053"/>
                        </a:cubicBezTo>
                        <a:cubicBezTo>
                          <a:pt x="2687" y="2977"/>
                          <a:pt x="1942" y="2895"/>
                          <a:pt x="1197" y="2804"/>
                        </a:cubicBezTo>
                        <a:cubicBezTo>
                          <a:pt x="1125" y="2793"/>
                          <a:pt x="1053" y="2784"/>
                          <a:pt x="981" y="2775"/>
                        </a:cubicBezTo>
                        <a:close/>
                        <a:moveTo>
                          <a:pt x="5555" y="3236"/>
                        </a:moveTo>
                        <a:cubicBezTo>
                          <a:pt x="5566" y="3298"/>
                          <a:pt x="5566" y="3361"/>
                          <a:pt x="5566" y="3418"/>
                        </a:cubicBezTo>
                        <a:cubicBezTo>
                          <a:pt x="5566" y="3538"/>
                          <a:pt x="5555" y="3654"/>
                          <a:pt x="5532" y="3769"/>
                        </a:cubicBezTo>
                        <a:cubicBezTo>
                          <a:pt x="5369" y="4485"/>
                          <a:pt x="4907" y="5129"/>
                          <a:pt x="4863" y="5865"/>
                        </a:cubicBezTo>
                        <a:lnTo>
                          <a:pt x="4863" y="5951"/>
                        </a:lnTo>
                        <a:cubicBezTo>
                          <a:pt x="4863" y="6965"/>
                          <a:pt x="5859" y="7835"/>
                          <a:pt x="6859" y="7835"/>
                        </a:cubicBezTo>
                        <a:cubicBezTo>
                          <a:pt x="7055" y="7835"/>
                          <a:pt x="7252" y="7801"/>
                          <a:pt x="7440" y="7729"/>
                        </a:cubicBezTo>
                        <a:cubicBezTo>
                          <a:pt x="7137" y="7508"/>
                          <a:pt x="6830" y="7282"/>
                          <a:pt x="6633" y="6970"/>
                        </a:cubicBezTo>
                        <a:cubicBezTo>
                          <a:pt x="6522" y="6792"/>
                          <a:pt x="6455" y="6581"/>
                          <a:pt x="6455" y="6373"/>
                        </a:cubicBezTo>
                        <a:cubicBezTo>
                          <a:pt x="6455" y="6211"/>
                          <a:pt x="6498" y="6052"/>
                          <a:pt x="6589" y="5918"/>
                        </a:cubicBezTo>
                        <a:cubicBezTo>
                          <a:pt x="6777" y="5652"/>
                          <a:pt x="7060" y="5572"/>
                          <a:pt x="7378" y="5572"/>
                        </a:cubicBezTo>
                        <a:cubicBezTo>
                          <a:pt x="7786" y="5572"/>
                          <a:pt x="8257" y="5701"/>
                          <a:pt x="8669" y="5745"/>
                        </a:cubicBezTo>
                        <a:cubicBezTo>
                          <a:pt x="8742" y="5754"/>
                          <a:pt x="8814" y="5754"/>
                          <a:pt x="8882" y="5754"/>
                        </a:cubicBezTo>
                        <a:cubicBezTo>
                          <a:pt x="9895" y="5754"/>
                          <a:pt x="10880" y="5024"/>
                          <a:pt x="11135" y="4033"/>
                        </a:cubicBezTo>
                        <a:lnTo>
                          <a:pt x="11135" y="4033"/>
                        </a:lnTo>
                        <a:cubicBezTo>
                          <a:pt x="10395" y="4375"/>
                          <a:pt x="9631" y="4725"/>
                          <a:pt x="8814" y="4749"/>
                        </a:cubicBezTo>
                        <a:lnTo>
                          <a:pt x="8727" y="4749"/>
                        </a:lnTo>
                        <a:cubicBezTo>
                          <a:pt x="7935" y="4749"/>
                          <a:pt x="7099" y="4375"/>
                          <a:pt x="6786" y="3654"/>
                        </a:cubicBezTo>
                        <a:cubicBezTo>
                          <a:pt x="6738" y="3543"/>
                          <a:pt x="6704" y="3432"/>
                          <a:pt x="6680" y="3317"/>
                        </a:cubicBezTo>
                        <a:cubicBezTo>
                          <a:pt x="6305" y="3294"/>
                          <a:pt x="5930" y="3265"/>
                          <a:pt x="5555" y="3236"/>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52;p48"/>
                  <p:cNvSpPr/>
                  <p:nvPr/>
                </p:nvSpPr>
                <p:spPr>
                  <a:xfrm>
                    <a:off x="5874819" y="822624"/>
                    <a:ext cx="268228" cy="126249"/>
                  </a:xfrm>
                  <a:custGeom>
                    <a:avLst/>
                    <a:gdLst/>
                    <a:ahLst/>
                    <a:cxnLst/>
                    <a:rect l="l" t="t" r="r" b="b"/>
                    <a:pathLst>
                      <a:path w="11203" h="5273" extrusionOk="0">
                        <a:moveTo>
                          <a:pt x="4984" y="1"/>
                        </a:moveTo>
                        <a:cubicBezTo>
                          <a:pt x="4902" y="20"/>
                          <a:pt x="4820" y="45"/>
                          <a:pt x="4744" y="83"/>
                        </a:cubicBezTo>
                        <a:cubicBezTo>
                          <a:pt x="3773" y="526"/>
                          <a:pt x="3908" y="2178"/>
                          <a:pt x="2937" y="2630"/>
                        </a:cubicBezTo>
                        <a:cubicBezTo>
                          <a:pt x="2196" y="2966"/>
                          <a:pt x="985" y="2549"/>
                          <a:pt x="745" y="3322"/>
                        </a:cubicBezTo>
                        <a:cubicBezTo>
                          <a:pt x="721" y="3403"/>
                          <a:pt x="712" y="3485"/>
                          <a:pt x="712" y="3567"/>
                        </a:cubicBezTo>
                        <a:cubicBezTo>
                          <a:pt x="712" y="3711"/>
                          <a:pt x="736" y="3855"/>
                          <a:pt x="736" y="4004"/>
                        </a:cubicBezTo>
                        <a:lnTo>
                          <a:pt x="736" y="4053"/>
                        </a:lnTo>
                        <a:cubicBezTo>
                          <a:pt x="716" y="4514"/>
                          <a:pt x="413" y="4860"/>
                          <a:pt x="0" y="5076"/>
                        </a:cubicBezTo>
                        <a:cubicBezTo>
                          <a:pt x="759" y="5206"/>
                          <a:pt x="1543" y="5273"/>
                          <a:pt x="2340" y="5273"/>
                        </a:cubicBezTo>
                        <a:cubicBezTo>
                          <a:pt x="2489" y="5273"/>
                          <a:pt x="2633" y="5273"/>
                          <a:pt x="2783" y="5268"/>
                        </a:cubicBezTo>
                        <a:cubicBezTo>
                          <a:pt x="3081" y="4682"/>
                          <a:pt x="3245" y="3971"/>
                          <a:pt x="3696" y="3495"/>
                        </a:cubicBezTo>
                        <a:cubicBezTo>
                          <a:pt x="4090" y="3081"/>
                          <a:pt x="4652" y="2908"/>
                          <a:pt x="5224" y="2908"/>
                        </a:cubicBezTo>
                        <a:cubicBezTo>
                          <a:pt x="5603" y="2908"/>
                          <a:pt x="5988" y="2986"/>
                          <a:pt x="6334" y="3115"/>
                        </a:cubicBezTo>
                        <a:cubicBezTo>
                          <a:pt x="6925" y="3341"/>
                          <a:pt x="7449" y="3702"/>
                          <a:pt x="7963" y="4072"/>
                        </a:cubicBezTo>
                        <a:cubicBezTo>
                          <a:pt x="9141" y="3543"/>
                          <a:pt x="10232" y="2855"/>
                          <a:pt x="11203" y="2034"/>
                        </a:cubicBezTo>
                        <a:cubicBezTo>
                          <a:pt x="9953" y="1602"/>
                          <a:pt x="8324" y="1640"/>
                          <a:pt x="7329" y="1073"/>
                        </a:cubicBezTo>
                        <a:cubicBezTo>
                          <a:pt x="6705" y="712"/>
                          <a:pt x="6070" y="122"/>
                          <a:pt x="5421"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953;p48"/>
                <p:cNvSpPr/>
                <p:nvPr/>
              </p:nvSpPr>
              <p:spPr>
                <a:xfrm>
                  <a:off x="6157227" y="1087817"/>
                  <a:ext cx="19010" cy="5076"/>
                </a:xfrm>
                <a:custGeom>
                  <a:avLst/>
                  <a:gdLst/>
                  <a:ahLst/>
                  <a:cxnLst/>
                  <a:rect l="l" t="t" r="r" b="b"/>
                  <a:pathLst>
                    <a:path w="794" h="212" extrusionOk="0">
                      <a:moveTo>
                        <a:pt x="663" y="0"/>
                      </a:moveTo>
                      <a:cubicBezTo>
                        <a:pt x="621" y="0"/>
                        <a:pt x="572" y="0"/>
                        <a:pt x="525" y="9"/>
                      </a:cubicBezTo>
                      <a:cubicBezTo>
                        <a:pt x="328" y="34"/>
                        <a:pt x="159" y="111"/>
                        <a:pt x="0" y="211"/>
                      </a:cubicBezTo>
                      <a:cubicBezTo>
                        <a:pt x="270" y="153"/>
                        <a:pt x="534" y="82"/>
                        <a:pt x="794" y="5"/>
                      </a:cubicBezTo>
                      <a:cubicBezTo>
                        <a:pt x="750" y="0"/>
                        <a:pt x="707" y="0"/>
                        <a:pt x="663"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 name="Google Shape;1954;p48"/>
                <p:cNvGrpSpPr/>
                <p:nvPr/>
              </p:nvGrpSpPr>
              <p:grpSpPr>
                <a:xfrm>
                  <a:off x="5808560" y="938671"/>
                  <a:ext cx="562888" cy="209545"/>
                  <a:chOff x="5649760" y="789846"/>
                  <a:chExt cx="562888" cy="209545"/>
                </a:xfrm>
              </p:grpSpPr>
              <p:sp>
                <p:nvSpPr>
                  <p:cNvPr id="131" name="Google Shape;1955;p48"/>
                  <p:cNvSpPr/>
                  <p:nvPr/>
                </p:nvSpPr>
                <p:spPr>
                  <a:xfrm>
                    <a:off x="5652058" y="789846"/>
                    <a:ext cx="560590" cy="209545"/>
                  </a:xfrm>
                  <a:custGeom>
                    <a:avLst/>
                    <a:gdLst/>
                    <a:ahLst/>
                    <a:cxnLst/>
                    <a:rect l="l" t="t" r="r" b="b"/>
                    <a:pathLst>
                      <a:path w="23414" h="8752" extrusionOk="0">
                        <a:moveTo>
                          <a:pt x="23413" y="1"/>
                        </a:moveTo>
                        <a:lnTo>
                          <a:pt x="23413" y="1"/>
                        </a:lnTo>
                        <a:cubicBezTo>
                          <a:pt x="23395" y="39"/>
                          <a:pt x="23371" y="72"/>
                          <a:pt x="23351" y="107"/>
                        </a:cubicBezTo>
                        <a:cubicBezTo>
                          <a:pt x="23342" y="136"/>
                          <a:pt x="23333" y="164"/>
                          <a:pt x="23322" y="193"/>
                        </a:cubicBezTo>
                        <a:cubicBezTo>
                          <a:pt x="23327" y="193"/>
                          <a:pt x="23333" y="193"/>
                          <a:pt x="23333" y="198"/>
                        </a:cubicBezTo>
                        <a:cubicBezTo>
                          <a:pt x="23125" y="851"/>
                          <a:pt x="22856" y="1480"/>
                          <a:pt x="22544" y="2081"/>
                        </a:cubicBezTo>
                        <a:cubicBezTo>
                          <a:pt x="22414" y="1971"/>
                          <a:pt x="22275" y="1870"/>
                          <a:pt x="22135" y="1784"/>
                        </a:cubicBezTo>
                        <a:cubicBezTo>
                          <a:pt x="21636" y="2365"/>
                          <a:pt x="21093" y="2908"/>
                          <a:pt x="20507" y="3403"/>
                        </a:cubicBezTo>
                        <a:cubicBezTo>
                          <a:pt x="20838" y="3518"/>
                          <a:pt x="21146" y="3667"/>
                          <a:pt x="21405" y="3864"/>
                        </a:cubicBezTo>
                        <a:cubicBezTo>
                          <a:pt x="20674" y="4825"/>
                          <a:pt x="19800" y="5672"/>
                          <a:pt x="18824" y="6373"/>
                        </a:cubicBezTo>
                        <a:cubicBezTo>
                          <a:pt x="18507" y="6258"/>
                          <a:pt x="18229" y="6123"/>
                          <a:pt x="18021" y="5983"/>
                        </a:cubicBezTo>
                        <a:cubicBezTo>
                          <a:pt x="17768" y="5810"/>
                          <a:pt x="17517" y="5623"/>
                          <a:pt x="17267" y="5441"/>
                        </a:cubicBezTo>
                        <a:cubicBezTo>
                          <a:pt x="16710" y="5695"/>
                          <a:pt x="16129" y="5912"/>
                          <a:pt x="15528" y="6085"/>
                        </a:cubicBezTo>
                        <a:cubicBezTo>
                          <a:pt x="16153" y="6162"/>
                          <a:pt x="16777" y="6767"/>
                          <a:pt x="17118" y="7402"/>
                        </a:cubicBezTo>
                        <a:cubicBezTo>
                          <a:pt x="15470" y="8228"/>
                          <a:pt x="13610" y="8689"/>
                          <a:pt x="11644" y="8689"/>
                        </a:cubicBezTo>
                        <a:cubicBezTo>
                          <a:pt x="10957" y="8689"/>
                          <a:pt x="10285" y="8631"/>
                          <a:pt x="9631" y="8526"/>
                        </a:cubicBezTo>
                        <a:cubicBezTo>
                          <a:pt x="9703" y="8463"/>
                          <a:pt x="9785" y="8416"/>
                          <a:pt x="9867" y="8382"/>
                        </a:cubicBezTo>
                        <a:cubicBezTo>
                          <a:pt x="10136" y="8267"/>
                          <a:pt x="10424" y="8232"/>
                          <a:pt x="10712" y="8232"/>
                        </a:cubicBezTo>
                        <a:cubicBezTo>
                          <a:pt x="10948" y="8232"/>
                          <a:pt x="11183" y="8256"/>
                          <a:pt x="11414" y="8276"/>
                        </a:cubicBezTo>
                        <a:cubicBezTo>
                          <a:pt x="11616" y="8296"/>
                          <a:pt x="11817" y="8310"/>
                          <a:pt x="12019" y="8310"/>
                        </a:cubicBezTo>
                        <a:cubicBezTo>
                          <a:pt x="12347" y="8310"/>
                          <a:pt x="12664" y="8271"/>
                          <a:pt x="12952" y="8127"/>
                        </a:cubicBezTo>
                        <a:cubicBezTo>
                          <a:pt x="13711" y="7742"/>
                          <a:pt x="14071" y="6739"/>
                          <a:pt x="14734" y="6291"/>
                        </a:cubicBezTo>
                        <a:lnTo>
                          <a:pt x="14734" y="6291"/>
                        </a:lnTo>
                        <a:cubicBezTo>
                          <a:pt x="13880" y="6488"/>
                          <a:pt x="12995" y="6608"/>
                          <a:pt x="12087" y="6637"/>
                        </a:cubicBezTo>
                        <a:cubicBezTo>
                          <a:pt x="11933" y="6935"/>
                          <a:pt x="11746" y="7200"/>
                          <a:pt x="11462" y="7382"/>
                        </a:cubicBezTo>
                        <a:cubicBezTo>
                          <a:pt x="11188" y="7560"/>
                          <a:pt x="10890" y="7622"/>
                          <a:pt x="10578" y="7622"/>
                        </a:cubicBezTo>
                        <a:cubicBezTo>
                          <a:pt x="10174" y="7622"/>
                          <a:pt x="9746" y="7511"/>
                          <a:pt x="9309" y="7406"/>
                        </a:cubicBezTo>
                        <a:cubicBezTo>
                          <a:pt x="8876" y="7296"/>
                          <a:pt x="8435" y="7185"/>
                          <a:pt x="8007" y="7185"/>
                        </a:cubicBezTo>
                        <a:cubicBezTo>
                          <a:pt x="7877" y="7185"/>
                          <a:pt x="7752" y="7194"/>
                          <a:pt x="7623" y="7214"/>
                        </a:cubicBezTo>
                        <a:cubicBezTo>
                          <a:pt x="7266" y="7281"/>
                          <a:pt x="6944" y="7449"/>
                          <a:pt x="6623" y="7618"/>
                        </a:cubicBezTo>
                        <a:cubicBezTo>
                          <a:pt x="5926" y="7305"/>
                          <a:pt x="5258" y="6930"/>
                          <a:pt x="4638" y="6498"/>
                        </a:cubicBezTo>
                        <a:cubicBezTo>
                          <a:pt x="4811" y="6397"/>
                          <a:pt x="5008" y="6329"/>
                          <a:pt x="5201" y="6296"/>
                        </a:cubicBezTo>
                        <a:cubicBezTo>
                          <a:pt x="5325" y="6277"/>
                          <a:pt x="5445" y="6272"/>
                          <a:pt x="5571" y="6272"/>
                        </a:cubicBezTo>
                        <a:cubicBezTo>
                          <a:pt x="6359" y="6272"/>
                          <a:pt x="7132" y="6599"/>
                          <a:pt x="7929" y="6690"/>
                        </a:cubicBezTo>
                        <a:cubicBezTo>
                          <a:pt x="8016" y="6699"/>
                          <a:pt x="8102" y="6704"/>
                          <a:pt x="8195" y="6704"/>
                        </a:cubicBezTo>
                        <a:cubicBezTo>
                          <a:pt x="8579" y="6704"/>
                          <a:pt x="8978" y="6618"/>
                          <a:pt x="9304" y="6445"/>
                        </a:cubicBezTo>
                        <a:cubicBezTo>
                          <a:pt x="6724" y="6003"/>
                          <a:pt x="4389" y="4840"/>
                          <a:pt x="2514" y="3172"/>
                        </a:cubicBezTo>
                        <a:cubicBezTo>
                          <a:pt x="2336" y="3437"/>
                          <a:pt x="2149" y="3696"/>
                          <a:pt x="1942" y="3946"/>
                        </a:cubicBezTo>
                        <a:cubicBezTo>
                          <a:pt x="1313" y="3134"/>
                          <a:pt x="779" y="2241"/>
                          <a:pt x="366" y="1283"/>
                        </a:cubicBezTo>
                        <a:cubicBezTo>
                          <a:pt x="457" y="1236"/>
                          <a:pt x="548" y="1188"/>
                          <a:pt x="645" y="1139"/>
                        </a:cubicBezTo>
                        <a:cubicBezTo>
                          <a:pt x="467" y="904"/>
                          <a:pt x="299" y="664"/>
                          <a:pt x="140" y="418"/>
                        </a:cubicBezTo>
                        <a:cubicBezTo>
                          <a:pt x="92" y="409"/>
                          <a:pt x="44" y="404"/>
                          <a:pt x="0" y="395"/>
                        </a:cubicBezTo>
                        <a:lnTo>
                          <a:pt x="0" y="395"/>
                        </a:lnTo>
                        <a:cubicBezTo>
                          <a:pt x="1086" y="3619"/>
                          <a:pt x="3475" y="6248"/>
                          <a:pt x="6545" y="7646"/>
                        </a:cubicBezTo>
                        <a:cubicBezTo>
                          <a:pt x="6551" y="7651"/>
                          <a:pt x="6556" y="7651"/>
                          <a:pt x="6556" y="7651"/>
                        </a:cubicBezTo>
                        <a:cubicBezTo>
                          <a:pt x="6560" y="7656"/>
                          <a:pt x="6560" y="7656"/>
                          <a:pt x="6565" y="7656"/>
                        </a:cubicBezTo>
                        <a:cubicBezTo>
                          <a:pt x="6565" y="7656"/>
                          <a:pt x="6570" y="7656"/>
                          <a:pt x="6570" y="7661"/>
                        </a:cubicBezTo>
                        <a:cubicBezTo>
                          <a:pt x="8117" y="8363"/>
                          <a:pt x="9832" y="8751"/>
                          <a:pt x="11644" y="8751"/>
                        </a:cubicBezTo>
                        <a:cubicBezTo>
                          <a:pt x="17200" y="8751"/>
                          <a:pt x="21895" y="5061"/>
                          <a:pt x="23413"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956;p48"/>
                  <p:cNvSpPr/>
                  <p:nvPr/>
                </p:nvSpPr>
                <p:spPr>
                  <a:xfrm>
                    <a:off x="6182026" y="794467"/>
                    <a:ext cx="28683" cy="45227"/>
                  </a:xfrm>
                  <a:custGeom>
                    <a:avLst/>
                    <a:gdLst/>
                    <a:ahLst/>
                    <a:cxnLst/>
                    <a:rect l="l" t="t" r="r" b="b"/>
                    <a:pathLst>
                      <a:path w="1198" h="1889" extrusionOk="0">
                        <a:moveTo>
                          <a:pt x="1187" y="0"/>
                        </a:moveTo>
                        <a:cubicBezTo>
                          <a:pt x="1116" y="231"/>
                          <a:pt x="1034" y="462"/>
                          <a:pt x="947" y="682"/>
                        </a:cubicBezTo>
                        <a:cubicBezTo>
                          <a:pt x="861" y="697"/>
                          <a:pt x="770" y="706"/>
                          <a:pt x="679" y="715"/>
                        </a:cubicBezTo>
                        <a:cubicBezTo>
                          <a:pt x="462" y="1019"/>
                          <a:pt x="236" y="1307"/>
                          <a:pt x="0" y="1591"/>
                        </a:cubicBezTo>
                        <a:cubicBezTo>
                          <a:pt x="140" y="1677"/>
                          <a:pt x="279" y="1778"/>
                          <a:pt x="409" y="1888"/>
                        </a:cubicBezTo>
                        <a:cubicBezTo>
                          <a:pt x="721" y="1287"/>
                          <a:pt x="990" y="658"/>
                          <a:pt x="1198" y="5"/>
                        </a:cubicBezTo>
                        <a:cubicBezTo>
                          <a:pt x="1198" y="0"/>
                          <a:pt x="1192" y="0"/>
                          <a:pt x="1187"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957;p48"/>
                  <p:cNvSpPr/>
                  <p:nvPr/>
                </p:nvSpPr>
                <p:spPr>
                  <a:xfrm>
                    <a:off x="6198259" y="794467"/>
                    <a:ext cx="12211" cy="17143"/>
                  </a:xfrm>
                  <a:custGeom>
                    <a:avLst/>
                    <a:gdLst/>
                    <a:ahLst/>
                    <a:cxnLst/>
                    <a:rect l="l" t="t" r="r" b="b"/>
                    <a:pathLst>
                      <a:path w="510" h="716" extrusionOk="0">
                        <a:moveTo>
                          <a:pt x="485" y="0"/>
                        </a:moveTo>
                        <a:cubicBezTo>
                          <a:pt x="332" y="245"/>
                          <a:pt x="168" y="485"/>
                          <a:pt x="1" y="715"/>
                        </a:cubicBezTo>
                        <a:cubicBezTo>
                          <a:pt x="92" y="706"/>
                          <a:pt x="183" y="697"/>
                          <a:pt x="269" y="682"/>
                        </a:cubicBezTo>
                        <a:cubicBezTo>
                          <a:pt x="356" y="462"/>
                          <a:pt x="438" y="231"/>
                          <a:pt x="509"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958;p48"/>
                  <p:cNvSpPr/>
                  <p:nvPr/>
                </p:nvSpPr>
                <p:spPr>
                  <a:xfrm>
                    <a:off x="5649760" y="791019"/>
                    <a:ext cx="1748" cy="3113"/>
                  </a:xfrm>
                  <a:custGeom>
                    <a:avLst/>
                    <a:gdLst/>
                    <a:ahLst/>
                    <a:cxnLst/>
                    <a:rect l="l" t="t" r="r" b="b"/>
                    <a:pathLst>
                      <a:path w="73" h="130" extrusionOk="0">
                        <a:moveTo>
                          <a:pt x="0" y="0"/>
                        </a:moveTo>
                        <a:lnTo>
                          <a:pt x="44" y="129"/>
                        </a:lnTo>
                        <a:cubicBezTo>
                          <a:pt x="53" y="125"/>
                          <a:pt x="63" y="120"/>
                          <a:pt x="73" y="115"/>
                        </a:cubicBezTo>
                        <a:cubicBezTo>
                          <a:pt x="49" y="76"/>
                          <a:pt x="25" y="38"/>
                          <a:pt x="0"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959;p48"/>
                  <p:cNvSpPr/>
                  <p:nvPr/>
                </p:nvSpPr>
                <p:spPr>
                  <a:xfrm>
                    <a:off x="5660797" y="817117"/>
                    <a:ext cx="51476" cy="67231"/>
                  </a:xfrm>
                  <a:custGeom>
                    <a:avLst/>
                    <a:gdLst/>
                    <a:ahLst/>
                    <a:cxnLst/>
                    <a:rect l="l" t="t" r="r" b="b"/>
                    <a:pathLst>
                      <a:path w="2150" h="2808" extrusionOk="0">
                        <a:moveTo>
                          <a:pt x="280" y="0"/>
                        </a:moveTo>
                        <a:cubicBezTo>
                          <a:pt x="183" y="49"/>
                          <a:pt x="92" y="97"/>
                          <a:pt x="1" y="144"/>
                        </a:cubicBezTo>
                        <a:cubicBezTo>
                          <a:pt x="414" y="1102"/>
                          <a:pt x="948" y="1995"/>
                          <a:pt x="1577" y="2807"/>
                        </a:cubicBezTo>
                        <a:cubicBezTo>
                          <a:pt x="1784" y="2557"/>
                          <a:pt x="1971" y="2298"/>
                          <a:pt x="2149" y="2033"/>
                        </a:cubicBezTo>
                        <a:cubicBezTo>
                          <a:pt x="1462" y="1419"/>
                          <a:pt x="832" y="741"/>
                          <a:pt x="280"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960;p48"/>
                  <p:cNvSpPr/>
                  <p:nvPr/>
                </p:nvSpPr>
                <p:spPr>
                  <a:xfrm>
                    <a:off x="5763080" y="871323"/>
                    <a:ext cx="401492" cy="101037"/>
                  </a:xfrm>
                  <a:custGeom>
                    <a:avLst/>
                    <a:gdLst/>
                    <a:ahLst/>
                    <a:cxnLst/>
                    <a:rect l="l" t="t" r="r" b="b"/>
                    <a:pathLst>
                      <a:path w="16769" h="4220" extrusionOk="0">
                        <a:moveTo>
                          <a:pt x="15870" y="0"/>
                        </a:moveTo>
                        <a:cubicBezTo>
                          <a:pt x="14899" y="821"/>
                          <a:pt x="13808" y="1509"/>
                          <a:pt x="12630" y="2038"/>
                        </a:cubicBezTo>
                        <a:cubicBezTo>
                          <a:pt x="12880" y="2220"/>
                          <a:pt x="13131" y="2407"/>
                          <a:pt x="13384" y="2580"/>
                        </a:cubicBezTo>
                        <a:cubicBezTo>
                          <a:pt x="13592" y="2720"/>
                          <a:pt x="13870" y="2855"/>
                          <a:pt x="14187" y="2970"/>
                        </a:cubicBezTo>
                        <a:cubicBezTo>
                          <a:pt x="15163" y="2269"/>
                          <a:pt x="16037" y="1422"/>
                          <a:pt x="16768" y="461"/>
                        </a:cubicBezTo>
                        <a:cubicBezTo>
                          <a:pt x="16509" y="264"/>
                          <a:pt x="16201" y="115"/>
                          <a:pt x="15870" y="0"/>
                        </a:cubicBezTo>
                        <a:close/>
                        <a:moveTo>
                          <a:pt x="934" y="2869"/>
                        </a:moveTo>
                        <a:cubicBezTo>
                          <a:pt x="808" y="2869"/>
                          <a:pt x="688" y="2874"/>
                          <a:pt x="564" y="2893"/>
                        </a:cubicBezTo>
                        <a:cubicBezTo>
                          <a:pt x="371" y="2926"/>
                          <a:pt x="174" y="2994"/>
                          <a:pt x="1" y="3095"/>
                        </a:cubicBezTo>
                        <a:cubicBezTo>
                          <a:pt x="621" y="3527"/>
                          <a:pt x="1289" y="3902"/>
                          <a:pt x="1986" y="4215"/>
                        </a:cubicBezTo>
                        <a:cubicBezTo>
                          <a:pt x="2307" y="4046"/>
                          <a:pt x="2629" y="3878"/>
                          <a:pt x="2986" y="3811"/>
                        </a:cubicBezTo>
                        <a:cubicBezTo>
                          <a:pt x="3115" y="3791"/>
                          <a:pt x="3240" y="3782"/>
                          <a:pt x="3370" y="3782"/>
                        </a:cubicBezTo>
                        <a:cubicBezTo>
                          <a:pt x="3798" y="3782"/>
                          <a:pt x="4239" y="3893"/>
                          <a:pt x="4672" y="4003"/>
                        </a:cubicBezTo>
                        <a:cubicBezTo>
                          <a:pt x="5109" y="4108"/>
                          <a:pt x="5537" y="4219"/>
                          <a:pt x="5941" y="4219"/>
                        </a:cubicBezTo>
                        <a:cubicBezTo>
                          <a:pt x="6253" y="4219"/>
                          <a:pt x="6551" y="4157"/>
                          <a:pt x="6825" y="3979"/>
                        </a:cubicBezTo>
                        <a:cubicBezTo>
                          <a:pt x="7109" y="3797"/>
                          <a:pt x="7296" y="3532"/>
                          <a:pt x="7450" y="3234"/>
                        </a:cubicBezTo>
                        <a:lnTo>
                          <a:pt x="7450" y="3234"/>
                        </a:lnTo>
                        <a:cubicBezTo>
                          <a:pt x="7300" y="3239"/>
                          <a:pt x="7156" y="3239"/>
                          <a:pt x="7007" y="3239"/>
                        </a:cubicBezTo>
                        <a:cubicBezTo>
                          <a:pt x="6210" y="3239"/>
                          <a:pt x="5426" y="3172"/>
                          <a:pt x="4667" y="3042"/>
                        </a:cubicBezTo>
                        <a:cubicBezTo>
                          <a:pt x="4341" y="3215"/>
                          <a:pt x="3942" y="3301"/>
                          <a:pt x="3558" y="3301"/>
                        </a:cubicBezTo>
                        <a:cubicBezTo>
                          <a:pt x="3465" y="3301"/>
                          <a:pt x="3379" y="3296"/>
                          <a:pt x="3292" y="3287"/>
                        </a:cubicBezTo>
                        <a:cubicBezTo>
                          <a:pt x="2495" y="3196"/>
                          <a:pt x="1722" y="2869"/>
                          <a:pt x="934" y="2869"/>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961;p48"/>
                  <p:cNvSpPr/>
                  <p:nvPr/>
                </p:nvSpPr>
                <p:spPr>
                  <a:xfrm>
                    <a:off x="5882625" y="935512"/>
                    <a:ext cx="179305" cy="62370"/>
                  </a:xfrm>
                  <a:custGeom>
                    <a:avLst/>
                    <a:gdLst/>
                    <a:ahLst/>
                    <a:cxnLst/>
                    <a:rect l="l" t="t" r="r" b="b"/>
                    <a:pathLst>
                      <a:path w="7489" h="2605" extrusionOk="0">
                        <a:moveTo>
                          <a:pt x="5898" y="1"/>
                        </a:moveTo>
                        <a:cubicBezTo>
                          <a:pt x="5638" y="78"/>
                          <a:pt x="5374" y="149"/>
                          <a:pt x="5104" y="207"/>
                        </a:cubicBezTo>
                        <a:cubicBezTo>
                          <a:pt x="4441" y="655"/>
                          <a:pt x="4081" y="1658"/>
                          <a:pt x="3322" y="2043"/>
                        </a:cubicBezTo>
                        <a:cubicBezTo>
                          <a:pt x="3034" y="2187"/>
                          <a:pt x="2717" y="2226"/>
                          <a:pt x="2389" y="2226"/>
                        </a:cubicBezTo>
                        <a:cubicBezTo>
                          <a:pt x="2187" y="2226"/>
                          <a:pt x="1986" y="2212"/>
                          <a:pt x="1784" y="2192"/>
                        </a:cubicBezTo>
                        <a:cubicBezTo>
                          <a:pt x="1553" y="2172"/>
                          <a:pt x="1318" y="2148"/>
                          <a:pt x="1082" y="2148"/>
                        </a:cubicBezTo>
                        <a:cubicBezTo>
                          <a:pt x="794" y="2148"/>
                          <a:pt x="506" y="2183"/>
                          <a:pt x="237" y="2298"/>
                        </a:cubicBezTo>
                        <a:cubicBezTo>
                          <a:pt x="155" y="2332"/>
                          <a:pt x="73" y="2379"/>
                          <a:pt x="1" y="2442"/>
                        </a:cubicBezTo>
                        <a:cubicBezTo>
                          <a:pt x="655" y="2547"/>
                          <a:pt x="1327" y="2605"/>
                          <a:pt x="2014" y="2605"/>
                        </a:cubicBezTo>
                        <a:cubicBezTo>
                          <a:pt x="3980" y="2605"/>
                          <a:pt x="5840" y="2144"/>
                          <a:pt x="7488" y="1318"/>
                        </a:cubicBezTo>
                        <a:cubicBezTo>
                          <a:pt x="7147" y="683"/>
                          <a:pt x="6523" y="78"/>
                          <a:pt x="5898"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 name="Google Shape;1962;p48"/>
                <p:cNvSpPr/>
                <p:nvPr/>
              </p:nvSpPr>
              <p:spPr>
                <a:xfrm>
                  <a:off x="5657408" y="797551"/>
                  <a:ext cx="860302" cy="150191"/>
                </a:xfrm>
                <a:custGeom>
                  <a:avLst/>
                  <a:gdLst/>
                  <a:ahLst/>
                  <a:cxnLst/>
                  <a:rect l="l" t="t" r="r" b="b"/>
                  <a:pathLst>
                    <a:path w="35932" h="6273" extrusionOk="0">
                      <a:moveTo>
                        <a:pt x="1370" y="2715"/>
                      </a:moveTo>
                      <a:cubicBezTo>
                        <a:pt x="1355" y="2735"/>
                        <a:pt x="1342" y="2748"/>
                        <a:pt x="1342" y="2748"/>
                      </a:cubicBezTo>
                      <a:cubicBezTo>
                        <a:pt x="1331" y="2748"/>
                        <a:pt x="1351" y="2735"/>
                        <a:pt x="1370" y="2715"/>
                      </a:cubicBezTo>
                      <a:close/>
                      <a:moveTo>
                        <a:pt x="30007" y="0"/>
                      </a:moveTo>
                      <a:lnTo>
                        <a:pt x="30007" y="0"/>
                      </a:lnTo>
                      <a:cubicBezTo>
                        <a:pt x="30156" y="721"/>
                        <a:pt x="30242" y="1461"/>
                        <a:pt x="30252" y="2225"/>
                      </a:cubicBezTo>
                      <a:cubicBezTo>
                        <a:pt x="30300" y="2235"/>
                        <a:pt x="30343" y="2244"/>
                        <a:pt x="30391" y="2258"/>
                      </a:cubicBezTo>
                      <a:cubicBezTo>
                        <a:pt x="30497" y="2283"/>
                        <a:pt x="30598" y="2311"/>
                        <a:pt x="30704" y="2340"/>
                      </a:cubicBezTo>
                      <a:cubicBezTo>
                        <a:pt x="30579" y="2355"/>
                        <a:pt x="30454" y="2369"/>
                        <a:pt x="30324" y="2389"/>
                      </a:cubicBezTo>
                      <a:cubicBezTo>
                        <a:pt x="30305" y="2389"/>
                        <a:pt x="30276" y="2393"/>
                        <a:pt x="30256" y="2393"/>
                      </a:cubicBezTo>
                      <a:cubicBezTo>
                        <a:pt x="28907" y="2557"/>
                        <a:pt x="27523" y="2672"/>
                        <a:pt x="26139" y="2768"/>
                      </a:cubicBezTo>
                      <a:cubicBezTo>
                        <a:pt x="24726" y="2874"/>
                        <a:pt x="23307" y="2956"/>
                        <a:pt x="21885" y="3028"/>
                      </a:cubicBezTo>
                      <a:cubicBezTo>
                        <a:pt x="20463" y="3105"/>
                        <a:pt x="19035" y="3158"/>
                        <a:pt x="17613" y="3187"/>
                      </a:cubicBezTo>
                      <a:cubicBezTo>
                        <a:pt x="16185" y="3225"/>
                        <a:pt x="14759" y="3244"/>
                        <a:pt x="13331" y="3254"/>
                      </a:cubicBezTo>
                      <a:cubicBezTo>
                        <a:pt x="12978" y="3255"/>
                        <a:pt x="12625" y="3256"/>
                        <a:pt x="12272" y="3256"/>
                      </a:cubicBezTo>
                      <a:cubicBezTo>
                        <a:pt x="11198" y="3256"/>
                        <a:pt x="10124" y="3248"/>
                        <a:pt x="9054" y="3216"/>
                      </a:cubicBezTo>
                      <a:cubicBezTo>
                        <a:pt x="7930" y="3181"/>
                        <a:pt x="6805" y="3143"/>
                        <a:pt x="5690" y="3061"/>
                      </a:cubicBezTo>
                      <a:cubicBezTo>
                        <a:pt x="5397" y="3037"/>
                        <a:pt x="5099" y="3014"/>
                        <a:pt x="4806" y="2985"/>
                      </a:cubicBezTo>
                      <a:cubicBezTo>
                        <a:pt x="4110" y="2917"/>
                        <a:pt x="3407" y="2841"/>
                        <a:pt x="2739" y="2715"/>
                      </a:cubicBezTo>
                      <a:cubicBezTo>
                        <a:pt x="2408" y="2653"/>
                        <a:pt x="2081" y="2581"/>
                        <a:pt x="1792" y="2484"/>
                      </a:cubicBezTo>
                      <a:cubicBezTo>
                        <a:pt x="1783" y="2480"/>
                        <a:pt x="1774" y="2480"/>
                        <a:pt x="1764" y="2475"/>
                      </a:cubicBezTo>
                      <a:cubicBezTo>
                        <a:pt x="2038" y="2345"/>
                        <a:pt x="2360" y="2229"/>
                        <a:pt x="2682" y="2129"/>
                      </a:cubicBezTo>
                      <a:cubicBezTo>
                        <a:pt x="3340" y="1923"/>
                        <a:pt x="4032" y="1754"/>
                        <a:pt x="4729" y="1615"/>
                      </a:cubicBezTo>
                      <a:cubicBezTo>
                        <a:pt x="5061" y="1548"/>
                        <a:pt x="5392" y="1490"/>
                        <a:pt x="5724" y="1432"/>
                      </a:cubicBezTo>
                      <a:cubicBezTo>
                        <a:pt x="5747" y="1140"/>
                        <a:pt x="5782" y="851"/>
                        <a:pt x="5829" y="563"/>
                      </a:cubicBezTo>
                      <a:lnTo>
                        <a:pt x="5829" y="563"/>
                      </a:lnTo>
                      <a:cubicBezTo>
                        <a:pt x="5416" y="596"/>
                        <a:pt x="5003" y="634"/>
                        <a:pt x="4589" y="678"/>
                      </a:cubicBezTo>
                      <a:cubicBezTo>
                        <a:pt x="3859" y="759"/>
                        <a:pt x="3129" y="841"/>
                        <a:pt x="2393" y="990"/>
                      </a:cubicBezTo>
                      <a:cubicBezTo>
                        <a:pt x="2019" y="1062"/>
                        <a:pt x="1648" y="1144"/>
                        <a:pt x="1260" y="1278"/>
                      </a:cubicBezTo>
                      <a:cubicBezTo>
                        <a:pt x="1067" y="1351"/>
                        <a:pt x="870" y="1428"/>
                        <a:pt x="649" y="1562"/>
                      </a:cubicBezTo>
                      <a:cubicBezTo>
                        <a:pt x="539" y="1624"/>
                        <a:pt x="419" y="1706"/>
                        <a:pt x="288" y="1845"/>
                      </a:cubicBezTo>
                      <a:cubicBezTo>
                        <a:pt x="260" y="1879"/>
                        <a:pt x="226" y="1918"/>
                        <a:pt x="193" y="1965"/>
                      </a:cubicBezTo>
                      <a:cubicBezTo>
                        <a:pt x="164" y="2009"/>
                        <a:pt x="130" y="2062"/>
                        <a:pt x="106" y="2120"/>
                      </a:cubicBezTo>
                      <a:cubicBezTo>
                        <a:pt x="49" y="2229"/>
                        <a:pt x="9" y="2384"/>
                        <a:pt x="0" y="2542"/>
                      </a:cubicBezTo>
                      <a:cubicBezTo>
                        <a:pt x="0" y="2697"/>
                        <a:pt x="38" y="2855"/>
                        <a:pt x="91" y="2970"/>
                      </a:cubicBezTo>
                      <a:cubicBezTo>
                        <a:pt x="115" y="3028"/>
                        <a:pt x="149" y="3090"/>
                        <a:pt x="173" y="3129"/>
                      </a:cubicBezTo>
                      <a:cubicBezTo>
                        <a:pt x="207" y="3176"/>
                        <a:pt x="235" y="3225"/>
                        <a:pt x="269" y="3254"/>
                      </a:cubicBezTo>
                      <a:cubicBezTo>
                        <a:pt x="390" y="3407"/>
                        <a:pt x="505" y="3498"/>
                        <a:pt x="610" y="3575"/>
                      </a:cubicBezTo>
                      <a:cubicBezTo>
                        <a:pt x="827" y="3729"/>
                        <a:pt x="1019" y="3826"/>
                        <a:pt x="1216" y="3917"/>
                      </a:cubicBezTo>
                      <a:cubicBezTo>
                        <a:pt x="1595" y="4090"/>
                        <a:pt x="1965" y="4219"/>
                        <a:pt x="2331" y="4334"/>
                      </a:cubicBezTo>
                      <a:cubicBezTo>
                        <a:pt x="3061" y="4560"/>
                        <a:pt x="3787" y="4733"/>
                        <a:pt x="4513" y="4888"/>
                      </a:cubicBezTo>
                      <a:cubicBezTo>
                        <a:pt x="5003" y="4988"/>
                        <a:pt x="5483" y="5079"/>
                        <a:pt x="5973" y="5166"/>
                      </a:cubicBezTo>
                      <a:cubicBezTo>
                        <a:pt x="6935" y="5339"/>
                        <a:pt x="7901" y="5478"/>
                        <a:pt x="8872" y="5603"/>
                      </a:cubicBezTo>
                      <a:cubicBezTo>
                        <a:pt x="11779" y="5964"/>
                        <a:pt x="14692" y="6170"/>
                        <a:pt x="17613" y="6243"/>
                      </a:cubicBezTo>
                      <a:cubicBezTo>
                        <a:pt x="18511" y="6261"/>
                        <a:pt x="19411" y="6272"/>
                        <a:pt x="20311" y="6272"/>
                      </a:cubicBezTo>
                      <a:cubicBezTo>
                        <a:pt x="22333" y="6272"/>
                        <a:pt x="24360" y="6215"/>
                        <a:pt x="26388" y="6046"/>
                      </a:cubicBezTo>
                      <a:cubicBezTo>
                        <a:pt x="27537" y="5949"/>
                        <a:pt x="28685" y="5820"/>
                        <a:pt x="29848" y="5647"/>
                      </a:cubicBezTo>
                      <a:cubicBezTo>
                        <a:pt x="30165" y="5598"/>
                        <a:pt x="30482" y="5545"/>
                        <a:pt x="30804" y="5488"/>
                      </a:cubicBezTo>
                      <a:cubicBezTo>
                        <a:pt x="31545" y="5349"/>
                        <a:pt x="32285" y="5199"/>
                        <a:pt x="33059" y="4979"/>
                      </a:cubicBezTo>
                      <a:cubicBezTo>
                        <a:pt x="33443" y="4864"/>
                        <a:pt x="33832" y="4744"/>
                        <a:pt x="34270" y="4556"/>
                      </a:cubicBezTo>
                      <a:cubicBezTo>
                        <a:pt x="34486" y="4455"/>
                        <a:pt x="34712" y="4349"/>
                        <a:pt x="35000" y="4157"/>
                      </a:cubicBezTo>
                      <a:cubicBezTo>
                        <a:pt x="35140" y="4061"/>
                        <a:pt x="35302" y="3941"/>
                        <a:pt x="35490" y="3715"/>
                      </a:cubicBezTo>
                      <a:cubicBezTo>
                        <a:pt x="35539" y="3667"/>
                        <a:pt x="35586" y="3595"/>
                        <a:pt x="35634" y="3522"/>
                      </a:cubicBezTo>
                      <a:cubicBezTo>
                        <a:pt x="35683" y="3455"/>
                        <a:pt x="35735" y="3360"/>
                        <a:pt x="35779" y="3263"/>
                      </a:cubicBezTo>
                      <a:cubicBezTo>
                        <a:pt x="35865" y="3071"/>
                        <a:pt x="35932" y="2806"/>
                        <a:pt x="35932" y="2542"/>
                      </a:cubicBezTo>
                      <a:cubicBezTo>
                        <a:pt x="35932" y="2273"/>
                        <a:pt x="35860" y="2009"/>
                        <a:pt x="35769" y="1821"/>
                      </a:cubicBezTo>
                      <a:cubicBezTo>
                        <a:pt x="35721" y="1725"/>
                        <a:pt x="35668" y="1634"/>
                        <a:pt x="35619" y="1572"/>
                      </a:cubicBezTo>
                      <a:cubicBezTo>
                        <a:pt x="35572" y="1499"/>
                        <a:pt x="35519" y="1428"/>
                        <a:pt x="35475" y="1379"/>
                      </a:cubicBezTo>
                      <a:cubicBezTo>
                        <a:pt x="35284" y="1168"/>
                        <a:pt x="35115" y="1053"/>
                        <a:pt x="34971" y="961"/>
                      </a:cubicBezTo>
                      <a:cubicBezTo>
                        <a:pt x="34683" y="783"/>
                        <a:pt x="34457" y="697"/>
                        <a:pt x="34231" y="615"/>
                      </a:cubicBezTo>
                      <a:cubicBezTo>
                        <a:pt x="33794" y="457"/>
                        <a:pt x="33399" y="375"/>
                        <a:pt x="33006" y="298"/>
                      </a:cubicBezTo>
                      <a:cubicBezTo>
                        <a:pt x="32232" y="153"/>
                        <a:pt x="31482" y="82"/>
                        <a:pt x="30733" y="33"/>
                      </a:cubicBezTo>
                      <a:cubicBezTo>
                        <a:pt x="30493" y="20"/>
                        <a:pt x="30247" y="5"/>
                        <a:pt x="30007"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963;p48"/>
                <p:cNvSpPr/>
                <p:nvPr/>
              </p:nvSpPr>
              <p:spPr>
                <a:xfrm>
                  <a:off x="6247802" y="662981"/>
                  <a:ext cx="81237" cy="81381"/>
                </a:xfrm>
                <a:custGeom>
                  <a:avLst/>
                  <a:gdLst/>
                  <a:ahLst/>
                  <a:cxnLst/>
                  <a:rect l="l" t="t" r="r" b="b"/>
                  <a:pathLst>
                    <a:path w="3393" h="3399" extrusionOk="0">
                      <a:moveTo>
                        <a:pt x="1696" y="1"/>
                      </a:moveTo>
                      <a:cubicBezTo>
                        <a:pt x="1696" y="1102"/>
                        <a:pt x="1101" y="1697"/>
                        <a:pt x="0" y="1697"/>
                      </a:cubicBezTo>
                      <a:cubicBezTo>
                        <a:pt x="1101" y="1697"/>
                        <a:pt x="1696" y="2294"/>
                        <a:pt x="1696" y="3399"/>
                      </a:cubicBezTo>
                      <a:cubicBezTo>
                        <a:pt x="1696" y="2294"/>
                        <a:pt x="2292" y="1697"/>
                        <a:pt x="3392" y="1697"/>
                      </a:cubicBezTo>
                      <a:cubicBezTo>
                        <a:pt x="2292" y="1697"/>
                        <a:pt x="1696" y="1102"/>
                        <a:pt x="1696"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964;p48"/>
                <p:cNvSpPr/>
                <p:nvPr/>
              </p:nvSpPr>
              <p:spPr>
                <a:xfrm>
                  <a:off x="5852559" y="963292"/>
                  <a:ext cx="83918" cy="83918"/>
                </a:xfrm>
                <a:custGeom>
                  <a:avLst/>
                  <a:gdLst/>
                  <a:ahLst/>
                  <a:cxnLst/>
                  <a:rect l="l" t="t" r="r" b="b"/>
                  <a:pathLst>
                    <a:path w="3505" h="3505" extrusionOk="0">
                      <a:moveTo>
                        <a:pt x="1750" y="1"/>
                      </a:moveTo>
                      <a:cubicBezTo>
                        <a:pt x="1750" y="1135"/>
                        <a:pt x="1134" y="1750"/>
                        <a:pt x="0" y="1750"/>
                      </a:cubicBezTo>
                      <a:cubicBezTo>
                        <a:pt x="1134" y="1750"/>
                        <a:pt x="1750" y="2365"/>
                        <a:pt x="1750" y="3504"/>
                      </a:cubicBezTo>
                      <a:cubicBezTo>
                        <a:pt x="1750" y="2365"/>
                        <a:pt x="2365" y="1750"/>
                        <a:pt x="3504" y="1750"/>
                      </a:cubicBezTo>
                      <a:cubicBezTo>
                        <a:pt x="2365" y="1750"/>
                        <a:pt x="1750" y="1135"/>
                        <a:pt x="1750"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965;p48"/>
                <p:cNvSpPr/>
                <p:nvPr/>
              </p:nvSpPr>
              <p:spPr>
                <a:xfrm>
                  <a:off x="5928600" y="1020155"/>
                  <a:ext cx="54110" cy="53990"/>
                </a:xfrm>
                <a:custGeom>
                  <a:avLst/>
                  <a:gdLst/>
                  <a:ahLst/>
                  <a:cxnLst/>
                  <a:rect l="l" t="t" r="r" b="b"/>
                  <a:pathLst>
                    <a:path w="2260" h="2255" extrusionOk="0">
                      <a:moveTo>
                        <a:pt x="1130" y="0"/>
                      </a:moveTo>
                      <a:cubicBezTo>
                        <a:pt x="1130" y="730"/>
                        <a:pt x="736" y="1129"/>
                        <a:pt x="1" y="1129"/>
                      </a:cubicBezTo>
                      <a:cubicBezTo>
                        <a:pt x="736" y="1129"/>
                        <a:pt x="1130" y="1524"/>
                        <a:pt x="1130" y="2254"/>
                      </a:cubicBezTo>
                      <a:cubicBezTo>
                        <a:pt x="1130" y="1524"/>
                        <a:pt x="1529" y="1129"/>
                        <a:pt x="2260" y="1129"/>
                      </a:cubicBezTo>
                      <a:cubicBezTo>
                        <a:pt x="1529" y="1129"/>
                        <a:pt x="1130" y="730"/>
                        <a:pt x="1130"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966;p48"/>
                <p:cNvSpPr/>
                <p:nvPr/>
              </p:nvSpPr>
              <p:spPr>
                <a:xfrm>
                  <a:off x="5948736" y="745415"/>
                  <a:ext cx="94262" cy="36584"/>
                </a:xfrm>
                <a:custGeom>
                  <a:avLst/>
                  <a:gdLst/>
                  <a:ahLst/>
                  <a:cxnLst/>
                  <a:rect l="l" t="t" r="r" b="b"/>
                  <a:pathLst>
                    <a:path w="3937" h="1528" extrusionOk="0">
                      <a:moveTo>
                        <a:pt x="3796" y="1"/>
                      </a:moveTo>
                      <a:cubicBezTo>
                        <a:pt x="3744" y="1"/>
                        <a:pt x="3697" y="33"/>
                        <a:pt x="3682" y="86"/>
                      </a:cubicBezTo>
                      <a:cubicBezTo>
                        <a:pt x="3677" y="86"/>
                        <a:pt x="3653" y="162"/>
                        <a:pt x="3586" y="277"/>
                      </a:cubicBezTo>
                      <a:cubicBezTo>
                        <a:pt x="3489" y="450"/>
                        <a:pt x="3316" y="701"/>
                        <a:pt x="3034" y="907"/>
                      </a:cubicBezTo>
                      <a:cubicBezTo>
                        <a:pt x="2894" y="1013"/>
                        <a:pt x="2726" y="1104"/>
                        <a:pt x="2524" y="1171"/>
                      </a:cubicBezTo>
                      <a:cubicBezTo>
                        <a:pt x="2327" y="1239"/>
                        <a:pt x="2096" y="1277"/>
                        <a:pt x="1827" y="1277"/>
                      </a:cubicBezTo>
                      <a:cubicBezTo>
                        <a:pt x="1462" y="1277"/>
                        <a:pt x="1188" y="1206"/>
                        <a:pt x="976" y="1095"/>
                      </a:cubicBezTo>
                      <a:cubicBezTo>
                        <a:pt x="818" y="1013"/>
                        <a:pt x="698" y="907"/>
                        <a:pt x="601" y="802"/>
                      </a:cubicBezTo>
                      <a:cubicBezTo>
                        <a:pt x="452" y="638"/>
                        <a:pt x="366" y="465"/>
                        <a:pt x="318" y="330"/>
                      </a:cubicBezTo>
                      <a:cubicBezTo>
                        <a:pt x="294" y="264"/>
                        <a:pt x="279" y="206"/>
                        <a:pt x="270" y="168"/>
                      </a:cubicBezTo>
                      <a:cubicBezTo>
                        <a:pt x="266" y="148"/>
                        <a:pt x="260" y="133"/>
                        <a:pt x="260" y="124"/>
                      </a:cubicBezTo>
                      <a:lnTo>
                        <a:pt x="260" y="115"/>
                      </a:lnTo>
                      <a:lnTo>
                        <a:pt x="260" y="110"/>
                      </a:lnTo>
                      <a:cubicBezTo>
                        <a:pt x="251" y="48"/>
                        <a:pt x="198" y="3"/>
                        <a:pt x="134" y="3"/>
                      </a:cubicBezTo>
                      <a:cubicBezTo>
                        <a:pt x="128" y="3"/>
                        <a:pt x="122" y="3"/>
                        <a:pt x="116" y="4"/>
                      </a:cubicBezTo>
                      <a:cubicBezTo>
                        <a:pt x="49" y="13"/>
                        <a:pt x="0" y="76"/>
                        <a:pt x="11" y="144"/>
                      </a:cubicBezTo>
                      <a:cubicBezTo>
                        <a:pt x="11" y="148"/>
                        <a:pt x="25" y="235"/>
                        <a:pt x="68" y="364"/>
                      </a:cubicBezTo>
                      <a:cubicBezTo>
                        <a:pt x="97" y="465"/>
                        <a:pt x="150" y="585"/>
                        <a:pt x="222" y="710"/>
                      </a:cubicBezTo>
                      <a:cubicBezTo>
                        <a:pt x="279" y="807"/>
                        <a:pt x="352" y="907"/>
                        <a:pt x="443" y="998"/>
                      </a:cubicBezTo>
                      <a:cubicBezTo>
                        <a:pt x="577" y="1142"/>
                        <a:pt x="756" y="1277"/>
                        <a:pt x="986" y="1373"/>
                      </a:cubicBezTo>
                      <a:cubicBezTo>
                        <a:pt x="1211" y="1470"/>
                        <a:pt x="1490" y="1528"/>
                        <a:pt x="1827" y="1528"/>
                      </a:cubicBezTo>
                      <a:cubicBezTo>
                        <a:pt x="2226" y="1528"/>
                        <a:pt x="2557" y="1446"/>
                        <a:pt x="2826" y="1315"/>
                      </a:cubicBezTo>
                      <a:cubicBezTo>
                        <a:pt x="3034" y="1224"/>
                        <a:pt x="3201" y="1104"/>
                        <a:pt x="3340" y="980"/>
                      </a:cubicBezTo>
                      <a:cubicBezTo>
                        <a:pt x="3553" y="792"/>
                        <a:pt x="3697" y="590"/>
                        <a:pt x="3783" y="437"/>
                      </a:cubicBezTo>
                      <a:cubicBezTo>
                        <a:pt x="3874" y="283"/>
                        <a:pt x="3913" y="177"/>
                        <a:pt x="3917" y="168"/>
                      </a:cubicBezTo>
                      <a:cubicBezTo>
                        <a:pt x="3937" y="104"/>
                        <a:pt x="3903" y="33"/>
                        <a:pt x="3841" y="9"/>
                      </a:cubicBezTo>
                      <a:cubicBezTo>
                        <a:pt x="3826" y="3"/>
                        <a:pt x="3811" y="1"/>
                        <a:pt x="3796"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967;p48"/>
                <p:cNvSpPr/>
                <p:nvPr/>
              </p:nvSpPr>
              <p:spPr>
                <a:xfrm>
                  <a:off x="5874538" y="734090"/>
                  <a:ext cx="62155" cy="39385"/>
                </a:xfrm>
                <a:custGeom>
                  <a:avLst/>
                  <a:gdLst/>
                  <a:ahLst/>
                  <a:cxnLst/>
                  <a:rect l="l" t="t" r="r" b="b"/>
                  <a:pathLst>
                    <a:path w="2596" h="1645" extrusionOk="0">
                      <a:moveTo>
                        <a:pt x="1298" y="1"/>
                      </a:moveTo>
                      <a:cubicBezTo>
                        <a:pt x="582" y="1"/>
                        <a:pt x="0" y="371"/>
                        <a:pt x="0" y="823"/>
                      </a:cubicBezTo>
                      <a:cubicBezTo>
                        <a:pt x="0" y="1275"/>
                        <a:pt x="582" y="1644"/>
                        <a:pt x="1298" y="1644"/>
                      </a:cubicBezTo>
                      <a:cubicBezTo>
                        <a:pt x="2014" y="1644"/>
                        <a:pt x="2595" y="1275"/>
                        <a:pt x="2595" y="823"/>
                      </a:cubicBezTo>
                      <a:cubicBezTo>
                        <a:pt x="2595" y="371"/>
                        <a:pt x="2014" y="1"/>
                        <a:pt x="1298"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968;p48"/>
                <p:cNvSpPr/>
                <p:nvPr/>
              </p:nvSpPr>
              <p:spPr>
                <a:xfrm>
                  <a:off x="6052167" y="734090"/>
                  <a:ext cx="62155" cy="39385"/>
                </a:xfrm>
                <a:custGeom>
                  <a:avLst/>
                  <a:gdLst/>
                  <a:ahLst/>
                  <a:cxnLst/>
                  <a:rect l="l" t="t" r="r" b="b"/>
                  <a:pathLst>
                    <a:path w="2596" h="1645" extrusionOk="0">
                      <a:moveTo>
                        <a:pt x="1298" y="1"/>
                      </a:moveTo>
                      <a:cubicBezTo>
                        <a:pt x="582" y="1"/>
                        <a:pt x="1" y="371"/>
                        <a:pt x="1" y="823"/>
                      </a:cubicBezTo>
                      <a:cubicBezTo>
                        <a:pt x="1" y="1275"/>
                        <a:pt x="582" y="1644"/>
                        <a:pt x="1298" y="1644"/>
                      </a:cubicBezTo>
                      <a:cubicBezTo>
                        <a:pt x="2015" y="1644"/>
                        <a:pt x="2596" y="1275"/>
                        <a:pt x="2596" y="823"/>
                      </a:cubicBezTo>
                      <a:cubicBezTo>
                        <a:pt x="2596" y="371"/>
                        <a:pt x="2015" y="1"/>
                        <a:pt x="1298"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969;p48"/>
                <p:cNvSpPr/>
                <p:nvPr/>
              </p:nvSpPr>
              <p:spPr>
                <a:xfrm>
                  <a:off x="5900875" y="707059"/>
                  <a:ext cx="29234" cy="40176"/>
                </a:xfrm>
                <a:custGeom>
                  <a:avLst/>
                  <a:gdLst/>
                  <a:ahLst/>
                  <a:cxnLst/>
                  <a:rect l="l" t="t" r="r" b="b"/>
                  <a:pathLst>
                    <a:path w="1221" h="1678" extrusionOk="0">
                      <a:moveTo>
                        <a:pt x="611" y="1"/>
                      </a:moveTo>
                      <a:cubicBezTo>
                        <a:pt x="351" y="1"/>
                        <a:pt x="102" y="351"/>
                        <a:pt x="49" y="812"/>
                      </a:cubicBezTo>
                      <a:cubicBezTo>
                        <a:pt x="1" y="1274"/>
                        <a:pt x="251" y="1678"/>
                        <a:pt x="611" y="1678"/>
                      </a:cubicBezTo>
                      <a:cubicBezTo>
                        <a:pt x="972" y="1678"/>
                        <a:pt x="1221" y="1274"/>
                        <a:pt x="1174" y="812"/>
                      </a:cubicBezTo>
                      <a:cubicBezTo>
                        <a:pt x="1120" y="351"/>
                        <a:pt x="870" y="1"/>
                        <a:pt x="611"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970;p48"/>
                <p:cNvSpPr/>
                <p:nvPr/>
              </p:nvSpPr>
              <p:spPr>
                <a:xfrm>
                  <a:off x="5914785" y="712590"/>
                  <a:ext cx="8308" cy="6345"/>
                </a:xfrm>
                <a:custGeom>
                  <a:avLst/>
                  <a:gdLst/>
                  <a:ahLst/>
                  <a:cxnLst/>
                  <a:rect l="l" t="t" r="r" b="b"/>
                  <a:pathLst>
                    <a:path w="347" h="265" extrusionOk="0">
                      <a:moveTo>
                        <a:pt x="174" y="0"/>
                      </a:moveTo>
                      <a:cubicBezTo>
                        <a:pt x="1" y="0"/>
                        <a:pt x="1" y="264"/>
                        <a:pt x="174" y="264"/>
                      </a:cubicBezTo>
                      <a:cubicBezTo>
                        <a:pt x="347" y="264"/>
                        <a:pt x="347" y="0"/>
                        <a:pt x="174"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971;p48"/>
                <p:cNvSpPr/>
                <p:nvPr/>
              </p:nvSpPr>
              <p:spPr>
                <a:xfrm>
                  <a:off x="6071872" y="712470"/>
                  <a:ext cx="29354" cy="40176"/>
                </a:xfrm>
                <a:custGeom>
                  <a:avLst/>
                  <a:gdLst/>
                  <a:ahLst/>
                  <a:cxnLst/>
                  <a:rect l="l" t="t" r="r" b="b"/>
                  <a:pathLst>
                    <a:path w="1226" h="1678" extrusionOk="0">
                      <a:moveTo>
                        <a:pt x="610" y="1"/>
                      </a:moveTo>
                      <a:cubicBezTo>
                        <a:pt x="355" y="1"/>
                        <a:pt x="105" y="351"/>
                        <a:pt x="53" y="813"/>
                      </a:cubicBezTo>
                      <a:cubicBezTo>
                        <a:pt x="0" y="1274"/>
                        <a:pt x="249" y="1678"/>
                        <a:pt x="610" y="1678"/>
                      </a:cubicBezTo>
                      <a:cubicBezTo>
                        <a:pt x="976" y="1678"/>
                        <a:pt x="1225" y="1274"/>
                        <a:pt x="1172" y="813"/>
                      </a:cubicBezTo>
                      <a:cubicBezTo>
                        <a:pt x="1120" y="351"/>
                        <a:pt x="870" y="1"/>
                        <a:pt x="610"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972;p48"/>
                <p:cNvSpPr/>
                <p:nvPr/>
              </p:nvSpPr>
              <p:spPr>
                <a:xfrm>
                  <a:off x="6085902" y="718001"/>
                  <a:ext cx="8188" cy="6345"/>
                </a:xfrm>
                <a:custGeom>
                  <a:avLst/>
                  <a:gdLst/>
                  <a:ahLst/>
                  <a:cxnLst/>
                  <a:rect l="l" t="t" r="r" b="b"/>
                  <a:pathLst>
                    <a:path w="342" h="265" extrusionOk="0">
                      <a:moveTo>
                        <a:pt x="168" y="0"/>
                      </a:moveTo>
                      <a:cubicBezTo>
                        <a:pt x="0" y="0"/>
                        <a:pt x="0" y="264"/>
                        <a:pt x="168" y="264"/>
                      </a:cubicBezTo>
                      <a:cubicBezTo>
                        <a:pt x="341" y="264"/>
                        <a:pt x="341" y="0"/>
                        <a:pt x="168"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973;p48"/>
                <p:cNvSpPr/>
                <p:nvPr/>
              </p:nvSpPr>
              <p:spPr>
                <a:xfrm>
                  <a:off x="6197498" y="656780"/>
                  <a:ext cx="88037" cy="93807"/>
                </a:xfrm>
                <a:custGeom>
                  <a:avLst/>
                  <a:gdLst/>
                  <a:ahLst/>
                  <a:cxnLst/>
                  <a:rect l="l" t="t" r="r" b="b"/>
                  <a:pathLst>
                    <a:path w="3677" h="3918" extrusionOk="0">
                      <a:moveTo>
                        <a:pt x="1962" y="0"/>
                      </a:moveTo>
                      <a:cubicBezTo>
                        <a:pt x="880" y="0"/>
                        <a:pt x="1" y="876"/>
                        <a:pt x="1" y="1956"/>
                      </a:cubicBezTo>
                      <a:cubicBezTo>
                        <a:pt x="1" y="2019"/>
                        <a:pt x="6" y="2076"/>
                        <a:pt x="10" y="2140"/>
                      </a:cubicBezTo>
                      <a:cubicBezTo>
                        <a:pt x="813" y="1423"/>
                        <a:pt x="1640" y="736"/>
                        <a:pt x="2481" y="68"/>
                      </a:cubicBezTo>
                      <a:cubicBezTo>
                        <a:pt x="2317" y="24"/>
                        <a:pt x="2139" y="0"/>
                        <a:pt x="1962" y="0"/>
                      </a:cubicBezTo>
                      <a:close/>
                      <a:moveTo>
                        <a:pt x="3566" y="836"/>
                      </a:moveTo>
                      <a:cubicBezTo>
                        <a:pt x="2769" y="1457"/>
                        <a:pt x="1842" y="2000"/>
                        <a:pt x="1236" y="2515"/>
                      </a:cubicBezTo>
                      <a:cubicBezTo>
                        <a:pt x="962" y="2735"/>
                        <a:pt x="683" y="2961"/>
                        <a:pt x="361" y="3085"/>
                      </a:cubicBezTo>
                      <a:cubicBezTo>
                        <a:pt x="711" y="3591"/>
                        <a:pt x="1299" y="3917"/>
                        <a:pt x="1962" y="3917"/>
                      </a:cubicBezTo>
                      <a:cubicBezTo>
                        <a:pt x="2197" y="3917"/>
                        <a:pt x="2418" y="3874"/>
                        <a:pt x="2629" y="3802"/>
                      </a:cubicBezTo>
                      <a:cubicBezTo>
                        <a:pt x="2971" y="3451"/>
                        <a:pt x="3255" y="3038"/>
                        <a:pt x="3552" y="2639"/>
                      </a:cubicBezTo>
                      <a:cubicBezTo>
                        <a:pt x="3283" y="2192"/>
                        <a:pt x="2788" y="1956"/>
                        <a:pt x="2101" y="1956"/>
                      </a:cubicBezTo>
                      <a:cubicBezTo>
                        <a:pt x="2913" y="1956"/>
                        <a:pt x="3451" y="1630"/>
                        <a:pt x="3677" y="1015"/>
                      </a:cubicBezTo>
                      <a:cubicBezTo>
                        <a:pt x="3643" y="952"/>
                        <a:pt x="3610" y="894"/>
                        <a:pt x="3566" y="836"/>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974;p48"/>
                <p:cNvSpPr/>
                <p:nvPr/>
              </p:nvSpPr>
              <p:spPr>
                <a:xfrm>
                  <a:off x="6260443" y="719964"/>
                  <a:ext cx="25092" cy="27845"/>
                </a:xfrm>
                <a:custGeom>
                  <a:avLst/>
                  <a:gdLst/>
                  <a:ahLst/>
                  <a:cxnLst/>
                  <a:rect l="l" t="t" r="r" b="b"/>
                  <a:pathLst>
                    <a:path w="1048" h="1163" extrusionOk="0">
                      <a:moveTo>
                        <a:pt x="923" y="0"/>
                      </a:moveTo>
                      <a:cubicBezTo>
                        <a:pt x="626" y="399"/>
                        <a:pt x="342" y="812"/>
                        <a:pt x="0" y="1163"/>
                      </a:cubicBezTo>
                      <a:cubicBezTo>
                        <a:pt x="447" y="1000"/>
                        <a:pt x="822" y="673"/>
                        <a:pt x="1048" y="260"/>
                      </a:cubicBezTo>
                      <a:cubicBezTo>
                        <a:pt x="1014" y="169"/>
                        <a:pt x="972" y="77"/>
                        <a:pt x="923"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975;p48"/>
                <p:cNvSpPr/>
                <p:nvPr/>
              </p:nvSpPr>
              <p:spPr>
                <a:xfrm>
                  <a:off x="6197738" y="658408"/>
                  <a:ext cx="85163" cy="72258"/>
                </a:xfrm>
                <a:custGeom>
                  <a:avLst/>
                  <a:gdLst/>
                  <a:ahLst/>
                  <a:cxnLst/>
                  <a:rect l="l" t="t" r="r" b="b"/>
                  <a:pathLst>
                    <a:path w="3557" h="3018" extrusionOk="0">
                      <a:moveTo>
                        <a:pt x="2471" y="0"/>
                      </a:moveTo>
                      <a:cubicBezTo>
                        <a:pt x="1630" y="668"/>
                        <a:pt x="803" y="1355"/>
                        <a:pt x="0" y="2072"/>
                      </a:cubicBezTo>
                      <a:cubicBezTo>
                        <a:pt x="29" y="2422"/>
                        <a:pt x="154" y="2749"/>
                        <a:pt x="351" y="3017"/>
                      </a:cubicBezTo>
                      <a:cubicBezTo>
                        <a:pt x="673" y="2893"/>
                        <a:pt x="952" y="2667"/>
                        <a:pt x="1226" y="2447"/>
                      </a:cubicBezTo>
                      <a:cubicBezTo>
                        <a:pt x="1832" y="1932"/>
                        <a:pt x="2759" y="1389"/>
                        <a:pt x="3556" y="768"/>
                      </a:cubicBezTo>
                      <a:cubicBezTo>
                        <a:pt x="3302" y="399"/>
                        <a:pt x="2917" y="125"/>
                        <a:pt x="2471"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976;p48"/>
                <p:cNvSpPr/>
                <p:nvPr/>
              </p:nvSpPr>
              <p:spPr>
                <a:xfrm>
                  <a:off x="6247802" y="681081"/>
                  <a:ext cx="43504" cy="45108"/>
                </a:xfrm>
                <a:custGeom>
                  <a:avLst/>
                  <a:gdLst/>
                  <a:ahLst/>
                  <a:cxnLst/>
                  <a:rect l="l" t="t" r="r" b="b"/>
                  <a:pathLst>
                    <a:path w="1817" h="1884" extrusionOk="0">
                      <a:moveTo>
                        <a:pt x="1576" y="0"/>
                      </a:moveTo>
                      <a:cubicBezTo>
                        <a:pt x="1350" y="615"/>
                        <a:pt x="812" y="941"/>
                        <a:pt x="0" y="941"/>
                      </a:cubicBezTo>
                      <a:cubicBezTo>
                        <a:pt x="687" y="941"/>
                        <a:pt x="1182" y="1177"/>
                        <a:pt x="1451" y="1624"/>
                      </a:cubicBezTo>
                      <a:cubicBezTo>
                        <a:pt x="1500" y="1701"/>
                        <a:pt x="1542" y="1793"/>
                        <a:pt x="1576" y="1884"/>
                      </a:cubicBezTo>
                      <a:cubicBezTo>
                        <a:pt x="1730" y="1605"/>
                        <a:pt x="1817" y="1283"/>
                        <a:pt x="1817" y="941"/>
                      </a:cubicBezTo>
                      <a:cubicBezTo>
                        <a:pt x="1817" y="600"/>
                        <a:pt x="1730" y="278"/>
                        <a:pt x="1576"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 name="Google Shape;1977;p48"/>
              <p:cNvGrpSpPr/>
              <p:nvPr/>
            </p:nvGrpSpPr>
            <p:grpSpPr>
              <a:xfrm>
                <a:off x="2251138" y="1296496"/>
                <a:ext cx="1709764" cy="1169455"/>
                <a:chOff x="5505008" y="410956"/>
                <a:chExt cx="860302" cy="588435"/>
              </a:xfrm>
            </p:grpSpPr>
            <p:sp>
              <p:nvSpPr>
                <p:cNvPr id="67" name="Google Shape;1978;p48"/>
                <p:cNvSpPr/>
                <p:nvPr/>
              </p:nvSpPr>
              <p:spPr>
                <a:xfrm>
                  <a:off x="5640333" y="410956"/>
                  <a:ext cx="588435" cy="588435"/>
                </a:xfrm>
                <a:custGeom>
                  <a:avLst/>
                  <a:gdLst/>
                  <a:ahLst/>
                  <a:cxnLst/>
                  <a:rect l="l" t="t" r="r" b="b"/>
                  <a:pathLst>
                    <a:path w="24577" h="24577" extrusionOk="0">
                      <a:moveTo>
                        <a:pt x="12288" y="0"/>
                      </a:moveTo>
                      <a:cubicBezTo>
                        <a:pt x="5503" y="0"/>
                        <a:pt x="0" y="5499"/>
                        <a:pt x="0" y="12288"/>
                      </a:cubicBezTo>
                      <a:cubicBezTo>
                        <a:pt x="0" y="19075"/>
                        <a:pt x="5503" y="24576"/>
                        <a:pt x="12288" y="24576"/>
                      </a:cubicBezTo>
                      <a:cubicBezTo>
                        <a:pt x="19075" y="24576"/>
                        <a:pt x="24576" y="19075"/>
                        <a:pt x="24576" y="12288"/>
                      </a:cubicBezTo>
                      <a:cubicBezTo>
                        <a:pt x="24576" y="5499"/>
                        <a:pt x="19075" y="0"/>
                        <a:pt x="12288"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979;p48"/>
                <p:cNvSpPr/>
                <p:nvPr/>
              </p:nvSpPr>
              <p:spPr>
                <a:xfrm>
                  <a:off x="5930845" y="789846"/>
                  <a:ext cx="281803" cy="209545"/>
                </a:xfrm>
                <a:custGeom>
                  <a:avLst/>
                  <a:gdLst/>
                  <a:ahLst/>
                  <a:cxnLst/>
                  <a:rect l="l" t="t" r="r" b="b"/>
                  <a:pathLst>
                    <a:path w="11770" h="8752" extrusionOk="0">
                      <a:moveTo>
                        <a:pt x="11769" y="1"/>
                      </a:moveTo>
                      <a:cubicBezTo>
                        <a:pt x="10251" y="5061"/>
                        <a:pt x="5556" y="8751"/>
                        <a:pt x="0" y="8751"/>
                      </a:cubicBezTo>
                      <a:cubicBezTo>
                        <a:pt x="5556" y="8751"/>
                        <a:pt x="10256" y="5061"/>
                        <a:pt x="11769" y="1"/>
                      </a:cubicBez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980;p48"/>
                <p:cNvSpPr/>
                <p:nvPr/>
              </p:nvSpPr>
              <p:spPr>
                <a:xfrm>
                  <a:off x="5958115" y="730110"/>
                  <a:ext cx="240167" cy="102450"/>
                </a:xfrm>
                <a:custGeom>
                  <a:avLst/>
                  <a:gdLst/>
                  <a:ahLst/>
                  <a:cxnLst/>
                  <a:rect l="l" t="t" r="r" b="b"/>
                  <a:pathLst>
                    <a:path w="10031" h="4279" extrusionOk="0">
                      <a:moveTo>
                        <a:pt x="2725" y="1"/>
                      </a:moveTo>
                      <a:cubicBezTo>
                        <a:pt x="1802" y="1"/>
                        <a:pt x="871" y="180"/>
                        <a:pt x="1" y="511"/>
                      </a:cubicBezTo>
                      <a:cubicBezTo>
                        <a:pt x="1015" y="477"/>
                        <a:pt x="2028" y="433"/>
                        <a:pt x="3042" y="382"/>
                      </a:cubicBezTo>
                      <a:cubicBezTo>
                        <a:pt x="3601" y="353"/>
                        <a:pt x="4158" y="324"/>
                        <a:pt x="4715" y="289"/>
                      </a:cubicBezTo>
                      <a:cubicBezTo>
                        <a:pt x="4066" y="98"/>
                        <a:pt x="3399" y="1"/>
                        <a:pt x="2725" y="1"/>
                      </a:cubicBezTo>
                      <a:close/>
                      <a:moveTo>
                        <a:pt x="10031" y="3403"/>
                      </a:moveTo>
                      <a:cubicBezTo>
                        <a:pt x="9310" y="3496"/>
                        <a:pt x="8593" y="3567"/>
                        <a:pt x="7877" y="3625"/>
                      </a:cubicBezTo>
                      <a:cubicBezTo>
                        <a:pt x="7411" y="3663"/>
                        <a:pt x="6950" y="3698"/>
                        <a:pt x="6484" y="3726"/>
                      </a:cubicBezTo>
                      <a:cubicBezTo>
                        <a:pt x="7262" y="3865"/>
                        <a:pt x="8093" y="3760"/>
                        <a:pt x="8843" y="4029"/>
                      </a:cubicBezTo>
                      <a:cubicBezTo>
                        <a:pt x="9021" y="4095"/>
                        <a:pt x="9194" y="4177"/>
                        <a:pt x="9352" y="4279"/>
                      </a:cubicBezTo>
                      <a:cubicBezTo>
                        <a:pt x="9588" y="3995"/>
                        <a:pt x="9814" y="3707"/>
                        <a:pt x="10031" y="3403"/>
                      </a:cubicBezTo>
                      <a:close/>
                    </a:path>
                  </a:pathLst>
                </a:custGeom>
                <a:solidFill>
                  <a:srgbClr val="EA65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981;p48"/>
                <p:cNvSpPr/>
                <p:nvPr/>
              </p:nvSpPr>
              <p:spPr>
                <a:xfrm>
                  <a:off x="5869504" y="737029"/>
                  <a:ext cx="340367" cy="82314"/>
                </a:xfrm>
                <a:custGeom>
                  <a:avLst/>
                  <a:gdLst/>
                  <a:ahLst/>
                  <a:cxnLst/>
                  <a:rect l="l" t="t" r="r" b="b"/>
                  <a:pathLst>
                    <a:path w="14216" h="3438" extrusionOk="0">
                      <a:moveTo>
                        <a:pt x="8416" y="0"/>
                      </a:moveTo>
                      <a:cubicBezTo>
                        <a:pt x="7859" y="35"/>
                        <a:pt x="7302" y="64"/>
                        <a:pt x="6743" y="93"/>
                      </a:cubicBezTo>
                      <a:cubicBezTo>
                        <a:pt x="5729" y="144"/>
                        <a:pt x="4716" y="188"/>
                        <a:pt x="3702" y="222"/>
                      </a:cubicBezTo>
                      <a:cubicBezTo>
                        <a:pt x="2163" y="808"/>
                        <a:pt x="814" y="1885"/>
                        <a:pt x="1" y="3316"/>
                      </a:cubicBezTo>
                      <a:cubicBezTo>
                        <a:pt x="145" y="3345"/>
                        <a:pt x="284" y="3360"/>
                        <a:pt x="419" y="3360"/>
                      </a:cubicBezTo>
                      <a:cubicBezTo>
                        <a:pt x="1347" y="3360"/>
                        <a:pt x="2178" y="2759"/>
                        <a:pt x="3019" y="2154"/>
                      </a:cubicBezTo>
                      <a:cubicBezTo>
                        <a:pt x="3855" y="1553"/>
                        <a:pt x="4701" y="947"/>
                        <a:pt x="5648" y="947"/>
                      </a:cubicBezTo>
                      <a:cubicBezTo>
                        <a:pt x="5734" y="947"/>
                        <a:pt x="5825" y="958"/>
                        <a:pt x="5917" y="967"/>
                      </a:cubicBezTo>
                      <a:cubicBezTo>
                        <a:pt x="7426" y="1144"/>
                        <a:pt x="8311" y="2850"/>
                        <a:pt x="9752" y="3331"/>
                      </a:cubicBezTo>
                      <a:cubicBezTo>
                        <a:pt x="9897" y="3380"/>
                        <a:pt x="10041" y="3413"/>
                        <a:pt x="10185" y="3437"/>
                      </a:cubicBezTo>
                      <a:cubicBezTo>
                        <a:pt x="10651" y="3409"/>
                        <a:pt x="11112" y="3374"/>
                        <a:pt x="11578" y="3336"/>
                      </a:cubicBezTo>
                      <a:cubicBezTo>
                        <a:pt x="12294" y="3278"/>
                        <a:pt x="13011" y="3207"/>
                        <a:pt x="13732" y="3114"/>
                      </a:cubicBezTo>
                      <a:cubicBezTo>
                        <a:pt x="13899" y="2884"/>
                        <a:pt x="14063" y="2644"/>
                        <a:pt x="14216" y="2399"/>
                      </a:cubicBezTo>
                      <a:cubicBezTo>
                        <a:pt x="13741" y="2375"/>
                        <a:pt x="13251" y="2284"/>
                        <a:pt x="12745" y="2105"/>
                      </a:cubicBezTo>
                      <a:cubicBezTo>
                        <a:pt x="11410" y="1635"/>
                        <a:pt x="10271" y="727"/>
                        <a:pt x="8959" y="193"/>
                      </a:cubicBezTo>
                      <a:cubicBezTo>
                        <a:pt x="8781" y="121"/>
                        <a:pt x="8599" y="58"/>
                        <a:pt x="8416"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982;p48"/>
                <p:cNvSpPr/>
                <p:nvPr/>
              </p:nvSpPr>
              <p:spPr>
                <a:xfrm>
                  <a:off x="6221267" y="657516"/>
                  <a:ext cx="3807" cy="46855"/>
                </a:xfrm>
                <a:custGeom>
                  <a:avLst/>
                  <a:gdLst/>
                  <a:ahLst/>
                  <a:cxnLst/>
                  <a:rect l="l" t="t" r="r" b="b"/>
                  <a:pathLst>
                    <a:path w="159" h="1957" extrusionOk="0">
                      <a:moveTo>
                        <a:pt x="0" y="1"/>
                      </a:moveTo>
                      <a:cubicBezTo>
                        <a:pt x="101" y="640"/>
                        <a:pt x="158" y="1294"/>
                        <a:pt x="158" y="1957"/>
                      </a:cubicBezTo>
                      <a:lnTo>
                        <a:pt x="158" y="1928"/>
                      </a:lnTo>
                      <a:cubicBezTo>
                        <a:pt x="158" y="1269"/>
                        <a:pt x="106" y="626"/>
                        <a:pt x="5" y="1"/>
                      </a:cubicBezTo>
                      <a:close/>
                    </a:path>
                  </a:pathLst>
                </a:custGeom>
                <a:solidFill>
                  <a:srgbClr val="EAD2C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983;p48"/>
                <p:cNvSpPr/>
                <p:nvPr/>
              </p:nvSpPr>
              <p:spPr>
                <a:xfrm>
                  <a:off x="6136247" y="725537"/>
                  <a:ext cx="87318" cy="28085"/>
                </a:xfrm>
                <a:custGeom>
                  <a:avLst/>
                  <a:gdLst/>
                  <a:ahLst/>
                  <a:cxnLst/>
                  <a:rect l="l" t="t" r="r" b="b"/>
                  <a:pathLst>
                    <a:path w="3647" h="1173" extrusionOk="0">
                      <a:moveTo>
                        <a:pt x="3647" y="1"/>
                      </a:moveTo>
                      <a:lnTo>
                        <a:pt x="3647" y="1"/>
                      </a:lnTo>
                      <a:cubicBezTo>
                        <a:pt x="2498" y="120"/>
                        <a:pt x="1331" y="216"/>
                        <a:pt x="163" y="293"/>
                      </a:cubicBezTo>
                      <a:cubicBezTo>
                        <a:pt x="111" y="298"/>
                        <a:pt x="58" y="303"/>
                        <a:pt x="0" y="307"/>
                      </a:cubicBezTo>
                      <a:cubicBezTo>
                        <a:pt x="1153" y="735"/>
                        <a:pt x="2307" y="1125"/>
                        <a:pt x="3513" y="1172"/>
                      </a:cubicBezTo>
                      <a:cubicBezTo>
                        <a:pt x="3575" y="788"/>
                        <a:pt x="3618" y="394"/>
                        <a:pt x="3647" y="1"/>
                      </a:cubicBezTo>
                      <a:close/>
                    </a:path>
                  </a:pathLst>
                </a:custGeom>
                <a:solidFill>
                  <a:srgbClr val="E2490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984;p48"/>
                <p:cNvSpPr/>
                <p:nvPr/>
              </p:nvSpPr>
              <p:spPr>
                <a:xfrm>
                  <a:off x="5690965" y="745098"/>
                  <a:ext cx="136448" cy="72713"/>
                </a:xfrm>
                <a:custGeom>
                  <a:avLst/>
                  <a:gdLst/>
                  <a:ahLst/>
                  <a:cxnLst/>
                  <a:rect l="l" t="t" r="r" b="b"/>
                  <a:pathLst>
                    <a:path w="5699" h="3037" extrusionOk="0">
                      <a:moveTo>
                        <a:pt x="3114" y="0"/>
                      </a:moveTo>
                      <a:cubicBezTo>
                        <a:pt x="2451" y="361"/>
                        <a:pt x="1956" y="961"/>
                        <a:pt x="1422" y="1495"/>
                      </a:cubicBezTo>
                      <a:cubicBezTo>
                        <a:pt x="1034" y="1889"/>
                        <a:pt x="533" y="2206"/>
                        <a:pt x="0" y="2495"/>
                      </a:cubicBezTo>
                      <a:cubicBezTo>
                        <a:pt x="72" y="2504"/>
                        <a:pt x="144" y="2513"/>
                        <a:pt x="216" y="2524"/>
                      </a:cubicBezTo>
                      <a:cubicBezTo>
                        <a:pt x="961" y="2615"/>
                        <a:pt x="1706" y="2697"/>
                        <a:pt x="2451" y="2773"/>
                      </a:cubicBezTo>
                      <a:cubicBezTo>
                        <a:pt x="2475" y="2744"/>
                        <a:pt x="2494" y="2715"/>
                        <a:pt x="2513" y="2682"/>
                      </a:cubicBezTo>
                      <a:cubicBezTo>
                        <a:pt x="2782" y="2287"/>
                        <a:pt x="3123" y="1855"/>
                        <a:pt x="3604" y="1832"/>
                      </a:cubicBezTo>
                      <a:lnTo>
                        <a:pt x="3638" y="1832"/>
                      </a:lnTo>
                      <a:cubicBezTo>
                        <a:pt x="4181" y="1832"/>
                        <a:pt x="4517" y="2384"/>
                        <a:pt x="4574" y="2956"/>
                      </a:cubicBezTo>
                      <a:cubicBezTo>
                        <a:pt x="4949" y="2985"/>
                        <a:pt x="5324" y="3014"/>
                        <a:pt x="5699" y="3037"/>
                      </a:cubicBezTo>
                      <a:cubicBezTo>
                        <a:pt x="5656" y="2835"/>
                        <a:pt x="5641" y="2624"/>
                        <a:pt x="5641" y="2413"/>
                      </a:cubicBezTo>
                      <a:cubicBezTo>
                        <a:pt x="5641" y="2085"/>
                        <a:pt x="5676" y="1754"/>
                        <a:pt x="5670" y="1433"/>
                      </a:cubicBezTo>
                      <a:cubicBezTo>
                        <a:pt x="5670" y="995"/>
                        <a:pt x="5618" y="577"/>
                        <a:pt x="5348" y="235"/>
                      </a:cubicBezTo>
                      <a:cubicBezTo>
                        <a:pt x="5277" y="144"/>
                        <a:pt x="5195" y="67"/>
                        <a:pt x="5104"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985;p48"/>
                <p:cNvSpPr/>
                <p:nvPr/>
              </p:nvSpPr>
              <p:spPr>
                <a:xfrm>
                  <a:off x="5994125" y="822193"/>
                  <a:ext cx="10487" cy="455"/>
                </a:xfrm>
                <a:custGeom>
                  <a:avLst/>
                  <a:gdLst/>
                  <a:ahLst/>
                  <a:cxnLst/>
                  <a:rect l="l" t="t" r="r" b="b"/>
                  <a:pathLst>
                    <a:path w="438" h="19" extrusionOk="0">
                      <a:moveTo>
                        <a:pt x="217" y="0"/>
                      </a:moveTo>
                      <a:cubicBezTo>
                        <a:pt x="145" y="0"/>
                        <a:pt x="72" y="5"/>
                        <a:pt x="1" y="19"/>
                      </a:cubicBezTo>
                      <a:lnTo>
                        <a:pt x="438" y="19"/>
                      </a:lnTo>
                      <a:cubicBezTo>
                        <a:pt x="366" y="5"/>
                        <a:pt x="289" y="0"/>
                        <a:pt x="217" y="0"/>
                      </a:cubicBezTo>
                      <a:close/>
                    </a:path>
                  </a:pathLst>
                </a:custGeom>
                <a:solidFill>
                  <a:srgbClr val="E2490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 name="Google Shape;1986;p48"/>
                <p:cNvGrpSpPr/>
                <p:nvPr/>
              </p:nvGrpSpPr>
              <p:grpSpPr>
                <a:xfrm>
                  <a:off x="5640946" y="413206"/>
                  <a:ext cx="588435" cy="535498"/>
                  <a:chOff x="5636639" y="413374"/>
                  <a:chExt cx="588435" cy="535498"/>
                </a:xfrm>
              </p:grpSpPr>
              <p:sp>
                <p:nvSpPr>
                  <p:cNvPr id="96" name="Google Shape;1987;p48"/>
                  <p:cNvSpPr/>
                  <p:nvPr/>
                </p:nvSpPr>
                <p:spPr>
                  <a:xfrm>
                    <a:off x="6012896" y="531555"/>
                    <a:ext cx="201117" cy="114828"/>
                  </a:xfrm>
                  <a:custGeom>
                    <a:avLst/>
                    <a:gdLst/>
                    <a:ahLst/>
                    <a:cxnLst/>
                    <a:rect l="l" t="t" r="r" b="b"/>
                    <a:pathLst>
                      <a:path w="8400" h="4796" extrusionOk="0">
                        <a:moveTo>
                          <a:pt x="6497" y="0"/>
                        </a:moveTo>
                        <a:cubicBezTo>
                          <a:pt x="6219" y="187"/>
                          <a:pt x="5973" y="370"/>
                          <a:pt x="5767" y="543"/>
                        </a:cubicBezTo>
                        <a:cubicBezTo>
                          <a:pt x="6036" y="726"/>
                          <a:pt x="6397" y="821"/>
                          <a:pt x="6838" y="821"/>
                        </a:cubicBezTo>
                        <a:cubicBezTo>
                          <a:pt x="5738" y="821"/>
                          <a:pt x="5142" y="1418"/>
                          <a:pt x="5142" y="2523"/>
                        </a:cubicBezTo>
                        <a:cubicBezTo>
                          <a:pt x="5142" y="2234"/>
                          <a:pt x="5104" y="1979"/>
                          <a:pt x="5022" y="1764"/>
                        </a:cubicBezTo>
                        <a:cubicBezTo>
                          <a:pt x="4796" y="2177"/>
                          <a:pt x="4421" y="2504"/>
                          <a:pt x="3974" y="2667"/>
                        </a:cubicBezTo>
                        <a:cubicBezTo>
                          <a:pt x="3706" y="2937"/>
                          <a:pt x="3398" y="3172"/>
                          <a:pt x="3018" y="3330"/>
                        </a:cubicBezTo>
                        <a:cubicBezTo>
                          <a:pt x="2759" y="3436"/>
                          <a:pt x="5" y="3547"/>
                          <a:pt x="0" y="4253"/>
                        </a:cubicBezTo>
                        <a:cubicBezTo>
                          <a:pt x="0" y="4368"/>
                          <a:pt x="73" y="4498"/>
                          <a:pt x="246" y="4647"/>
                        </a:cubicBezTo>
                        <a:cubicBezTo>
                          <a:pt x="384" y="4772"/>
                          <a:pt x="577" y="4796"/>
                          <a:pt x="765" y="4796"/>
                        </a:cubicBezTo>
                        <a:lnTo>
                          <a:pt x="918" y="4796"/>
                        </a:lnTo>
                        <a:cubicBezTo>
                          <a:pt x="1980" y="4743"/>
                          <a:pt x="5436" y="4594"/>
                          <a:pt x="8400" y="3897"/>
                        </a:cubicBezTo>
                        <a:cubicBezTo>
                          <a:pt x="7996" y="2480"/>
                          <a:pt x="7348" y="1163"/>
                          <a:pt x="6497" y="0"/>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988;p48"/>
                  <p:cNvSpPr/>
                  <p:nvPr/>
                </p:nvSpPr>
                <p:spPr>
                  <a:xfrm>
                    <a:off x="5639297" y="495641"/>
                    <a:ext cx="325762" cy="169489"/>
                  </a:xfrm>
                  <a:custGeom>
                    <a:avLst/>
                    <a:gdLst/>
                    <a:ahLst/>
                    <a:cxnLst/>
                    <a:rect l="l" t="t" r="r" b="b"/>
                    <a:pathLst>
                      <a:path w="13606" h="7079" extrusionOk="0">
                        <a:moveTo>
                          <a:pt x="3547" y="1"/>
                        </a:moveTo>
                        <a:cubicBezTo>
                          <a:pt x="1663" y="1860"/>
                          <a:pt x="375" y="4321"/>
                          <a:pt x="0" y="7079"/>
                        </a:cubicBezTo>
                        <a:cubicBezTo>
                          <a:pt x="111" y="7061"/>
                          <a:pt x="222" y="7041"/>
                          <a:pt x="337" y="7012"/>
                        </a:cubicBezTo>
                        <a:cubicBezTo>
                          <a:pt x="1807" y="6666"/>
                          <a:pt x="2619" y="5109"/>
                          <a:pt x="3864" y="4264"/>
                        </a:cubicBezTo>
                        <a:cubicBezTo>
                          <a:pt x="4950" y="3519"/>
                          <a:pt x="6228" y="3379"/>
                          <a:pt x="7564" y="3379"/>
                        </a:cubicBezTo>
                        <a:cubicBezTo>
                          <a:pt x="7978" y="3379"/>
                          <a:pt x="8395" y="3388"/>
                          <a:pt x="8814" y="3403"/>
                        </a:cubicBezTo>
                        <a:cubicBezTo>
                          <a:pt x="9236" y="3417"/>
                          <a:pt x="9655" y="3432"/>
                          <a:pt x="10072" y="3432"/>
                        </a:cubicBezTo>
                        <a:cubicBezTo>
                          <a:pt x="10631" y="3432"/>
                          <a:pt x="11179" y="3408"/>
                          <a:pt x="11716" y="3326"/>
                        </a:cubicBezTo>
                        <a:cubicBezTo>
                          <a:pt x="12168" y="3259"/>
                          <a:pt x="13605" y="2884"/>
                          <a:pt x="13605" y="2250"/>
                        </a:cubicBezTo>
                        <a:cubicBezTo>
                          <a:pt x="13605" y="2148"/>
                          <a:pt x="13572" y="2048"/>
                          <a:pt x="13499" y="1937"/>
                        </a:cubicBezTo>
                        <a:cubicBezTo>
                          <a:pt x="13393" y="1788"/>
                          <a:pt x="13082" y="1740"/>
                          <a:pt x="12683" y="1740"/>
                        </a:cubicBezTo>
                        <a:cubicBezTo>
                          <a:pt x="12245" y="1740"/>
                          <a:pt x="11702" y="1798"/>
                          <a:pt x="11207" y="1860"/>
                        </a:cubicBezTo>
                        <a:cubicBezTo>
                          <a:pt x="10717" y="1922"/>
                          <a:pt x="10274" y="1986"/>
                          <a:pt x="10044" y="1986"/>
                        </a:cubicBezTo>
                        <a:cubicBezTo>
                          <a:pt x="10025" y="1986"/>
                          <a:pt x="10001" y="1986"/>
                          <a:pt x="9986" y="1980"/>
                        </a:cubicBezTo>
                        <a:cubicBezTo>
                          <a:pt x="8684" y="1893"/>
                          <a:pt x="7396" y="1611"/>
                          <a:pt x="6175" y="1154"/>
                        </a:cubicBezTo>
                        <a:cubicBezTo>
                          <a:pt x="5301" y="822"/>
                          <a:pt x="4436" y="361"/>
                          <a:pt x="3547" y="1"/>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989;p48"/>
                  <p:cNvSpPr/>
                  <p:nvPr/>
                </p:nvSpPr>
                <p:spPr>
                  <a:xfrm>
                    <a:off x="6024723" y="487357"/>
                    <a:ext cx="124645" cy="93448"/>
                  </a:xfrm>
                  <a:custGeom>
                    <a:avLst/>
                    <a:gdLst/>
                    <a:ahLst/>
                    <a:cxnLst/>
                    <a:rect l="l" t="t" r="r" b="b"/>
                    <a:pathLst>
                      <a:path w="5206" h="3903" extrusionOk="0">
                        <a:moveTo>
                          <a:pt x="4341" y="1"/>
                        </a:moveTo>
                        <a:cubicBezTo>
                          <a:pt x="4004" y="256"/>
                          <a:pt x="3667" y="515"/>
                          <a:pt x="3332" y="779"/>
                        </a:cubicBezTo>
                        <a:cubicBezTo>
                          <a:pt x="3778" y="904"/>
                          <a:pt x="4163" y="1178"/>
                          <a:pt x="4417" y="1547"/>
                        </a:cubicBezTo>
                        <a:cubicBezTo>
                          <a:pt x="4485" y="1500"/>
                          <a:pt x="4552" y="1447"/>
                          <a:pt x="4614" y="1394"/>
                        </a:cubicBezTo>
                        <a:cubicBezTo>
                          <a:pt x="4638" y="1265"/>
                          <a:pt x="4648" y="1121"/>
                          <a:pt x="4648" y="971"/>
                        </a:cubicBezTo>
                        <a:cubicBezTo>
                          <a:pt x="4648" y="1106"/>
                          <a:pt x="4658" y="1230"/>
                          <a:pt x="4672" y="1346"/>
                        </a:cubicBezTo>
                        <a:cubicBezTo>
                          <a:pt x="4865" y="1192"/>
                          <a:pt x="5042" y="1028"/>
                          <a:pt x="5206" y="866"/>
                        </a:cubicBezTo>
                        <a:cubicBezTo>
                          <a:pt x="4931" y="562"/>
                          <a:pt x="4643" y="274"/>
                          <a:pt x="4341" y="1"/>
                        </a:cubicBezTo>
                        <a:close/>
                        <a:moveTo>
                          <a:pt x="861" y="2851"/>
                        </a:moveTo>
                        <a:cubicBezTo>
                          <a:pt x="573" y="3104"/>
                          <a:pt x="285" y="3364"/>
                          <a:pt x="1" y="3623"/>
                        </a:cubicBezTo>
                        <a:cubicBezTo>
                          <a:pt x="178" y="3816"/>
                          <a:pt x="444" y="3903"/>
                          <a:pt x="708" y="3903"/>
                        </a:cubicBezTo>
                        <a:cubicBezTo>
                          <a:pt x="837" y="3903"/>
                          <a:pt x="967" y="3878"/>
                          <a:pt x="1092" y="3840"/>
                        </a:cubicBezTo>
                        <a:cubicBezTo>
                          <a:pt x="1130" y="3831"/>
                          <a:pt x="1174" y="3816"/>
                          <a:pt x="1212" y="3796"/>
                        </a:cubicBezTo>
                        <a:cubicBezTo>
                          <a:pt x="1015" y="3528"/>
                          <a:pt x="890" y="3201"/>
                          <a:pt x="861" y="2851"/>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990;p48"/>
                  <p:cNvSpPr/>
                  <p:nvPr/>
                </p:nvSpPr>
                <p:spPr>
                  <a:xfrm>
                    <a:off x="5761116" y="435928"/>
                    <a:ext cx="231763" cy="74677"/>
                  </a:xfrm>
                  <a:custGeom>
                    <a:avLst/>
                    <a:gdLst/>
                    <a:ahLst/>
                    <a:cxnLst/>
                    <a:rect l="l" t="t" r="r" b="b"/>
                    <a:pathLst>
                      <a:path w="9680" h="3119" extrusionOk="0">
                        <a:moveTo>
                          <a:pt x="2121" y="0"/>
                        </a:moveTo>
                        <a:cubicBezTo>
                          <a:pt x="1371" y="332"/>
                          <a:pt x="664" y="736"/>
                          <a:pt x="1" y="1202"/>
                        </a:cubicBezTo>
                        <a:cubicBezTo>
                          <a:pt x="174" y="1379"/>
                          <a:pt x="353" y="1528"/>
                          <a:pt x="491" y="1630"/>
                        </a:cubicBezTo>
                        <a:cubicBezTo>
                          <a:pt x="1890" y="2591"/>
                          <a:pt x="4288" y="3119"/>
                          <a:pt x="6397" y="3119"/>
                        </a:cubicBezTo>
                        <a:cubicBezTo>
                          <a:pt x="7340" y="3119"/>
                          <a:pt x="8224" y="3014"/>
                          <a:pt x="8930" y="2797"/>
                        </a:cubicBezTo>
                        <a:cubicBezTo>
                          <a:pt x="9199" y="2715"/>
                          <a:pt x="9483" y="2595"/>
                          <a:pt x="9613" y="2351"/>
                        </a:cubicBezTo>
                        <a:cubicBezTo>
                          <a:pt x="9660" y="2264"/>
                          <a:pt x="9680" y="2173"/>
                          <a:pt x="9680" y="2081"/>
                        </a:cubicBezTo>
                        <a:cubicBezTo>
                          <a:pt x="9680" y="1759"/>
                          <a:pt x="9420" y="1428"/>
                          <a:pt x="9099" y="1317"/>
                        </a:cubicBezTo>
                        <a:cubicBezTo>
                          <a:pt x="8964" y="1269"/>
                          <a:pt x="8824" y="1250"/>
                          <a:pt x="8686" y="1250"/>
                        </a:cubicBezTo>
                        <a:cubicBezTo>
                          <a:pt x="8392" y="1250"/>
                          <a:pt x="8094" y="1337"/>
                          <a:pt x="7815" y="1437"/>
                        </a:cubicBezTo>
                        <a:cubicBezTo>
                          <a:pt x="7402" y="1591"/>
                          <a:pt x="6994" y="1779"/>
                          <a:pt x="6557" y="1779"/>
                        </a:cubicBezTo>
                        <a:cubicBezTo>
                          <a:pt x="5456" y="1774"/>
                          <a:pt x="4707" y="639"/>
                          <a:pt x="3668" y="293"/>
                        </a:cubicBezTo>
                        <a:cubicBezTo>
                          <a:pt x="3168" y="126"/>
                          <a:pt x="2625" y="144"/>
                          <a:pt x="2121" y="0"/>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991;p48"/>
                  <p:cNvSpPr/>
                  <p:nvPr/>
                </p:nvSpPr>
                <p:spPr>
                  <a:xfrm>
                    <a:off x="5911882" y="413374"/>
                    <a:ext cx="170423" cy="44222"/>
                  </a:xfrm>
                  <a:custGeom>
                    <a:avLst/>
                    <a:gdLst/>
                    <a:ahLst/>
                    <a:cxnLst/>
                    <a:rect l="l" t="t" r="r" b="b"/>
                    <a:pathLst>
                      <a:path w="7118" h="1847" extrusionOk="0">
                        <a:moveTo>
                          <a:pt x="2398" y="1"/>
                        </a:moveTo>
                        <a:cubicBezTo>
                          <a:pt x="1725" y="188"/>
                          <a:pt x="1056" y="376"/>
                          <a:pt x="384" y="563"/>
                        </a:cubicBezTo>
                        <a:cubicBezTo>
                          <a:pt x="211" y="611"/>
                          <a:pt x="0" y="711"/>
                          <a:pt x="0" y="889"/>
                        </a:cubicBezTo>
                        <a:lnTo>
                          <a:pt x="0" y="909"/>
                        </a:lnTo>
                        <a:cubicBezTo>
                          <a:pt x="9" y="1097"/>
                          <a:pt x="249" y="1168"/>
                          <a:pt x="442" y="1188"/>
                        </a:cubicBezTo>
                        <a:cubicBezTo>
                          <a:pt x="2191" y="1390"/>
                          <a:pt x="3946" y="1596"/>
                          <a:pt x="5694" y="1798"/>
                        </a:cubicBezTo>
                        <a:cubicBezTo>
                          <a:pt x="5896" y="1822"/>
                          <a:pt x="6102" y="1846"/>
                          <a:pt x="6304" y="1846"/>
                        </a:cubicBezTo>
                        <a:cubicBezTo>
                          <a:pt x="6506" y="1846"/>
                          <a:pt x="6708" y="1822"/>
                          <a:pt x="6896" y="1754"/>
                        </a:cubicBezTo>
                        <a:cubicBezTo>
                          <a:pt x="6973" y="1731"/>
                          <a:pt x="7049" y="1692"/>
                          <a:pt x="7117" y="1649"/>
                        </a:cubicBezTo>
                        <a:cubicBezTo>
                          <a:pt x="5705" y="798"/>
                          <a:pt x="4104" y="226"/>
                          <a:pt x="2398" y="1"/>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992;p48"/>
                  <p:cNvSpPr/>
                  <p:nvPr/>
                </p:nvSpPr>
                <p:spPr>
                  <a:xfrm>
                    <a:off x="5636639" y="634412"/>
                    <a:ext cx="295379" cy="110016"/>
                  </a:xfrm>
                  <a:custGeom>
                    <a:avLst/>
                    <a:gdLst/>
                    <a:ahLst/>
                    <a:cxnLst/>
                    <a:rect l="l" t="t" r="r" b="b"/>
                    <a:pathLst>
                      <a:path w="12337" h="4595" extrusionOk="0">
                        <a:moveTo>
                          <a:pt x="6244" y="0"/>
                        </a:moveTo>
                        <a:cubicBezTo>
                          <a:pt x="6027" y="0"/>
                          <a:pt x="5811" y="38"/>
                          <a:pt x="5599" y="130"/>
                        </a:cubicBezTo>
                        <a:cubicBezTo>
                          <a:pt x="4201" y="731"/>
                          <a:pt x="4046" y="2297"/>
                          <a:pt x="2384" y="2662"/>
                        </a:cubicBezTo>
                        <a:cubicBezTo>
                          <a:pt x="1606" y="2831"/>
                          <a:pt x="788" y="2793"/>
                          <a:pt x="0" y="2884"/>
                        </a:cubicBezTo>
                        <a:lnTo>
                          <a:pt x="0" y="2893"/>
                        </a:lnTo>
                        <a:cubicBezTo>
                          <a:pt x="0" y="3432"/>
                          <a:pt x="34" y="3960"/>
                          <a:pt x="102" y="4479"/>
                        </a:cubicBezTo>
                        <a:cubicBezTo>
                          <a:pt x="957" y="4527"/>
                          <a:pt x="1822" y="4556"/>
                          <a:pt x="2677" y="4580"/>
                        </a:cubicBezTo>
                        <a:cubicBezTo>
                          <a:pt x="2822" y="4585"/>
                          <a:pt x="2961" y="4590"/>
                          <a:pt x="3101" y="4594"/>
                        </a:cubicBezTo>
                        <a:cubicBezTo>
                          <a:pt x="3283" y="4388"/>
                          <a:pt x="3461" y="4177"/>
                          <a:pt x="3624" y="3955"/>
                        </a:cubicBezTo>
                        <a:cubicBezTo>
                          <a:pt x="4172" y="3230"/>
                          <a:pt x="4705" y="2374"/>
                          <a:pt x="5580" y="2124"/>
                        </a:cubicBezTo>
                        <a:cubicBezTo>
                          <a:pt x="5753" y="2076"/>
                          <a:pt x="5926" y="2052"/>
                          <a:pt x="6099" y="2052"/>
                        </a:cubicBezTo>
                        <a:cubicBezTo>
                          <a:pt x="7056" y="2052"/>
                          <a:pt x="7968" y="2749"/>
                          <a:pt x="8771" y="3354"/>
                        </a:cubicBezTo>
                        <a:cubicBezTo>
                          <a:pt x="9434" y="3854"/>
                          <a:pt x="10290" y="4315"/>
                          <a:pt x="11073" y="4315"/>
                        </a:cubicBezTo>
                        <a:cubicBezTo>
                          <a:pt x="11405" y="4315"/>
                          <a:pt x="11727" y="4234"/>
                          <a:pt x="12020" y="4033"/>
                        </a:cubicBezTo>
                        <a:cubicBezTo>
                          <a:pt x="12188" y="3911"/>
                          <a:pt x="12337" y="3710"/>
                          <a:pt x="12337" y="3518"/>
                        </a:cubicBezTo>
                        <a:cubicBezTo>
                          <a:pt x="12337" y="3450"/>
                          <a:pt x="12313" y="3383"/>
                          <a:pt x="12270" y="3321"/>
                        </a:cubicBezTo>
                        <a:cubicBezTo>
                          <a:pt x="12173" y="3206"/>
                          <a:pt x="12029" y="3177"/>
                          <a:pt x="11875" y="3177"/>
                        </a:cubicBezTo>
                        <a:cubicBezTo>
                          <a:pt x="11774" y="3177"/>
                          <a:pt x="11669" y="3186"/>
                          <a:pt x="11572" y="3196"/>
                        </a:cubicBezTo>
                        <a:cubicBezTo>
                          <a:pt x="11525" y="3196"/>
                          <a:pt x="11481" y="3201"/>
                          <a:pt x="11434" y="3201"/>
                        </a:cubicBezTo>
                        <a:cubicBezTo>
                          <a:pt x="10323" y="3201"/>
                          <a:pt x="9438" y="2225"/>
                          <a:pt x="8670" y="1394"/>
                        </a:cubicBezTo>
                        <a:cubicBezTo>
                          <a:pt x="8021" y="692"/>
                          <a:pt x="7132" y="0"/>
                          <a:pt x="6244" y="0"/>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993;p48"/>
                  <p:cNvSpPr/>
                  <p:nvPr/>
                </p:nvSpPr>
                <p:spPr>
                  <a:xfrm>
                    <a:off x="5843862" y="600700"/>
                    <a:ext cx="381212" cy="152921"/>
                  </a:xfrm>
                  <a:custGeom>
                    <a:avLst/>
                    <a:gdLst/>
                    <a:ahLst/>
                    <a:cxnLst/>
                    <a:rect l="l" t="t" r="r" b="b"/>
                    <a:pathLst>
                      <a:path w="15922" h="6387" extrusionOk="0">
                        <a:moveTo>
                          <a:pt x="1182" y="0"/>
                        </a:moveTo>
                        <a:cubicBezTo>
                          <a:pt x="650" y="0"/>
                          <a:pt x="106" y="298"/>
                          <a:pt x="0" y="812"/>
                        </a:cubicBezTo>
                        <a:cubicBezTo>
                          <a:pt x="140" y="726"/>
                          <a:pt x="289" y="688"/>
                          <a:pt x="437" y="688"/>
                        </a:cubicBezTo>
                        <a:cubicBezTo>
                          <a:pt x="841" y="688"/>
                          <a:pt x="1269" y="952"/>
                          <a:pt x="1524" y="1293"/>
                        </a:cubicBezTo>
                        <a:cubicBezTo>
                          <a:pt x="1874" y="1759"/>
                          <a:pt x="2038" y="2345"/>
                          <a:pt x="2380" y="2821"/>
                        </a:cubicBezTo>
                        <a:cubicBezTo>
                          <a:pt x="2981" y="3671"/>
                          <a:pt x="4057" y="4061"/>
                          <a:pt x="5095" y="4176"/>
                        </a:cubicBezTo>
                        <a:cubicBezTo>
                          <a:pt x="6128" y="4296"/>
                          <a:pt x="7180" y="4201"/>
                          <a:pt x="8218" y="4321"/>
                        </a:cubicBezTo>
                        <a:cubicBezTo>
                          <a:pt x="9593" y="4483"/>
                          <a:pt x="10900" y="5031"/>
                          <a:pt x="12212" y="5521"/>
                        </a:cubicBezTo>
                        <a:cubicBezTo>
                          <a:pt x="12270" y="5517"/>
                          <a:pt x="12323" y="5512"/>
                          <a:pt x="12375" y="5507"/>
                        </a:cubicBezTo>
                        <a:cubicBezTo>
                          <a:pt x="13543" y="5430"/>
                          <a:pt x="14710" y="5334"/>
                          <a:pt x="15859" y="5215"/>
                        </a:cubicBezTo>
                        <a:lnTo>
                          <a:pt x="15859" y="5215"/>
                        </a:lnTo>
                        <a:cubicBezTo>
                          <a:pt x="15830" y="5608"/>
                          <a:pt x="15787" y="6002"/>
                          <a:pt x="15725" y="6386"/>
                        </a:cubicBezTo>
                        <a:lnTo>
                          <a:pt x="15744" y="6386"/>
                        </a:lnTo>
                        <a:cubicBezTo>
                          <a:pt x="15859" y="5719"/>
                          <a:pt x="15921" y="5031"/>
                          <a:pt x="15921" y="4330"/>
                        </a:cubicBezTo>
                        <a:cubicBezTo>
                          <a:pt x="15921" y="3667"/>
                          <a:pt x="15864" y="3013"/>
                          <a:pt x="15763" y="2374"/>
                        </a:cubicBezTo>
                        <a:cubicBezTo>
                          <a:pt x="15158" y="2528"/>
                          <a:pt x="14595" y="2696"/>
                          <a:pt x="14177" y="2768"/>
                        </a:cubicBezTo>
                        <a:cubicBezTo>
                          <a:pt x="11808" y="3152"/>
                          <a:pt x="9405" y="3345"/>
                          <a:pt x="7007" y="3345"/>
                        </a:cubicBezTo>
                        <a:lnTo>
                          <a:pt x="6867" y="3345"/>
                        </a:lnTo>
                        <a:cubicBezTo>
                          <a:pt x="5969" y="3340"/>
                          <a:pt x="5013" y="3292"/>
                          <a:pt x="4278" y="2773"/>
                        </a:cubicBezTo>
                        <a:cubicBezTo>
                          <a:pt x="3749" y="2398"/>
                          <a:pt x="3403" y="1826"/>
                          <a:pt x="3023" y="1298"/>
                        </a:cubicBezTo>
                        <a:cubicBezTo>
                          <a:pt x="2644" y="769"/>
                          <a:pt x="2187" y="240"/>
                          <a:pt x="1562" y="58"/>
                        </a:cubicBezTo>
                        <a:cubicBezTo>
                          <a:pt x="1442" y="20"/>
                          <a:pt x="1313" y="0"/>
                          <a:pt x="1182" y="0"/>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994;p48"/>
                  <p:cNvSpPr/>
                  <p:nvPr/>
                </p:nvSpPr>
                <p:spPr>
                  <a:xfrm>
                    <a:off x="5667477" y="738394"/>
                    <a:ext cx="266624" cy="187589"/>
                  </a:xfrm>
                  <a:custGeom>
                    <a:avLst/>
                    <a:gdLst/>
                    <a:ahLst/>
                    <a:cxnLst/>
                    <a:rect l="l" t="t" r="r" b="b"/>
                    <a:pathLst>
                      <a:path w="11136" h="7835" extrusionOk="0">
                        <a:moveTo>
                          <a:pt x="5152" y="1"/>
                        </a:moveTo>
                        <a:cubicBezTo>
                          <a:pt x="4816" y="1"/>
                          <a:pt x="4475" y="87"/>
                          <a:pt x="4177" y="237"/>
                        </a:cubicBezTo>
                        <a:cubicBezTo>
                          <a:pt x="4148" y="251"/>
                          <a:pt x="4119" y="266"/>
                          <a:pt x="4095" y="280"/>
                        </a:cubicBezTo>
                        <a:lnTo>
                          <a:pt x="6085" y="280"/>
                        </a:lnTo>
                        <a:cubicBezTo>
                          <a:pt x="5825" y="87"/>
                          <a:pt x="5493" y="1"/>
                          <a:pt x="5152" y="1"/>
                        </a:cubicBezTo>
                        <a:close/>
                        <a:moveTo>
                          <a:pt x="981" y="2775"/>
                        </a:moveTo>
                        <a:cubicBezTo>
                          <a:pt x="664" y="2952"/>
                          <a:pt x="327" y="3121"/>
                          <a:pt x="1" y="3288"/>
                        </a:cubicBezTo>
                        <a:cubicBezTo>
                          <a:pt x="553" y="4029"/>
                          <a:pt x="1183" y="4707"/>
                          <a:pt x="1870" y="5321"/>
                        </a:cubicBezTo>
                        <a:cubicBezTo>
                          <a:pt x="1899" y="5283"/>
                          <a:pt x="1922" y="5244"/>
                          <a:pt x="1951" y="5206"/>
                        </a:cubicBezTo>
                        <a:cubicBezTo>
                          <a:pt x="2441" y="4490"/>
                          <a:pt x="2937" y="3769"/>
                          <a:pt x="3432" y="3053"/>
                        </a:cubicBezTo>
                        <a:cubicBezTo>
                          <a:pt x="2687" y="2977"/>
                          <a:pt x="1942" y="2895"/>
                          <a:pt x="1197" y="2804"/>
                        </a:cubicBezTo>
                        <a:cubicBezTo>
                          <a:pt x="1125" y="2793"/>
                          <a:pt x="1053" y="2784"/>
                          <a:pt x="981" y="2775"/>
                        </a:cubicBezTo>
                        <a:close/>
                        <a:moveTo>
                          <a:pt x="5555" y="3236"/>
                        </a:moveTo>
                        <a:cubicBezTo>
                          <a:pt x="5566" y="3298"/>
                          <a:pt x="5566" y="3361"/>
                          <a:pt x="5566" y="3418"/>
                        </a:cubicBezTo>
                        <a:cubicBezTo>
                          <a:pt x="5566" y="3538"/>
                          <a:pt x="5555" y="3654"/>
                          <a:pt x="5532" y="3769"/>
                        </a:cubicBezTo>
                        <a:cubicBezTo>
                          <a:pt x="5369" y="4485"/>
                          <a:pt x="4907" y="5129"/>
                          <a:pt x="4863" y="5865"/>
                        </a:cubicBezTo>
                        <a:lnTo>
                          <a:pt x="4863" y="5951"/>
                        </a:lnTo>
                        <a:cubicBezTo>
                          <a:pt x="4863" y="6965"/>
                          <a:pt x="5859" y="7835"/>
                          <a:pt x="6859" y="7835"/>
                        </a:cubicBezTo>
                        <a:cubicBezTo>
                          <a:pt x="7055" y="7835"/>
                          <a:pt x="7252" y="7801"/>
                          <a:pt x="7440" y="7729"/>
                        </a:cubicBezTo>
                        <a:cubicBezTo>
                          <a:pt x="7137" y="7508"/>
                          <a:pt x="6830" y="7282"/>
                          <a:pt x="6633" y="6970"/>
                        </a:cubicBezTo>
                        <a:cubicBezTo>
                          <a:pt x="6522" y="6792"/>
                          <a:pt x="6455" y="6581"/>
                          <a:pt x="6455" y="6373"/>
                        </a:cubicBezTo>
                        <a:cubicBezTo>
                          <a:pt x="6455" y="6211"/>
                          <a:pt x="6498" y="6052"/>
                          <a:pt x="6589" y="5918"/>
                        </a:cubicBezTo>
                        <a:cubicBezTo>
                          <a:pt x="6777" y="5652"/>
                          <a:pt x="7060" y="5572"/>
                          <a:pt x="7378" y="5572"/>
                        </a:cubicBezTo>
                        <a:cubicBezTo>
                          <a:pt x="7786" y="5572"/>
                          <a:pt x="8257" y="5701"/>
                          <a:pt x="8669" y="5745"/>
                        </a:cubicBezTo>
                        <a:cubicBezTo>
                          <a:pt x="8742" y="5754"/>
                          <a:pt x="8814" y="5754"/>
                          <a:pt x="8882" y="5754"/>
                        </a:cubicBezTo>
                        <a:cubicBezTo>
                          <a:pt x="9895" y="5754"/>
                          <a:pt x="10880" y="5024"/>
                          <a:pt x="11135" y="4033"/>
                        </a:cubicBezTo>
                        <a:lnTo>
                          <a:pt x="11135" y="4033"/>
                        </a:lnTo>
                        <a:cubicBezTo>
                          <a:pt x="10395" y="4375"/>
                          <a:pt x="9631" y="4725"/>
                          <a:pt x="8814" y="4749"/>
                        </a:cubicBezTo>
                        <a:lnTo>
                          <a:pt x="8727" y="4749"/>
                        </a:lnTo>
                        <a:cubicBezTo>
                          <a:pt x="7935" y="4749"/>
                          <a:pt x="7099" y="4375"/>
                          <a:pt x="6786" y="3654"/>
                        </a:cubicBezTo>
                        <a:cubicBezTo>
                          <a:pt x="6738" y="3543"/>
                          <a:pt x="6704" y="3432"/>
                          <a:pt x="6680" y="3317"/>
                        </a:cubicBezTo>
                        <a:cubicBezTo>
                          <a:pt x="6305" y="3294"/>
                          <a:pt x="5930" y="3265"/>
                          <a:pt x="5555" y="3236"/>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995;p48"/>
                  <p:cNvSpPr/>
                  <p:nvPr/>
                </p:nvSpPr>
                <p:spPr>
                  <a:xfrm>
                    <a:off x="5874819" y="822624"/>
                    <a:ext cx="268228" cy="126249"/>
                  </a:xfrm>
                  <a:custGeom>
                    <a:avLst/>
                    <a:gdLst/>
                    <a:ahLst/>
                    <a:cxnLst/>
                    <a:rect l="l" t="t" r="r" b="b"/>
                    <a:pathLst>
                      <a:path w="11203" h="5273" extrusionOk="0">
                        <a:moveTo>
                          <a:pt x="4984" y="1"/>
                        </a:moveTo>
                        <a:cubicBezTo>
                          <a:pt x="4902" y="20"/>
                          <a:pt x="4820" y="45"/>
                          <a:pt x="4744" y="83"/>
                        </a:cubicBezTo>
                        <a:cubicBezTo>
                          <a:pt x="3773" y="526"/>
                          <a:pt x="3908" y="2178"/>
                          <a:pt x="2937" y="2630"/>
                        </a:cubicBezTo>
                        <a:cubicBezTo>
                          <a:pt x="2196" y="2966"/>
                          <a:pt x="985" y="2549"/>
                          <a:pt x="745" y="3322"/>
                        </a:cubicBezTo>
                        <a:cubicBezTo>
                          <a:pt x="721" y="3403"/>
                          <a:pt x="712" y="3485"/>
                          <a:pt x="712" y="3567"/>
                        </a:cubicBezTo>
                        <a:cubicBezTo>
                          <a:pt x="712" y="3711"/>
                          <a:pt x="736" y="3855"/>
                          <a:pt x="736" y="4004"/>
                        </a:cubicBezTo>
                        <a:lnTo>
                          <a:pt x="736" y="4053"/>
                        </a:lnTo>
                        <a:cubicBezTo>
                          <a:pt x="716" y="4514"/>
                          <a:pt x="413" y="4860"/>
                          <a:pt x="0" y="5076"/>
                        </a:cubicBezTo>
                        <a:cubicBezTo>
                          <a:pt x="759" y="5206"/>
                          <a:pt x="1543" y="5273"/>
                          <a:pt x="2340" y="5273"/>
                        </a:cubicBezTo>
                        <a:cubicBezTo>
                          <a:pt x="2489" y="5273"/>
                          <a:pt x="2633" y="5273"/>
                          <a:pt x="2783" y="5268"/>
                        </a:cubicBezTo>
                        <a:cubicBezTo>
                          <a:pt x="3081" y="4682"/>
                          <a:pt x="3245" y="3971"/>
                          <a:pt x="3696" y="3495"/>
                        </a:cubicBezTo>
                        <a:cubicBezTo>
                          <a:pt x="4090" y="3081"/>
                          <a:pt x="4652" y="2908"/>
                          <a:pt x="5224" y="2908"/>
                        </a:cubicBezTo>
                        <a:cubicBezTo>
                          <a:pt x="5603" y="2908"/>
                          <a:pt x="5988" y="2986"/>
                          <a:pt x="6334" y="3115"/>
                        </a:cubicBezTo>
                        <a:cubicBezTo>
                          <a:pt x="6925" y="3341"/>
                          <a:pt x="7449" y="3702"/>
                          <a:pt x="7963" y="4072"/>
                        </a:cubicBezTo>
                        <a:cubicBezTo>
                          <a:pt x="9141" y="3543"/>
                          <a:pt x="10232" y="2855"/>
                          <a:pt x="11203" y="2034"/>
                        </a:cubicBezTo>
                        <a:cubicBezTo>
                          <a:pt x="9953" y="1602"/>
                          <a:pt x="8324" y="1640"/>
                          <a:pt x="7329" y="1073"/>
                        </a:cubicBezTo>
                        <a:cubicBezTo>
                          <a:pt x="6705" y="712"/>
                          <a:pt x="6070" y="122"/>
                          <a:pt x="5421" y="1"/>
                        </a:cubicBezTo>
                        <a:close/>
                      </a:path>
                    </a:pathLst>
                  </a:custGeom>
                  <a:solidFill>
                    <a:srgbClr val="000000">
                      <a:alpha val="134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1996;p48"/>
                <p:cNvSpPr/>
                <p:nvPr/>
              </p:nvSpPr>
              <p:spPr>
                <a:xfrm>
                  <a:off x="6004827" y="935417"/>
                  <a:ext cx="19010" cy="5076"/>
                </a:xfrm>
                <a:custGeom>
                  <a:avLst/>
                  <a:gdLst/>
                  <a:ahLst/>
                  <a:cxnLst/>
                  <a:rect l="l" t="t" r="r" b="b"/>
                  <a:pathLst>
                    <a:path w="794" h="212" extrusionOk="0">
                      <a:moveTo>
                        <a:pt x="663" y="0"/>
                      </a:moveTo>
                      <a:cubicBezTo>
                        <a:pt x="621" y="0"/>
                        <a:pt x="572" y="0"/>
                        <a:pt x="525" y="9"/>
                      </a:cubicBezTo>
                      <a:cubicBezTo>
                        <a:pt x="328" y="34"/>
                        <a:pt x="159" y="111"/>
                        <a:pt x="0" y="211"/>
                      </a:cubicBezTo>
                      <a:cubicBezTo>
                        <a:pt x="270" y="153"/>
                        <a:pt x="534" y="82"/>
                        <a:pt x="794" y="5"/>
                      </a:cubicBezTo>
                      <a:cubicBezTo>
                        <a:pt x="750" y="0"/>
                        <a:pt x="707" y="0"/>
                        <a:pt x="663" y="0"/>
                      </a:cubicBezTo>
                      <a:close/>
                    </a:path>
                  </a:pathLst>
                </a:custGeom>
                <a:solidFill>
                  <a:srgbClr val="EA65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7" name="Google Shape;1997;p48"/>
                <p:cNvGrpSpPr/>
                <p:nvPr/>
              </p:nvGrpSpPr>
              <p:grpSpPr>
                <a:xfrm>
                  <a:off x="5656160" y="786271"/>
                  <a:ext cx="562888" cy="209545"/>
                  <a:chOff x="5649760" y="789846"/>
                  <a:chExt cx="562888" cy="209545"/>
                </a:xfrm>
              </p:grpSpPr>
              <p:sp>
                <p:nvSpPr>
                  <p:cNvPr id="89" name="Google Shape;1998;p48"/>
                  <p:cNvSpPr/>
                  <p:nvPr/>
                </p:nvSpPr>
                <p:spPr>
                  <a:xfrm>
                    <a:off x="5652058" y="789846"/>
                    <a:ext cx="560590" cy="209545"/>
                  </a:xfrm>
                  <a:custGeom>
                    <a:avLst/>
                    <a:gdLst/>
                    <a:ahLst/>
                    <a:cxnLst/>
                    <a:rect l="l" t="t" r="r" b="b"/>
                    <a:pathLst>
                      <a:path w="23414" h="8752" extrusionOk="0">
                        <a:moveTo>
                          <a:pt x="23413" y="1"/>
                        </a:moveTo>
                        <a:lnTo>
                          <a:pt x="23413" y="1"/>
                        </a:lnTo>
                        <a:cubicBezTo>
                          <a:pt x="23395" y="39"/>
                          <a:pt x="23371" y="72"/>
                          <a:pt x="23351" y="107"/>
                        </a:cubicBezTo>
                        <a:cubicBezTo>
                          <a:pt x="23342" y="136"/>
                          <a:pt x="23333" y="164"/>
                          <a:pt x="23322" y="193"/>
                        </a:cubicBezTo>
                        <a:cubicBezTo>
                          <a:pt x="23327" y="193"/>
                          <a:pt x="23333" y="193"/>
                          <a:pt x="23333" y="198"/>
                        </a:cubicBezTo>
                        <a:cubicBezTo>
                          <a:pt x="23125" y="851"/>
                          <a:pt x="22856" y="1480"/>
                          <a:pt x="22544" y="2081"/>
                        </a:cubicBezTo>
                        <a:cubicBezTo>
                          <a:pt x="22414" y="1971"/>
                          <a:pt x="22275" y="1870"/>
                          <a:pt x="22135" y="1784"/>
                        </a:cubicBezTo>
                        <a:cubicBezTo>
                          <a:pt x="21636" y="2365"/>
                          <a:pt x="21093" y="2908"/>
                          <a:pt x="20507" y="3403"/>
                        </a:cubicBezTo>
                        <a:cubicBezTo>
                          <a:pt x="20838" y="3518"/>
                          <a:pt x="21146" y="3667"/>
                          <a:pt x="21405" y="3864"/>
                        </a:cubicBezTo>
                        <a:cubicBezTo>
                          <a:pt x="20674" y="4825"/>
                          <a:pt x="19800" y="5672"/>
                          <a:pt x="18824" y="6373"/>
                        </a:cubicBezTo>
                        <a:cubicBezTo>
                          <a:pt x="18507" y="6258"/>
                          <a:pt x="18229" y="6123"/>
                          <a:pt x="18021" y="5983"/>
                        </a:cubicBezTo>
                        <a:cubicBezTo>
                          <a:pt x="17768" y="5810"/>
                          <a:pt x="17517" y="5623"/>
                          <a:pt x="17267" y="5441"/>
                        </a:cubicBezTo>
                        <a:cubicBezTo>
                          <a:pt x="16710" y="5695"/>
                          <a:pt x="16129" y="5912"/>
                          <a:pt x="15528" y="6085"/>
                        </a:cubicBezTo>
                        <a:cubicBezTo>
                          <a:pt x="16153" y="6162"/>
                          <a:pt x="16777" y="6767"/>
                          <a:pt x="17118" y="7402"/>
                        </a:cubicBezTo>
                        <a:cubicBezTo>
                          <a:pt x="15470" y="8228"/>
                          <a:pt x="13610" y="8689"/>
                          <a:pt x="11644" y="8689"/>
                        </a:cubicBezTo>
                        <a:cubicBezTo>
                          <a:pt x="10957" y="8689"/>
                          <a:pt x="10285" y="8631"/>
                          <a:pt x="9631" y="8526"/>
                        </a:cubicBezTo>
                        <a:cubicBezTo>
                          <a:pt x="9703" y="8463"/>
                          <a:pt x="9785" y="8416"/>
                          <a:pt x="9867" y="8382"/>
                        </a:cubicBezTo>
                        <a:cubicBezTo>
                          <a:pt x="10136" y="8267"/>
                          <a:pt x="10424" y="8232"/>
                          <a:pt x="10712" y="8232"/>
                        </a:cubicBezTo>
                        <a:cubicBezTo>
                          <a:pt x="10948" y="8232"/>
                          <a:pt x="11183" y="8256"/>
                          <a:pt x="11414" y="8276"/>
                        </a:cubicBezTo>
                        <a:cubicBezTo>
                          <a:pt x="11616" y="8296"/>
                          <a:pt x="11817" y="8310"/>
                          <a:pt x="12019" y="8310"/>
                        </a:cubicBezTo>
                        <a:cubicBezTo>
                          <a:pt x="12347" y="8310"/>
                          <a:pt x="12664" y="8271"/>
                          <a:pt x="12952" y="8127"/>
                        </a:cubicBezTo>
                        <a:cubicBezTo>
                          <a:pt x="13711" y="7742"/>
                          <a:pt x="14071" y="6739"/>
                          <a:pt x="14734" y="6291"/>
                        </a:cubicBezTo>
                        <a:lnTo>
                          <a:pt x="14734" y="6291"/>
                        </a:lnTo>
                        <a:cubicBezTo>
                          <a:pt x="13880" y="6488"/>
                          <a:pt x="12995" y="6608"/>
                          <a:pt x="12087" y="6637"/>
                        </a:cubicBezTo>
                        <a:cubicBezTo>
                          <a:pt x="11933" y="6935"/>
                          <a:pt x="11746" y="7200"/>
                          <a:pt x="11462" y="7382"/>
                        </a:cubicBezTo>
                        <a:cubicBezTo>
                          <a:pt x="11188" y="7560"/>
                          <a:pt x="10890" y="7622"/>
                          <a:pt x="10578" y="7622"/>
                        </a:cubicBezTo>
                        <a:cubicBezTo>
                          <a:pt x="10174" y="7622"/>
                          <a:pt x="9746" y="7511"/>
                          <a:pt x="9309" y="7406"/>
                        </a:cubicBezTo>
                        <a:cubicBezTo>
                          <a:pt x="8876" y="7296"/>
                          <a:pt x="8435" y="7185"/>
                          <a:pt x="8007" y="7185"/>
                        </a:cubicBezTo>
                        <a:cubicBezTo>
                          <a:pt x="7877" y="7185"/>
                          <a:pt x="7752" y="7194"/>
                          <a:pt x="7623" y="7214"/>
                        </a:cubicBezTo>
                        <a:cubicBezTo>
                          <a:pt x="7266" y="7281"/>
                          <a:pt x="6944" y="7449"/>
                          <a:pt x="6623" y="7618"/>
                        </a:cubicBezTo>
                        <a:cubicBezTo>
                          <a:pt x="5926" y="7305"/>
                          <a:pt x="5258" y="6930"/>
                          <a:pt x="4638" y="6498"/>
                        </a:cubicBezTo>
                        <a:cubicBezTo>
                          <a:pt x="4811" y="6397"/>
                          <a:pt x="5008" y="6329"/>
                          <a:pt x="5201" y="6296"/>
                        </a:cubicBezTo>
                        <a:cubicBezTo>
                          <a:pt x="5325" y="6277"/>
                          <a:pt x="5445" y="6272"/>
                          <a:pt x="5571" y="6272"/>
                        </a:cubicBezTo>
                        <a:cubicBezTo>
                          <a:pt x="6359" y="6272"/>
                          <a:pt x="7132" y="6599"/>
                          <a:pt x="7929" y="6690"/>
                        </a:cubicBezTo>
                        <a:cubicBezTo>
                          <a:pt x="8016" y="6699"/>
                          <a:pt x="8102" y="6704"/>
                          <a:pt x="8195" y="6704"/>
                        </a:cubicBezTo>
                        <a:cubicBezTo>
                          <a:pt x="8579" y="6704"/>
                          <a:pt x="8978" y="6618"/>
                          <a:pt x="9304" y="6445"/>
                        </a:cubicBezTo>
                        <a:cubicBezTo>
                          <a:pt x="6724" y="6003"/>
                          <a:pt x="4389" y="4840"/>
                          <a:pt x="2514" y="3172"/>
                        </a:cubicBezTo>
                        <a:cubicBezTo>
                          <a:pt x="2336" y="3437"/>
                          <a:pt x="2149" y="3696"/>
                          <a:pt x="1942" y="3946"/>
                        </a:cubicBezTo>
                        <a:cubicBezTo>
                          <a:pt x="1313" y="3134"/>
                          <a:pt x="779" y="2241"/>
                          <a:pt x="366" y="1283"/>
                        </a:cubicBezTo>
                        <a:cubicBezTo>
                          <a:pt x="457" y="1236"/>
                          <a:pt x="548" y="1188"/>
                          <a:pt x="645" y="1139"/>
                        </a:cubicBezTo>
                        <a:cubicBezTo>
                          <a:pt x="467" y="904"/>
                          <a:pt x="299" y="664"/>
                          <a:pt x="140" y="418"/>
                        </a:cubicBezTo>
                        <a:cubicBezTo>
                          <a:pt x="92" y="409"/>
                          <a:pt x="44" y="404"/>
                          <a:pt x="0" y="395"/>
                        </a:cubicBezTo>
                        <a:lnTo>
                          <a:pt x="0" y="395"/>
                        </a:lnTo>
                        <a:cubicBezTo>
                          <a:pt x="1086" y="3619"/>
                          <a:pt x="3475" y="6248"/>
                          <a:pt x="6545" y="7646"/>
                        </a:cubicBezTo>
                        <a:cubicBezTo>
                          <a:pt x="6551" y="7651"/>
                          <a:pt x="6556" y="7651"/>
                          <a:pt x="6556" y="7651"/>
                        </a:cubicBezTo>
                        <a:cubicBezTo>
                          <a:pt x="6560" y="7656"/>
                          <a:pt x="6560" y="7656"/>
                          <a:pt x="6565" y="7656"/>
                        </a:cubicBezTo>
                        <a:cubicBezTo>
                          <a:pt x="6565" y="7656"/>
                          <a:pt x="6570" y="7656"/>
                          <a:pt x="6570" y="7661"/>
                        </a:cubicBezTo>
                        <a:cubicBezTo>
                          <a:pt x="8117" y="8363"/>
                          <a:pt x="9832" y="8751"/>
                          <a:pt x="11644" y="8751"/>
                        </a:cubicBezTo>
                        <a:cubicBezTo>
                          <a:pt x="17200" y="8751"/>
                          <a:pt x="21895" y="5061"/>
                          <a:pt x="23413" y="1"/>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999;p48"/>
                  <p:cNvSpPr/>
                  <p:nvPr/>
                </p:nvSpPr>
                <p:spPr>
                  <a:xfrm>
                    <a:off x="6182026" y="794467"/>
                    <a:ext cx="28683" cy="45227"/>
                  </a:xfrm>
                  <a:custGeom>
                    <a:avLst/>
                    <a:gdLst/>
                    <a:ahLst/>
                    <a:cxnLst/>
                    <a:rect l="l" t="t" r="r" b="b"/>
                    <a:pathLst>
                      <a:path w="1198" h="1889" extrusionOk="0">
                        <a:moveTo>
                          <a:pt x="1187" y="0"/>
                        </a:moveTo>
                        <a:cubicBezTo>
                          <a:pt x="1116" y="231"/>
                          <a:pt x="1034" y="462"/>
                          <a:pt x="947" y="682"/>
                        </a:cubicBezTo>
                        <a:cubicBezTo>
                          <a:pt x="861" y="697"/>
                          <a:pt x="770" y="706"/>
                          <a:pt x="679" y="715"/>
                        </a:cubicBezTo>
                        <a:cubicBezTo>
                          <a:pt x="462" y="1019"/>
                          <a:pt x="236" y="1307"/>
                          <a:pt x="0" y="1591"/>
                        </a:cubicBezTo>
                        <a:cubicBezTo>
                          <a:pt x="140" y="1677"/>
                          <a:pt x="279" y="1778"/>
                          <a:pt x="409" y="1888"/>
                        </a:cubicBezTo>
                        <a:cubicBezTo>
                          <a:pt x="721" y="1287"/>
                          <a:pt x="990" y="658"/>
                          <a:pt x="1198" y="5"/>
                        </a:cubicBezTo>
                        <a:cubicBezTo>
                          <a:pt x="1198" y="0"/>
                          <a:pt x="1192" y="0"/>
                          <a:pt x="1187" y="0"/>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000;p48"/>
                  <p:cNvSpPr/>
                  <p:nvPr/>
                </p:nvSpPr>
                <p:spPr>
                  <a:xfrm>
                    <a:off x="6198259" y="794467"/>
                    <a:ext cx="12211" cy="17143"/>
                  </a:xfrm>
                  <a:custGeom>
                    <a:avLst/>
                    <a:gdLst/>
                    <a:ahLst/>
                    <a:cxnLst/>
                    <a:rect l="l" t="t" r="r" b="b"/>
                    <a:pathLst>
                      <a:path w="510" h="716" extrusionOk="0">
                        <a:moveTo>
                          <a:pt x="485" y="0"/>
                        </a:moveTo>
                        <a:cubicBezTo>
                          <a:pt x="332" y="245"/>
                          <a:pt x="168" y="485"/>
                          <a:pt x="1" y="715"/>
                        </a:cubicBezTo>
                        <a:cubicBezTo>
                          <a:pt x="92" y="706"/>
                          <a:pt x="183" y="697"/>
                          <a:pt x="269" y="682"/>
                        </a:cubicBezTo>
                        <a:cubicBezTo>
                          <a:pt x="356" y="462"/>
                          <a:pt x="438" y="231"/>
                          <a:pt x="509" y="0"/>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001;p48"/>
                  <p:cNvSpPr/>
                  <p:nvPr/>
                </p:nvSpPr>
                <p:spPr>
                  <a:xfrm>
                    <a:off x="5649760" y="791019"/>
                    <a:ext cx="1748" cy="3113"/>
                  </a:xfrm>
                  <a:custGeom>
                    <a:avLst/>
                    <a:gdLst/>
                    <a:ahLst/>
                    <a:cxnLst/>
                    <a:rect l="l" t="t" r="r" b="b"/>
                    <a:pathLst>
                      <a:path w="73" h="130" extrusionOk="0">
                        <a:moveTo>
                          <a:pt x="0" y="0"/>
                        </a:moveTo>
                        <a:lnTo>
                          <a:pt x="44" y="129"/>
                        </a:lnTo>
                        <a:cubicBezTo>
                          <a:pt x="53" y="125"/>
                          <a:pt x="63" y="120"/>
                          <a:pt x="73" y="115"/>
                        </a:cubicBezTo>
                        <a:cubicBezTo>
                          <a:pt x="49" y="76"/>
                          <a:pt x="25" y="38"/>
                          <a:pt x="0" y="0"/>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002;p48"/>
                  <p:cNvSpPr/>
                  <p:nvPr/>
                </p:nvSpPr>
                <p:spPr>
                  <a:xfrm>
                    <a:off x="5660797" y="817117"/>
                    <a:ext cx="51476" cy="67231"/>
                  </a:xfrm>
                  <a:custGeom>
                    <a:avLst/>
                    <a:gdLst/>
                    <a:ahLst/>
                    <a:cxnLst/>
                    <a:rect l="l" t="t" r="r" b="b"/>
                    <a:pathLst>
                      <a:path w="2150" h="2808" extrusionOk="0">
                        <a:moveTo>
                          <a:pt x="280" y="0"/>
                        </a:moveTo>
                        <a:cubicBezTo>
                          <a:pt x="183" y="49"/>
                          <a:pt x="92" y="97"/>
                          <a:pt x="1" y="144"/>
                        </a:cubicBezTo>
                        <a:cubicBezTo>
                          <a:pt x="414" y="1102"/>
                          <a:pt x="948" y="1995"/>
                          <a:pt x="1577" y="2807"/>
                        </a:cubicBezTo>
                        <a:cubicBezTo>
                          <a:pt x="1784" y="2557"/>
                          <a:pt x="1971" y="2298"/>
                          <a:pt x="2149" y="2033"/>
                        </a:cubicBezTo>
                        <a:cubicBezTo>
                          <a:pt x="1462" y="1419"/>
                          <a:pt x="832" y="741"/>
                          <a:pt x="280" y="0"/>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003;p48"/>
                  <p:cNvSpPr/>
                  <p:nvPr/>
                </p:nvSpPr>
                <p:spPr>
                  <a:xfrm>
                    <a:off x="5763080" y="871323"/>
                    <a:ext cx="401492" cy="101037"/>
                  </a:xfrm>
                  <a:custGeom>
                    <a:avLst/>
                    <a:gdLst/>
                    <a:ahLst/>
                    <a:cxnLst/>
                    <a:rect l="l" t="t" r="r" b="b"/>
                    <a:pathLst>
                      <a:path w="16769" h="4220" extrusionOk="0">
                        <a:moveTo>
                          <a:pt x="15870" y="0"/>
                        </a:moveTo>
                        <a:cubicBezTo>
                          <a:pt x="14899" y="821"/>
                          <a:pt x="13808" y="1509"/>
                          <a:pt x="12630" y="2038"/>
                        </a:cubicBezTo>
                        <a:cubicBezTo>
                          <a:pt x="12880" y="2220"/>
                          <a:pt x="13131" y="2407"/>
                          <a:pt x="13384" y="2580"/>
                        </a:cubicBezTo>
                        <a:cubicBezTo>
                          <a:pt x="13592" y="2720"/>
                          <a:pt x="13870" y="2855"/>
                          <a:pt x="14187" y="2970"/>
                        </a:cubicBezTo>
                        <a:cubicBezTo>
                          <a:pt x="15163" y="2269"/>
                          <a:pt x="16037" y="1422"/>
                          <a:pt x="16768" y="461"/>
                        </a:cubicBezTo>
                        <a:cubicBezTo>
                          <a:pt x="16509" y="264"/>
                          <a:pt x="16201" y="115"/>
                          <a:pt x="15870" y="0"/>
                        </a:cubicBezTo>
                        <a:close/>
                        <a:moveTo>
                          <a:pt x="934" y="2869"/>
                        </a:moveTo>
                        <a:cubicBezTo>
                          <a:pt x="808" y="2869"/>
                          <a:pt x="688" y="2874"/>
                          <a:pt x="564" y="2893"/>
                        </a:cubicBezTo>
                        <a:cubicBezTo>
                          <a:pt x="371" y="2926"/>
                          <a:pt x="174" y="2994"/>
                          <a:pt x="1" y="3095"/>
                        </a:cubicBezTo>
                        <a:cubicBezTo>
                          <a:pt x="621" y="3527"/>
                          <a:pt x="1289" y="3902"/>
                          <a:pt x="1986" y="4215"/>
                        </a:cubicBezTo>
                        <a:cubicBezTo>
                          <a:pt x="2307" y="4046"/>
                          <a:pt x="2629" y="3878"/>
                          <a:pt x="2986" y="3811"/>
                        </a:cubicBezTo>
                        <a:cubicBezTo>
                          <a:pt x="3115" y="3791"/>
                          <a:pt x="3240" y="3782"/>
                          <a:pt x="3370" y="3782"/>
                        </a:cubicBezTo>
                        <a:cubicBezTo>
                          <a:pt x="3798" y="3782"/>
                          <a:pt x="4239" y="3893"/>
                          <a:pt x="4672" y="4003"/>
                        </a:cubicBezTo>
                        <a:cubicBezTo>
                          <a:pt x="5109" y="4108"/>
                          <a:pt x="5537" y="4219"/>
                          <a:pt x="5941" y="4219"/>
                        </a:cubicBezTo>
                        <a:cubicBezTo>
                          <a:pt x="6253" y="4219"/>
                          <a:pt x="6551" y="4157"/>
                          <a:pt x="6825" y="3979"/>
                        </a:cubicBezTo>
                        <a:cubicBezTo>
                          <a:pt x="7109" y="3797"/>
                          <a:pt x="7296" y="3532"/>
                          <a:pt x="7450" y="3234"/>
                        </a:cubicBezTo>
                        <a:lnTo>
                          <a:pt x="7450" y="3234"/>
                        </a:lnTo>
                        <a:cubicBezTo>
                          <a:pt x="7300" y="3239"/>
                          <a:pt x="7156" y="3239"/>
                          <a:pt x="7007" y="3239"/>
                        </a:cubicBezTo>
                        <a:cubicBezTo>
                          <a:pt x="6210" y="3239"/>
                          <a:pt x="5426" y="3172"/>
                          <a:pt x="4667" y="3042"/>
                        </a:cubicBezTo>
                        <a:cubicBezTo>
                          <a:pt x="4341" y="3215"/>
                          <a:pt x="3942" y="3301"/>
                          <a:pt x="3558" y="3301"/>
                        </a:cubicBezTo>
                        <a:cubicBezTo>
                          <a:pt x="3465" y="3301"/>
                          <a:pt x="3379" y="3296"/>
                          <a:pt x="3292" y="3287"/>
                        </a:cubicBezTo>
                        <a:cubicBezTo>
                          <a:pt x="2495" y="3196"/>
                          <a:pt x="1722" y="2869"/>
                          <a:pt x="934" y="2869"/>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004;p48"/>
                  <p:cNvSpPr/>
                  <p:nvPr/>
                </p:nvSpPr>
                <p:spPr>
                  <a:xfrm>
                    <a:off x="5882625" y="935512"/>
                    <a:ext cx="179305" cy="62370"/>
                  </a:xfrm>
                  <a:custGeom>
                    <a:avLst/>
                    <a:gdLst/>
                    <a:ahLst/>
                    <a:cxnLst/>
                    <a:rect l="l" t="t" r="r" b="b"/>
                    <a:pathLst>
                      <a:path w="7489" h="2605" extrusionOk="0">
                        <a:moveTo>
                          <a:pt x="5898" y="1"/>
                        </a:moveTo>
                        <a:cubicBezTo>
                          <a:pt x="5638" y="78"/>
                          <a:pt x="5374" y="149"/>
                          <a:pt x="5104" y="207"/>
                        </a:cubicBezTo>
                        <a:cubicBezTo>
                          <a:pt x="4441" y="655"/>
                          <a:pt x="4081" y="1658"/>
                          <a:pt x="3322" y="2043"/>
                        </a:cubicBezTo>
                        <a:cubicBezTo>
                          <a:pt x="3034" y="2187"/>
                          <a:pt x="2717" y="2226"/>
                          <a:pt x="2389" y="2226"/>
                        </a:cubicBezTo>
                        <a:cubicBezTo>
                          <a:pt x="2187" y="2226"/>
                          <a:pt x="1986" y="2212"/>
                          <a:pt x="1784" y="2192"/>
                        </a:cubicBezTo>
                        <a:cubicBezTo>
                          <a:pt x="1553" y="2172"/>
                          <a:pt x="1318" y="2148"/>
                          <a:pt x="1082" y="2148"/>
                        </a:cubicBezTo>
                        <a:cubicBezTo>
                          <a:pt x="794" y="2148"/>
                          <a:pt x="506" y="2183"/>
                          <a:pt x="237" y="2298"/>
                        </a:cubicBezTo>
                        <a:cubicBezTo>
                          <a:pt x="155" y="2332"/>
                          <a:pt x="73" y="2379"/>
                          <a:pt x="1" y="2442"/>
                        </a:cubicBezTo>
                        <a:cubicBezTo>
                          <a:pt x="655" y="2547"/>
                          <a:pt x="1327" y="2605"/>
                          <a:pt x="2014" y="2605"/>
                        </a:cubicBezTo>
                        <a:cubicBezTo>
                          <a:pt x="3980" y="2605"/>
                          <a:pt x="5840" y="2144"/>
                          <a:pt x="7488" y="1318"/>
                        </a:cubicBezTo>
                        <a:cubicBezTo>
                          <a:pt x="7147" y="683"/>
                          <a:pt x="6523" y="78"/>
                          <a:pt x="5898" y="1"/>
                        </a:cubicBezTo>
                        <a:close/>
                      </a:path>
                    </a:pathLst>
                  </a:custGeom>
                  <a:solidFill>
                    <a:srgbClr val="1F2E56">
                      <a:alpha val="1955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2005;p48"/>
                <p:cNvSpPr/>
                <p:nvPr/>
              </p:nvSpPr>
              <p:spPr>
                <a:xfrm>
                  <a:off x="5505008" y="645151"/>
                  <a:ext cx="860302" cy="150191"/>
                </a:xfrm>
                <a:custGeom>
                  <a:avLst/>
                  <a:gdLst/>
                  <a:ahLst/>
                  <a:cxnLst/>
                  <a:rect l="l" t="t" r="r" b="b"/>
                  <a:pathLst>
                    <a:path w="35932" h="6273" extrusionOk="0">
                      <a:moveTo>
                        <a:pt x="1370" y="2715"/>
                      </a:moveTo>
                      <a:cubicBezTo>
                        <a:pt x="1355" y="2735"/>
                        <a:pt x="1342" y="2748"/>
                        <a:pt x="1342" y="2748"/>
                      </a:cubicBezTo>
                      <a:cubicBezTo>
                        <a:pt x="1331" y="2748"/>
                        <a:pt x="1351" y="2735"/>
                        <a:pt x="1370" y="2715"/>
                      </a:cubicBezTo>
                      <a:close/>
                      <a:moveTo>
                        <a:pt x="30007" y="0"/>
                      </a:moveTo>
                      <a:lnTo>
                        <a:pt x="30007" y="0"/>
                      </a:lnTo>
                      <a:cubicBezTo>
                        <a:pt x="30156" y="721"/>
                        <a:pt x="30242" y="1461"/>
                        <a:pt x="30252" y="2225"/>
                      </a:cubicBezTo>
                      <a:cubicBezTo>
                        <a:pt x="30300" y="2235"/>
                        <a:pt x="30343" y="2244"/>
                        <a:pt x="30391" y="2258"/>
                      </a:cubicBezTo>
                      <a:cubicBezTo>
                        <a:pt x="30497" y="2283"/>
                        <a:pt x="30598" y="2311"/>
                        <a:pt x="30704" y="2340"/>
                      </a:cubicBezTo>
                      <a:cubicBezTo>
                        <a:pt x="30579" y="2355"/>
                        <a:pt x="30454" y="2369"/>
                        <a:pt x="30324" y="2389"/>
                      </a:cubicBezTo>
                      <a:cubicBezTo>
                        <a:pt x="30305" y="2389"/>
                        <a:pt x="30276" y="2393"/>
                        <a:pt x="30256" y="2393"/>
                      </a:cubicBezTo>
                      <a:cubicBezTo>
                        <a:pt x="28907" y="2557"/>
                        <a:pt x="27523" y="2672"/>
                        <a:pt x="26139" y="2768"/>
                      </a:cubicBezTo>
                      <a:cubicBezTo>
                        <a:pt x="24726" y="2874"/>
                        <a:pt x="23307" y="2956"/>
                        <a:pt x="21885" y="3028"/>
                      </a:cubicBezTo>
                      <a:cubicBezTo>
                        <a:pt x="20463" y="3105"/>
                        <a:pt x="19035" y="3158"/>
                        <a:pt x="17613" y="3187"/>
                      </a:cubicBezTo>
                      <a:cubicBezTo>
                        <a:pt x="16185" y="3225"/>
                        <a:pt x="14759" y="3244"/>
                        <a:pt x="13331" y="3254"/>
                      </a:cubicBezTo>
                      <a:cubicBezTo>
                        <a:pt x="12978" y="3255"/>
                        <a:pt x="12625" y="3256"/>
                        <a:pt x="12272" y="3256"/>
                      </a:cubicBezTo>
                      <a:cubicBezTo>
                        <a:pt x="11198" y="3256"/>
                        <a:pt x="10124" y="3248"/>
                        <a:pt x="9054" y="3216"/>
                      </a:cubicBezTo>
                      <a:cubicBezTo>
                        <a:pt x="7930" y="3181"/>
                        <a:pt x="6805" y="3143"/>
                        <a:pt x="5690" y="3061"/>
                      </a:cubicBezTo>
                      <a:cubicBezTo>
                        <a:pt x="5397" y="3037"/>
                        <a:pt x="5099" y="3014"/>
                        <a:pt x="4806" y="2985"/>
                      </a:cubicBezTo>
                      <a:cubicBezTo>
                        <a:pt x="4110" y="2917"/>
                        <a:pt x="3407" y="2841"/>
                        <a:pt x="2739" y="2715"/>
                      </a:cubicBezTo>
                      <a:cubicBezTo>
                        <a:pt x="2408" y="2653"/>
                        <a:pt x="2081" y="2581"/>
                        <a:pt x="1792" y="2484"/>
                      </a:cubicBezTo>
                      <a:cubicBezTo>
                        <a:pt x="1783" y="2480"/>
                        <a:pt x="1774" y="2480"/>
                        <a:pt x="1764" y="2475"/>
                      </a:cubicBezTo>
                      <a:cubicBezTo>
                        <a:pt x="2038" y="2345"/>
                        <a:pt x="2360" y="2229"/>
                        <a:pt x="2682" y="2129"/>
                      </a:cubicBezTo>
                      <a:cubicBezTo>
                        <a:pt x="3340" y="1923"/>
                        <a:pt x="4032" y="1754"/>
                        <a:pt x="4729" y="1615"/>
                      </a:cubicBezTo>
                      <a:cubicBezTo>
                        <a:pt x="5061" y="1548"/>
                        <a:pt x="5392" y="1490"/>
                        <a:pt x="5724" y="1432"/>
                      </a:cubicBezTo>
                      <a:cubicBezTo>
                        <a:pt x="5747" y="1140"/>
                        <a:pt x="5782" y="851"/>
                        <a:pt x="5829" y="563"/>
                      </a:cubicBezTo>
                      <a:lnTo>
                        <a:pt x="5829" y="563"/>
                      </a:lnTo>
                      <a:cubicBezTo>
                        <a:pt x="5416" y="596"/>
                        <a:pt x="5003" y="634"/>
                        <a:pt x="4589" y="678"/>
                      </a:cubicBezTo>
                      <a:cubicBezTo>
                        <a:pt x="3859" y="759"/>
                        <a:pt x="3129" y="841"/>
                        <a:pt x="2393" y="990"/>
                      </a:cubicBezTo>
                      <a:cubicBezTo>
                        <a:pt x="2019" y="1062"/>
                        <a:pt x="1648" y="1144"/>
                        <a:pt x="1260" y="1278"/>
                      </a:cubicBezTo>
                      <a:cubicBezTo>
                        <a:pt x="1067" y="1351"/>
                        <a:pt x="870" y="1428"/>
                        <a:pt x="649" y="1562"/>
                      </a:cubicBezTo>
                      <a:cubicBezTo>
                        <a:pt x="539" y="1624"/>
                        <a:pt x="419" y="1706"/>
                        <a:pt x="288" y="1845"/>
                      </a:cubicBezTo>
                      <a:cubicBezTo>
                        <a:pt x="260" y="1879"/>
                        <a:pt x="226" y="1918"/>
                        <a:pt x="193" y="1965"/>
                      </a:cubicBezTo>
                      <a:cubicBezTo>
                        <a:pt x="164" y="2009"/>
                        <a:pt x="130" y="2062"/>
                        <a:pt x="106" y="2120"/>
                      </a:cubicBezTo>
                      <a:cubicBezTo>
                        <a:pt x="49" y="2229"/>
                        <a:pt x="9" y="2384"/>
                        <a:pt x="0" y="2542"/>
                      </a:cubicBezTo>
                      <a:cubicBezTo>
                        <a:pt x="0" y="2697"/>
                        <a:pt x="38" y="2855"/>
                        <a:pt x="91" y="2970"/>
                      </a:cubicBezTo>
                      <a:cubicBezTo>
                        <a:pt x="115" y="3028"/>
                        <a:pt x="149" y="3090"/>
                        <a:pt x="173" y="3129"/>
                      </a:cubicBezTo>
                      <a:cubicBezTo>
                        <a:pt x="207" y="3176"/>
                        <a:pt x="235" y="3225"/>
                        <a:pt x="269" y="3254"/>
                      </a:cubicBezTo>
                      <a:cubicBezTo>
                        <a:pt x="390" y="3407"/>
                        <a:pt x="505" y="3498"/>
                        <a:pt x="610" y="3575"/>
                      </a:cubicBezTo>
                      <a:cubicBezTo>
                        <a:pt x="827" y="3729"/>
                        <a:pt x="1019" y="3826"/>
                        <a:pt x="1216" y="3917"/>
                      </a:cubicBezTo>
                      <a:cubicBezTo>
                        <a:pt x="1595" y="4090"/>
                        <a:pt x="1965" y="4219"/>
                        <a:pt x="2331" y="4334"/>
                      </a:cubicBezTo>
                      <a:cubicBezTo>
                        <a:pt x="3061" y="4560"/>
                        <a:pt x="3787" y="4733"/>
                        <a:pt x="4513" y="4888"/>
                      </a:cubicBezTo>
                      <a:cubicBezTo>
                        <a:pt x="5003" y="4988"/>
                        <a:pt x="5483" y="5079"/>
                        <a:pt x="5973" y="5166"/>
                      </a:cubicBezTo>
                      <a:cubicBezTo>
                        <a:pt x="6935" y="5339"/>
                        <a:pt x="7901" y="5478"/>
                        <a:pt x="8872" y="5603"/>
                      </a:cubicBezTo>
                      <a:cubicBezTo>
                        <a:pt x="11779" y="5964"/>
                        <a:pt x="14692" y="6170"/>
                        <a:pt x="17613" y="6243"/>
                      </a:cubicBezTo>
                      <a:cubicBezTo>
                        <a:pt x="18511" y="6261"/>
                        <a:pt x="19411" y="6272"/>
                        <a:pt x="20311" y="6272"/>
                      </a:cubicBezTo>
                      <a:cubicBezTo>
                        <a:pt x="22333" y="6272"/>
                        <a:pt x="24360" y="6215"/>
                        <a:pt x="26388" y="6046"/>
                      </a:cubicBezTo>
                      <a:cubicBezTo>
                        <a:pt x="27537" y="5949"/>
                        <a:pt x="28685" y="5820"/>
                        <a:pt x="29848" y="5647"/>
                      </a:cubicBezTo>
                      <a:cubicBezTo>
                        <a:pt x="30165" y="5598"/>
                        <a:pt x="30482" y="5545"/>
                        <a:pt x="30804" y="5488"/>
                      </a:cubicBezTo>
                      <a:cubicBezTo>
                        <a:pt x="31545" y="5349"/>
                        <a:pt x="32285" y="5199"/>
                        <a:pt x="33059" y="4979"/>
                      </a:cubicBezTo>
                      <a:cubicBezTo>
                        <a:pt x="33443" y="4864"/>
                        <a:pt x="33832" y="4744"/>
                        <a:pt x="34270" y="4556"/>
                      </a:cubicBezTo>
                      <a:cubicBezTo>
                        <a:pt x="34486" y="4455"/>
                        <a:pt x="34712" y="4349"/>
                        <a:pt x="35000" y="4157"/>
                      </a:cubicBezTo>
                      <a:cubicBezTo>
                        <a:pt x="35140" y="4061"/>
                        <a:pt x="35302" y="3941"/>
                        <a:pt x="35490" y="3715"/>
                      </a:cubicBezTo>
                      <a:cubicBezTo>
                        <a:pt x="35539" y="3667"/>
                        <a:pt x="35586" y="3595"/>
                        <a:pt x="35634" y="3522"/>
                      </a:cubicBezTo>
                      <a:cubicBezTo>
                        <a:pt x="35683" y="3455"/>
                        <a:pt x="35735" y="3360"/>
                        <a:pt x="35779" y="3263"/>
                      </a:cubicBezTo>
                      <a:cubicBezTo>
                        <a:pt x="35865" y="3071"/>
                        <a:pt x="35932" y="2806"/>
                        <a:pt x="35932" y="2542"/>
                      </a:cubicBezTo>
                      <a:cubicBezTo>
                        <a:pt x="35932" y="2273"/>
                        <a:pt x="35860" y="2009"/>
                        <a:pt x="35769" y="1821"/>
                      </a:cubicBezTo>
                      <a:cubicBezTo>
                        <a:pt x="35721" y="1725"/>
                        <a:pt x="35668" y="1634"/>
                        <a:pt x="35619" y="1572"/>
                      </a:cubicBezTo>
                      <a:cubicBezTo>
                        <a:pt x="35572" y="1499"/>
                        <a:pt x="35519" y="1428"/>
                        <a:pt x="35475" y="1379"/>
                      </a:cubicBezTo>
                      <a:cubicBezTo>
                        <a:pt x="35284" y="1168"/>
                        <a:pt x="35115" y="1053"/>
                        <a:pt x="34971" y="961"/>
                      </a:cubicBezTo>
                      <a:cubicBezTo>
                        <a:pt x="34683" y="783"/>
                        <a:pt x="34457" y="697"/>
                        <a:pt x="34231" y="615"/>
                      </a:cubicBezTo>
                      <a:cubicBezTo>
                        <a:pt x="33794" y="457"/>
                        <a:pt x="33399" y="375"/>
                        <a:pt x="33006" y="298"/>
                      </a:cubicBezTo>
                      <a:cubicBezTo>
                        <a:pt x="32232" y="153"/>
                        <a:pt x="31482" y="82"/>
                        <a:pt x="30733" y="33"/>
                      </a:cubicBezTo>
                      <a:cubicBezTo>
                        <a:pt x="30493" y="20"/>
                        <a:pt x="30247" y="5"/>
                        <a:pt x="30007" y="0"/>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006;p48"/>
                <p:cNvSpPr/>
                <p:nvPr/>
              </p:nvSpPr>
              <p:spPr>
                <a:xfrm>
                  <a:off x="5796336" y="593015"/>
                  <a:ext cx="94262" cy="36584"/>
                </a:xfrm>
                <a:custGeom>
                  <a:avLst/>
                  <a:gdLst/>
                  <a:ahLst/>
                  <a:cxnLst/>
                  <a:rect l="l" t="t" r="r" b="b"/>
                  <a:pathLst>
                    <a:path w="3937" h="1528" extrusionOk="0">
                      <a:moveTo>
                        <a:pt x="3796" y="1"/>
                      </a:moveTo>
                      <a:cubicBezTo>
                        <a:pt x="3744" y="1"/>
                        <a:pt x="3697" y="33"/>
                        <a:pt x="3682" y="86"/>
                      </a:cubicBezTo>
                      <a:cubicBezTo>
                        <a:pt x="3677" y="86"/>
                        <a:pt x="3653" y="162"/>
                        <a:pt x="3586" y="277"/>
                      </a:cubicBezTo>
                      <a:cubicBezTo>
                        <a:pt x="3489" y="450"/>
                        <a:pt x="3316" y="701"/>
                        <a:pt x="3034" y="907"/>
                      </a:cubicBezTo>
                      <a:cubicBezTo>
                        <a:pt x="2894" y="1013"/>
                        <a:pt x="2726" y="1104"/>
                        <a:pt x="2524" y="1171"/>
                      </a:cubicBezTo>
                      <a:cubicBezTo>
                        <a:pt x="2327" y="1239"/>
                        <a:pt x="2096" y="1277"/>
                        <a:pt x="1827" y="1277"/>
                      </a:cubicBezTo>
                      <a:cubicBezTo>
                        <a:pt x="1462" y="1277"/>
                        <a:pt x="1188" y="1206"/>
                        <a:pt x="976" y="1095"/>
                      </a:cubicBezTo>
                      <a:cubicBezTo>
                        <a:pt x="818" y="1013"/>
                        <a:pt x="698" y="907"/>
                        <a:pt x="601" y="802"/>
                      </a:cubicBezTo>
                      <a:cubicBezTo>
                        <a:pt x="452" y="638"/>
                        <a:pt x="366" y="465"/>
                        <a:pt x="318" y="330"/>
                      </a:cubicBezTo>
                      <a:cubicBezTo>
                        <a:pt x="294" y="264"/>
                        <a:pt x="279" y="206"/>
                        <a:pt x="270" y="168"/>
                      </a:cubicBezTo>
                      <a:cubicBezTo>
                        <a:pt x="266" y="148"/>
                        <a:pt x="260" y="133"/>
                        <a:pt x="260" y="124"/>
                      </a:cubicBezTo>
                      <a:lnTo>
                        <a:pt x="260" y="115"/>
                      </a:lnTo>
                      <a:lnTo>
                        <a:pt x="260" y="110"/>
                      </a:lnTo>
                      <a:cubicBezTo>
                        <a:pt x="251" y="48"/>
                        <a:pt x="198" y="3"/>
                        <a:pt x="134" y="3"/>
                      </a:cubicBezTo>
                      <a:cubicBezTo>
                        <a:pt x="128" y="3"/>
                        <a:pt x="122" y="3"/>
                        <a:pt x="116" y="4"/>
                      </a:cubicBezTo>
                      <a:cubicBezTo>
                        <a:pt x="49" y="13"/>
                        <a:pt x="0" y="76"/>
                        <a:pt x="11" y="144"/>
                      </a:cubicBezTo>
                      <a:cubicBezTo>
                        <a:pt x="11" y="148"/>
                        <a:pt x="25" y="235"/>
                        <a:pt x="68" y="364"/>
                      </a:cubicBezTo>
                      <a:cubicBezTo>
                        <a:pt x="97" y="465"/>
                        <a:pt x="150" y="585"/>
                        <a:pt x="222" y="710"/>
                      </a:cubicBezTo>
                      <a:cubicBezTo>
                        <a:pt x="279" y="807"/>
                        <a:pt x="352" y="907"/>
                        <a:pt x="443" y="998"/>
                      </a:cubicBezTo>
                      <a:cubicBezTo>
                        <a:pt x="577" y="1142"/>
                        <a:pt x="756" y="1277"/>
                        <a:pt x="986" y="1373"/>
                      </a:cubicBezTo>
                      <a:cubicBezTo>
                        <a:pt x="1211" y="1470"/>
                        <a:pt x="1490" y="1528"/>
                        <a:pt x="1827" y="1528"/>
                      </a:cubicBezTo>
                      <a:cubicBezTo>
                        <a:pt x="2226" y="1528"/>
                        <a:pt x="2557" y="1446"/>
                        <a:pt x="2826" y="1315"/>
                      </a:cubicBezTo>
                      <a:cubicBezTo>
                        <a:pt x="3034" y="1224"/>
                        <a:pt x="3201" y="1104"/>
                        <a:pt x="3340" y="980"/>
                      </a:cubicBezTo>
                      <a:cubicBezTo>
                        <a:pt x="3553" y="792"/>
                        <a:pt x="3697" y="590"/>
                        <a:pt x="3783" y="437"/>
                      </a:cubicBezTo>
                      <a:cubicBezTo>
                        <a:pt x="3874" y="283"/>
                        <a:pt x="3913" y="177"/>
                        <a:pt x="3917" y="168"/>
                      </a:cubicBezTo>
                      <a:cubicBezTo>
                        <a:pt x="3937" y="104"/>
                        <a:pt x="3903" y="33"/>
                        <a:pt x="3841" y="9"/>
                      </a:cubicBezTo>
                      <a:cubicBezTo>
                        <a:pt x="3826" y="3"/>
                        <a:pt x="3811" y="1"/>
                        <a:pt x="3796"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007;p48"/>
                <p:cNvSpPr/>
                <p:nvPr/>
              </p:nvSpPr>
              <p:spPr>
                <a:xfrm>
                  <a:off x="5722138" y="581690"/>
                  <a:ext cx="62155" cy="39385"/>
                </a:xfrm>
                <a:custGeom>
                  <a:avLst/>
                  <a:gdLst/>
                  <a:ahLst/>
                  <a:cxnLst/>
                  <a:rect l="l" t="t" r="r" b="b"/>
                  <a:pathLst>
                    <a:path w="2596" h="1645" extrusionOk="0">
                      <a:moveTo>
                        <a:pt x="1298" y="1"/>
                      </a:moveTo>
                      <a:cubicBezTo>
                        <a:pt x="582" y="1"/>
                        <a:pt x="0" y="371"/>
                        <a:pt x="0" y="823"/>
                      </a:cubicBezTo>
                      <a:cubicBezTo>
                        <a:pt x="0" y="1275"/>
                        <a:pt x="582" y="1644"/>
                        <a:pt x="1298" y="1644"/>
                      </a:cubicBezTo>
                      <a:cubicBezTo>
                        <a:pt x="2014" y="1644"/>
                        <a:pt x="2595" y="1275"/>
                        <a:pt x="2595" y="823"/>
                      </a:cubicBezTo>
                      <a:cubicBezTo>
                        <a:pt x="2595" y="371"/>
                        <a:pt x="2014" y="1"/>
                        <a:pt x="1298" y="1"/>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008;p48"/>
                <p:cNvSpPr/>
                <p:nvPr/>
              </p:nvSpPr>
              <p:spPr>
                <a:xfrm>
                  <a:off x="5899767" y="581690"/>
                  <a:ext cx="62155" cy="39385"/>
                </a:xfrm>
                <a:custGeom>
                  <a:avLst/>
                  <a:gdLst/>
                  <a:ahLst/>
                  <a:cxnLst/>
                  <a:rect l="l" t="t" r="r" b="b"/>
                  <a:pathLst>
                    <a:path w="2596" h="1645" extrusionOk="0">
                      <a:moveTo>
                        <a:pt x="1298" y="1"/>
                      </a:moveTo>
                      <a:cubicBezTo>
                        <a:pt x="582" y="1"/>
                        <a:pt x="1" y="371"/>
                        <a:pt x="1" y="823"/>
                      </a:cubicBezTo>
                      <a:cubicBezTo>
                        <a:pt x="1" y="1275"/>
                        <a:pt x="582" y="1644"/>
                        <a:pt x="1298" y="1644"/>
                      </a:cubicBezTo>
                      <a:cubicBezTo>
                        <a:pt x="2015" y="1644"/>
                        <a:pt x="2596" y="1275"/>
                        <a:pt x="2596" y="823"/>
                      </a:cubicBezTo>
                      <a:cubicBezTo>
                        <a:pt x="2596" y="371"/>
                        <a:pt x="2015" y="1"/>
                        <a:pt x="1298" y="1"/>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009;p48"/>
                <p:cNvSpPr/>
                <p:nvPr/>
              </p:nvSpPr>
              <p:spPr>
                <a:xfrm>
                  <a:off x="5748475" y="554659"/>
                  <a:ext cx="29234" cy="40176"/>
                </a:xfrm>
                <a:custGeom>
                  <a:avLst/>
                  <a:gdLst/>
                  <a:ahLst/>
                  <a:cxnLst/>
                  <a:rect l="l" t="t" r="r" b="b"/>
                  <a:pathLst>
                    <a:path w="1221" h="1678" extrusionOk="0">
                      <a:moveTo>
                        <a:pt x="611" y="1"/>
                      </a:moveTo>
                      <a:cubicBezTo>
                        <a:pt x="351" y="1"/>
                        <a:pt x="102" y="351"/>
                        <a:pt x="49" y="812"/>
                      </a:cubicBezTo>
                      <a:cubicBezTo>
                        <a:pt x="1" y="1274"/>
                        <a:pt x="251" y="1678"/>
                        <a:pt x="611" y="1678"/>
                      </a:cubicBezTo>
                      <a:cubicBezTo>
                        <a:pt x="972" y="1678"/>
                        <a:pt x="1221" y="1274"/>
                        <a:pt x="1174" y="812"/>
                      </a:cubicBezTo>
                      <a:cubicBezTo>
                        <a:pt x="1120" y="351"/>
                        <a:pt x="870" y="1"/>
                        <a:pt x="611"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010;p48"/>
                <p:cNvSpPr/>
                <p:nvPr/>
              </p:nvSpPr>
              <p:spPr>
                <a:xfrm>
                  <a:off x="5762385" y="560190"/>
                  <a:ext cx="8308" cy="6345"/>
                </a:xfrm>
                <a:custGeom>
                  <a:avLst/>
                  <a:gdLst/>
                  <a:ahLst/>
                  <a:cxnLst/>
                  <a:rect l="l" t="t" r="r" b="b"/>
                  <a:pathLst>
                    <a:path w="347" h="265" extrusionOk="0">
                      <a:moveTo>
                        <a:pt x="174" y="0"/>
                      </a:moveTo>
                      <a:cubicBezTo>
                        <a:pt x="1" y="0"/>
                        <a:pt x="1" y="264"/>
                        <a:pt x="174" y="264"/>
                      </a:cubicBezTo>
                      <a:cubicBezTo>
                        <a:pt x="347" y="264"/>
                        <a:pt x="347" y="0"/>
                        <a:pt x="174"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011;p48"/>
                <p:cNvSpPr/>
                <p:nvPr/>
              </p:nvSpPr>
              <p:spPr>
                <a:xfrm>
                  <a:off x="5919472" y="560070"/>
                  <a:ext cx="29354" cy="40176"/>
                </a:xfrm>
                <a:custGeom>
                  <a:avLst/>
                  <a:gdLst/>
                  <a:ahLst/>
                  <a:cxnLst/>
                  <a:rect l="l" t="t" r="r" b="b"/>
                  <a:pathLst>
                    <a:path w="1226" h="1678" extrusionOk="0">
                      <a:moveTo>
                        <a:pt x="610" y="1"/>
                      </a:moveTo>
                      <a:cubicBezTo>
                        <a:pt x="355" y="1"/>
                        <a:pt x="105" y="351"/>
                        <a:pt x="53" y="813"/>
                      </a:cubicBezTo>
                      <a:cubicBezTo>
                        <a:pt x="0" y="1274"/>
                        <a:pt x="249" y="1678"/>
                        <a:pt x="610" y="1678"/>
                      </a:cubicBezTo>
                      <a:cubicBezTo>
                        <a:pt x="976" y="1678"/>
                        <a:pt x="1225" y="1274"/>
                        <a:pt x="1172" y="813"/>
                      </a:cubicBezTo>
                      <a:cubicBezTo>
                        <a:pt x="1120" y="351"/>
                        <a:pt x="870" y="1"/>
                        <a:pt x="610"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012;p48"/>
                <p:cNvSpPr/>
                <p:nvPr/>
              </p:nvSpPr>
              <p:spPr>
                <a:xfrm>
                  <a:off x="5933502" y="565601"/>
                  <a:ext cx="8188" cy="6345"/>
                </a:xfrm>
                <a:custGeom>
                  <a:avLst/>
                  <a:gdLst/>
                  <a:ahLst/>
                  <a:cxnLst/>
                  <a:rect l="l" t="t" r="r" b="b"/>
                  <a:pathLst>
                    <a:path w="342" h="265" extrusionOk="0">
                      <a:moveTo>
                        <a:pt x="168" y="0"/>
                      </a:moveTo>
                      <a:cubicBezTo>
                        <a:pt x="0" y="0"/>
                        <a:pt x="0" y="264"/>
                        <a:pt x="168" y="264"/>
                      </a:cubicBezTo>
                      <a:cubicBezTo>
                        <a:pt x="341" y="264"/>
                        <a:pt x="341" y="0"/>
                        <a:pt x="168"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013;p48"/>
                <p:cNvSpPr/>
                <p:nvPr/>
              </p:nvSpPr>
              <p:spPr>
                <a:xfrm>
                  <a:off x="6045098" y="504380"/>
                  <a:ext cx="88037" cy="93807"/>
                </a:xfrm>
                <a:custGeom>
                  <a:avLst/>
                  <a:gdLst/>
                  <a:ahLst/>
                  <a:cxnLst/>
                  <a:rect l="l" t="t" r="r" b="b"/>
                  <a:pathLst>
                    <a:path w="3677" h="3918" extrusionOk="0">
                      <a:moveTo>
                        <a:pt x="1962" y="0"/>
                      </a:moveTo>
                      <a:cubicBezTo>
                        <a:pt x="880" y="0"/>
                        <a:pt x="1" y="876"/>
                        <a:pt x="1" y="1956"/>
                      </a:cubicBezTo>
                      <a:cubicBezTo>
                        <a:pt x="1" y="2019"/>
                        <a:pt x="6" y="2076"/>
                        <a:pt x="10" y="2140"/>
                      </a:cubicBezTo>
                      <a:cubicBezTo>
                        <a:pt x="813" y="1423"/>
                        <a:pt x="1640" y="736"/>
                        <a:pt x="2481" y="68"/>
                      </a:cubicBezTo>
                      <a:cubicBezTo>
                        <a:pt x="2317" y="24"/>
                        <a:pt x="2139" y="0"/>
                        <a:pt x="1962" y="0"/>
                      </a:cubicBezTo>
                      <a:close/>
                      <a:moveTo>
                        <a:pt x="3566" y="836"/>
                      </a:moveTo>
                      <a:cubicBezTo>
                        <a:pt x="2769" y="1457"/>
                        <a:pt x="1842" y="2000"/>
                        <a:pt x="1236" y="2515"/>
                      </a:cubicBezTo>
                      <a:cubicBezTo>
                        <a:pt x="962" y="2735"/>
                        <a:pt x="683" y="2961"/>
                        <a:pt x="361" y="3085"/>
                      </a:cubicBezTo>
                      <a:cubicBezTo>
                        <a:pt x="711" y="3591"/>
                        <a:pt x="1299" y="3917"/>
                        <a:pt x="1962" y="3917"/>
                      </a:cubicBezTo>
                      <a:cubicBezTo>
                        <a:pt x="2197" y="3917"/>
                        <a:pt x="2418" y="3874"/>
                        <a:pt x="2629" y="3802"/>
                      </a:cubicBezTo>
                      <a:cubicBezTo>
                        <a:pt x="2971" y="3451"/>
                        <a:pt x="3255" y="3038"/>
                        <a:pt x="3552" y="2639"/>
                      </a:cubicBezTo>
                      <a:cubicBezTo>
                        <a:pt x="3283" y="2192"/>
                        <a:pt x="2788" y="1956"/>
                        <a:pt x="2101" y="1956"/>
                      </a:cubicBezTo>
                      <a:cubicBezTo>
                        <a:pt x="2913" y="1956"/>
                        <a:pt x="3451" y="1630"/>
                        <a:pt x="3677" y="1015"/>
                      </a:cubicBezTo>
                      <a:cubicBezTo>
                        <a:pt x="3643" y="952"/>
                        <a:pt x="3610" y="894"/>
                        <a:pt x="3566" y="836"/>
                      </a:cubicBezTo>
                      <a:close/>
                    </a:path>
                  </a:pathLst>
                </a:custGeom>
                <a:solidFill>
                  <a:schemeClr val="accent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014;p48"/>
                <p:cNvSpPr/>
                <p:nvPr/>
              </p:nvSpPr>
              <p:spPr>
                <a:xfrm>
                  <a:off x="6108043" y="567564"/>
                  <a:ext cx="25092" cy="27845"/>
                </a:xfrm>
                <a:custGeom>
                  <a:avLst/>
                  <a:gdLst/>
                  <a:ahLst/>
                  <a:cxnLst/>
                  <a:rect l="l" t="t" r="r" b="b"/>
                  <a:pathLst>
                    <a:path w="1048" h="1163" extrusionOk="0">
                      <a:moveTo>
                        <a:pt x="923" y="0"/>
                      </a:moveTo>
                      <a:cubicBezTo>
                        <a:pt x="626" y="399"/>
                        <a:pt x="342" y="812"/>
                        <a:pt x="0" y="1163"/>
                      </a:cubicBezTo>
                      <a:cubicBezTo>
                        <a:pt x="447" y="1000"/>
                        <a:pt x="822" y="673"/>
                        <a:pt x="1048" y="260"/>
                      </a:cubicBezTo>
                      <a:cubicBezTo>
                        <a:pt x="1014" y="169"/>
                        <a:pt x="972" y="77"/>
                        <a:pt x="923" y="0"/>
                      </a:cubicBezTo>
                      <a:close/>
                    </a:path>
                  </a:pathLst>
                </a:custGeom>
                <a:solidFill>
                  <a:srgbClr val="F29807"/>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015;p48"/>
                <p:cNvSpPr/>
                <p:nvPr/>
              </p:nvSpPr>
              <p:spPr>
                <a:xfrm>
                  <a:off x="6045338" y="506008"/>
                  <a:ext cx="85163" cy="72258"/>
                </a:xfrm>
                <a:custGeom>
                  <a:avLst/>
                  <a:gdLst/>
                  <a:ahLst/>
                  <a:cxnLst/>
                  <a:rect l="l" t="t" r="r" b="b"/>
                  <a:pathLst>
                    <a:path w="3557" h="3018" extrusionOk="0">
                      <a:moveTo>
                        <a:pt x="2471" y="0"/>
                      </a:moveTo>
                      <a:cubicBezTo>
                        <a:pt x="1630" y="668"/>
                        <a:pt x="803" y="1355"/>
                        <a:pt x="0" y="2072"/>
                      </a:cubicBezTo>
                      <a:cubicBezTo>
                        <a:pt x="29" y="2422"/>
                        <a:pt x="154" y="2749"/>
                        <a:pt x="351" y="3017"/>
                      </a:cubicBezTo>
                      <a:cubicBezTo>
                        <a:pt x="673" y="2893"/>
                        <a:pt x="952" y="2667"/>
                        <a:pt x="1226" y="2447"/>
                      </a:cubicBezTo>
                      <a:cubicBezTo>
                        <a:pt x="1832" y="1932"/>
                        <a:pt x="2759" y="1389"/>
                        <a:pt x="3556" y="768"/>
                      </a:cubicBezTo>
                      <a:cubicBezTo>
                        <a:pt x="3302" y="399"/>
                        <a:pt x="2917" y="125"/>
                        <a:pt x="2471"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 name="Google Shape;2016;p48"/>
            <p:cNvGrpSpPr/>
            <p:nvPr/>
          </p:nvGrpSpPr>
          <p:grpSpPr>
            <a:xfrm>
              <a:off x="1649875" y="1437184"/>
              <a:ext cx="837998" cy="696328"/>
              <a:chOff x="1649875" y="1437184"/>
              <a:chExt cx="837998" cy="696328"/>
            </a:xfrm>
          </p:grpSpPr>
          <p:grpSp>
            <p:nvGrpSpPr>
              <p:cNvPr id="23" name="Google Shape;2017;p48"/>
              <p:cNvGrpSpPr/>
              <p:nvPr/>
            </p:nvGrpSpPr>
            <p:grpSpPr>
              <a:xfrm>
                <a:off x="1649875" y="1826672"/>
                <a:ext cx="313701" cy="306841"/>
                <a:chOff x="488084" y="3164562"/>
                <a:chExt cx="535235" cy="523530"/>
              </a:xfrm>
            </p:grpSpPr>
            <p:grpSp>
              <p:nvGrpSpPr>
                <p:cNvPr id="52" name="Google Shape;2018;p48"/>
                <p:cNvGrpSpPr/>
                <p:nvPr/>
              </p:nvGrpSpPr>
              <p:grpSpPr>
                <a:xfrm>
                  <a:off x="488084" y="3164562"/>
                  <a:ext cx="535235" cy="523530"/>
                  <a:chOff x="488084" y="3164562"/>
                  <a:chExt cx="535235" cy="523530"/>
                </a:xfrm>
              </p:grpSpPr>
              <p:sp>
                <p:nvSpPr>
                  <p:cNvPr id="54" name="Google Shape;2019;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020;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021;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22;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23;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24;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25;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26;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27;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28;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29;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2030;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031;p48"/>
              <p:cNvGrpSpPr/>
              <p:nvPr/>
            </p:nvGrpSpPr>
            <p:grpSpPr>
              <a:xfrm rot="1030961">
                <a:off x="1847565" y="1464872"/>
                <a:ext cx="219950" cy="215140"/>
                <a:chOff x="488084" y="3164562"/>
                <a:chExt cx="535235" cy="523530"/>
              </a:xfrm>
            </p:grpSpPr>
            <p:grpSp>
              <p:nvGrpSpPr>
                <p:cNvPr id="39" name="Google Shape;2032;p48"/>
                <p:cNvGrpSpPr/>
                <p:nvPr/>
              </p:nvGrpSpPr>
              <p:grpSpPr>
                <a:xfrm>
                  <a:off x="488084" y="3164562"/>
                  <a:ext cx="535235" cy="523530"/>
                  <a:chOff x="488084" y="3164562"/>
                  <a:chExt cx="535235" cy="523530"/>
                </a:xfrm>
              </p:grpSpPr>
              <p:sp>
                <p:nvSpPr>
                  <p:cNvPr id="41" name="Google Shape;2033;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034;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035;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036;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037;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038;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039;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040;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041;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042;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043;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2044;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045;p48"/>
              <p:cNvGrpSpPr/>
              <p:nvPr/>
            </p:nvGrpSpPr>
            <p:grpSpPr>
              <a:xfrm rot="1189650">
                <a:off x="2290824" y="1616759"/>
                <a:ext cx="173420" cy="169628"/>
                <a:chOff x="488084" y="3164562"/>
                <a:chExt cx="535235" cy="523530"/>
              </a:xfrm>
            </p:grpSpPr>
            <p:grpSp>
              <p:nvGrpSpPr>
                <p:cNvPr id="26" name="Google Shape;2046;p48"/>
                <p:cNvGrpSpPr/>
                <p:nvPr/>
              </p:nvGrpSpPr>
              <p:grpSpPr>
                <a:xfrm>
                  <a:off x="488084" y="3164562"/>
                  <a:ext cx="535235" cy="523530"/>
                  <a:chOff x="488084" y="3164562"/>
                  <a:chExt cx="535235" cy="523530"/>
                </a:xfrm>
              </p:grpSpPr>
              <p:sp>
                <p:nvSpPr>
                  <p:cNvPr id="28" name="Google Shape;2047;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048;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049;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050;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051;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052;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053;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054;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055;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056;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057;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058;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32"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kumimoji="0" lang="el-GR" sz="9600" b="1" i="0" u="none" strike="noStrike" kern="0" cap="none" spc="0" normalizeH="0" baseline="0" noProof="0" dirty="0" smtClean="0">
                <a:ln>
                  <a:noFill/>
                </a:ln>
                <a:solidFill>
                  <a:schemeClr val="accent2"/>
                </a:solidFill>
                <a:effectLst/>
                <a:uLnTx/>
                <a:uFillTx/>
                <a:latin typeface="Dosis"/>
                <a:ea typeface="Dosis"/>
                <a:cs typeface="Dosis"/>
                <a:sym typeface="Dosis"/>
              </a:rPr>
              <a:t>3</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233"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234"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ΕΡΕΥΝΗΤΙΚΑ</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ΕΡΩΤΗΜΑΤΑ</a:t>
            </a:r>
            <a:endParaRPr sz="3600" dirty="0">
              <a:solidFill>
                <a:schemeClr val="accent6">
                  <a:lumMod val="50000"/>
                </a:schemeClr>
              </a:solidFill>
              <a:latin typeface="GFS Neohellenic" pitchFamily="2" charset="-95"/>
            </a:endParaRPr>
          </a:p>
        </p:txBody>
      </p:sp>
      <p:sp>
        <p:nvSpPr>
          <p:cNvPr id="461" name="Google Shape;1740;p46"/>
          <p:cNvSpPr txBox="1">
            <a:spLocks/>
          </p:cNvSpPr>
          <p:nvPr/>
        </p:nvSpPr>
        <p:spPr>
          <a:xfrm>
            <a:off x="1187624" y="1275606"/>
            <a:ext cx="7272808"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Το εκπαιδευτικό υλικό διέπεται από τις αρχές και τη μεθοδολογία της ΕξΑΕ;</a:t>
            </a:r>
            <a:endParaRPr kumimoji="0" lang="el-GR" sz="2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62" name="Google Shape;1740;p46"/>
          <p:cNvSpPr txBox="1">
            <a:spLocks/>
          </p:cNvSpPr>
          <p:nvPr/>
        </p:nvSpPr>
        <p:spPr>
          <a:xfrm>
            <a:off x="1187624" y="2211710"/>
            <a:ext cx="7704856"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Το εκπαιδευτικό υλικό έχει δημιουργηθεί σύμφωνα με τις αρχές της Πολυμεσικής Μάθησης;</a:t>
            </a:r>
            <a:endParaRPr kumimoji="0" lang="el-GR" sz="2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63" name="Google Shape;1740;p46"/>
          <p:cNvSpPr txBox="1">
            <a:spLocks/>
          </p:cNvSpPr>
          <p:nvPr/>
        </p:nvSpPr>
        <p:spPr>
          <a:xfrm>
            <a:off x="1187624" y="3219822"/>
            <a:ext cx="7704856"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Ποιες είναι οι απόψεις των μαθητών για το εκπαιδευτικό υλικό;</a:t>
            </a:r>
            <a:endParaRPr kumimoji="0" lang="el-GR" sz="2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64" name="Google Shape;1740;p46"/>
          <p:cNvSpPr txBox="1">
            <a:spLocks/>
          </p:cNvSpPr>
          <p:nvPr/>
        </p:nvSpPr>
        <p:spPr>
          <a:xfrm>
            <a:off x="1187624" y="3939902"/>
            <a:ext cx="7560840"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Σε ποιο βαθμό βελτιώθηκε η επίδοση των μαθητών στα θέματα που πραγματεύεται το εκπαιδευτικό υλικό, μετά από τη μελέτη του;</a:t>
            </a:r>
            <a:endParaRPr kumimoji="0" lang="el-GR" sz="20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465" name="464 - Ορθογώνιο"/>
          <p:cNvSpPr/>
          <p:nvPr/>
        </p:nvSpPr>
        <p:spPr>
          <a:xfrm>
            <a:off x="467544" y="3147814"/>
            <a:ext cx="621363" cy="630942"/>
          </a:xfrm>
          <a:prstGeom prst="rect">
            <a:avLst/>
          </a:prstGeom>
        </p:spPr>
        <p:txBody>
          <a:bodyPr wrap="square">
            <a:spAutoFit/>
          </a:bodyPr>
          <a:lstStyle/>
          <a:p>
            <a:pPr lvl="0">
              <a:buClr>
                <a:schemeClr val="accent1"/>
              </a:buClr>
              <a:buSzPts val="2000"/>
              <a:defRPr/>
            </a:pPr>
            <a:r>
              <a:rPr lang="el-GR" sz="3500" b="1" dirty="0" smtClean="0">
                <a:solidFill>
                  <a:schemeClr val="accent2"/>
                </a:solidFill>
                <a:latin typeface="GFS Neohellenic" pitchFamily="2" charset="-95"/>
                <a:ea typeface="Dosis"/>
                <a:cs typeface="Dosis"/>
                <a:sym typeface="Dosis"/>
              </a:rPr>
              <a:t>γ</a:t>
            </a:r>
            <a:endParaRPr lang="en" sz="3500" b="1" dirty="0">
              <a:solidFill>
                <a:schemeClr val="accent2"/>
              </a:solidFill>
              <a:latin typeface="GFS Neohellenic" pitchFamily="2" charset="-95"/>
              <a:ea typeface="Dosis"/>
              <a:cs typeface="Dosis"/>
              <a:sym typeface="Dosis"/>
            </a:endParaRPr>
          </a:p>
        </p:txBody>
      </p:sp>
      <p:sp>
        <p:nvSpPr>
          <p:cNvPr id="466" name="465 - Ορθογώνιο"/>
          <p:cNvSpPr/>
          <p:nvPr/>
        </p:nvSpPr>
        <p:spPr>
          <a:xfrm>
            <a:off x="467544" y="2211710"/>
            <a:ext cx="621363" cy="630942"/>
          </a:xfrm>
          <a:prstGeom prst="rect">
            <a:avLst/>
          </a:prstGeom>
        </p:spPr>
        <p:txBody>
          <a:bodyPr wrap="square">
            <a:spAutoFit/>
          </a:bodyPr>
          <a:lstStyle/>
          <a:p>
            <a:pPr lvl="0">
              <a:buClr>
                <a:schemeClr val="accent1"/>
              </a:buClr>
              <a:buSzPts val="2000"/>
              <a:defRPr/>
            </a:pPr>
            <a:r>
              <a:rPr lang="el-GR" sz="3500" b="1" dirty="0" smtClean="0">
                <a:solidFill>
                  <a:schemeClr val="accent2"/>
                </a:solidFill>
                <a:latin typeface="GFS Neohellenic" pitchFamily="2" charset="-95"/>
                <a:ea typeface="Dosis"/>
                <a:cs typeface="Dosis"/>
                <a:sym typeface="Dosis"/>
              </a:rPr>
              <a:t>β</a:t>
            </a:r>
            <a:endParaRPr lang="en" sz="3500" b="1" dirty="0">
              <a:solidFill>
                <a:schemeClr val="accent2"/>
              </a:solidFill>
              <a:latin typeface="GFS Neohellenic" pitchFamily="2" charset="-95"/>
              <a:ea typeface="Dosis"/>
              <a:cs typeface="Dosis"/>
              <a:sym typeface="Dosis"/>
            </a:endParaRPr>
          </a:p>
        </p:txBody>
      </p:sp>
      <p:sp>
        <p:nvSpPr>
          <p:cNvPr id="467" name="466 - Ορθογώνιο"/>
          <p:cNvSpPr/>
          <p:nvPr/>
        </p:nvSpPr>
        <p:spPr>
          <a:xfrm>
            <a:off x="467544" y="1275606"/>
            <a:ext cx="621363" cy="630942"/>
          </a:xfrm>
          <a:prstGeom prst="rect">
            <a:avLst/>
          </a:prstGeom>
        </p:spPr>
        <p:txBody>
          <a:bodyPr wrap="square">
            <a:spAutoFit/>
          </a:bodyPr>
          <a:lstStyle/>
          <a:p>
            <a:pPr lvl="0">
              <a:buClr>
                <a:schemeClr val="accent1"/>
              </a:buClr>
              <a:buSzPts val="2000"/>
              <a:defRPr/>
            </a:pPr>
            <a:r>
              <a:rPr lang="el-GR" sz="3500" b="1" dirty="0" smtClean="0">
                <a:solidFill>
                  <a:schemeClr val="accent2"/>
                </a:solidFill>
                <a:latin typeface="GFS Neohellenic" pitchFamily="2" charset="-95"/>
                <a:ea typeface="Dosis"/>
                <a:cs typeface="Dosis"/>
                <a:sym typeface="Dosis"/>
              </a:rPr>
              <a:t>α</a:t>
            </a:r>
            <a:endParaRPr lang="en" sz="3500" b="1" dirty="0">
              <a:solidFill>
                <a:schemeClr val="accent2"/>
              </a:solidFill>
              <a:latin typeface="GFS Neohellenic" pitchFamily="2" charset="-95"/>
              <a:ea typeface="Dosis"/>
              <a:cs typeface="Dosis"/>
              <a:sym typeface="Dosis"/>
            </a:endParaRPr>
          </a:p>
        </p:txBody>
      </p:sp>
      <p:sp>
        <p:nvSpPr>
          <p:cNvPr id="468" name="467 - Ορθογώνιο"/>
          <p:cNvSpPr/>
          <p:nvPr/>
        </p:nvSpPr>
        <p:spPr>
          <a:xfrm>
            <a:off x="467544" y="4011910"/>
            <a:ext cx="621363" cy="630942"/>
          </a:xfrm>
          <a:prstGeom prst="rect">
            <a:avLst/>
          </a:prstGeom>
        </p:spPr>
        <p:txBody>
          <a:bodyPr wrap="square">
            <a:spAutoFit/>
          </a:bodyPr>
          <a:lstStyle/>
          <a:p>
            <a:pPr lvl="0">
              <a:buClr>
                <a:schemeClr val="accent1"/>
              </a:buClr>
              <a:buSzPts val="2000"/>
              <a:defRPr/>
            </a:pPr>
            <a:r>
              <a:rPr lang="el-GR" sz="3500" b="1" dirty="0" smtClean="0">
                <a:solidFill>
                  <a:schemeClr val="accent2"/>
                </a:solidFill>
                <a:latin typeface="GFS Neohellenic" pitchFamily="2" charset="-95"/>
                <a:ea typeface="Dosis"/>
                <a:cs typeface="Dosis"/>
                <a:sym typeface="Dosis"/>
              </a:rPr>
              <a:t>δ</a:t>
            </a:r>
            <a:endParaRPr lang="en" sz="3500" b="1" dirty="0">
              <a:solidFill>
                <a:schemeClr val="accent2"/>
              </a:solidFill>
              <a:latin typeface="GFS Neohellenic" pitchFamily="2" charset="-95"/>
              <a:ea typeface="Dosis"/>
              <a:cs typeface="Dosis"/>
              <a:sym typeface="Dosis"/>
            </a:endParaRPr>
          </a:p>
        </p:txBody>
      </p:sp>
      <p:grpSp>
        <p:nvGrpSpPr>
          <p:cNvPr id="147" name="Google Shape;2059;p48"/>
          <p:cNvGrpSpPr/>
          <p:nvPr/>
        </p:nvGrpSpPr>
        <p:grpSpPr>
          <a:xfrm>
            <a:off x="395536" y="2283718"/>
            <a:ext cx="617775" cy="503481"/>
            <a:chOff x="5610409" y="1420197"/>
            <a:chExt cx="2021788" cy="1662078"/>
          </a:xfrm>
        </p:grpSpPr>
        <p:grpSp>
          <p:nvGrpSpPr>
            <p:cNvPr id="148" name="Google Shape;2060;p48"/>
            <p:cNvGrpSpPr/>
            <p:nvPr/>
          </p:nvGrpSpPr>
          <p:grpSpPr>
            <a:xfrm>
              <a:off x="6823350" y="1420197"/>
              <a:ext cx="808848" cy="669086"/>
              <a:chOff x="6823350" y="1420197"/>
              <a:chExt cx="808848" cy="669086"/>
            </a:xfrm>
          </p:grpSpPr>
          <p:grpSp>
            <p:nvGrpSpPr>
              <p:cNvPr id="188" name="Google Shape;2061;p48"/>
              <p:cNvGrpSpPr/>
              <p:nvPr/>
            </p:nvGrpSpPr>
            <p:grpSpPr>
              <a:xfrm>
                <a:off x="6823350" y="1420197"/>
                <a:ext cx="313701" cy="306841"/>
                <a:chOff x="488084" y="3164562"/>
                <a:chExt cx="535235" cy="523530"/>
              </a:xfrm>
            </p:grpSpPr>
            <p:grpSp>
              <p:nvGrpSpPr>
                <p:cNvPr id="217" name="Google Shape;2062;p48"/>
                <p:cNvGrpSpPr/>
                <p:nvPr/>
              </p:nvGrpSpPr>
              <p:grpSpPr>
                <a:xfrm>
                  <a:off x="488084" y="3164562"/>
                  <a:ext cx="535235" cy="523530"/>
                  <a:chOff x="488084" y="3164562"/>
                  <a:chExt cx="535235" cy="523530"/>
                </a:xfrm>
              </p:grpSpPr>
              <p:sp>
                <p:nvSpPr>
                  <p:cNvPr id="219" name="Google Shape;2063;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064;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065;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066;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067;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068;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069;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070;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071;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072;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073;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 name="Google Shape;2074;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2075;p48"/>
              <p:cNvGrpSpPr/>
              <p:nvPr/>
            </p:nvGrpSpPr>
            <p:grpSpPr>
              <a:xfrm rot="1030961">
                <a:off x="7300840" y="1512509"/>
                <a:ext cx="219950" cy="215140"/>
                <a:chOff x="488084" y="3164562"/>
                <a:chExt cx="535235" cy="523530"/>
              </a:xfrm>
            </p:grpSpPr>
            <p:grpSp>
              <p:nvGrpSpPr>
                <p:cNvPr id="204" name="Google Shape;2076;p48"/>
                <p:cNvGrpSpPr/>
                <p:nvPr/>
              </p:nvGrpSpPr>
              <p:grpSpPr>
                <a:xfrm>
                  <a:off x="488084" y="3164562"/>
                  <a:ext cx="535235" cy="523530"/>
                  <a:chOff x="488084" y="3164562"/>
                  <a:chExt cx="535235" cy="523530"/>
                </a:xfrm>
              </p:grpSpPr>
              <p:sp>
                <p:nvSpPr>
                  <p:cNvPr id="206" name="Google Shape;2077;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8;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79;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80;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081;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082;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083;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084;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085;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086;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087;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5" name="Google Shape;2088;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 name="Google Shape;2089;p48"/>
              <p:cNvGrpSpPr/>
              <p:nvPr/>
            </p:nvGrpSpPr>
            <p:grpSpPr>
              <a:xfrm rot="1189650">
                <a:off x="7435149" y="1895271"/>
                <a:ext cx="173420" cy="169628"/>
                <a:chOff x="488084" y="3164562"/>
                <a:chExt cx="535235" cy="523530"/>
              </a:xfrm>
            </p:grpSpPr>
            <p:grpSp>
              <p:nvGrpSpPr>
                <p:cNvPr id="191" name="Google Shape;2090;p48"/>
                <p:cNvGrpSpPr/>
                <p:nvPr/>
              </p:nvGrpSpPr>
              <p:grpSpPr>
                <a:xfrm>
                  <a:off x="488084" y="3164562"/>
                  <a:ext cx="535235" cy="523530"/>
                  <a:chOff x="488084" y="3164562"/>
                  <a:chExt cx="535235" cy="523530"/>
                </a:xfrm>
              </p:grpSpPr>
              <p:sp>
                <p:nvSpPr>
                  <p:cNvPr id="193" name="Google Shape;2091;p4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092;p4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93;p4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2094;p4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2095;p4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2096;p4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2097;p4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98;p4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99;p4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100;p4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101;p4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 name="Google Shape;2102;p4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49" name="Google Shape;2103;p48"/>
            <p:cNvGrpSpPr/>
            <p:nvPr/>
          </p:nvGrpSpPr>
          <p:grpSpPr>
            <a:xfrm>
              <a:off x="5610409" y="1878492"/>
              <a:ext cx="1775182" cy="1203783"/>
              <a:chOff x="4873192" y="1275236"/>
              <a:chExt cx="1775182" cy="1203783"/>
            </a:xfrm>
          </p:grpSpPr>
          <p:grpSp>
            <p:nvGrpSpPr>
              <p:cNvPr id="150" name="Google Shape;2104;p48"/>
              <p:cNvGrpSpPr/>
              <p:nvPr/>
            </p:nvGrpSpPr>
            <p:grpSpPr>
              <a:xfrm>
                <a:off x="4873192" y="1275236"/>
                <a:ext cx="1775182" cy="1203783"/>
                <a:chOff x="6669303" y="1389965"/>
                <a:chExt cx="985282" cy="668211"/>
              </a:xfrm>
            </p:grpSpPr>
            <p:sp>
              <p:nvSpPr>
                <p:cNvPr id="167" name="Google Shape;2105;p48"/>
                <p:cNvSpPr/>
                <p:nvPr/>
              </p:nvSpPr>
              <p:spPr>
                <a:xfrm>
                  <a:off x="6812096" y="1389965"/>
                  <a:ext cx="668977" cy="668211"/>
                </a:xfrm>
                <a:custGeom>
                  <a:avLst/>
                  <a:gdLst/>
                  <a:ahLst/>
                  <a:cxnLst/>
                  <a:rect l="l" t="t" r="r" b="b"/>
                  <a:pathLst>
                    <a:path w="27941" h="27909" extrusionOk="0">
                      <a:moveTo>
                        <a:pt x="13956" y="1"/>
                      </a:moveTo>
                      <a:cubicBezTo>
                        <a:pt x="12478" y="1"/>
                        <a:pt x="11056" y="235"/>
                        <a:pt x="9718" y="660"/>
                      </a:cubicBezTo>
                      <a:cubicBezTo>
                        <a:pt x="5522" y="2002"/>
                        <a:pt x="2182" y="5278"/>
                        <a:pt x="760" y="9450"/>
                      </a:cubicBezTo>
                      <a:cubicBezTo>
                        <a:pt x="294" y="10814"/>
                        <a:pt x="34" y="12280"/>
                        <a:pt x="19" y="13804"/>
                      </a:cubicBezTo>
                      <a:cubicBezTo>
                        <a:pt x="1" y="15510"/>
                        <a:pt x="289" y="17153"/>
                        <a:pt x="837" y="18668"/>
                      </a:cubicBezTo>
                      <a:cubicBezTo>
                        <a:pt x="894" y="18835"/>
                        <a:pt x="957" y="18999"/>
                        <a:pt x="1024" y="19163"/>
                      </a:cubicBezTo>
                      <a:cubicBezTo>
                        <a:pt x="1092" y="19331"/>
                        <a:pt x="1159" y="19489"/>
                        <a:pt x="1230" y="19653"/>
                      </a:cubicBezTo>
                      <a:cubicBezTo>
                        <a:pt x="1269" y="19735"/>
                        <a:pt x="1303" y="19811"/>
                        <a:pt x="1341" y="19893"/>
                      </a:cubicBezTo>
                      <a:cubicBezTo>
                        <a:pt x="1418" y="20052"/>
                        <a:pt x="1495" y="20205"/>
                        <a:pt x="1576" y="20363"/>
                      </a:cubicBezTo>
                      <a:cubicBezTo>
                        <a:pt x="1653" y="20518"/>
                        <a:pt x="1735" y="20671"/>
                        <a:pt x="1822" y="20825"/>
                      </a:cubicBezTo>
                      <a:cubicBezTo>
                        <a:pt x="1913" y="20974"/>
                        <a:pt x="1999" y="21128"/>
                        <a:pt x="2090" y="21277"/>
                      </a:cubicBezTo>
                      <a:cubicBezTo>
                        <a:pt x="2470" y="21887"/>
                        <a:pt x="2893" y="22468"/>
                        <a:pt x="3359" y="23011"/>
                      </a:cubicBezTo>
                      <a:cubicBezTo>
                        <a:pt x="3456" y="23127"/>
                        <a:pt x="3556" y="23242"/>
                        <a:pt x="3663" y="23357"/>
                      </a:cubicBezTo>
                      <a:cubicBezTo>
                        <a:pt x="3778" y="23488"/>
                        <a:pt x="3898" y="23608"/>
                        <a:pt x="4018" y="23732"/>
                      </a:cubicBezTo>
                      <a:cubicBezTo>
                        <a:pt x="4142" y="23858"/>
                        <a:pt x="4263" y="23978"/>
                        <a:pt x="4393" y="24098"/>
                      </a:cubicBezTo>
                      <a:cubicBezTo>
                        <a:pt x="4517" y="24218"/>
                        <a:pt x="4648" y="24333"/>
                        <a:pt x="4777" y="24448"/>
                      </a:cubicBezTo>
                      <a:cubicBezTo>
                        <a:pt x="4907" y="24564"/>
                        <a:pt x="5042" y="24674"/>
                        <a:pt x="5176" y="24785"/>
                      </a:cubicBezTo>
                      <a:cubicBezTo>
                        <a:pt x="5378" y="24954"/>
                        <a:pt x="5584" y="25112"/>
                        <a:pt x="5796" y="25260"/>
                      </a:cubicBezTo>
                      <a:cubicBezTo>
                        <a:pt x="5868" y="25313"/>
                        <a:pt x="5940" y="25366"/>
                        <a:pt x="6007" y="25415"/>
                      </a:cubicBezTo>
                      <a:cubicBezTo>
                        <a:pt x="6238" y="25573"/>
                        <a:pt x="6473" y="25726"/>
                        <a:pt x="6709" y="25870"/>
                      </a:cubicBezTo>
                      <a:cubicBezTo>
                        <a:pt x="6772" y="25910"/>
                        <a:pt x="6830" y="25943"/>
                        <a:pt x="6892" y="25981"/>
                      </a:cubicBezTo>
                      <a:cubicBezTo>
                        <a:pt x="7493" y="26338"/>
                        <a:pt x="8127" y="26649"/>
                        <a:pt x="8780" y="26908"/>
                      </a:cubicBezTo>
                      <a:cubicBezTo>
                        <a:pt x="8895" y="26957"/>
                        <a:pt x="9011" y="27001"/>
                        <a:pt x="9131" y="27043"/>
                      </a:cubicBezTo>
                      <a:cubicBezTo>
                        <a:pt x="9150" y="27053"/>
                        <a:pt x="9170" y="27063"/>
                        <a:pt x="9188" y="27068"/>
                      </a:cubicBezTo>
                      <a:cubicBezTo>
                        <a:pt x="9304" y="27110"/>
                        <a:pt x="9419" y="27150"/>
                        <a:pt x="9530" y="27188"/>
                      </a:cubicBezTo>
                      <a:cubicBezTo>
                        <a:pt x="9698" y="27241"/>
                        <a:pt x="9866" y="27298"/>
                        <a:pt x="10039" y="27347"/>
                      </a:cubicBezTo>
                      <a:cubicBezTo>
                        <a:pt x="10140" y="27376"/>
                        <a:pt x="10241" y="27404"/>
                        <a:pt x="10337" y="27433"/>
                      </a:cubicBezTo>
                      <a:cubicBezTo>
                        <a:pt x="10452" y="27462"/>
                        <a:pt x="10563" y="27491"/>
                        <a:pt x="10678" y="27520"/>
                      </a:cubicBezTo>
                      <a:cubicBezTo>
                        <a:pt x="10789" y="27543"/>
                        <a:pt x="10900" y="27567"/>
                        <a:pt x="11011" y="27596"/>
                      </a:cubicBezTo>
                      <a:cubicBezTo>
                        <a:pt x="11126" y="27620"/>
                        <a:pt x="11236" y="27640"/>
                        <a:pt x="11351" y="27664"/>
                      </a:cubicBezTo>
                      <a:cubicBezTo>
                        <a:pt x="11697" y="27731"/>
                        <a:pt x="12049" y="27779"/>
                        <a:pt x="12404" y="27822"/>
                      </a:cubicBezTo>
                      <a:cubicBezTo>
                        <a:pt x="12500" y="27831"/>
                        <a:pt x="12596" y="27842"/>
                        <a:pt x="12692" y="27851"/>
                      </a:cubicBezTo>
                      <a:cubicBezTo>
                        <a:pt x="12956" y="27875"/>
                        <a:pt x="13225" y="27895"/>
                        <a:pt x="13495" y="27899"/>
                      </a:cubicBezTo>
                      <a:cubicBezTo>
                        <a:pt x="13606" y="27904"/>
                        <a:pt x="13711" y="27908"/>
                        <a:pt x="13821" y="27908"/>
                      </a:cubicBezTo>
                      <a:lnTo>
                        <a:pt x="14148" y="27908"/>
                      </a:lnTo>
                      <a:cubicBezTo>
                        <a:pt x="14413" y="27904"/>
                        <a:pt x="14673" y="27895"/>
                        <a:pt x="14937" y="27875"/>
                      </a:cubicBezTo>
                      <a:cubicBezTo>
                        <a:pt x="15119" y="27866"/>
                        <a:pt x="15301" y="27846"/>
                        <a:pt x="15484" y="27827"/>
                      </a:cubicBezTo>
                      <a:cubicBezTo>
                        <a:pt x="15758" y="27798"/>
                        <a:pt x="16028" y="27764"/>
                        <a:pt x="16296" y="27716"/>
                      </a:cubicBezTo>
                      <a:cubicBezTo>
                        <a:pt x="16407" y="27697"/>
                        <a:pt x="16523" y="27678"/>
                        <a:pt x="16633" y="27654"/>
                      </a:cubicBezTo>
                      <a:cubicBezTo>
                        <a:pt x="16729" y="27635"/>
                        <a:pt x="16829" y="27616"/>
                        <a:pt x="16931" y="27596"/>
                      </a:cubicBezTo>
                      <a:cubicBezTo>
                        <a:pt x="16955" y="27591"/>
                        <a:pt x="16984" y="27582"/>
                        <a:pt x="17008" y="27577"/>
                      </a:cubicBezTo>
                      <a:cubicBezTo>
                        <a:pt x="17113" y="27553"/>
                        <a:pt x="17215" y="27529"/>
                        <a:pt x="17315" y="27505"/>
                      </a:cubicBezTo>
                      <a:cubicBezTo>
                        <a:pt x="17412" y="27481"/>
                        <a:pt x="17512" y="27456"/>
                        <a:pt x="17614" y="27428"/>
                      </a:cubicBezTo>
                      <a:cubicBezTo>
                        <a:pt x="18180" y="27279"/>
                        <a:pt x="18738" y="27087"/>
                        <a:pt x="19276" y="26866"/>
                      </a:cubicBezTo>
                      <a:cubicBezTo>
                        <a:pt x="19324" y="26842"/>
                        <a:pt x="19377" y="26828"/>
                        <a:pt x="19424" y="26804"/>
                      </a:cubicBezTo>
                      <a:cubicBezTo>
                        <a:pt x="19732" y="26673"/>
                        <a:pt x="20030" y="26529"/>
                        <a:pt x="20329" y="26380"/>
                      </a:cubicBezTo>
                      <a:cubicBezTo>
                        <a:pt x="20420" y="26332"/>
                        <a:pt x="20506" y="26289"/>
                        <a:pt x="20588" y="26241"/>
                      </a:cubicBezTo>
                      <a:cubicBezTo>
                        <a:pt x="20968" y="26039"/>
                        <a:pt x="21333" y="25823"/>
                        <a:pt x="21684" y="25582"/>
                      </a:cubicBezTo>
                      <a:cubicBezTo>
                        <a:pt x="21755" y="25535"/>
                        <a:pt x="21828" y="25486"/>
                        <a:pt x="21899" y="25438"/>
                      </a:cubicBezTo>
                      <a:cubicBezTo>
                        <a:pt x="21972" y="25391"/>
                        <a:pt x="22044" y="25338"/>
                        <a:pt x="22112" y="25289"/>
                      </a:cubicBezTo>
                      <a:cubicBezTo>
                        <a:pt x="22394" y="25087"/>
                        <a:pt x="22673" y="24872"/>
                        <a:pt x="22938" y="24646"/>
                      </a:cubicBezTo>
                      <a:cubicBezTo>
                        <a:pt x="23202" y="24424"/>
                        <a:pt x="23461" y="24193"/>
                        <a:pt x="23711" y="23949"/>
                      </a:cubicBezTo>
                      <a:cubicBezTo>
                        <a:pt x="23836" y="23823"/>
                        <a:pt x="23957" y="23703"/>
                        <a:pt x="24077" y="23579"/>
                      </a:cubicBezTo>
                      <a:cubicBezTo>
                        <a:pt x="24164" y="23488"/>
                        <a:pt x="24255" y="23391"/>
                        <a:pt x="24337" y="23295"/>
                      </a:cubicBezTo>
                      <a:cubicBezTo>
                        <a:pt x="24399" y="23228"/>
                        <a:pt x="24461" y="23155"/>
                        <a:pt x="24523" y="23084"/>
                      </a:cubicBezTo>
                      <a:cubicBezTo>
                        <a:pt x="24836" y="22723"/>
                        <a:pt x="25129" y="22353"/>
                        <a:pt x="25399" y="21964"/>
                      </a:cubicBezTo>
                      <a:cubicBezTo>
                        <a:pt x="25499" y="21820"/>
                        <a:pt x="25595" y="21676"/>
                        <a:pt x="25692" y="21532"/>
                      </a:cubicBezTo>
                      <a:cubicBezTo>
                        <a:pt x="25787" y="21383"/>
                        <a:pt x="25879" y="21239"/>
                        <a:pt x="25970" y="21084"/>
                      </a:cubicBezTo>
                      <a:cubicBezTo>
                        <a:pt x="26148" y="20786"/>
                        <a:pt x="26316" y="20479"/>
                        <a:pt x="26470" y="20161"/>
                      </a:cubicBezTo>
                      <a:cubicBezTo>
                        <a:pt x="26542" y="20023"/>
                        <a:pt x="26610" y="19879"/>
                        <a:pt x="26677" y="19729"/>
                      </a:cubicBezTo>
                      <a:cubicBezTo>
                        <a:pt x="26792" y="19475"/>
                        <a:pt x="26903" y="19216"/>
                        <a:pt x="27003" y="18950"/>
                      </a:cubicBezTo>
                      <a:cubicBezTo>
                        <a:pt x="27580" y="17446"/>
                        <a:pt x="27907" y="15813"/>
                        <a:pt x="27926" y="14106"/>
                      </a:cubicBezTo>
                      <a:cubicBezTo>
                        <a:pt x="27941" y="12852"/>
                        <a:pt x="27786" y="11632"/>
                        <a:pt x="27489" y="10468"/>
                      </a:cubicBezTo>
                      <a:cubicBezTo>
                        <a:pt x="26369" y="6134"/>
                        <a:pt x="23221" y="2607"/>
                        <a:pt x="19107" y="977"/>
                      </a:cubicBezTo>
                      <a:cubicBezTo>
                        <a:pt x="17565" y="363"/>
                        <a:pt x="15884" y="21"/>
                        <a:pt x="14125" y="2"/>
                      </a:cubicBezTo>
                      <a:cubicBezTo>
                        <a:pt x="14069" y="1"/>
                        <a:pt x="14012" y="1"/>
                        <a:pt x="13956"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106;p48"/>
                <p:cNvSpPr/>
                <p:nvPr/>
              </p:nvSpPr>
              <p:spPr>
                <a:xfrm>
                  <a:off x="6830269" y="1405767"/>
                  <a:ext cx="372019" cy="640390"/>
                </a:xfrm>
                <a:custGeom>
                  <a:avLst/>
                  <a:gdLst/>
                  <a:ahLst/>
                  <a:cxnLst/>
                  <a:rect l="l" t="t" r="r" b="b"/>
                  <a:pathLst>
                    <a:path w="15538" h="26747" extrusionOk="0">
                      <a:moveTo>
                        <a:pt x="8959" y="0"/>
                      </a:moveTo>
                      <a:cubicBezTo>
                        <a:pt x="4763" y="1342"/>
                        <a:pt x="1423" y="4618"/>
                        <a:pt x="1" y="8790"/>
                      </a:cubicBezTo>
                      <a:cubicBezTo>
                        <a:pt x="82" y="8919"/>
                        <a:pt x="160" y="9054"/>
                        <a:pt x="236" y="9185"/>
                      </a:cubicBezTo>
                      <a:cubicBezTo>
                        <a:pt x="861" y="10227"/>
                        <a:pt x="1529" y="11312"/>
                        <a:pt x="2558" y="11957"/>
                      </a:cubicBezTo>
                      <a:cubicBezTo>
                        <a:pt x="3494" y="12543"/>
                        <a:pt x="4638" y="12702"/>
                        <a:pt x="5632" y="13187"/>
                      </a:cubicBezTo>
                      <a:cubicBezTo>
                        <a:pt x="10833" y="15719"/>
                        <a:pt x="1919" y="19184"/>
                        <a:pt x="6695" y="21674"/>
                      </a:cubicBezTo>
                      <a:cubicBezTo>
                        <a:pt x="7214" y="21943"/>
                        <a:pt x="7830" y="21963"/>
                        <a:pt x="8396" y="22136"/>
                      </a:cubicBezTo>
                      <a:cubicBezTo>
                        <a:pt x="8837" y="22271"/>
                        <a:pt x="13831" y="26747"/>
                        <a:pt x="15159" y="26747"/>
                      </a:cubicBezTo>
                      <a:cubicBezTo>
                        <a:pt x="15336" y="26747"/>
                        <a:pt x="15448" y="26666"/>
                        <a:pt x="15475" y="26485"/>
                      </a:cubicBezTo>
                      <a:cubicBezTo>
                        <a:pt x="15537" y="26086"/>
                        <a:pt x="15465" y="25793"/>
                        <a:pt x="15321" y="25552"/>
                      </a:cubicBezTo>
                      <a:cubicBezTo>
                        <a:pt x="14903" y="24846"/>
                        <a:pt x="13845" y="24615"/>
                        <a:pt x="13457" y="23693"/>
                      </a:cubicBezTo>
                      <a:cubicBezTo>
                        <a:pt x="12851" y="22246"/>
                        <a:pt x="13885" y="20684"/>
                        <a:pt x="14235" y="19286"/>
                      </a:cubicBezTo>
                      <a:cubicBezTo>
                        <a:pt x="14537" y="18079"/>
                        <a:pt x="14446" y="16604"/>
                        <a:pt x="13452" y="15854"/>
                      </a:cubicBezTo>
                      <a:cubicBezTo>
                        <a:pt x="12678" y="15268"/>
                        <a:pt x="11621" y="15311"/>
                        <a:pt x="10655" y="15200"/>
                      </a:cubicBezTo>
                      <a:cubicBezTo>
                        <a:pt x="9689" y="15095"/>
                        <a:pt x="8584" y="14639"/>
                        <a:pt x="8396" y="13687"/>
                      </a:cubicBezTo>
                      <a:cubicBezTo>
                        <a:pt x="8267" y="12985"/>
                        <a:pt x="8699" y="12308"/>
                        <a:pt x="9170" y="11769"/>
                      </a:cubicBezTo>
                      <a:cubicBezTo>
                        <a:pt x="10237" y="10558"/>
                        <a:pt x="11611" y="9646"/>
                        <a:pt x="12634" y="8396"/>
                      </a:cubicBezTo>
                      <a:cubicBezTo>
                        <a:pt x="13654" y="7147"/>
                        <a:pt x="14283" y="5350"/>
                        <a:pt x="13543" y="3917"/>
                      </a:cubicBezTo>
                      <a:cubicBezTo>
                        <a:pt x="13062" y="2985"/>
                        <a:pt x="10760" y="1154"/>
                        <a:pt x="8959"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107;p48"/>
                <p:cNvSpPr/>
                <p:nvPr/>
              </p:nvSpPr>
              <p:spPr>
                <a:xfrm>
                  <a:off x="7170228" y="1413357"/>
                  <a:ext cx="312234" cy="551156"/>
                </a:xfrm>
                <a:custGeom>
                  <a:avLst/>
                  <a:gdLst/>
                  <a:ahLst/>
                  <a:cxnLst/>
                  <a:rect l="l" t="t" r="r" b="b"/>
                  <a:pathLst>
                    <a:path w="13041" h="23020" extrusionOk="0">
                      <a:moveTo>
                        <a:pt x="4149" y="0"/>
                      </a:moveTo>
                      <a:lnTo>
                        <a:pt x="4149" y="0"/>
                      </a:lnTo>
                      <a:cubicBezTo>
                        <a:pt x="4082" y="519"/>
                        <a:pt x="4184" y="1145"/>
                        <a:pt x="4519" y="1879"/>
                      </a:cubicBezTo>
                      <a:cubicBezTo>
                        <a:pt x="5029" y="3008"/>
                        <a:pt x="5861" y="4162"/>
                        <a:pt x="5539" y="5354"/>
                      </a:cubicBezTo>
                      <a:cubicBezTo>
                        <a:pt x="5308" y="6219"/>
                        <a:pt x="4519" y="6810"/>
                        <a:pt x="3736" y="7247"/>
                      </a:cubicBezTo>
                      <a:cubicBezTo>
                        <a:pt x="2953" y="7690"/>
                        <a:pt x="2102" y="8060"/>
                        <a:pt x="1536" y="8757"/>
                      </a:cubicBezTo>
                      <a:cubicBezTo>
                        <a:pt x="0" y="10631"/>
                        <a:pt x="1195" y="10998"/>
                        <a:pt x="2533" y="10998"/>
                      </a:cubicBezTo>
                      <a:cubicBezTo>
                        <a:pt x="3222" y="10998"/>
                        <a:pt x="3950" y="10901"/>
                        <a:pt x="4361" y="10862"/>
                      </a:cubicBezTo>
                      <a:cubicBezTo>
                        <a:pt x="4448" y="10853"/>
                        <a:pt x="4535" y="10849"/>
                        <a:pt x="4621" y="10849"/>
                      </a:cubicBezTo>
                      <a:cubicBezTo>
                        <a:pt x="6400" y="10849"/>
                        <a:pt x="8002" y="12556"/>
                        <a:pt x="5774" y="14211"/>
                      </a:cubicBezTo>
                      <a:cubicBezTo>
                        <a:pt x="5135" y="14682"/>
                        <a:pt x="4213" y="14883"/>
                        <a:pt x="3900" y="15615"/>
                      </a:cubicBezTo>
                      <a:cubicBezTo>
                        <a:pt x="3654" y="16186"/>
                        <a:pt x="4222" y="18729"/>
                        <a:pt x="4606" y="19262"/>
                      </a:cubicBezTo>
                      <a:cubicBezTo>
                        <a:pt x="5010" y="19829"/>
                        <a:pt x="5591" y="20262"/>
                        <a:pt x="5918" y="20876"/>
                      </a:cubicBezTo>
                      <a:cubicBezTo>
                        <a:pt x="6245" y="21491"/>
                        <a:pt x="6178" y="22414"/>
                        <a:pt x="5539" y="22688"/>
                      </a:cubicBezTo>
                      <a:cubicBezTo>
                        <a:pt x="5837" y="22908"/>
                        <a:pt x="6208" y="23020"/>
                        <a:pt x="6577" y="23020"/>
                      </a:cubicBezTo>
                      <a:cubicBezTo>
                        <a:pt x="6879" y="23020"/>
                        <a:pt x="7180" y="22945"/>
                        <a:pt x="7442" y="22794"/>
                      </a:cubicBezTo>
                      <a:cubicBezTo>
                        <a:pt x="8600" y="22125"/>
                        <a:pt x="8456" y="20060"/>
                        <a:pt x="9046" y="18959"/>
                      </a:cubicBezTo>
                      <a:cubicBezTo>
                        <a:pt x="9590" y="17959"/>
                        <a:pt x="10936" y="16176"/>
                        <a:pt x="9926" y="15081"/>
                      </a:cubicBezTo>
                      <a:cubicBezTo>
                        <a:pt x="9512" y="14634"/>
                        <a:pt x="8926" y="14225"/>
                        <a:pt x="8913" y="13619"/>
                      </a:cubicBezTo>
                      <a:cubicBezTo>
                        <a:pt x="8898" y="13067"/>
                        <a:pt x="9403" y="12610"/>
                        <a:pt x="9940" y="12490"/>
                      </a:cubicBezTo>
                      <a:cubicBezTo>
                        <a:pt x="10032" y="12469"/>
                        <a:pt x="10135" y="12461"/>
                        <a:pt x="10246" y="12461"/>
                      </a:cubicBezTo>
                      <a:cubicBezTo>
                        <a:pt x="10444" y="12461"/>
                        <a:pt x="10668" y="12487"/>
                        <a:pt x="10902" y="12514"/>
                      </a:cubicBezTo>
                      <a:cubicBezTo>
                        <a:pt x="11130" y="12538"/>
                        <a:pt x="11366" y="12563"/>
                        <a:pt x="11592" y="12563"/>
                      </a:cubicBezTo>
                      <a:cubicBezTo>
                        <a:pt x="11956" y="12563"/>
                        <a:pt x="12294" y="12499"/>
                        <a:pt x="12531" y="12264"/>
                      </a:cubicBezTo>
                      <a:cubicBezTo>
                        <a:pt x="12603" y="12197"/>
                        <a:pt x="12666" y="12111"/>
                        <a:pt x="12713" y="12010"/>
                      </a:cubicBezTo>
                      <a:cubicBezTo>
                        <a:pt x="13040" y="11347"/>
                        <a:pt x="12406" y="10246"/>
                        <a:pt x="12531" y="9491"/>
                      </a:cubicBezTo>
                      <a:cubicBezTo>
                        <a:pt x="11411" y="5157"/>
                        <a:pt x="8263" y="1630"/>
                        <a:pt x="4149"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108;p48"/>
                <p:cNvSpPr/>
                <p:nvPr/>
              </p:nvSpPr>
              <p:spPr>
                <a:xfrm>
                  <a:off x="6833836" y="1841736"/>
                  <a:ext cx="624803" cy="216440"/>
                </a:xfrm>
                <a:custGeom>
                  <a:avLst/>
                  <a:gdLst/>
                  <a:ahLst/>
                  <a:cxnLst/>
                  <a:rect l="l" t="t" r="r" b="b"/>
                  <a:pathLst>
                    <a:path w="26096" h="9040" extrusionOk="0">
                      <a:moveTo>
                        <a:pt x="0" y="1"/>
                      </a:moveTo>
                      <a:cubicBezTo>
                        <a:pt x="80" y="210"/>
                        <a:pt x="166" y="420"/>
                        <a:pt x="254" y="626"/>
                      </a:cubicBezTo>
                      <a:lnTo>
                        <a:pt x="254" y="626"/>
                      </a:lnTo>
                      <a:cubicBezTo>
                        <a:pt x="207" y="517"/>
                        <a:pt x="162" y="408"/>
                        <a:pt x="116" y="294"/>
                      </a:cubicBezTo>
                      <a:cubicBezTo>
                        <a:pt x="78" y="197"/>
                        <a:pt x="40" y="96"/>
                        <a:pt x="0" y="1"/>
                      </a:cubicBezTo>
                      <a:close/>
                      <a:moveTo>
                        <a:pt x="254" y="626"/>
                      </a:moveTo>
                      <a:cubicBezTo>
                        <a:pt x="276" y="679"/>
                        <a:pt x="299" y="731"/>
                        <a:pt x="322" y="784"/>
                      </a:cubicBezTo>
                      <a:cubicBezTo>
                        <a:pt x="323" y="784"/>
                        <a:pt x="323" y="785"/>
                        <a:pt x="324" y="786"/>
                      </a:cubicBezTo>
                      <a:lnTo>
                        <a:pt x="324" y="786"/>
                      </a:lnTo>
                      <a:cubicBezTo>
                        <a:pt x="300" y="733"/>
                        <a:pt x="277" y="680"/>
                        <a:pt x="254" y="626"/>
                      </a:cubicBezTo>
                      <a:close/>
                      <a:moveTo>
                        <a:pt x="324" y="786"/>
                      </a:moveTo>
                      <a:lnTo>
                        <a:pt x="324" y="786"/>
                      </a:lnTo>
                      <a:cubicBezTo>
                        <a:pt x="330" y="799"/>
                        <a:pt x="336" y="813"/>
                        <a:pt x="342" y="826"/>
                      </a:cubicBezTo>
                      <a:cubicBezTo>
                        <a:pt x="337" y="813"/>
                        <a:pt x="333" y="799"/>
                        <a:pt x="324" y="786"/>
                      </a:cubicBezTo>
                      <a:close/>
                      <a:moveTo>
                        <a:pt x="26095" y="81"/>
                      </a:moveTo>
                      <a:cubicBezTo>
                        <a:pt x="25995" y="347"/>
                        <a:pt x="25884" y="606"/>
                        <a:pt x="25769" y="860"/>
                      </a:cubicBezTo>
                      <a:cubicBezTo>
                        <a:pt x="25762" y="875"/>
                        <a:pt x="25757" y="889"/>
                        <a:pt x="25751" y="904"/>
                      </a:cubicBezTo>
                      <a:lnTo>
                        <a:pt x="25751" y="904"/>
                      </a:lnTo>
                      <a:cubicBezTo>
                        <a:pt x="25873" y="635"/>
                        <a:pt x="25992" y="360"/>
                        <a:pt x="26095" y="81"/>
                      </a:cubicBezTo>
                      <a:close/>
                      <a:moveTo>
                        <a:pt x="25751" y="904"/>
                      </a:moveTo>
                      <a:cubicBezTo>
                        <a:pt x="25749" y="908"/>
                        <a:pt x="25747" y="913"/>
                        <a:pt x="25744" y="917"/>
                      </a:cubicBezTo>
                      <a:cubicBezTo>
                        <a:pt x="25747" y="913"/>
                        <a:pt x="25749" y="908"/>
                        <a:pt x="25751" y="904"/>
                      </a:cubicBezTo>
                      <a:close/>
                      <a:moveTo>
                        <a:pt x="25576" y="1269"/>
                      </a:moveTo>
                      <a:lnTo>
                        <a:pt x="25576" y="1269"/>
                      </a:lnTo>
                      <a:cubicBezTo>
                        <a:pt x="25571" y="1279"/>
                        <a:pt x="25567" y="1283"/>
                        <a:pt x="25562" y="1292"/>
                      </a:cubicBezTo>
                      <a:cubicBezTo>
                        <a:pt x="25558" y="1303"/>
                        <a:pt x="25552" y="1312"/>
                        <a:pt x="25547" y="1321"/>
                      </a:cubicBezTo>
                      <a:cubicBezTo>
                        <a:pt x="25558" y="1307"/>
                        <a:pt x="25567" y="1288"/>
                        <a:pt x="25576" y="1269"/>
                      </a:cubicBezTo>
                      <a:close/>
                      <a:moveTo>
                        <a:pt x="597" y="1360"/>
                      </a:moveTo>
                      <a:cubicBezTo>
                        <a:pt x="630" y="1423"/>
                        <a:pt x="659" y="1480"/>
                        <a:pt x="688" y="1538"/>
                      </a:cubicBezTo>
                      <a:cubicBezTo>
                        <a:pt x="683" y="1523"/>
                        <a:pt x="674" y="1509"/>
                        <a:pt x="668" y="1494"/>
                      </a:cubicBezTo>
                      <a:cubicBezTo>
                        <a:pt x="645" y="1447"/>
                        <a:pt x="621" y="1403"/>
                        <a:pt x="597" y="1360"/>
                      </a:cubicBezTo>
                      <a:close/>
                      <a:moveTo>
                        <a:pt x="25269" y="1855"/>
                      </a:moveTo>
                      <a:cubicBezTo>
                        <a:pt x="25215" y="1950"/>
                        <a:pt x="25159" y="2045"/>
                        <a:pt x="25105" y="2140"/>
                      </a:cubicBezTo>
                      <a:lnTo>
                        <a:pt x="25105" y="2140"/>
                      </a:lnTo>
                      <a:cubicBezTo>
                        <a:pt x="25161" y="2046"/>
                        <a:pt x="25215" y="1951"/>
                        <a:pt x="25269" y="1855"/>
                      </a:cubicBezTo>
                      <a:close/>
                      <a:moveTo>
                        <a:pt x="25105" y="2140"/>
                      </a:moveTo>
                      <a:lnTo>
                        <a:pt x="25105" y="2140"/>
                      </a:lnTo>
                      <a:cubicBezTo>
                        <a:pt x="24979" y="2352"/>
                        <a:pt x="24849" y="2561"/>
                        <a:pt x="24715" y="2766"/>
                      </a:cubicBezTo>
                      <a:lnTo>
                        <a:pt x="24715" y="2766"/>
                      </a:lnTo>
                      <a:cubicBezTo>
                        <a:pt x="24738" y="2732"/>
                        <a:pt x="24761" y="2698"/>
                        <a:pt x="24784" y="2663"/>
                      </a:cubicBezTo>
                      <a:cubicBezTo>
                        <a:pt x="24879" y="2514"/>
                        <a:pt x="24971" y="2370"/>
                        <a:pt x="25062" y="2215"/>
                      </a:cubicBezTo>
                      <a:cubicBezTo>
                        <a:pt x="25076" y="2190"/>
                        <a:pt x="25090" y="2165"/>
                        <a:pt x="25105" y="2140"/>
                      </a:cubicBezTo>
                      <a:close/>
                      <a:moveTo>
                        <a:pt x="24715" y="2766"/>
                      </a:moveTo>
                      <a:cubicBezTo>
                        <a:pt x="24694" y="2797"/>
                        <a:pt x="24674" y="2828"/>
                        <a:pt x="24653" y="2860"/>
                      </a:cubicBezTo>
                      <a:cubicBezTo>
                        <a:pt x="24674" y="2829"/>
                        <a:pt x="24694" y="2798"/>
                        <a:pt x="24715" y="2766"/>
                      </a:cubicBezTo>
                      <a:close/>
                      <a:moveTo>
                        <a:pt x="1386" y="2727"/>
                      </a:moveTo>
                      <a:cubicBezTo>
                        <a:pt x="1712" y="3221"/>
                        <a:pt x="2066" y="3695"/>
                        <a:pt x="2451" y="4147"/>
                      </a:cubicBezTo>
                      <a:lnTo>
                        <a:pt x="2451" y="4142"/>
                      </a:lnTo>
                      <a:cubicBezTo>
                        <a:pt x="2066" y="3695"/>
                        <a:pt x="1712" y="3221"/>
                        <a:pt x="1386" y="2727"/>
                      </a:cubicBezTo>
                      <a:close/>
                      <a:moveTo>
                        <a:pt x="24178" y="3528"/>
                      </a:moveTo>
                      <a:cubicBezTo>
                        <a:pt x="23995" y="3763"/>
                        <a:pt x="23813" y="3989"/>
                        <a:pt x="23615" y="4215"/>
                      </a:cubicBezTo>
                      <a:cubicBezTo>
                        <a:pt x="23553" y="4286"/>
                        <a:pt x="23491" y="4359"/>
                        <a:pt x="23429" y="4426"/>
                      </a:cubicBezTo>
                      <a:cubicBezTo>
                        <a:pt x="23417" y="4440"/>
                        <a:pt x="23407" y="4452"/>
                        <a:pt x="23396" y="4464"/>
                      </a:cubicBezTo>
                      <a:lnTo>
                        <a:pt x="23396" y="4464"/>
                      </a:lnTo>
                      <a:cubicBezTo>
                        <a:pt x="23671" y="4163"/>
                        <a:pt x="23930" y="3850"/>
                        <a:pt x="24178" y="3528"/>
                      </a:cubicBezTo>
                      <a:close/>
                      <a:moveTo>
                        <a:pt x="23396" y="4464"/>
                      </a:moveTo>
                      <a:cubicBezTo>
                        <a:pt x="23385" y="4477"/>
                        <a:pt x="23373" y="4490"/>
                        <a:pt x="23360" y="4503"/>
                      </a:cubicBezTo>
                      <a:cubicBezTo>
                        <a:pt x="23373" y="4490"/>
                        <a:pt x="23385" y="4478"/>
                        <a:pt x="23396" y="4464"/>
                      </a:cubicBezTo>
                      <a:close/>
                      <a:moveTo>
                        <a:pt x="23130" y="4748"/>
                      </a:moveTo>
                      <a:lnTo>
                        <a:pt x="23130" y="4748"/>
                      </a:lnTo>
                      <a:cubicBezTo>
                        <a:pt x="23062" y="4818"/>
                        <a:pt x="22994" y="4888"/>
                        <a:pt x="22926" y="4957"/>
                      </a:cubicBezTo>
                      <a:lnTo>
                        <a:pt x="22926" y="4957"/>
                      </a:lnTo>
                      <a:cubicBezTo>
                        <a:pt x="22995" y="4887"/>
                        <a:pt x="23064" y="4818"/>
                        <a:pt x="23130" y="4748"/>
                      </a:cubicBezTo>
                      <a:close/>
                      <a:moveTo>
                        <a:pt x="22926" y="4957"/>
                      </a:moveTo>
                      <a:lnTo>
                        <a:pt x="22926" y="4957"/>
                      </a:lnTo>
                      <a:cubicBezTo>
                        <a:pt x="22902" y="4982"/>
                        <a:pt x="22877" y="5006"/>
                        <a:pt x="22853" y="5030"/>
                      </a:cubicBezTo>
                      <a:lnTo>
                        <a:pt x="22853" y="5030"/>
                      </a:lnTo>
                      <a:cubicBezTo>
                        <a:pt x="22877" y="5006"/>
                        <a:pt x="22902" y="4982"/>
                        <a:pt x="22926" y="4957"/>
                      </a:cubicBezTo>
                      <a:close/>
                      <a:moveTo>
                        <a:pt x="22853" y="5030"/>
                      </a:moveTo>
                      <a:lnTo>
                        <a:pt x="22853" y="5030"/>
                      </a:lnTo>
                      <a:cubicBezTo>
                        <a:pt x="22834" y="5049"/>
                        <a:pt x="22815" y="5068"/>
                        <a:pt x="22795" y="5087"/>
                      </a:cubicBezTo>
                      <a:lnTo>
                        <a:pt x="22795" y="5087"/>
                      </a:lnTo>
                      <a:cubicBezTo>
                        <a:pt x="22798" y="5085"/>
                        <a:pt x="22801" y="5082"/>
                        <a:pt x="22803" y="5080"/>
                      </a:cubicBezTo>
                      <a:cubicBezTo>
                        <a:pt x="22820" y="5063"/>
                        <a:pt x="22836" y="5047"/>
                        <a:pt x="22853" y="5030"/>
                      </a:cubicBezTo>
                      <a:close/>
                      <a:moveTo>
                        <a:pt x="22795" y="5087"/>
                      </a:moveTo>
                      <a:cubicBezTo>
                        <a:pt x="22760" y="5119"/>
                        <a:pt x="22724" y="5154"/>
                        <a:pt x="22693" y="5185"/>
                      </a:cubicBezTo>
                      <a:cubicBezTo>
                        <a:pt x="22727" y="5153"/>
                        <a:pt x="22761" y="5120"/>
                        <a:pt x="22795" y="5087"/>
                      </a:cubicBezTo>
                      <a:close/>
                      <a:moveTo>
                        <a:pt x="22107" y="5714"/>
                      </a:moveTo>
                      <a:lnTo>
                        <a:pt x="22107" y="5714"/>
                      </a:lnTo>
                      <a:cubicBezTo>
                        <a:pt x="22087" y="5730"/>
                        <a:pt x="22067" y="5747"/>
                        <a:pt x="22047" y="5763"/>
                      </a:cubicBezTo>
                      <a:lnTo>
                        <a:pt x="22047" y="5763"/>
                      </a:lnTo>
                      <a:cubicBezTo>
                        <a:pt x="22067" y="5748"/>
                        <a:pt x="22088" y="5733"/>
                        <a:pt x="22107" y="5714"/>
                      </a:cubicBezTo>
                      <a:close/>
                      <a:moveTo>
                        <a:pt x="22047" y="5763"/>
                      </a:moveTo>
                      <a:cubicBezTo>
                        <a:pt x="22041" y="5768"/>
                        <a:pt x="22035" y="5772"/>
                        <a:pt x="22030" y="5777"/>
                      </a:cubicBezTo>
                      <a:cubicBezTo>
                        <a:pt x="22019" y="5785"/>
                        <a:pt x="22010" y="5794"/>
                        <a:pt x="22000" y="5802"/>
                      </a:cubicBezTo>
                      <a:lnTo>
                        <a:pt x="22000" y="5802"/>
                      </a:lnTo>
                      <a:cubicBezTo>
                        <a:pt x="22015" y="5789"/>
                        <a:pt x="22031" y="5776"/>
                        <a:pt x="22047" y="5763"/>
                      </a:cubicBezTo>
                      <a:close/>
                      <a:moveTo>
                        <a:pt x="22000" y="5802"/>
                      </a:moveTo>
                      <a:cubicBezTo>
                        <a:pt x="21983" y="5817"/>
                        <a:pt x="21965" y="5833"/>
                        <a:pt x="21948" y="5848"/>
                      </a:cubicBezTo>
                      <a:cubicBezTo>
                        <a:pt x="21966" y="5833"/>
                        <a:pt x="21983" y="5818"/>
                        <a:pt x="22000" y="5802"/>
                      </a:cubicBezTo>
                      <a:close/>
                      <a:moveTo>
                        <a:pt x="3908" y="5613"/>
                      </a:moveTo>
                      <a:cubicBezTo>
                        <a:pt x="4028" y="5719"/>
                        <a:pt x="4143" y="5819"/>
                        <a:pt x="4268" y="5916"/>
                      </a:cubicBezTo>
                      <a:cubicBezTo>
                        <a:pt x="4454" y="6071"/>
                        <a:pt x="4643" y="6218"/>
                        <a:pt x="4838" y="6356"/>
                      </a:cubicBezTo>
                      <a:lnTo>
                        <a:pt x="4838" y="6356"/>
                      </a:lnTo>
                      <a:cubicBezTo>
                        <a:pt x="4517" y="6121"/>
                        <a:pt x="4207" y="5873"/>
                        <a:pt x="3908" y="5613"/>
                      </a:cubicBezTo>
                      <a:close/>
                      <a:moveTo>
                        <a:pt x="4838" y="6356"/>
                      </a:moveTo>
                      <a:cubicBezTo>
                        <a:pt x="4875" y="6383"/>
                        <a:pt x="4912" y="6410"/>
                        <a:pt x="4950" y="6437"/>
                      </a:cubicBezTo>
                      <a:lnTo>
                        <a:pt x="4950" y="6437"/>
                      </a:lnTo>
                      <a:cubicBezTo>
                        <a:pt x="4929" y="6422"/>
                        <a:pt x="4909" y="6406"/>
                        <a:pt x="4888" y="6391"/>
                      </a:cubicBezTo>
                      <a:cubicBezTo>
                        <a:pt x="4871" y="6380"/>
                        <a:pt x="4855" y="6368"/>
                        <a:pt x="4838" y="6356"/>
                      </a:cubicBezTo>
                      <a:close/>
                      <a:moveTo>
                        <a:pt x="21352" y="6309"/>
                      </a:moveTo>
                      <a:lnTo>
                        <a:pt x="21352" y="6309"/>
                      </a:lnTo>
                      <a:cubicBezTo>
                        <a:pt x="21215" y="6411"/>
                        <a:pt x="21075" y="6511"/>
                        <a:pt x="20934" y="6608"/>
                      </a:cubicBezTo>
                      <a:lnTo>
                        <a:pt x="20934" y="6608"/>
                      </a:lnTo>
                      <a:cubicBezTo>
                        <a:pt x="20953" y="6595"/>
                        <a:pt x="20972" y="6582"/>
                        <a:pt x="20991" y="6569"/>
                      </a:cubicBezTo>
                      <a:cubicBezTo>
                        <a:pt x="21064" y="6522"/>
                        <a:pt x="21136" y="6469"/>
                        <a:pt x="21204" y="6420"/>
                      </a:cubicBezTo>
                      <a:cubicBezTo>
                        <a:pt x="21256" y="6382"/>
                        <a:pt x="21304" y="6349"/>
                        <a:pt x="21352" y="6309"/>
                      </a:cubicBezTo>
                      <a:close/>
                      <a:moveTo>
                        <a:pt x="20934" y="6608"/>
                      </a:moveTo>
                      <a:cubicBezTo>
                        <a:pt x="20881" y="6643"/>
                        <a:pt x="20828" y="6678"/>
                        <a:pt x="20776" y="6713"/>
                      </a:cubicBezTo>
                      <a:cubicBezTo>
                        <a:pt x="20750" y="6731"/>
                        <a:pt x="20723" y="6749"/>
                        <a:pt x="20697" y="6767"/>
                      </a:cubicBezTo>
                      <a:lnTo>
                        <a:pt x="20697" y="6767"/>
                      </a:lnTo>
                      <a:cubicBezTo>
                        <a:pt x="20777" y="6714"/>
                        <a:pt x="20856" y="6662"/>
                        <a:pt x="20934" y="6608"/>
                      </a:cubicBezTo>
                      <a:close/>
                      <a:moveTo>
                        <a:pt x="20697" y="6767"/>
                      </a:moveTo>
                      <a:cubicBezTo>
                        <a:pt x="20444" y="6933"/>
                        <a:pt x="20185" y="7091"/>
                        <a:pt x="19921" y="7240"/>
                      </a:cubicBezTo>
                      <a:lnTo>
                        <a:pt x="19921" y="7240"/>
                      </a:lnTo>
                      <a:cubicBezTo>
                        <a:pt x="20187" y="7092"/>
                        <a:pt x="20446" y="6936"/>
                        <a:pt x="20697" y="6767"/>
                      </a:cubicBezTo>
                      <a:close/>
                      <a:moveTo>
                        <a:pt x="19921" y="7240"/>
                      </a:moveTo>
                      <a:lnTo>
                        <a:pt x="19921" y="7240"/>
                      </a:lnTo>
                      <a:cubicBezTo>
                        <a:pt x="19842" y="7285"/>
                        <a:pt x="19761" y="7329"/>
                        <a:pt x="19680" y="7372"/>
                      </a:cubicBezTo>
                      <a:cubicBezTo>
                        <a:pt x="19648" y="7390"/>
                        <a:pt x="19616" y="7408"/>
                        <a:pt x="19583" y="7426"/>
                      </a:cubicBezTo>
                      <a:lnTo>
                        <a:pt x="19583" y="7426"/>
                      </a:lnTo>
                      <a:cubicBezTo>
                        <a:pt x="19697" y="7366"/>
                        <a:pt x="19810" y="7304"/>
                        <a:pt x="19921" y="7240"/>
                      </a:cubicBezTo>
                      <a:close/>
                      <a:moveTo>
                        <a:pt x="19583" y="7426"/>
                      </a:moveTo>
                      <a:lnTo>
                        <a:pt x="19583" y="7426"/>
                      </a:lnTo>
                      <a:cubicBezTo>
                        <a:pt x="19567" y="7435"/>
                        <a:pt x="19551" y="7443"/>
                        <a:pt x="19535" y="7451"/>
                      </a:cubicBezTo>
                      <a:lnTo>
                        <a:pt x="19535" y="7451"/>
                      </a:lnTo>
                      <a:cubicBezTo>
                        <a:pt x="19551" y="7443"/>
                        <a:pt x="19567" y="7435"/>
                        <a:pt x="19583" y="7426"/>
                      </a:cubicBezTo>
                      <a:close/>
                      <a:moveTo>
                        <a:pt x="19535" y="7451"/>
                      </a:moveTo>
                      <a:lnTo>
                        <a:pt x="19535" y="7451"/>
                      </a:lnTo>
                      <a:cubicBezTo>
                        <a:pt x="19510" y="7465"/>
                        <a:pt x="19484" y="7478"/>
                        <a:pt x="19459" y="7491"/>
                      </a:cubicBezTo>
                      <a:lnTo>
                        <a:pt x="19459" y="7491"/>
                      </a:lnTo>
                      <a:cubicBezTo>
                        <a:pt x="19484" y="7478"/>
                        <a:pt x="19509" y="7465"/>
                        <a:pt x="19535" y="7451"/>
                      </a:cubicBezTo>
                      <a:close/>
                      <a:moveTo>
                        <a:pt x="19459" y="7491"/>
                      </a:moveTo>
                      <a:cubicBezTo>
                        <a:pt x="19436" y="7503"/>
                        <a:pt x="19414" y="7514"/>
                        <a:pt x="19391" y="7526"/>
                      </a:cubicBezTo>
                      <a:lnTo>
                        <a:pt x="19391" y="7526"/>
                      </a:lnTo>
                      <a:cubicBezTo>
                        <a:pt x="19401" y="7521"/>
                        <a:pt x="19411" y="7516"/>
                        <a:pt x="19421" y="7511"/>
                      </a:cubicBezTo>
                      <a:cubicBezTo>
                        <a:pt x="19433" y="7504"/>
                        <a:pt x="19446" y="7498"/>
                        <a:pt x="19459" y="7491"/>
                      </a:cubicBezTo>
                      <a:close/>
                      <a:moveTo>
                        <a:pt x="4950" y="6437"/>
                      </a:moveTo>
                      <a:lnTo>
                        <a:pt x="4950" y="6437"/>
                      </a:lnTo>
                      <a:cubicBezTo>
                        <a:pt x="5001" y="6474"/>
                        <a:pt x="5052" y="6511"/>
                        <a:pt x="5099" y="6546"/>
                      </a:cubicBezTo>
                      <a:cubicBezTo>
                        <a:pt x="5330" y="6704"/>
                        <a:pt x="5565" y="6857"/>
                        <a:pt x="5801" y="7001"/>
                      </a:cubicBezTo>
                      <a:cubicBezTo>
                        <a:pt x="5864" y="7041"/>
                        <a:pt x="5922" y="7074"/>
                        <a:pt x="5984" y="7112"/>
                      </a:cubicBezTo>
                      <a:cubicBezTo>
                        <a:pt x="6483" y="7408"/>
                        <a:pt x="7005" y="7673"/>
                        <a:pt x="7541" y="7903"/>
                      </a:cubicBezTo>
                      <a:lnTo>
                        <a:pt x="7541" y="7903"/>
                      </a:lnTo>
                      <a:cubicBezTo>
                        <a:pt x="6621" y="7506"/>
                        <a:pt x="5754" y="7013"/>
                        <a:pt x="4950" y="6437"/>
                      </a:cubicBezTo>
                      <a:close/>
                      <a:moveTo>
                        <a:pt x="19391" y="7526"/>
                      </a:moveTo>
                      <a:cubicBezTo>
                        <a:pt x="19102" y="7669"/>
                        <a:pt x="18814" y="7808"/>
                        <a:pt x="18516" y="7935"/>
                      </a:cubicBezTo>
                      <a:cubicBezTo>
                        <a:pt x="18514" y="7936"/>
                        <a:pt x="18512" y="7937"/>
                        <a:pt x="18509" y="7938"/>
                      </a:cubicBezTo>
                      <a:lnTo>
                        <a:pt x="18509" y="7938"/>
                      </a:lnTo>
                      <a:cubicBezTo>
                        <a:pt x="18809" y="7811"/>
                        <a:pt x="19103" y="7673"/>
                        <a:pt x="19391" y="7526"/>
                      </a:cubicBezTo>
                      <a:close/>
                      <a:moveTo>
                        <a:pt x="18509" y="7938"/>
                      </a:moveTo>
                      <a:lnTo>
                        <a:pt x="18509" y="7938"/>
                      </a:lnTo>
                      <a:cubicBezTo>
                        <a:pt x="18492" y="7945"/>
                        <a:pt x="18475" y="7953"/>
                        <a:pt x="18458" y="7960"/>
                      </a:cubicBezTo>
                      <a:lnTo>
                        <a:pt x="18458" y="7960"/>
                      </a:lnTo>
                      <a:cubicBezTo>
                        <a:pt x="18475" y="7953"/>
                        <a:pt x="18493" y="7946"/>
                        <a:pt x="18509" y="7938"/>
                      </a:cubicBezTo>
                      <a:close/>
                      <a:moveTo>
                        <a:pt x="7541" y="7903"/>
                      </a:moveTo>
                      <a:cubicBezTo>
                        <a:pt x="7683" y="7964"/>
                        <a:pt x="7827" y="8023"/>
                        <a:pt x="7971" y="8080"/>
                      </a:cubicBezTo>
                      <a:lnTo>
                        <a:pt x="7971" y="8080"/>
                      </a:lnTo>
                      <a:cubicBezTo>
                        <a:pt x="7938" y="8067"/>
                        <a:pt x="7905" y="8053"/>
                        <a:pt x="7872" y="8039"/>
                      </a:cubicBezTo>
                      <a:cubicBezTo>
                        <a:pt x="7761" y="7995"/>
                        <a:pt x="7651" y="7950"/>
                        <a:pt x="7541" y="7903"/>
                      </a:cubicBezTo>
                      <a:close/>
                      <a:moveTo>
                        <a:pt x="7971" y="8080"/>
                      </a:moveTo>
                      <a:cubicBezTo>
                        <a:pt x="8006" y="8094"/>
                        <a:pt x="8042" y="8108"/>
                        <a:pt x="8077" y="8121"/>
                      </a:cubicBezTo>
                      <a:lnTo>
                        <a:pt x="8077" y="8121"/>
                      </a:lnTo>
                      <a:cubicBezTo>
                        <a:pt x="8042" y="8108"/>
                        <a:pt x="8006" y="8094"/>
                        <a:pt x="7971" y="8080"/>
                      </a:cubicBezTo>
                      <a:close/>
                      <a:moveTo>
                        <a:pt x="8077" y="8121"/>
                      </a:moveTo>
                      <a:cubicBezTo>
                        <a:pt x="8130" y="8141"/>
                        <a:pt x="8183" y="8161"/>
                        <a:pt x="8237" y="8181"/>
                      </a:cubicBezTo>
                      <a:lnTo>
                        <a:pt x="8237" y="8181"/>
                      </a:lnTo>
                      <a:cubicBezTo>
                        <a:pt x="8232" y="8179"/>
                        <a:pt x="8227" y="8177"/>
                        <a:pt x="8223" y="8174"/>
                      </a:cubicBezTo>
                      <a:cubicBezTo>
                        <a:pt x="8174" y="8157"/>
                        <a:pt x="8125" y="8139"/>
                        <a:pt x="8077" y="8121"/>
                      </a:cubicBezTo>
                      <a:close/>
                      <a:moveTo>
                        <a:pt x="8237" y="8181"/>
                      </a:moveTo>
                      <a:cubicBezTo>
                        <a:pt x="8251" y="8188"/>
                        <a:pt x="8266" y="8195"/>
                        <a:pt x="8280" y="8199"/>
                      </a:cubicBezTo>
                      <a:cubicBezTo>
                        <a:pt x="8396" y="8241"/>
                        <a:pt x="8511" y="8281"/>
                        <a:pt x="8622" y="8319"/>
                      </a:cubicBezTo>
                      <a:cubicBezTo>
                        <a:pt x="8790" y="8372"/>
                        <a:pt x="8958" y="8429"/>
                        <a:pt x="9131" y="8478"/>
                      </a:cubicBezTo>
                      <a:cubicBezTo>
                        <a:pt x="9232" y="8507"/>
                        <a:pt x="9333" y="8535"/>
                        <a:pt x="9429" y="8564"/>
                      </a:cubicBezTo>
                      <a:cubicBezTo>
                        <a:pt x="9544" y="8593"/>
                        <a:pt x="9655" y="8622"/>
                        <a:pt x="9770" y="8651"/>
                      </a:cubicBezTo>
                      <a:cubicBezTo>
                        <a:pt x="9803" y="8657"/>
                        <a:pt x="9835" y="8664"/>
                        <a:pt x="9867" y="8671"/>
                      </a:cubicBezTo>
                      <a:lnTo>
                        <a:pt x="9867" y="8671"/>
                      </a:lnTo>
                      <a:cubicBezTo>
                        <a:pt x="9310" y="8540"/>
                        <a:pt x="8766" y="8376"/>
                        <a:pt x="8237" y="8181"/>
                      </a:cubicBezTo>
                      <a:close/>
                      <a:moveTo>
                        <a:pt x="9867" y="8671"/>
                      </a:moveTo>
                      <a:cubicBezTo>
                        <a:pt x="9919" y="8684"/>
                        <a:pt x="9972" y="8696"/>
                        <a:pt x="10024" y="8707"/>
                      </a:cubicBezTo>
                      <a:lnTo>
                        <a:pt x="10024" y="8707"/>
                      </a:lnTo>
                      <a:cubicBezTo>
                        <a:pt x="9972" y="8694"/>
                        <a:pt x="9919" y="8683"/>
                        <a:pt x="9867" y="8671"/>
                      </a:cubicBezTo>
                      <a:close/>
                      <a:moveTo>
                        <a:pt x="18458" y="7960"/>
                      </a:moveTo>
                      <a:cubicBezTo>
                        <a:pt x="18427" y="7971"/>
                        <a:pt x="18397" y="7982"/>
                        <a:pt x="18368" y="7997"/>
                      </a:cubicBezTo>
                      <a:cubicBezTo>
                        <a:pt x="17830" y="8218"/>
                        <a:pt x="17272" y="8410"/>
                        <a:pt x="16706" y="8559"/>
                      </a:cubicBezTo>
                      <a:cubicBezTo>
                        <a:pt x="16604" y="8587"/>
                        <a:pt x="16504" y="8612"/>
                        <a:pt x="16407" y="8636"/>
                      </a:cubicBezTo>
                      <a:cubicBezTo>
                        <a:pt x="16307" y="8660"/>
                        <a:pt x="16205" y="8684"/>
                        <a:pt x="16105" y="8708"/>
                      </a:cubicBezTo>
                      <a:cubicBezTo>
                        <a:pt x="16919" y="8528"/>
                        <a:pt x="17705" y="8276"/>
                        <a:pt x="18458" y="7960"/>
                      </a:cubicBezTo>
                      <a:close/>
                      <a:moveTo>
                        <a:pt x="16100" y="8708"/>
                      </a:moveTo>
                      <a:lnTo>
                        <a:pt x="16100" y="8708"/>
                      </a:lnTo>
                      <a:cubicBezTo>
                        <a:pt x="16094" y="8710"/>
                        <a:pt x="16088" y="8711"/>
                        <a:pt x="16082" y="8712"/>
                      </a:cubicBezTo>
                      <a:lnTo>
                        <a:pt x="16082" y="8712"/>
                      </a:lnTo>
                      <a:cubicBezTo>
                        <a:pt x="16088" y="8711"/>
                        <a:pt x="16094" y="8710"/>
                        <a:pt x="16100" y="8708"/>
                      </a:cubicBezTo>
                      <a:close/>
                      <a:moveTo>
                        <a:pt x="16082" y="8712"/>
                      </a:moveTo>
                      <a:cubicBezTo>
                        <a:pt x="16033" y="8723"/>
                        <a:pt x="15984" y="8734"/>
                        <a:pt x="15935" y="8744"/>
                      </a:cubicBezTo>
                      <a:lnTo>
                        <a:pt x="15935" y="8744"/>
                      </a:lnTo>
                      <a:cubicBezTo>
                        <a:pt x="15964" y="8738"/>
                        <a:pt x="15993" y="8733"/>
                        <a:pt x="16023" y="8727"/>
                      </a:cubicBezTo>
                      <a:cubicBezTo>
                        <a:pt x="16041" y="8723"/>
                        <a:pt x="16062" y="8717"/>
                        <a:pt x="16082" y="8712"/>
                      </a:cubicBezTo>
                      <a:close/>
                      <a:moveTo>
                        <a:pt x="15935" y="8744"/>
                      </a:moveTo>
                      <a:cubicBezTo>
                        <a:pt x="15863" y="8758"/>
                        <a:pt x="15793" y="8771"/>
                        <a:pt x="15725" y="8785"/>
                      </a:cubicBezTo>
                      <a:cubicBezTo>
                        <a:pt x="15700" y="8790"/>
                        <a:pt x="15674" y="8796"/>
                        <a:pt x="15648" y="8801"/>
                      </a:cubicBezTo>
                      <a:lnTo>
                        <a:pt x="15648" y="8801"/>
                      </a:lnTo>
                      <a:cubicBezTo>
                        <a:pt x="15744" y="8783"/>
                        <a:pt x="15839" y="8764"/>
                        <a:pt x="15935" y="8744"/>
                      </a:cubicBezTo>
                      <a:close/>
                      <a:moveTo>
                        <a:pt x="10024" y="8707"/>
                      </a:moveTo>
                      <a:cubicBezTo>
                        <a:pt x="10050" y="8714"/>
                        <a:pt x="10076" y="8720"/>
                        <a:pt x="10103" y="8727"/>
                      </a:cubicBezTo>
                      <a:cubicBezTo>
                        <a:pt x="10218" y="8751"/>
                        <a:pt x="10328" y="8771"/>
                        <a:pt x="10443" y="8795"/>
                      </a:cubicBezTo>
                      <a:cubicBezTo>
                        <a:pt x="10631" y="8831"/>
                        <a:pt x="10820" y="8862"/>
                        <a:pt x="11011" y="8890"/>
                      </a:cubicBezTo>
                      <a:lnTo>
                        <a:pt x="11011" y="8890"/>
                      </a:lnTo>
                      <a:cubicBezTo>
                        <a:pt x="10678" y="8840"/>
                        <a:pt x="10349" y="8779"/>
                        <a:pt x="10024" y="8707"/>
                      </a:cubicBezTo>
                      <a:close/>
                      <a:moveTo>
                        <a:pt x="15648" y="8801"/>
                      </a:moveTo>
                      <a:cubicBezTo>
                        <a:pt x="15355" y="8855"/>
                        <a:pt x="15058" y="8901"/>
                        <a:pt x="14759" y="8937"/>
                      </a:cubicBezTo>
                      <a:lnTo>
                        <a:pt x="14759" y="8937"/>
                      </a:lnTo>
                      <a:cubicBezTo>
                        <a:pt x="14970" y="8913"/>
                        <a:pt x="15180" y="8884"/>
                        <a:pt x="15388" y="8847"/>
                      </a:cubicBezTo>
                      <a:cubicBezTo>
                        <a:pt x="15474" y="8833"/>
                        <a:pt x="15561" y="8818"/>
                        <a:pt x="15648" y="8801"/>
                      </a:cubicBezTo>
                      <a:close/>
                      <a:moveTo>
                        <a:pt x="11011" y="8890"/>
                      </a:moveTo>
                      <a:cubicBezTo>
                        <a:pt x="11154" y="8911"/>
                        <a:pt x="11297" y="8930"/>
                        <a:pt x="11442" y="8946"/>
                      </a:cubicBezTo>
                      <a:lnTo>
                        <a:pt x="11442" y="8946"/>
                      </a:lnTo>
                      <a:cubicBezTo>
                        <a:pt x="11297" y="8929"/>
                        <a:pt x="11154" y="8910"/>
                        <a:pt x="11011" y="8890"/>
                      </a:cubicBezTo>
                      <a:close/>
                      <a:moveTo>
                        <a:pt x="11442" y="8946"/>
                      </a:moveTo>
                      <a:cubicBezTo>
                        <a:pt x="11460" y="8949"/>
                        <a:pt x="11478" y="8951"/>
                        <a:pt x="11496" y="8953"/>
                      </a:cubicBezTo>
                      <a:cubicBezTo>
                        <a:pt x="11505" y="8954"/>
                        <a:pt x="11514" y="8955"/>
                        <a:pt x="11523" y="8956"/>
                      </a:cubicBezTo>
                      <a:lnTo>
                        <a:pt x="11523" y="8956"/>
                      </a:lnTo>
                      <a:cubicBezTo>
                        <a:pt x="11496" y="8953"/>
                        <a:pt x="11469" y="8950"/>
                        <a:pt x="11442" y="8946"/>
                      </a:cubicBezTo>
                      <a:close/>
                      <a:moveTo>
                        <a:pt x="14759" y="8937"/>
                      </a:moveTo>
                      <a:cubicBezTo>
                        <a:pt x="14698" y="8944"/>
                        <a:pt x="14637" y="8951"/>
                        <a:pt x="14576" y="8958"/>
                      </a:cubicBezTo>
                      <a:cubicBezTo>
                        <a:pt x="14509" y="8965"/>
                        <a:pt x="14442" y="8972"/>
                        <a:pt x="14375" y="8979"/>
                      </a:cubicBezTo>
                      <a:lnTo>
                        <a:pt x="14375" y="8979"/>
                      </a:lnTo>
                      <a:cubicBezTo>
                        <a:pt x="14503" y="8967"/>
                        <a:pt x="14631" y="8953"/>
                        <a:pt x="14759" y="8937"/>
                      </a:cubicBezTo>
                      <a:close/>
                      <a:moveTo>
                        <a:pt x="11523" y="8956"/>
                      </a:moveTo>
                      <a:cubicBezTo>
                        <a:pt x="11639" y="8968"/>
                        <a:pt x="11755" y="8980"/>
                        <a:pt x="11872" y="8990"/>
                      </a:cubicBezTo>
                      <a:lnTo>
                        <a:pt x="11872" y="8990"/>
                      </a:lnTo>
                      <a:cubicBezTo>
                        <a:pt x="11842" y="8987"/>
                        <a:pt x="11813" y="8984"/>
                        <a:pt x="11784" y="8982"/>
                      </a:cubicBezTo>
                      <a:cubicBezTo>
                        <a:pt x="11698" y="8973"/>
                        <a:pt x="11610" y="8964"/>
                        <a:pt x="11523" y="8956"/>
                      </a:cubicBezTo>
                      <a:close/>
                      <a:moveTo>
                        <a:pt x="14375" y="8979"/>
                      </a:moveTo>
                      <a:lnTo>
                        <a:pt x="14375" y="8979"/>
                      </a:lnTo>
                      <a:cubicBezTo>
                        <a:pt x="14274" y="8988"/>
                        <a:pt x="14173" y="8996"/>
                        <a:pt x="14071" y="9004"/>
                      </a:cubicBezTo>
                      <a:lnTo>
                        <a:pt x="14071" y="9004"/>
                      </a:lnTo>
                      <a:cubicBezTo>
                        <a:pt x="14172" y="8998"/>
                        <a:pt x="14273" y="8989"/>
                        <a:pt x="14375" y="8979"/>
                      </a:cubicBezTo>
                      <a:close/>
                      <a:moveTo>
                        <a:pt x="14071" y="9004"/>
                      </a:moveTo>
                      <a:cubicBezTo>
                        <a:pt x="14057" y="9005"/>
                        <a:pt x="14043" y="9005"/>
                        <a:pt x="14029" y="9006"/>
                      </a:cubicBezTo>
                      <a:cubicBezTo>
                        <a:pt x="13977" y="9010"/>
                        <a:pt x="13926" y="9013"/>
                        <a:pt x="13876" y="9016"/>
                      </a:cubicBezTo>
                      <a:lnTo>
                        <a:pt x="13876" y="9016"/>
                      </a:lnTo>
                      <a:cubicBezTo>
                        <a:pt x="13941" y="9013"/>
                        <a:pt x="14006" y="9008"/>
                        <a:pt x="14071" y="9004"/>
                      </a:cubicBezTo>
                      <a:close/>
                      <a:moveTo>
                        <a:pt x="11872" y="8990"/>
                      </a:moveTo>
                      <a:lnTo>
                        <a:pt x="11872" y="8990"/>
                      </a:lnTo>
                      <a:cubicBezTo>
                        <a:pt x="12057" y="9006"/>
                        <a:pt x="12245" y="9019"/>
                        <a:pt x="12433" y="9026"/>
                      </a:cubicBezTo>
                      <a:lnTo>
                        <a:pt x="12433" y="9026"/>
                      </a:lnTo>
                      <a:cubicBezTo>
                        <a:pt x="12245" y="9018"/>
                        <a:pt x="12058" y="9005"/>
                        <a:pt x="11872" y="8990"/>
                      </a:cubicBezTo>
                      <a:close/>
                      <a:moveTo>
                        <a:pt x="12433" y="9026"/>
                      </a:moveTo>
                      <a:cubicBezTo>
                        <a:pt x="12544" y="9031"/>
                        <a:pt x="12655" y="9035"/>
                        <a:pt x="12766" y="9037"/>
                      </a:cubicBezTo>
                      <a:lnTo>
                        <a:pt x="12766" y="9037"/>
                      </a:lnTo>
                      <a:cubicBezTo>
                        <a:pt x="12707" y="9035"/>
                        <a:pt x="12648" y="9033"/>
                        <a:pt x="12587" y="9030"/>
                      </a:cubicBezTo>
                      <a:cubicBezTo>
                        <a:pt x="12536" y="9029"/>
                        <a:pt x="12484" y="9028"/>
                        <a:pt x="12433" y="9026"/>
                      </a:cubicBezTo>
                      <a:close/>
                      <a:moveTo>
                        <a:pt x="12766" y="9037"/>
                      </a:moveTo>
                      <a:cubicBezTo>
                        <a:pt x="12815" y="9039"/>
                        <a:pt x="12864" y="9039"/>
                        <a:pt x="12913" y="9039"/>
                      </a:cubicBezTo>
                      <a:cubicBezTo>
                        <a:pt x="12864" y="9039"/>
                        <a:pt x="12815" y="9038"/>
                        <a:pt x="12766" y="9037"/>
                      </a:cubicBezTo>
                      <a:close/>
                      <a:moveTo>
                        <a:pt x="13876" y="9016"/>
                      </a:moveTo>
                      <a:cubicBezTo>
                        <a:pt x="13608" y="9032"/>
                        <a:pt x="13338" y="9039"/>
                        <a:pt x="13067" y="9039"/>
                      </a:cubicBezTo>
                      <a:lnTo>
                        <a:pt x="13240" y="9039"/>
                      </a:lnTo>
                      <a:cubicBezTo>
                        <a:pt x="13454" y="9036"/>
                        <a:pt x="13664" y="9029"/>
                        <a:pt x="13876" y="9016"/>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109;p48"/>
                <p:cNvSpPr/>
                <p:nvPr/>
              </p:nvSpPr>
              <p:spPr>
                <a:xfrm>
                  <a:off x="6832112" y="1836900"/>
                  <a:ext cx="626527" cy="221277"/>
                </a:xfrm>
                <a:custGeom>
                  <a:avLst/>
                  <a:gdLst/>
                  <a:ahLst/>
                  <a:cxnLst/>
                  <a:rect l="l" t="t" r="r" b="b"/>
                  <a:pathLst>
                    <a:path w="26168" h="9242" extrusionOk="0">
                      <a:moveTo>
                        <a:pt x="1" y="1"/>
                      </a:moveTo>
                      <a:lnTo>
                        <a:pt x="1" y="1"/>
                      </a:lnTo>
                      <a:cubicBezTo>
                        <a:pt x="25" y="68"/>
                        <a:pt x="48" y="135"/>
                        <a:pt x="72" y="203"/>
                      </a:cubicBezTo>
                      <a:cubicBezTo>
                        <a:pt x="112" y="298"/>
                        <a:pt x="150" y="399"/>
                        <a:pt x="188" y="496"/>
                      </a:cubicBezTo>
                      <a:cubicBezTo>
                        <a:pt x="256" y="664"/>
                        <a:pt x="323" y="822"/>
                        <a:pt x="394" y="986"/>
                      </a:cubicBezTo>
                      <a:cubicBezTo>
                        <a:pt x="404" y="1000"/>
                        <a:pt x="409" y="1015"/>
                        <a:pt x="414" y="1028"/>
                      </a:cubicBezTo>
                      <a:cubicBezTo>
                        <a:pt x="496" y="1212"/>
                        <a:pt x="582" y="1389"/>
                        <a:pt x="669" y="1562"/>
                      </a:cubicBezTo>
                      <a:cubicBezTo>
                        <a:pt x="693" y="1605"/>
                        <a:pt x="717" y="1649"/>
                        <a:pt x="740" y="1696"/>
                      </a:cubicBezTo>
                      <a:cubicBezTo>
                        <a:pt x="746" y="1711"/>
                        <a:pt x="755" y="1725"/>
                        <a:pt x="760" y="1740"/>
                      </a:cubicBezTo>
                      <a:cubicBezTo>
                        <a:pt x="846" y="1904"/>
                        <a:pt x="933" y="2057"/>
                        <a:pt x="1019" y="2215"/>
                      </a:cubicBezTo>
                      <a:cubicBezTo>
                        <a:pt x="1077" y="2312"/>
                        <a:pt x="1135" y="2412"/>
                        <a:pt x="1192" y="2509"/>
                      </a:cubicBezTo>
                      <a:cubicBezTo>
                        <a:pt x="1274" y="2638"/>
                        <a:pt x="1356" y="2769"/>
                        <a:pt x="1438" y="2898"/>
                      </a:cubicBezTo>
                      <a:cubicBezTo>
                        <a:pt x="1769" y="3403"/>
                        <a:pt x="2130" y="3888"/>
                        <a:pt x="2523" y="4344"/>
                      </a:cubicBezTo>
                      <a:lnTo>
                        <a:pt x="2523" y="4349"/>
                      </a:lnTo>
                      <a:cubicBezTo>
                        <a:pt x="2754" y="4619"/>
                        <a:pt x="2995" y="4878"/>
                        <a:pt x="3244" y="5127"/>
                      </a:cubicBezTo>
                      <a:cubicBezTo>
                        <a:pt x="3312" y="5200"/>
                        <a:pt x="3384" y="5267"/>
                        <a:pt x="3456" y="5340"/>
                      </a:cubicBezTo>
                      <a:cubicBezTo>
                        <a:pt x="3508" y="5387"/>
                        <a:pt x="3561" y="5440"/>
                        <a:pt x="3614" y="5488"/>
                      </a:cubicBezTo>
                      <a:cubicBezTo>
                        <a:pt x="3716" y="5584"/>
                        <a:pt x="3821" y="5675"/>
                        <a:pt x="3927" y="5772"/>
                      </a:cubicBezTo>
                      <a:cubicBezTo>
                        <a:pt x="3946" y="5786"/>
                        <a:pt x="3960" y="5801"/>
                        <a:pt x="3980" y="5815"/>
                      </a:cubicBezTo>
                      <a:cubicBezTo>
                        <a:pt x="4100" y="5921"/>
                        <a:pt x="4215" y="6021"/>
                        <a:pt x="4340" y="6118"/>
                      </a:cubicBezTo>
                      <a:cubicBezTo>
                        <a:pt x="4542" y="6287"/>
                        <a:pt x="4748" y="6445"/>
                        <a:pt x="4960" y="6593"/>
                      </a:cubicBezTo>
                      <a:cubicBezTo>
                        <a:pt x="5032" y="6646"/>
                        <a:pt x="5104" y="6699"/>
                        <a:pt x="5171" y="6748"/>
                      </a:cubicBezTo>
                      <a:cubicBezTo>
                        <a:pt x="5402" y="6906"/>
                        <a:pt x="5637" y="7059"/>
                        <a:pt x="5873" y="7203"/>
                      </a:cubicBezTo>
                      <a:cubicBezTo>
                        <a:pt x="5936" y="7243"/>
                        <a:pt x="5994" y="7276"/>
                        <a:pt x="6056" y="7314"/>
                      </a:cubicBezTo>
                      <a:cubicBezTo>
                        <a:pt x="6657" y="7671"/>
                        <a:pt x="7291" y="7982"/>
                        <a:pt x="7944" y="8241"/>
                      </a:cubicBezTo>
                      <a:cubicBezTo>
                        <a:pt x="8059" y="8290"/>
                        <a:pt x="8175" y="8334"/>
                        <a:pt x="8295" y="8376"/>
                      </a:cubicBezTo>
                      <a:cubicBezTo>
                        <a:pt x="8314" y="8386"/>
                        <a:pt x="8334" y="8396"/>
                        <a:pt x="8352" y="8401"/>
                      </a:cubicBezTo>
                      <a:cubicBezTo>
                        <a:pt x="8468" y="8443"/>
                        <a:pt x="8583" y="8483"/>
                        <a:pt x="8694" y="8521"/>
                      </a:cubicBezTo>
                      <a:cubicBezTo>
                        <a:pt x="8862" y="8574"/>
                        <a:pt x="9030" y="8631"/>
                        <a:pt x="9203" y="8680"/>
                      </a:cubicBezTo>
                      <a:cubicBezTo>
                        <a:pt x="9304" y="8709"/>
                        <a:pt x="9405" y="8737"/>
                        <a:pt x="9501" y="8766"/>
                      </a:cubicBezTo>
                      <a:cubicBezTo>
                        <a:pt x="9616" y="8795"/>
                        <a:pt x="9727" y="8824"/>
                        <a:pt x="9842" y="8853"/>
                      </a:cubicBezTo>
                      <a:cubicBezTo>
                        <a:pt x="9953" y="8876"/>
                        <a:pt x="10064" y="8900"/>
                        <a:pt x="10175" y="8929"/>
                      </a:cubicBezTo>
                      <a:cubicBezTo>
                        <a:pt x="10290" y="8953"/>
                        <a:pt x="10400" y="8973"/>
                        <a:pt x="10515" y="8997"/>
                      </a:cubicBezTo>
                      <a:cubicBezTo>
                        <a:pt x="10861" y="9064"/>
                        <a:pt x="11213" y="9112"/>
                        <a:pt x="11568" y="9155"/>
                      </a:cubicBezTo>
                      <a:cubicBezTo>
                        <a:pt x="11664" y="9164"/>
                        <a:pt x="11760" y="9175"/>
                        <a:pt x="11856" y="9184"/>
                      </a:cubicBezTo>
                      <a:cubicBezTo>
                        <a:pt x="12120" y="9208"/>
                        <a:pt x="12389" y="9228"/>
                        <a:pt x="12659" y="9232"/>
                      </a:cubicBezTo>
                      <a:cubicBezTo>
                        <a:pt x="12770" y="9237"/>
                        <a:pt x="12875" y="9241"/>
                        <a:pt x="12985" y="9241"/>
                      </a:cubicBezTo>
                      <a:lnTo>
                        <a:pt x="13312" y="9241"/>
                      </a:lnTo>
                      <a:cubicBezTo>
                        <a:pt x="13577" y="9237"/>
                        <a:pt x="13837" y="9228"/>
                        <a:pt x="14101" y="9208"/>
                      </a:cubicBezTo>
                      <a:cubicBezTo>
                        <a:pt x="14283" y="9199"/>
                        <a:pt x="14465" y="9179"/>
                        <a:pt x="14648" y="9160"/>
                      </a:cubicBezTo>
                      <a:cubicBezTo>
                        <a:pt x="14922" y="9131"/>
                        <a:pt x="15192" y="9097"/>
                        <a:pt x="15460" y="9049"/>
                      </a:cubicBezTo>
                      <a:cubicBezTo>
                        <a:pt x="15571" y="9030"/>
                        <a:pt x="15687" y="9011"/>
                        <a:pt x="15797" y="8987"/>
                      </a:cubicBezTo>
                      <a:cubicBezTo>
                        <a:pt x="15893" y="8968"/>
                        <a:pt x="15993" y="8949"/>
                        <a:pt x="16095" y="8929"/>
                      </a:cubicBezTo>
                      <a:cubicBezTo>
                        <a:pt x="16119" y="8924"/>
                        <a:pt x="16148" y="8915"/>
                        <a:pt x="16172" y="8910"/>
                      </a:cubicBezTo>
                      <a:lnTo>
                        <a:pt x="16177" y="8910"/>
                      </a:lnTo>
                      <a:cubicBezTo>
                        <a:pt x="16277" y="8886"/>
                        <a:pt x="16379" y="8862"/>
                        <a:pt x="16479" y="8838"/>
                      </a:cubicBezTo>
                      <a:cubicBezTo>
                        <a:pt x="16576" y="8814"/>
                        <a:pt x="16676" y="8789"/>
                        <a:pt x="16778" y="8761"/>
                      </a:cubicBezTo>
                      <a:cubicBezTo>
                        <a:pt x="17344" y="8612"/>
                        <a:pt x="17902" y="8420"/>
                        <a:pt x="18440" y="8199"/>
                      </a:cubicBezTo>
                      <a:cubicBezTo>
                        <a:pt x="18488" y="8175"/>
                        <a:pt x="18541" y="8161"/>
                        <a:pt x="18588" y="8137"/>
                      </a:cubicBezTo>
                      <a:cubicBezTo>
                        <a:pt x="18896" y="8006"/>
                        <a:pt x="19194" y="7862"/>
                        <a:pt x="19493" y="7713"/>
                      </a:cubicBezTo>
                      <a:cubicBezTo>
                        <a:pt x="19584" y="7665"/>
                        <a:pt x="19670" y="7622"/>
                        <a:pt x="19752" y="7574"/>
                      </a:cubicBezTo>
                      <a:cubicBezTo>
                        <a:pt x="20132" y="7372"/>
                        <a:pt x="20497" y="7156"/>
                        <a:pt x="20848" y="6915"/>
                      </a:cubicBezTo>
                      <a:cubicBezTo>
                        <a:pt x="20919" y="6868"/>
                        <a:pt x="20992" y="6819"/>
                        <a:pt x="21063" y="6771"/>
                      </a:cubicBezTo>
                      <a:cubicBezTo>
                        <a:pt x="21136" y="6724"/>
                        <a:pt x="21208" y="6671"/>
                        <a:pt x="21276" y="6622"/>
                      </a:cubicBezTo>
                      <a:cubicBezTo>
                        <a:pt x="21328" y="6584"/>
                        <a:pt x="21376" y="6551"/>
                        <a:pt x="21424" y="6511"/>
                      </a:cubicBezTo>
                      <a:cubicBezTo>
                        <a:pt x="21626" y="6363"/>
                        <a:pt x="21828" y="6209"/>
                        <a:pt x="22020" y="6050"/>
                      </a:cubicBezTo>
                      <a:cubicBezTo>
                        <a:pt x="22048" y="6027"/>
                        <a:pt x="22073" y="6003"/>
                        <a:pt x="22102" y="5979"/>
                      </a:cubicBezTo>
                      <a:cubicBezTo>
                        <a:pt x="22126" y="5959"/>
                        <a:pt x="22155" y="5941"/>
                        <a:pt x="22179" y="5916"/>
                      </a:cubicBezTo>
                      <a:cubicBezTo>
                        <a:pt x="22376" y="5748"/>
                        <a:pt x="22573" y="5570"/>
                        <a:pt x="22765" y="5387"/>
                      </a:cubicBezTo>
                      <a:cubicBezTo>
                        <a:pt x="22798" y="5353"/>
                        <a:pt x="22837" y="5315"/>
                        <a:pt x="22875" y="5282"/>
                      </a:cubicBezTo>
                      <a:cubicBezTo>
                        <a:pt x="22986" y="5171"/>
                        <a:pt x="23097" y="5061"/>
                        <a:pt x="23202" y="4950"/>
                      </a:cubicBezTo>
                      <a:cubicBezTo>
                        <a:pt x="23279" y="4868"/>
                        <a:pt x="23356" y="4787"/>
                        <a:pt x="23432" y="4705"/>
                      </a:cubicBezTo>
                      <a:cubicBezTo>
                        <a:pt x="23457" y="4681"/>
                        <a:pt x="23476" y="4657"/>
                        <a:pt x="23501" y="4628"/>
                      </a:cubicBezTo>
                      <a:cubicBezTo>
                        <a:pt x="23563" y="4561"/>
                        <a:pt x="23625" y="4488"/>
                        <a:pt x="23687" y="4417"/>
                      </a:cubicBezTo>
                      <a:cubicBezTo>
                        <a:pt x="23885" y="4191"/>
                        <a:pt x="24067" y="3965"/>
                        <a:pt x="24250" y="3730"/>
                      </a:cubicBezTo>
                      <a:cubicBezTo>
                        <a:pt x="24413" y="3513"/>
                        <a:pt x="24572" y="3288"/>
                        <a:pt x="24725" y="3062"/>
                      </a:cubicBezTo>
                      <a:cubicBezTo>
                        <a:pt x="24769" y="2994"/>
                        <a:pt x="24812" y="2931"/>
                        <a:pt x="24856" y="2865"/>
                      </a:cubicBezTo>
                      <a:cubicBezTo>
                        <a:pt x="24951" y="2716"/>
                        <a:pt x="25043" y="2572"/>
                        <a:pt x="25134" y="2417"/>
                      </a:cubicBezTo>
                      <a:cubicBezTo>
                        <a:pt x="25202" y="2297"/>
                        <a:pt x="25273" y="2177"/>
                        <a:pt x="25341" y="2057"/>
                      </a:cubicBezTo>
                      <a:cubicBezTo>
                        <a:pt x="25437" y="1880"/>
                        <a:pt x="25533" y="1707"/>
                        <a:pt x="25619" y="1523"/>
                      </a:cubicBezTo>
                      <a:cubicBezTo>
                        <a:pt x="25624" y="1514"/>
                        <a:pt x="25630" y="1505"/>
                        <a:pt x="25634" y="1494"/>
                      </a:cubicBezTo>
                      <a:cubicBezTo>
                        <a:pt x="25639" y="1485"/>
                        <a:pt x="25643" y="1480"/>
                        <a:pt x="25648" y="1471"/>
                      </a:cubicBezTo>
                      <a:cubicBezTo>
                        <a:pt x="25706" y="1356"/>
                        <a:pt x="25763" y="1235"/>
                        <a:pt x="25816" y="1119"/>
                      </a:cubicBezTo>
                      <a:cubicBezTo>
                        <a:pt x="25826" y="1101"/>
                        <a:pt x="25831" y="1081"/>
                        <a:pt x="25841" y="1062"/>
                      </a:cubicBezTo>
                      <a:cubicBezTo>
                        <a:pt x="25956" y="808"/>
                        <a:pt x="26067" y="549"/>
                        <a:pt x="26167" y="283"/>
                      </a:cubicBezTo>
                      <a:lnTo>
                        <a:pt x="26167" y="283"/>
                      </a:lnTo>
                      <a:cubicBezTo>
                        <a:pt x="25115" y="1385"/>
                        <a:pt x="23923" y="2350"/>
                        <a:pt x="22625" y="3153"/>
                      </a:cubicBezTo>
                      <a:cubicBezTo>
                        <a:pt x="22438" y="3965"/>
                        <a:pt x="22193" y="4739"/>
                        <a:pt x="21564" y="5104"/>
                      </a:cubicBezTo>
                      <a:cubicBezTo>
                        <a:pt x="21299" y="5258"/>
                        <a:pt x="20997" y="5329"/>
                        <a:pt x="20699" y="5329"/>
                      </a:cubicBezTo>
                      <a:cubicBezTo>
                        <a:pt x="20329" y="5329"/>
                        <a:pt x="19959" y="5220"/>
                        <a:pt x="19661" y="4998"/>
                      </a:cubicBezTo>
                      <a:cubicBezTo>
                        <a:pt x="19915" y="4892"/>
                        <a:pt x="20079" y="4681"/>
                        <a:pt x="20160" y="4426"/>
                      </a:cubicBezTo>
                      <a:lnTo>
                        <a:pt x="20160" y="4426"/>
                      </a:lnTo>
                      <a:cubicBezTo>
                        <a:pt x="18089" y="5296"/>
                        <a:pt x="15820" y="5791"/>
                        <a:pt x="13447" y="5819"/>
                      </a:cubicBezTo>
                      <a:cubicBezTo>
                        <a:pt x="13875" y="6633"/>
                        <a:pt x="14850" y="6877"/>
                        <a:pt x="15244" y="7545"/>
                      </a:cubicBezTo>
                      <a:cubicBezTo>
                        <a:pt x="15388" y="7786"/>
                        <a:pt x="15460" y="8079"/>
                        <a:pt x="15398" y="8478"/>
                      </a:cubicBezTo>
                      <a:cubicBezTo>
                        <a:pt x="15374" y="8660"/>
                        <a:pt x="15259" y="8742"/>
                        <a:pt x="15081" y="8742"/>
                      </a:cubicBezTo>
                      <a:cubicBezTo>
                        <a:pt x="14234" y="8742"/>
                        <a:pt x="11899" y="6921"/>
                        <a:pt x="10203" y="5570"/>
                      </a:cubicBezTo>
                      <a:cubicBezTo>
                        <a:pt x="6185" y="4888"/>
                        <a:pt x="2629" y="2874"/>
                        <a:pt x="1"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110;p48"/>
                <p:cNvSpPr/>
                <p:nvPr/>
              </p:nvSpPr>
              <p:spPr>
                <a:xfrm>
                  <a:off x="7076398" y="1970259"/>
                  <a:ext cx="125890" cy="75970"/>
                </a:xfrm>
                <a:custGeom>
                  <a:avLst/>
                  <a:gdLst/>
                  <a:ahLst/>
                  <a:cxnLst/>
                  <a:rect l="l" t="t" r="r" b="b"/>
                  <a:pathLst>
                    <a:path w="5258" h="3173" extrusionOk="0">
                      <a:moveTo>
                        <a:pt x="0" y="0"/>
                      </a:moveTo>
                      <a:lnTo>
                        <a:pt x="0" y="0"/>
                      </a:lnTo>
                      <a:cubicBezTo>
                        <a:pt x="1696" y="1351"/>
                        <a:pt x="4031" y="3172"/>
                        <a:pt x="4878" y="3172"/>
                      </a:cubicBezTo>
                      <a:cubicBezTo>
                        <a:pt x="5056" y="3172"/>
                        <a:pt x="5171" y="3090"/>
                        <a:pt x="5195" y="2908"/>
                      </a:cubicBezTo>
                      <a:cubicBezTo>
                        <a:pt x="5257" y="2509"/>
                        <a:pt x="5185" y="2216"/>
                        <a:pt x="5041" y="1975"/>
                      </a:cubicBezTo>
                      <a:cubicBezTo>
                        <a:pt x="4647" y="1307"/>
                        <a:pt x="3672" y="1063"/>
                        <a:pt x="3244" y="249"/>
                      </a:cubicBezTo>
                      <a:lnTo>
                        <a:pt x="2820" y="249"/>
                      </a:lnTo>
                      <a:cubicBezTo>
                        <a:pt x="1860" y="240"/>
                        <a:pt x="917" y="154"/>
                        <a:pt x="0"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111;p48"/>
                <p:cNvSpPr/>
                <p:nvPr/>
              </p:nvSpPr>
              <p:spPr>
                <a:xfrm>
                  <a:off x="7302846" y="1912366"/>
                  <a:ext cx="70990" cy="52147"/>
                </a:xfrm>
                <a:custGeom>
                  <a:avLst/>
                  <a:gdLst/>
                  <a:ahLst/>
                  <a:cxnLst/>
                  <a:rect l="l" t="t" r="r" b="b"/>
                  <a:pathLst>
                    <a:path w="2965" h="2178" extrusionOk="0">
                      <a:moveTo>
                        <a:pt x="2964" y="1"/>
                      </a:moveTo>
                      <a:lnTo>
                        <a:pt x="2964" y="1"/>
                      </a:lnTo>
                      <a:cubicBezTo>
                        <a:pt x="2181" y="486"/>
                        <a:pt x="1360" y="914"/>
                        <a:pt x="499" y="1274"/>
                      </a:cubicBezTo>
                      <a:cubicBezTo>
                        <a:pt x="418" y="1529"/>
                        <a:pt x="254" y="1740"/>
                        <a:pt x="0" y="1846"/>
                      </a:cubicBezTo>
                      <a:cubicBezTo>
                        <a:pt x="298" y="2068"/>
                        <a:pt x="668" y="2177"/>
                        <a:pt x="1038" y="2177"/>
                      </a:cubicBezTo>
                      <a:cubicBezTo>
                        <a:pt x="1336" y="2177"/>
                        <a:pt x="1638" y="2106"/>
                        <a:pt x="1903" y="1952"/>
                      </a:cubicBezTo>
                      <a:cubicBezTo>
                        <a:pt x="2532" y="1587"/>
                        <a:pt x="2777" y="813"/>
                        <a:pt x="2964"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112;p48"/>
                <p:cNvSpPr/>
                <p:nvPr/>
              </p:nvSpPr>
              <p:spPr>
                <a:xfrm>
                  <a:off x="6669303" y="1819278"/>
                  <a:ext cx="456129" cy="131301"/>
                </a:xfrm>
                <a:custGeom>
                  <a:avLst/>
                  <a:gdLst/>
                  <a:ahLst/>
                  <a:cxnLst/>
                  <a:rect l="l" t="t" r="r" b="b"/>
                  <a:pathLst>
                    <a:path w="19051" h="5484" extrusionOk="0">
                      <a:moveTo>
                        <a:pt x="9711" y="1"/>
                      </a:moveTo>
                      <a:cubicBezTo>
                        <a:pt x="9179" y="1"/>
                        <a:pt x="8638" y="139"/>
                        <a:pt x="8083" y="448"/>
                      </a:cubicBezTo>
                      <a:cubicBezTo>
                        <a:pt x="7233" y="919"/>
                        <a:pt x="4955" y="3033"/>
                        <a:pt x="4787" y="3971"/>
                      </a:cubicBezTo>
                      <a:cubicBezTo>
                        <a:pt x="4793" y="3934"/>
                        <a:pt x="4749" y="3917"/>
                        <a:pt x="4663" y="3917"/>
                      </a:cubicBezTo>
                      <a:cubicBezTo>
                        <a:pt x="4100" y="3917"/>
                        <a:pt x="1743" y="4644"/>
                        <a:pt x="1" y="5278"/>
                      </a:cubicBezTo>
                      <a:lnTo>
                        <a:pt x="19051" y="5484"/>
                      </a:lnTo>
                      <a:cubicBezTo>
                        <a:pt x="18723" y="4494"/>
                        <a:pt x="16479" y="3971"/>
                        <a:pt x="15873" y="3764"/>
                      </a:cubicBezTo>
                      <a:cubicBezTo>
                        <a:pt x="14225" y="3201"/>
                        <a:pt x="15028" y="3778"/>
                        <a:pt x="13764" y="2649"/>
                      </a:cubicBezTo>
                      <a:cubicBezTo>
                        <a:pt x="13125" y="2077"/>
                        <a:pt x="12798" y="1313"/>
                        <a:pt x="12038" y="813"/>
                      </a:cubicBezTo>
                      <a:cubicBezTo>
                        <a:pt x="11274" y="307"/>
                        <a:pt x="10503" y="1"/>
                        <a:pt x="9711"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113;p48"/>
                <p:cNvSpPr/>
                <p:nvPr/>
              </p:nvSpPr>
              <p:spPr>
                <a:xfrm>
                  <a:off x="7190531" y="1474386"/>
                  <a:ext cx="464054" cy="118276"/>
                </a:xfrm>
                <a:custGeom>
                  <a:avLst/>
                  <a:gdLst/>
                  <a:ahLst/>
                  <a:cxnLst/>
                  <a:rect l="l" t="t" r="r" b="b"/>
                  <a:pathLst>
                    <a:path w="19382" h="4940" extrusionOk="0">
                      <a:moveTo>
                        <a:pt x="8741" y="0"/>
                      </a:moveTo>
                      <a:cubicBezTo>
                        <a:pt x="7724" y="0"/>
                        <a:pt x="6818" y="611"/>
                        <a:pt x="5858" y="1497"/>
                      </a:cubicBezTo>
                      <a:cubicBezTo>
                        <a:pt x="4532" y="2719"/>
                        <a:pt x="4483" y="2935"/>
                        <a:pt x="2908" y="3589"/>
                      </a:cubicBezTo>
                      <a:cubicBezTo>
                        <a:pt x="1879" y="4012"/>
                        <a:pt x="918" y="4223"/>
                        <a:pt x="0" y="4727"/>
                      </a:cubicBezTo>
                      <a:lnTo>
                        <a:pt x="19381" y="4939"/>
                      </a:lnTo>
                      <a:cubicBezTo>
                        <a:pt x="17891" y="2622"/>
                        <a:pt x="15657" y="3535"/>
                        <a:pt x="13446" y="2945"/>
                      </a:cubicBezTo>
                      <a:cubicBezTo>
                        <a:pt x="11851" y="2512"/>
                        <a:pt x="11481" y="1075"/>
                        <a:pt x="10169" y="388"/>
                      </a:cubicBezTo>
                      <a:cubicBezTo>
                        <a:pt x="9662" y="120"/>
                        <a:pt x="9191" y="0"/>
                        <a:pt x="8741"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114;p48"/>
                <p:cNvSpPr/>
                <p:nvPr/>
              </p:nvSpPr>
              <p:spPr>
                <a:xfrm>
                  <a:off x="6994945" y="1848655"/>
                  <a:ext cx="81237" cy="81213"/>
                </a:xfrm>
                <a:custGeom>
                  <a:avLst/>
                  <a:gdLst/>
                  <a:ahLst/>
                  <a:cxnLst/>
                  <a:rect l="l" t="t" r="r" b="b"/>
                  <a:pathLst>
                    <a:path w="3393" h="3392" extrusionOk="0">
                      <a:moveTo>
                        <a:pt x="1715" y="0"/>
                      </a:moveTo>
                      <a:cubicBezTo>
                        <a:pt x="1701" y="1092"/>
                        <a:pt x="1109" y="1682"/>
                        <a:pt x="25" y="1682"/>
                      </a:cubicBezTo>
                      <a:cubicBezTo>
                        <a:pt x="17" y="1682"/>
                        <a:pt x="9" y="1682"/>
                        <a:pt x="0" y="1682"/>
                      </a:cubicBezTo>
                      <a:lnTo>
                        <a:pt x="0" y="1682"/>
                      </a:lnTo>
                      <a:cubicBezTo>
                        <a:pt x="1100" y="1691"/>
                        <a:pt x="1691" y="2292"/>
                        <a:pt x="1677" y="3392"/>
                      </a:cubicBezTo>
                      <a:cubicBezTo>
                        <a:pt x="1691" y="2300"/>
                        <a:pt x="2282" y="1715"/>
                        <a:pt x="3367" y="1715"/>
                      </a:cubicBezTo>
                      <a:cubicBezTo>
                        <a:pt x="3375" y="1715"/>
                        <a:pt x="3384" y="1715"/>
                        <a:pt x="3392" y="1715"/>
                      </a:cubicBezTo>
                      <a:cubicBezTo>
                        <a:pt x="2292" y="1706"/>
                        <a:pt x="1701" y="1100"/>
                        <a:pt x="1715"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115;p48"/>
                <p:cNvSpPr/>
                <p:nvPr/>
              </p:nvSpPr>
              <p:spPr>
                <a:xfrm>
                  <a:off x="6828665" y="1736461"/>
                  <a:ext cx="81237" cy="81237"/>
                </a:xfrm>
                <a:custGeom>
                  <a:avLst/>
                  <a:gdLst/>
                  <a:ahLst/>
                  <a:cxnLst/>
                  <a:rect l="l" t="t" r="r" b="b"/>
                  <a:pathLst>
                    <a:path w="3393" h="3393" extrusionOk="0">
                      <a:moveTo>
                        <a:pt x="1711" y="0"/>
                      </a:moveTo>
                      <a:cubicBezTo>
                        <a:pt x="1702" y="1091"/>
                        <a:pt x="1111" y="1677"/>
                        <a:pt x="29" y="1677"/>
                      </a:cubicBezTo>
                      <a:cubicBezTo>
                        <a:pt x="20" y="1677"/>
                        <a:pt x="10" y="1677"/>
                        <a:pt x="1" y="1677"/>
                      </a:cubicBezTo>
                      <a:lnTo>
                        <a:pt x="1" y="1677"/>
                      </a:lnTo>
                      <a:cubicBezTo>
                        <a:pt x="1101" y="1687"/>
                        <a:pt x="1687" y="2293"/>
                        <a:pt x="1678" y="3393"/>
                      </a:cubicBezTo>
                      <a:cubicBezTo>
                        <a:pt x="1687" y="2306"/>
                        <a:pt x="2277" y="1716"/>
                        <a:pt x="3352" y="1716"/>
                      </a:cubicBezTo>
                      <a:cubicBezTo>
                        <a:pt x="3366" y="1716"/>
                        <a:pt x="3379" y="1716"/>
                        <a:pt x="3393" y="1716"/>
                      </a:cubicBezTo>
                      <a:cubicBezTo>
                        <a:pt x="2292" y="1701"/>
                        <a:pt x="1702" y="1100"/>
                        <a:pt x="1711"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116;p48"/>
                <p:cNvSpPr/>
                <p:nvPr/>
              </p:nvSpPr>
              <p:spPr>
                <a:xfrm>
                  <a:off x="7310986" y="1863141"/>
                  <a:ext cx="52482" cy="52362"/>
                </a:xfrm>
                <a:custGeom>
                  <a:avLst/>
                  <a:gdLst/>
                  <a:ahLst/>
                  <a:cxnLst/>
                  <a:rect l="l" t="t" r="r" b="b"/>
                  <a:pathLst>
                    <a:path w="2192" h="2187" extrusionOk="0">
                      <a:moveTo>
                        <a:pt x="1111" y="1"/>
                      </a:moveTo>
                      <a:lnTo>
                        <a:pt x="1111" y="1"/>
                      </a:lnTo>
                      <a:cubicBezTo>
                        <a:pt x="1102" y="698"/>
                        <a:pt x="721" y="1081"/>
                        <a:pt x="25" y="1081"/>
                      </a:cubicBezTo>
                      <a:cubicBezTo>
                        <a:pt x="17" y="1081"/>
                        <a:pt x="9" y="1081"/>
                        <a:pt x="0" y="1081"/>
                      </a:cubicBezTo>
                      <a:lnTo>
                        <a:pt x="0" y="1081"/>
                      </a:lnTo>
                      <a:cubicBezTo>
                        <a:pt x="712" y="1090"/>
                        <a:pt x="1091" y="1476"/>
                        <a:pt x="1087" y="2186"/>
                      </a:cubicBezTo>
                      <a:cubicBezTo>
                        <a:pt x="1091" y="1484"/>
                        <a:pt x="1472" y="1105"/>
                        <a:pt x="2166" y="1105"/>
                      </a:cubicBezTo>
                      <a:cubicBezTo>
                        <a:pt x="2175" y="1105"/>
                        <a:pt x="2183" y="1105"/>
                        <a:pt x="2192" y="1105"/>
                      </a:cubicBezTo>
                      <a:cubicBezTo>
                        <a:pt x="1481" y="1096"/>
                        <a:pt x="1102" y="706"/>
                        <a:pt x="1111"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117;p48"/>
                <p:cNvSpPr/>
                <p:nvPr/>
              </p:nvSpPr>
              <p:spPr>
                <a:xfrm>
                  <a:off x="7354729" y="1810778"/>
                  <a:ext cx="52362" cy="52386"/>
                </a:xfrm>
                <a:custGeom>
                  <a:avLst/>
                  <a:gdLst/>
                  <a:ahLst/>
                  <a:cxnLst/>
                  <a:rect l="l" t="t" r="r" b="b"/>
                  <a:pathLst>
                    <a:path w="2187" h="2188" extrusionOk="0">
                      <a:moveTo>
                        <a:pt x="1105" y="1"/>
                      </a:moveTo>
                      <a:cubicBezTo>
                        <a:pt x="1100" y="702"/>
                        <a:pt x="715" y="1081"/>
                        <a:pt x="13" y="1081"/>
                      </a:cubicBezTo>
                      <a:cubicBezTo>
                        <a:pt x="9" y="1081"/>
                        <a:pt x="4" y="1081"/>
                        <a:pt x="0" y="1081"/>
                      </a:cubicBezTo>
                      <a:lnTo>
                        <a:pt x="0" y="1081"/>
                      </a:lnTo>
                      <a:cubicBezTo>
                        <a:pt x="711" y="1086"/>
                        <a:pt x="1091" y="1476"/>
                        <a:pt x="1081" y="2187"/>
                      </a:cubicBezTo>
                      <a:cubicBezTo>
                        <a:pt x="1091" y="1484"/>
                        <a:pt x="1471" y="1105"/>
                        <a:pt x="2162" y="1105"/>
                      </a:cubicBezTo>
                      <a:cubicBezTo>
                        <a:pt x="2170" y="1105"/>
                        <a:pt x="2179" y="1105"/>
                        <a:pt x="2187" y="1106"/>
                      </a:cubicBezTo>
                      <a:cubicBezTo>
                        <a:pt x="1480" y="1096"/>
                        <a:pt x="1101" y="707"/>
                        <a:pt x="1105"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118;p48"/>
                <p:cNvSpPr/>
                <p:nvPr/>
              </p:nvSpPr>
              <p:spPr>
                <a:xfrm>
                  <a:off x="6946246" y="1924457"/>
                  <a:ext cx="52386" cy="52362"/>
                </a:xfrm>
                <a:custGeom>
                  <a:avLst/>
                  <a:gdLst/>
                  <a:ahLst/>
                  <a:cxnLst/>
                  <a:rect l="l" t="t" r="r" b="b"/>
                  <a:pathLst>
                    <a:path w="2188" h="2187" extrusionOk="0">
                      <a:moveTo>
                        <a:pt x="1106" y="0"/>
                      </a:moveTo>
                      <a:lnTo>
                        <a:pt x="1106" y="0"/>
                      </a:lnTo>
                      <a:cubicBezTo>
                        <a:pt x="1096" y="699"/>
                        <a:pt x="721" y="1082"/>
                        <a:pt x="26" y="1082"/>
                      </a:cubicBezTo>
                      <a:cubicBezTo>
                        <a:pt x="17" y="1082"/>
                        <a:pt x="9" y="1082"/>
                        <a:pt x="1" y="1082"/>
                      </a:cubicBezTo>
                      <a:lnTo>
                        <a:pt x="1" y="1082"/>
                      </a:lnTo>
                      <a:cubicBezTo>
                        <a:pt x="712" y="1091"/>
                        <a:pt x="1092" y="1476"/>
                        <a:pt x="1082" y="2187"/>
                      </a:cubicBezTo>
                      <a:cubicBezTo>
                        <a:pt x="1092" y="1486"/>
                        <a:pt x="1470" y="1106"/>
                        <a:pt x="2159" y="1106"/>
                      </a:cubicBezTo>
                      <a:cubicBezTo>
                        <a:pt x="2169" y="1106"/>
                        <a:pt x="2178" y="1106"/>
                        <a:pt x="2187" y="1106"/>
                      </a:cubicBezTo>
                      <a:cubicBezTo>
                        <a:pt x="1480" y="1096"/>
                        <a:pt x="1096" y="707"/>
                        <a:pt x="1106"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119;p48"/>
                <p:cNvSpPr/>
                <p:nvPr/>
              </p:nvSpPr>
              <p:spPr>
                <a:xfrm>
                  <a:off x="7310986" y="1470555"/>
                  <a:ext cx="52482" cy="52482"/>
                </a:xfrm>
                <a:custGeom>
                  <a:avLst/>
                  <a:gdLst/>
                  <a:ahLst/>
                  <a:cxnLst/>
                  <a:rect l="l" t="t" r="r" b="b"/>
                  <a:pathLst>
                    <a:path w="2192" h="2192" extrusionOk="0">
                      <a:moveTo>
                        <a:pt x="1111" y="0"/>
                      </a:moveTo>
                      <a:lnTo>
                        <a:pt x="1111" y="0"/>
                      </a:lnTo>
                      <a:cubicBezTo>
                        <a:pt x="1102" y="708"/>
                        <a:pt x="716" y="1087"/>
                        <a:pt x="13" y="1087"/>
                      </a:cubicBezTo>
                      <a:cubicBezTo>
                        <a:pt x="9" y="1087"/>
                        <a:pt x="5" y="1087"/>
                        <a:pt x="0" y="1087"/>
                      </a:cubicBezTo>
                      <a:lnTo>
                        <a:pt x="0" y="1087"/>
                      </a:lnTo>
                      <a:cubicBezTo>
                        <a:pt x="712" y="1091"/>
                        <a:pt x="1091" y="1480"/>
                        <a:pt x="1087" y="2191"/>
                      </a:cubicBezTo>
                      <a:cubicBezTo>
                        <a:pt x="1091" y="1488"/>
                        <a:pt x="1472" y="1109"/>
                        <a:pt x="2166" y="1109"/>
                      </a:cubicBezTo>
                      <a:cubicBezTo>
                        <a:pt x="2175" y="1109"/>
                        <a:pt x="2183" y="1110"/>
                        <a:pt x="2192" y="1110"/>
                      </a:cubicBezTo>
                      <a:cubicBezTo>
                        <a:pt x="1481" y="1100"/>
                        <a:pt x="1102" y="712"/>
                        <a:pt x="1111"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120;p48"/>
                <p:cNvSpPr/>
                <p:nvPr/>
              </p:nvSpPr>
              <p:spPr>
                <a:xfrm>
                  <a:off x="7000308" y="1667770"/>
                  <a:ext cx="62155" cy="39361"/>
                </a:xfrm>
                <a:custGeom>
                  <a:avLst/>
                  <a:gdLst/>
                  <a:ahLst/>
                  <a:cxnLst/>
                  <a:rect l="l" t="t" r="r" b="b"/>
                  <a:pathLst>
                    <a:path w="2596" h="1644" extrusionOk="0">
                      <a:moveTo>
                        <a:pt x="1298" y="0"/>
                      </a:moveTo>
                      <a:cubicBezTo>
                        <a:pt x="583" y="0"/>
                        <a:pt x="1" y="369"/>
                        <a:pt x="1" y="822"/>
                      </a:cubicBezTo>
                      <a:cubicBezTo>
                        <a:pt x="1" y="1278"/>
                        <a:pt x="583" y="1644"/>
                        <a:pt x="1298" y="1644"/>
                      </a:cubicBezTo>
                      <a:cubicBezTo>
                        <a:pt x="2015" y="1644"/>
                        <a:pt x="2596" y="1278"/>
                        <a:pt x="2596" y="822"/>
                      </a:cubicBezTo>
                      <a:cubicBezTo>
                        <a:pt x="2596" y="369"/>
                        <a:pt x="2015" y="0"/>
                        <a:pt x="1298"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121;p48"/>
                <p:cNvSpPr/>
                <p:nvPr/>
              </p:nvSpPr>
              <p:spPr>
                <a:xfrm>
                  <a:off x="7217563" y="1667770"/>
                  <a:ext cx="62155" cy="39361"/>
                </a:xfrm>
                <a:custGeom>
                  <a:avLst/>
                  <a:gdLst/>
                  <a:ahLst/>
                  <a:cxnLst/>
                  <a:rect l="l" t="t" r="r" b="b"/>
                  <a:pathLst>
                    <a:path w="2596" h="1644" extrusionOk="0">
                      <a:moveTo>
                        <a:pt x="1298" y="0"/>
                      </a:moveTo>
                      <a:cubicBezTo>
                        <a:pt x="577" y="0"/>
                        <a:pt x="0" y="369"/>
                        <a:pt x="0" y="822"/>
                      </a:cubicBezTo>
                      <a:cubicBezTo>
                        <a:pt x="0" y="1278"/>
                        <a:pt x="577" y="1644"/>
                        <a:pt x="1298" y="1644"/>
                      </a:cubicBezTo>
                      <a:cubicBezTo>
                        <a:pt x="2014" y="1644"/>
                        <a:pt x="2595" y="1278"/>
                        <a:pt x="2595" y="822"/>
                      </a:cubicBezTo>
                      <a:cubicBezTo>
                        <a:pt x="2595" y="369"/>
                        <a:pt x="2014" y="0"/>
                        <a:pt x="1298"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122;p48"/>
                <p:cNvSpPr/>
                <p:nvPr/>
              </p:nvSpPr>
              <p:spPr>
                <a:xfrm>
                  <a:off x="7093660" y="1659869"/>
                  <a:ext cx="94238" cy="36560"/>
                </a:xfrm>
                <a:custGeom>
                  <a:avLst/>
                  <a:gdLst/>
                  <a:ahLst/>
                  <a:cxnLst/>
                  <a:rect l="l" t="t" r="r" b="b"/>
                  <a:pathLst>
                    <a:path w="3936" h="1527" extrusionOk="0">
                      <a:moveTo>
                        <a:pt x="3794" y="0"/>
                      </a:moveTo>
                      <a:cubicBezTo>
                        <a:pt x="3743" y="0"/>
                        <a:pt x="3695" y="32"/>
                        <a:pt x="3676" y="85"/>
                      </a:cubicBezTo>
                      <a:cubicBezTo>
                        <a:pt x="3676" y="85"/>
                        <a:pt x="3647" y="162"/>
                        <a:pt x="3585" y="277"/>
                      </a:cubicBezTo>
                      <a:cubicBezTo>
                        <a:pt x="3489" y="446"/>
                        <a:pt x="3310" y="699"/>
                        <a:pt x="3032" y="907"/>
                      </a:cubicBezTo>
                      <a:cubicBezTo>
                        <a:pt x="2888" y="1007"/>
                        <a:pt x="2720" y="1103"/>
                        <a:pt x="2523" y="1171"/>
                      </a:cubicBezTo>
                      <a:cubicBezTo>
                        <a:pt x="2321" y="1238"/>
                        <a:pt x="2090" y="1276"/>
                        <a:pt x="1821" y="1276"/>
                      </a:cubicBezTo>
                      <a:cubicBezTo>
                        <a:pt x="1460" y="1276"/>
                        <a:pt x="1187" y="1200"/>
                        <a:pt x="975" y="1094"/>
                      </a:cubicBezTo>
                      <a:cubicBezTo>
                        <a:pt x="817" y="1007"/>
                        <a:pt x="692" y="907"/>
                        <a:pt x="595" y="801"/>
                      </a:cubicBezTo>
                      <a:cubicBezTo>
                        <a:pt x="451" y="637"/>
                        <a:pt x="365" y="464"/>
                        <a:pt x="317" y="330"/>
                      </a:cubicBezTo>
                      <a:cubicBezTo>
                        <a:pt x="289" y="262"/>
                        <a:pt x="274" y="205"/>
                        <a:pt x="264" y="167"/>
                      </a:cubicBezTo>
                      <a:cubicBezTo>
                        <a:pt x="260" y="147"/>
                        <a:pt x="260" y="133"/>
                        <a:pt x="254" y="123"/>
                      </a:cubicBezTo>
                      <a:lnTo>
                        <a:pt x="254" y="109"/>
                      </a:lnTo>
                      <a:cubicBezTo>
                        <a:pt x="246" y="48"/>
                        <a:pt x="192" y="2"/>
                        <a:pt x="132" y="2"/>
                      </a:cubicBezTo>
                      <a:cubicBezTo>
                        <a:pt x="127" y="2"/>
                        <a:pt x="121" y="2"/>
                        <a:pt x="116" y="3"/>
                      </a:cubicBezTo>
                      <a:cubicBezTo>
                        <a:pt x="48" y="13"/>
                        <a:pt x="0" y="75"/>
                        <a:pt x="10" y="142"/>
                      </a:cubicBezTo>
                      <a:cubicBezTo>
                        <a:pt x="10" y="147"/>
                        <a:pt x="19" y="234"/>
                        <a:pt x="63" y="364"/>
                      </a:cubicBezTo>
                      <a:cubicBezTo>
                        <a:pt x="96" y="460"/>
                        <a:pt x="144" y="580"/>
                        <a:pt x="221" y="710"/>
                      </a:cubicBezTo>
                      <a:cubicBezTo>
                        <a:pt x="278" y="806"/>
                        <a:pt x="351" y="901"/>
                        <a:pt x="437" y="998"/>
                      </a:cubicBezTo>
                      <a:cubicBezTo>
                        <a:pt x="577" y="1142"/>
                        <a:pt x="755" y="1276"/>
                        <a:pt x="981" y="1373"/>
                      </a:cubicBezTo>
                      <a:cubicBezTo>
                        <a:pt x="1211" y="1469"/>
                        <a:pt x="1485" y="1526"/>
                        <a:pt x="1821" y="1526"/>
                      </a:cubicBezTo>
                      <a:cubicBezTo>
                        <a:pt x="2221" y="1526"/>
                        <a:pt x="2552" y="1445"/>
                        <a:pt x="2826" y="1315"/>
                      </a:cubicBezTo>
                      <a:cubicBezTo>
                        <a:pt x="3028" y="1218"/>
                        <a:pt x="3201" y="1099"/>
                        <a:pt x="3339" y="974"/>
                      </a:cubicBezTo>
                      <a:cubicBezTo>
                        <a:pt x="3551" y="786"/>
                        <a:pt x="3691" y="590"/>
                        <a:pt x="3782" y="435"/>
                      </a:cubicBezTo>
                      <a:cubicBezTo>
                        <a:pt x="3873" y="282"/>
                        <a:pt x="3911" y="171"/>
                        <a:pt x="3911" y="167"/>
                      </a:cubicBezTo>
                      <a:cubicBezTo>
                        <a:pt x="3936" y="100"/>
                        <a:pt x="3902" y="32"/>
                        <a:pt x="3835" y="7"/>
                      </a:cubicBezTo>
                      <a:cubicBezTo>
                        <a:pt x="3822" y="3"/>
                        <a:pt x="3808" y="0"/>
                        <a:pt x="3794" y="0"/>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123;p48"/>
                <p:cNvSpPr/>
                <p:nvPr/>
              </p:nvSpPr>
              <p:spPr>
                <a:xfrm>
                  <a:off x="7002631" y="1649310"/>
                  <a:ext cx="57654" cy="23751"/>
                </a:xfrm>
                <a:custGeom>
                  <a:avLst/>
                  <a:gdLst/>
                  <a:ahLst/>
                  <a:cxnLst/>
                  <a:rect l="l" t="t" r="r" b="b"/>
                  <a:pathLst>
                    <a:path w="2408" h="992" extrusionOk="0">
                      <a:moveTo>
                        <a:pt x="137" y="1"/>
                      </a:moveTo>
                      <a:cubicBezTo>
                        <a:pt x="132" y="1"/>
                        <a:pt x="126" y="1"/>
                        <a:pt x="121" y="2"/>
                      </a:cubicBezTo>
                      <a:cubicBezTo>
                        <a:pt x="48" y="11"/>
                        <a:pt x="1" y="74"/>
                        <a:pt x="10" y="142"/>
                      </a:cubicBezTo>
                      <a:cubicBezTo>
                        <a:pt x="15" y="146"/>
                        <a:pt x="19" y="204"/>
                        <a:pt x="48" y="281"/>
                      </a:cubicBezTo>
                      <a:cubicBezTo>
                        <a:pt x="68" y="339"/>
                        <a:pt x="97" y="415"/>
                        <a:pt x="145" y="492"/>
                      </a:cubicBezTo>
                      <a:cubicBezTo>
                        <a:pt x="178" y="550"/>
                        <a:pt x="221" y="612"/>
                        <a:pt x="279" y="670"/>
                      </a:cubicBezTo>
                      <a:cubicBezTo>
                        <a:pt x="361" y="756"/>
                        <a:pt x="471" y="838"/>
                        <a:pt x="611" y="901"/>
                      </a:cubicBezTo>
                      <a:cubicBezTo>
                        <a:pt x="750" y="958"/>
                        <a:pt x="919" y="992"/>
                        <a:pt x="1121" y="992"/>
                      </a:cubicBezTo>
                      <a:cubicBezTo>
                        <a:pt x="1361" y="992"/>
                        <a:pt x="1558" y="944"/>
                        <a:pt x="1726" y="867"/>
                      </a:cubicBezTo>
                      <a:cubicBezTo>
                        <a:pt x="1851" y="809"/>
                        <a:pt x="1951" y="737"/>
                        <a:pt x="2038" y="661"/>
                      </a:cubicBezTo>
                      <a:cubicBezTo>
                        <a:pt x="2163" y="545"/>
                        <a:pt x="2250" y="425"/>
                        <a:pt x="2303" y="333"/>
                      </a:cubicBezTo>
                      <a:cubicBezTo>
                        <a:pt x="2361" y="237"/>
                        <a:pt x="2384" y="175"/>
                        <a:pt x="2384" y="166"/>
                      </a:cubicBezTo>
                      <a:cubicBezTo>
                        <a:pt x="2408" y="102"/>
                        <a:pt x="2374" y="31"/>
                        <a:pt x="2308" y="7"/>
                      </a:cubicBezTo>
                      <a:cubicBezTo>
                        <a:pt x="2296" y="3"/>
                        <a:pt x="2284" y="1"/>
                        <a:pt x="2271" y="1"/>
                      </a:cubicBezTo>
                      <a:cubicBezTo>
                        <a:pt x="2219" y="1"/>
                        <a:pt x="2168" y="34"/>
                        <a:pt x="2148" y="84"/>
                      </a:cubicBezTo>
                      <a:cubicBezTo>
                        <a:pt x="2148" y="84"/>
                        <a:pt x="2135" y="127"/>
                        <a:pt x="2095" y="189"/>
                      </a:cubicBezTo>
                      <a:cubicBezTo>
                        <a:pt x="2043" y="286"/>
                        <a:pt x="1947" y="425"/>
                        <a:pt x="1789" y="541"/>
                      </a:cubicBezTo>
                      <a:cubicBezTo>
                        <a:pt x="1711" y="598"/>
                        <a:pt x="1620" y="646"/>
                        <a:pt x="1509" y="685"/>
                      </a:cubicBezTo>
                      <a:cubicBezTo>
                        <a:pt x="1399" y="723"/>
                        <a:pt x="1270" y="743"/>
                        <a:pt x="1121" y="743"/>
                      </a:cubicBezTo>
                      <a:cubicBezTo>
                        <a:pt x="913" y="743"/>
                        <a:pt x="764" y="703"/>
                        <a:pt x="649" y="641"/>
                      </a:cubicBezTo>
                      <a:cubicBezTo>
                        <a:pt x="562" y="598"/>
                        <a:pt x="496" y="541"/>
                        <a:pt x="443" y="483"/>
                      </a:cubicBezTo>
                      <a:cubicBezTo>
                        <a:pt x="365" y="397"/>
                        <a:pt x="318" y="300"/>
                        <a:pt x="294" y="228"/>
                      </a:cubicBezTo>
                      <a:cubicBezTo>
                        <a:pt x="279" y="189"/>
                        <a:pt x="270" y="160"/>
                        <a:pt x="265" y="137"/>
                      </a:cubicBezTo>
                      <a:cubicBezTo>
                        <a:pt x="265" y="127"/>
                        <a:pt x="260" y="117"/>
                        <a:pt x="260" y="113"/>
                      </a:cubicBezTo>
                      <a:lnTo>
                        <a:pt x="260" y="108"/>
                      </a:lnTo>
                      <a:cubicBezTo>
                        <a:pt x="251" y="46"/>
                        <a:pt x="198" y="1"/>
                        <a:pt x="137"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124;p48"/>
                <p:cNvSpPr/>
                <p:nvPr/>
              </p:nvSpPr>
              <p:spPr>
                <a:xfrm>
                  <a:off x="7219861" y="1649310"/>
                  <a:ext cx="57677" cy="23751"/>
                </a:xfrm>
                <a:custGeom>
                  <a:avLst/>
                  <a:gdLst/>
                  <a:ahLst/>
                  <a:cxnLst/>
                  <a:rect l="l" t="t" r="r" b="b"/>
                  <a:pathLst>
                    <a:path w="2409" h="992" extrusionOk="0">
                      <a:moveTo>
                        <a:pt x="134" y="1"/>
                      </a:moveTo>
                      <a:cubicBezTo>
                        <a:pt x="128" y="1"/>
                        <a:pt x="122" y="1"/>
                        <a:pt x="115" y="2"/>
                      </a:cubicBezTo>
                      <a:cubicBezTo>
                        <a:pt x="49" y="11"/>
                        <a:pt x="0" y="74"/>
                        <a:pt x="11" y="142"/>
                      </a:cubicBezTo>
                      <a:cubicBezTo>
                        <a:pt x="11" y="146"/>
                        <a:pt x="20" y="204"/>
                        <a:pt x="44" y="281"/>
                      </a:cubicBezTo>
                      <a:cubicBezTo>
                        <a:pt x="64" y="339"/>
                        <a:pt x="97" y="415"/>
                        <a:pt x="140" y="492"/>
                      </a:cubicBezTo>
                      <a:cubicBezTo>
                        <a:pt x="179" y="550"/>
                        <a:pt x="222" y="612"/>
                        <a:pt x="275" y="670"/>
                      </a:cubicBezTo>
                      <a:cubicBezTo>
                        <a:pt x="361" y="756"/>
                        <a:pt x="467" y="838"/>
                        <a:pt x="611" y="901"/>
                      </a:cubicBezTo>
                      <a:cubicBezTo>
                        <a:pt x="750" y="958"/>
                        <a:pt x="918" y="992"/>
                        <a:pt x="1120" y="992"/>
                      </a:cubicBezTo>
                      <a:cubicBezTo>
                        <a:pt x="1355" y="992"/>
                        <a:pt x="1557" y="944"/>
                        <a:pt x="1726" y="867"/>
                      </a:cubicBezTo>
                      <a:cubicBezTo>
                        <a:pt x="1846" y="809"/>
                        <a:pt x="1952" y="737"/>
                        <a:pt x="2034" y="661"/>
                      </a:cubicBezTo>
                      <a:cubicBezTo>
                        <a:pt x="2163" y="545"/>
                        <a:pt x="2249" y="425"/>
                        <a:pt x="2302" y="333"/>
                      </a:cubicBezTo>
                      <a:cubicBezTo>
                        <a:pt x="2355" y="237"/>
                        <a:pt x="2380" y="175"/>
                        <a:pt x="2384" y="166"/>
                      </a:cubicBezTo>
                      <a:cubicBezTo>
                        <a:pt x="2408" y="102"/>
                        <a:pt x="2370" y="31"/>
                        <a:pt x="2307" y="7"/>
                      </a:cubicBezTo>
                      <a:cubicBezTo>
                        <a:pt x="2294" y="3"/>
                        <a:pt x="2282" y="1"/>
                        <a:pt x="2269" y="1"/>
                      </a:cubicBezTo>
                      <a:cubicBezTo>
                        <a:pt x="2216" y="1"/>
                        <a:pt x="2168" y="34"/>
                        <a:pt x="2149" y="84"/>
                      </a:cubicBezTo>
                      <a:cubicBezTo>
                        <a:pt x="2149" y="84"/>
                        <a:pt x="2134" y="127"/>
                        <a:pt x="2096" y="189"/>
                      </a:cubicBezTo>
                      <a:cubicBezTo>
                        <a:pt x="2043" y="286"/>
                        <a:pt x="1942" y="425"/>
                        <a:pt x="1788" y="541"/>
                      </a:cubicBezTo>
                      <a:cubicBezTo>
                        <a:pt x="1712" y="598"/>
                        <a:pt x="1615" y="646"/>
                        <a:pt x="1510" y="685"/>
                      </a:cubicBezTo>
                      <a:cubicBezTo>
                        <a:pt x="1399" y="723"/>
                        <a:pt x="1269" y="743"/>
                        <a:pt x="1120" y="743"/>
                      </a:cubicBezTo>
                      <a:cubicBezTo>
                        <a:pt x="914" y="743"/>
                        <a:pt x="765" y="703"/>
                        <a:pt x="649" y="641"/>
                      </a:cubicBezTo>
                      <a:cubicBezTo>
                        <a:pt x="563" y="598"/>
                        <a:pt x="496" y="541"/>
                        <a:pt x="443" y="483"/>
                      </a:cubicBezTo>
                      <a:cubicBezTo>
                        <a:pt x="366" y="397"/>
                        <a:pt x="317" y="300"/>
                        <a:pt x="288" y="228"/>
                      </a:cubicBezTo>
                      <a:cubicBezTo>
                        <a:pt x="279" y="189"/>
                        <a:pt x="270" y="160"/>
                        <a:pt x="265" y="137"/>
                      </a:cubicBezTo>
                      <a:cubicBezTo>
                        <a:pt x="260" y="127"/>
                        <a:pt x="260" y="117"/>
                        <a:pt x="260" y="113"/>
                      </a:cubicBezTo>
                      <a:lnTo>
                        <a:pt x="260" y="108"/>
                      </a:lnTo>
                      <a:cubicBezTo>
                        <a:pt x="251" y="46"/>
                        <a:pt x="198" y="1"/>
                        <a:pt x="134"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125;p48"/>
                <p:cNvSpPr/>
                <p:nvPr/>
              </p:nvSpPr>
              <p:spPr>
                <a:xfrm>
                  <a:off x="6941649" y="1463971"/>
                  <a:ext cx="93902" cy="93807"/>
                </a:xfrm>
                <a:custGeom>
                  <a:avLst/>
                  <a:gdLst/>
                  <a:ahLst/>
                  <a:cxnLst/>
                  <a:rect l="l" t="t" r="r" b="b"/>
                  <a:pathLst>
                    <a:path w="3922" h="3918" extrusionOk="0">
                      <a:moveTo>
                        <a:pt x="1961" y="1"/>
                      </a:moveTo>
                      <a:cubicBezTo>
                        <a:pt x="880" y="1"/>
                        <a:pt x="0" y="881"/>
                        <a:pt x="0" y="1961"/>
                      </a:cubicBezTo>
                      <a:cubicBezTo>
                        <a:pt x="0" y="3043"/>
                        <a:pt x="880" y="3917"/>
                        <a:pt x="1961" y="3917"/>
                      </a:cubicBezTo>
                      <a:cubicBezTo>
                        <a:pt x="3043" y="3917"/>
                        <a:pt x="3921" y="3043"/>
                        <a:pt x="3921" y="1961"/>
                      </a:cubicBezTo>
                      <a:cubicBezTo>
                        <a:pt x="3921" y="881"/>
                        <a:pt x="3043" y="1"/>
                        <a:pt x="1961" y="1"/>
                      </a:cubicBezTo>
                      <a:close/>
                    </a:path>
                  </a:pathLst>
                </a:custGeom>
                <a:noFill/>
                <a:ln w="1143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2126;p48"/>
              <p:cNvGrpSpPr/>
              <p:nvPr/>
            </p:nvGrpSpPr>
            <p:grpSpPr>
              <a:xfrm>
                <a:off x="4873192" y="1275236"/>
                <a:ext cx="1775182" cy="1203783"/>
                <a:chOff x="6669303" y="1389965"/>
                <a:chExt cx="985282" cy="668211"/>
              </a:xfrm>
            </p:grpSpPr>
            <p:sp>
              <p:nvSpPr>
                <p:cNvPr id="152" name="Google Shape;2127;p48"/>
                <p:cNvSpPr/>
                <p:nvPr/>
              </p:nvSpPr>
              <p:spPr>
                <a:xfrm>
                  <a:off x="6812096" y="1389965"/>
                  <a:ext cx="668977" cy="668211"/>
                </a:xfrm>
                <a:custGeom>
                  <a:avLst/>
                  <a:gdLst/>
                  <a:ahLst/>
                  <a:cxnLst/>
                  <a:rect l="l" t="t" r="r" b="b"/>
                  <a:pathLst>
                    <a:path w="27941" h="27909" extrusionOk="0">
                      <a:moveTo>
                        <a:pt x="13956" y="1"/>
                      </a:moveTo>
                      <a:cubicBezTo>
                        <a:pt x="12478" y="1"/>
                        <a:pt x="11056" y="235"/>
                        <a:pt x="9718" y="660"/>
                      </a:cubicBezTo>
                      <a:cubicBezTo>
                        <a:pt x="5522" y="2002"/>
                        <a:pt x="2182" y="5278"/>
                        <a:pt x="760" y="9450"/>
                      </a:cubicBezTo>
                      <a:cubicBezTo>
                        <a:pt x="294" y="10814"/>
                        <a:pt x="34" y="12280"/>
                        <a:pt x="19" y="13804"/>
                      </a:cubicBezTo>
                      <a:cubicBezTo>
                        <a:pt x="1" y="15510"/>
                        <a:pt x="289" y="17153"/>
                        <a:pt x="837" y="18668"/>
                      </a:cubicBezTo>
                      <a:cubicBezTo>
                        <a:pt x="894" y="18835"/>
                        <a:pt x="957" y="18999"/>
                        <a:pt x="1024" y="19163"/>
                      </a:cubicBezTo>
                      <a:cubicBezTo>
                        <a:pt x="1092" y="19331"/>
                        <a:pt x="1159" y="19489"/>
                        <a:pt x="1230" y="19653"/>
                      </a:cubicBezTo>
                      <a:cubicBezTo>
                        <a:pt x="1269" y="19735"/>
                        <a:pt x="1303" y="19811"/>
                        <a:pt x="1341" y="19893"/>
                      </a:cubicBezTo>
                      <a:cubicBezTo>
                        <a:pt x="1418" y="20052"/>
                        <a:pt x="1495" y="20205"/>
                        <a:pt x="1576" y="20363"/>
                      </a:cubicBezTo>
                      <a:cubicBezTo>
                        <a:pt x="1653" y="20518"/>
                        <a:pt x="1735" y="20671"/>
                        <a:pt x="1822" y="20825"/>
                      </a:cubicBezTo>
                      <a:cubicBezTo>
                        <a:pt x="1913" y="20974"/>
                        <a:pt x="1999" y="21128"/>
                        <a:pt x="2090" y="21277"/>
                      </a:cubicBezTo>
                      <a:cubicBezTo>
                        <a:pt x="2470" y="21887"/>
                        <a:pt x="2893" y="22468"/>
                        <a:pt x="3359" y="23011"/>
                      </a:cubicBezTo>
                      <a:cubicBezTo>
                        <a:pt x="3456" y="23127"/>
                        <a:pt x="3556" y="23242"/>
                        <a:pt x="3663" y="23357"/>
                      </a:cubicBezTo>
                      <a:cubicBezTo>
                        <a:pt x="3778" y="23488"/>
                        <a:pt x="3898" y="23608"/>
                        <a:pt x="4018" y="23732"/>
                      </a:cubicBezTo>
                      <a:cubicBezTo>
                        <a:pt x="4142" y="23858"/>
                        <a:pt x="4263" y="23978"/>
                        <a:pt x="4393" y="24098"/>
                      </a:cubicBezTo>
                      <a:cubicBezTo>
                        <a:pt x="4517" y="24218"/>
                        <a:pt x="4648" y="24333"/>
                        <a:pt x="4777" y="24448"/>
                      </a:cubicBezTo>
                      <a:cubicBezTo>
                        <a:pt x="4907" y="24564"/>
                        <a:pt x="5042" y="24674"/>
                        <a:pt x="5176" y="24785"/>
                      </a:cubicBezTo>
                      <a:cubicBezTo>
                        <a:pt x="5378" y="24954"/>
                        <a:pt x="5584" y="25112"/>
                        <a:pt x="5796" y="25260"/>
                      </a:cubicBezTo>
                      <a:cubicBezTo>
                        <a:pt x="5868" y="25313"/>
                        <a:pt x="5940" y="25366"/>
                        <a:pt x="6007" y="25415"/>
                      </a:cubicBezTo>
                      <a:cubicBezTo>
                        <a:pt x="6238" y="25573"/>
                        <a:pt x="6473" y="25726"/>
                        <a:pt x="6709" y="25870"/>
                      </a:cubicBezTo>
                      <a:cubicBezTo>
                        <a:pt x="6772" y="25910"/>
                        <a:pt x="6830" y="25943"/>
                        <a:pt x="6892" y="25981"/>
                      </a:cubicBezTo>
                      <a:cubicBezTo>
                        <a:pt x="7493" y="26338"/>
                        <a:pt x="8127" y="26649"/>
                        <a:pt x="8780" y="26908"/>
                      </a:cubicBezTo>
                      <a:cubicBezTo>
                        <a:pt x="8895" y="26957"/>
                        <a:pt x="9011" y="27001"/>
                        <a:pt x="9131" y="27043"/>
                      </a:cubicBezTo>
                      <a:cubicBezTo>
                        <a:pt x="9150" y="27053"/>
                        <a:pt x="9170" y="27063"/>
                        <a:pt x="9188" y="27068"/>
                      </a:cubicBezTo>
                      <a:cubicBezTo>
                        <a:pt x="9304" y="27110"/>
                        <a:pt x="9419" y="27150"/>
                        <a:pt x="9530" y="27188"/>
                      </a:cubicBezTo>
                      <a:cubicBezTo>
                        <a:pt x="9698" y="27241"/>
                        <a:pt x="9866" y="27298"/>
                        <a:pt x="10039" y="27347"/>
                      </a:cubicBezTo>
                      <a:cubicBezTo>
                        <a:pt x="10140" y="27376"/>
                        <a:pt x="10241" y="27404"/>
                        <a:pt x="10337" y="27433"/>
                      </a:cubicBezTo>
                      <a:cubicBezTo>
                        <a:pt x="10452" y="27462"/>
                        <a:pt x="10563" y="27491"/>
                        <a:pt x="10678" y="27520"/>
                      </a:cubicBezTo>
                      <a:cubicBezTo>
                        <a:pt x="10789" y="27543"/>
                        <a:pt x="10900" y="27567"/>
                        <a:pt x="11011" y="27596"/>
                      </a:cubicBezTo>
                      <a:cubicBezTo>
                        <a:pt x="11126" y="27620"/>
                        <a:pt x="11236" y="27640"/>
                        <a:pt x="11351" y="27664"/>
                      </a:cubicBezTo>
                      <a:cubicBezTo>
                        <a:pt x="11697" y="27731"/>
                        <a:pt x="12049" y="27779"/>
                        <a:pt x="12404" y="27822"/>
                      </a:cubicBezTo>
                      <a:cubicBezTo>
                        <a:pt x="12500" y="27831"/>
                        <a:pt x="12596" y="27842"/>
                        <a:pt x="12692" y="27851"/>
                      </a:cubicBezTo>
                      <a:cubicBezTo>
                        <a:pt x="12956" y="27875"/>
                        <a:pt x="13225" y="27895"/>
                        <a:pt x="13495" y="27899"/>
                      </a:cubicBezTo>
                      <a:cubicBezTo>
                        <a:pt x="13606" y="27904"/>
                        <a:pt x="13711" y="27908"/>
                        <a:pt x="13821" y="27908"/>
                      </a:cubicBezTo>
                      <a:lnTo>
                        <a:pt x="14148" y="27908"/>
                      </a:lnTo>
                      <a:cubicBezTo>
                        <a:pt x="14413" y="27904"/>
                        <a:pt x="14673" y="27895"/>
                        <a:pt x="14937" y="27875"/>
                      </a:cubicBezTo>
                      <a:cubicBezTo>
                        <a:pt x="15119" y="27866"/>
                        <a:pt x="15301" y="27846"/>
                        <a:pt x="15484" y="27827"/>
                      </a:cubicBezTo>
                      <a:cubicBezTo>
                        <a:pt x="15758" y="27798"/>
                        <a:pt x="16028" y="27764"/>
                        <a:pt x="16296" y="27716"/>
                      </a:cubicBezTo>
                      <a:cubicBezTo>
                        <a:pt x="16407" y="27697"/>
                        <a:pt x="16523" y="27678"/>
                        <a:pt x="16633" y="27654"/>
                      </a:cubicBezTo>
                      <a:cubicBezTo>
                        <a:pt x="16729" y="27635"/>
                        <a:pt x="16829" y="27616"/>
                        <a:pt x="16931" y="27596"/>
                      </a:cubicBezTo>
                      <a:cubicBezTo>
                        <a:pt x="16955" y="27591"/>
                        <a:pt x="16984" y="27582"/>
                        <a:pt x="17008" y="27577"/>
                      </a:cubicBezTo>
                      <a:cubicBezTo>
                        <a:pt x="17113" y="27553"/>
                        <a:pt x="17215" y="27529"/>
                        <a:pt x="17315" y="27505"/>
                      </a:cubicBezTo>
                      <a:cubicBezTo>
                        <a:pt x="17412" y="27481"/>
                        <a:pt x="17512" y="27456"/>
                        <a:pt x="17614" y="27428"/>
                      </a:cubicBezTo>
                      <a:cubicBezTo>
                        <a:pt x="18180" y="27279"/>
                        <a:pt x="18738" y="27087"/>
                        <a:pt x="19276" y="26866"/>
                      </a:cubicBezTo>
                      <a:cubicBezTo>
                        <a:pt x="19324" y="26842"/>
                        <a:pt x="19377" y="26828"/>
                        <a:pt x="19424" y="26804"/>
                      </a:cubicBezTo>
                      <a:cubicBezTo>
                        <a:pt x="19732" y="26673"/>
                        <a:pt x="20030" y="26529"/>
                        <a:pt x="20329" y="26380"/>
                      </a:cubicBezTo>
                      <a:cubicBezTo>
                        <a:pt x="20420" y="26332"/>
                        <a:pt x="20506" y="26289"/>
                        <a:pt x="20588" y="26241"/>
                      </a:cubicBezTo>
                      <a:cubicBezTo>
                        <a:pt x="20968" y="26039"/>
                        <a:pt x="21333" y="25823"/>
                        <a:pt x="21684" y="25582"/>
                      </a:cubicBezTo>
                      <a:cubicBezTo>
                        <a:pt x="21755" y="25535"/>
                        <a:pt x="21828" y="25486"/>
                        <a:pt x="21899" y="25438"/>
                      </a:cubicBezTo>
                      <a:cubicBezTo>
                        <a:pt x="21972" y="25391"/>
                        <a:pt x="22044" y="25338"/>
                        <a:pt x="22112" y="25289"/>
                      </a:cubicBezTo>
                      <a:cubicBezTo>
                        <a:pt x="22394" y="25087"/>
                        <a:pt x="22673" y="24872"/>
                        <a:pt x="22938" y="24646"/>
                      </a:cubicBezTo>
                      <a:cubicBezTo>
                        <a:pt x="23202" y="24424"/>
                        <a:pt x="23461" y="24193"/>
                        <a:pt x="23711" y="23949"/>
                      </a:cubicBezTo>
                      <a:cubicBezTo>
                        <a:pt x="23836" y="23823"/>
                        <a:pt x="23957" y="23703"/>
                        <a:pt x="24077" y="23579"/>
                      </a:cubicBezTo>
                      <a:cubicBezTo>
                        <a:pt x="24164" y="23488"/>
                        <a:pt x="24255" y="23391"/>
                        <a:pt x="24337" y="23295"/>
                      </a:cubicBezTo>
                      <a:cubicBezTo>
                        <a:pt x="24399" y="23228"/>
                        <a:pt x="24461" y="23155"/>
                        <a:pt x="24523" y="23084"/>
                      </a:cubicBezTo>
                      <a:cubicBezTo>
                        <a:pt x="24836" y="22723"/>
                        <a:pt x="25129" y="22353"/>
                        <a:pt x="25399" y="21964"/>
                      </a:cubicBezTo>
                      <a:cubicBezTo>
                        <a:pt x="25499" y="21820"/>
                        <a:pt x="25595" y="21676"/>
                        <a:pt x="25692" y="21532"/>
                      </a:cubicBezTo>
                      <a:cubicBezTo>
                        <a:pt x="25787" y="21383"/>
                        <a:pt x="25879" y="21239"/>
                        <a:pt x="25970" y="21084"/>
                      </a:cubicBezTo>
                      <a:cubicBezTo>
                        <a:pt x="26148" y="20786"/>
                        <a:pt x="26316" y="20479"/>
                        <a:pt x="26470" y="20161"/>
                      </a:cubicBezTo>
                      <a:cubicBezTo>
                        <a:pt x="26542" y="20023"/>
                        <a:pt x="26610" y="19879"/>
                        <a:pt x="26677" y="19729"/>
                      </a:cubicBezTo>
                      <a:cubicBezTo>
                        <a:pt x="26792" y="19475"/>
                        <a:pt x="26903" y="19216"/>
                        <a:pt x="27003" y="18950"/>
                      </a:cubicBezTo>
                      <a:cubicBezTo>
                        <a:pt x="27580" y="17446"/>
                        <a:pt x="27907" y="15813"/>
                        <a:pt x="27926" y="14106"/>
                      </a:cubicBezTo>
                      <a:cubicBezTo>
                        <a:pt x="27941" y="12852"/>
                        <a:pt x="27786" y="11632"/>
                        <a:pt x="27489" y="10468"/>
                      </a:cubicBezTo>
                      <a:cubicBezTo>
                        <a:pt x="26369" y="6134"/>
                        <a:pt x="23221" y="2607"/>
                        <a:pt x="19107" y="977"/>
                      </a:cubicBezTo>
                      <a:cubicBezTo>
                        <a:pt x="17565" y="363"/>
                        <a:pt x="15884" y="21"/>
                        <a:pt x="14125" y="2"/>
                      </a:cubicBezTo>
                      <a:cubicBezTo>
                        <a:pt x="14069" y="1"/>
                        <a:pt x="14012" y="1"/>
                        <a:pt x="13956" y="1"/>
                      </a:cubicBezTo>
                      <a:close/>
                    </a:path>
                  </a:pathLst>
                </a:custGeom>
                <a:solidFill>
                  <a:srgbClr val="513390"/>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128;p48"/>
                <p:cNvSpPr/>
                <p:nvPr/>
              </p:nvSpPr>
              <p:spPr>
                <a:xfrm>
                  <a:off x="6830269" y="1405767"/>
                  <a:ext cx="372019" cy="640390"/>
                </a:xfrm>
                <a:custGeom>
                  <a:avLst/>
                  <a:gdLst/>
                  <a:ahLst/>
                  <a:cxnLst/>
                  <a:rect l="l" t="t" r="r" b="b"/>
                  <a:pathLst>
                    <a:path w="15538" h="26747" extrusionOk="0">
                      <a:moveTo>
                        <a:pt x="8959" y="0"/>
                      </a:moveTo>
                      <a:cubicBezTo>
                        <a:pt x="4763" y="1342"/>
                        <a:pt x="1423" y="4618"/>
                        <a:pt x="1" y="8790"/>
                      </a:cubicBezTo>
                      <a:cubicBezTo>
                        <a:pt x="82" y="8919"/>
                        <a:pt x="160" y="9054"/>
                        <a:pt x="236" y="9185"/>
                      </a:cubicBezTo>
                      <a:cubicBezTo>
                        <a:pt x="861" y="10227"/>
                        <a:pt x="1529" y="11312"/>
                        <a:pt x="2558" y="11957"/>
                      </a:cubicBezTo>
                      <a:cubicBezTo>
                        <a:pt x="3494" y="12543"/>
                        <a:pt x="4638" y="12702"/>
                        <a:pt x="5632" y="13187"/>
                      </a:cubicBezTo>
                      <a:cubicBezTo>
                        <a:pt x="10833" y="15719"/>
                        <a:pt x="1919" y="19184"/>
                        <a:pt x="6695" y="21674"/>
                      </a:cubicBezTo>
                      <a:cubicBezTo>
                        <a:pt x="7214" y="21943"/>
                        <a:pt x="7830" y="21963"/>
                        <a:pt x="8396" y="22136"/>
                      </a:cubicBezTo>
                      <a:cubicBezTo>
                        <a:pt x="8837" y="22271"/>
                        <a:pt x="13831" y="26747"/>
                        <a:pt x="15159" y="26747"/>
                      </a:cubicBezTo>
                      <a:cubicBezTo>
                        <a:pt x="15336" y="26747"/>
                        <a:pt x="15448" y="26666"/>
                        <a:pt x="15475" y="26485"/>
                      </a:cubicBezTo>
                      <a:cubicBezTo>
                        <a:pt x="15537" y="26086"/>
                        <a:pt x="15465" y="25793"/>
                        <a:pt x="15321" y="25552"/>
                      </a:cubicBezTo>
                      <a:cubicBezTo>
                        <a:pt x="14903" y="24846"/>
                        <a:pt x="13845" y="24615"/>
                        <a:pt x="13457" y="23693"/>
                      </a:cubicBezTo>
                      <a:cubicBezTo>
                        <a:pt x="12851" y="22246"/>
                        <a:pt x="13885" y="20684"/>
                        <a:pt x="14235" y="19286"/>
                      </a:cubicBezTo>
                      <a:cubicBezTo>
                        <a:pt x="14537" y="18079"/>
                        <a:pt x="14446" y="16604"/>
                        <a:pt x="13452" y="15854"/>
                      </a:cubicBezTo>
                      <a:cubicBezTo>
                        <a:pt x="12678" y="15268"/>
                        <a:pt x="11621" y="15311"/>
                        <a:pt x="10655" y="15200"/>
                      </a:cubicBezTo>
                      <a:cubicBezTo>
                        <a:pt x="9689" y="15095"/>
                        <a:pt x="8584" y="14639"/>
                        <a:pt x="8396" y="13687"/>
                      </a:cubicBezTo>
                      <a:cubicBezTo>
                        <a:pt x="8267" y="12985"/>
                        <a:pt x="8699" y="12308"/>
                        <a:pt x="9170" y="11769"/>
                      </a:cubicBezTo>
                      <a:cubicBezTo>
                        <a:pt x="10237" y="10558"/>
                        <a:pt x="11611" y="9646"/>
                        <a:pt x="12634" y="8396"/>
                      </a:cubicBezTo>
                      <a:cubicBezTo>
                        <a:pt x="13654" y="7147"/>
                        <a:pt x="14283" y="5350"/>
                        <a:pt x="13543" y="3917"/>
                      </a:cubicBezTo>
                      <a:cubicBezTo>
                        <a:pt x="13062" y="2985"/>
                        <a:pt x="10760" y="1154"/>
                        <a:pt x="8959" y="0"/>
                      </a:cubicBezTo>
                      <a:close/>
                    </a:path>
                  </a:pathLst>
                </a:custGeom>
                <a:solidFill>
                  <a:schemeClr val="accent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129;p48"/>
                <p:cNvSpPr/>
                <p:nvPr/>
              </p:nvSpPr>
              <p:spPr>
                <a:xfrm>
                  <a:off x="7170228" y="1413357"/>
                  <a:ext cx="312234" cy="551156"/>
                </a:xfrm>
                <a:custGeom>
                  <a:avLst/>
                  <a:gdLst/>
                  <a:ahLst/>
                  <a:cxnLst/>
                  <a:rect l="l" t="t" r="r" b="b"/>
                  <a:pathLst>
                    <a:path w="13041" h="23020" extrusionOk="0">
                      <a:moveTo>
                        <a:pt x="4149" y="0"/>
                      </a:moveTo>
                      <a:lnTo>
                        <a:pt x="4149" y="0"/>
                      </a:lnTo>
                      <a:cubicBezTo>
                        <a:pt x="4082" y="519"/>
                        <a:pt x="4184" y="1145"/>
                        <a:pt x="4519" y="1879"/>
                      </a:cubicBezTo>
                      <a:cubicBezTo>
                        <a:pt x="5029" y="3008"/>
                        <a:pt x="5861" y="4162"/>
                        <a:pt x="5539" y="5354"/>
                      </a:cubicBezTo>
                      <a:cubicBezTo>
                        <a:pt x="5308" y="6219"/>
                        <a:pt x="4519" y="6810"/>
                        <a:pt x="3736" y="7247"/>
                      </a:cubicBezTo>
                      <a:cubicBezTo>
                        <a:pt x="2953" y="7690"/>
                        <a:pt x="2102" y="8060"/>
                        <a:pt x="1536" y="8757"/>
                      </a:cubicBezTo>
                      <a:cubicBezTo>
                        <a:pt x="0" y="10631"/>
                        <a:pt x="1195" y="10998"/>
                        <a:pt x="2533" y="10998"/>
                      </a:cubicBezTo>
                      <a:cubicBezTo>
                        <a:pt x="3222" y="10998"/>
                        <a:pt x="3950" y="10901"/>
                        <a:pt x="4361" y="10862"/>
                      </a:cubicBezTo>
                      <a:cubicBezTo>
                        <a:pt x="4448" y="10853"/>
                        <a:pt x="4535" y="10849"/>
                        <a:pt x="4621" y="10849"/>
                      </a:cubicBezTo>
                      <a:cubicBezTo>
                        <a:pt x="6400" y="10849"/>
                        <a:pt x="8002" y="12556"/>
                        <a:pt x="5774" y="14211"/>
                      </a:cubicBezTo>
                      <a:cubicBezTo>
                        <a:pt x="5135" y="14682"/>
                        <a:pt x="4213" y="14883"/>
                        <a:pt x="3900" y="15615"/>
                      </a:cubicBezTo>
                      <a:cubicBezTo>
                        <a:pt x="3654" y="16186"/>
                        <a:pt x="4222" y="18729"/>
                        <a:pt x="4606" y="19262"/>
                      </a:cubicBezTo>
                      <a:cubicBezTo>
                        <a:pt x="5010" y="19829"/>
                        <a:pt x="5591" y="20262"/>
                        <a:pt x="5918" y="20876"/>
                      </a:cubicBezTo>
                      <a:cubicBezTo>
                        <a:pt x="6245" y="21491"/>
                        <a:pt x="6178" y="22414"/>
                        <a:pt x="5539" y="22688"/>
                      </a:cubicBezTo>
                      <a:cubicBezTo>
                        <a:pt x="5837" y="22908"/>
                        <a:pt x="6208" y="23020"/>
                        <a:pt x="6577" y="23020"/>
                      </a:cubicBezTo>
                      <a:cubicBezTo>
                        <a:pt x="6879" y="23020"/>
                        <a:pt x="7180" y="22945"/>
                        <a:pt x="7442" y="22794"/>
                      </a:cubicBezTo>
                      <a:cubicBezTo>
                        <a:pt x="8600" y="22125"/>
                        <a:pt x="8456" y="20060"/>
                        <a:pt x="9046" y="18959"/>
                      </a:cubicBezTo>
                      <a:cubicBezTo>
                        <a:pt x="9590" y="17959"/>
                        <a:pt x="10936" y="16176"/>
                        <a:pt x="9926" y="15081"/>
                      </a:cubicBezTo>
                      <a:cubicBezTo>
                        <a:pt x="9512" y="14634"/>
                        <a:pt x="8926" y="14225"/>
                        <a:pt x="8913" y="13619"/>
                      </a:cubicBezTo>
                      <a:cubicBezTo>
                        <a:pt x="8898" y="13067"/>
                        <a:pt x="9403" y="12610"/>
                        <a:pt x="9940" y="12490"/>
                      </a:cubicBezTo>
                      <a:cubicBezTo>
                        <a:pt x="10032" y="12469"/>
                        <a:pt x="10135" y="12461"/>
                        <a:pt x="10246" y="12461"/>
                      </a:cubicBezTo>
                      <a:cubicBezTo>
                        <a:pt x="10444" y="12461"/>
                        <a:pt x="10668" y="12487"/>
                        <a:pt x="10902" y="12514"/>
                      </a:cubicBezTo>
                      <a:cubicBezTo>
                        <a:pt x="11130" y="12538"/>
                        <a:pt x="11366" y="12563"/>
                        <a:pt x="11592" y="12563"/>
                      </a:cubicBezTo>
                      <a:cubicBezTo>
                        <a:pt x="11956" y="12563"/>
                        <a:pt x="12294" y="12499"/>
                        <a:pt x="12531" y="12264"/>
                      </a:cubicBezTo>
                      <a:cubicBezTo>
                        <a:pt x="12603" y="12197"/>
                        <a:pt x="12666" y="12111"/>
                        <a:pt x="12713" y="12010"/>
                      </a:cubicBezTo>
                      <a:cubicBezTo>
                        <a:pt x="13040" y="11347"/>
                        <a:pt x="12406" y="10246"/>
                        <a:pt x="12531" y="9491"/>
                      </a:cubicBezTo>
                      <a:cubicBezTo>
                        <a:pt x="11411" y="5157"/>
                        <a:pt x="8263" y="1630"/>
                        <a:pt x="4149" y="0"/>
                      </a:cubicBezTo>
                      <a:close/>
                    </a:path>
                  </a:pathLst>
                </a:custGeom>
                <a:solidFill>
                  <a:schemeClr val="accent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130;p48"/>
                <p:cNvSpPr/>
                <p:nvPr/>
              </p:nvSpPr>
              <p:spPr>
                <a:xfrm>
                  <a:off x="6833836" y="1841736"/>
                  <a:ext cx="624803" cy="216440"/>
                </a:xfrm>
                <a:custGeom>
                  <a:avLst/>
                  <a:gdLst/>
                  <a:ahLst/>
                  <a:cxnLst/>
                  <a:rect l="l" t="t" r="r" b="b"/>
                  <a:pathLst>
                    <a:path w="26096" h="9040" extrusionOk="0">
                      <a:moveTo>
                        <a:pt x="0" y="1"/>
                      </a:moveTo>
                      <a:cubicBezTo>
                        <a:pt x="80" y="210"/>
                        <a:pt x="166" y="420"/>
                        <a:pt x="254" y="626"/>
                      </a:cubicBezTo>
                      <a:lnTo>
                        <a:pt x="254" y="626"/>
                      </a:lnTo>
                      <a:cubicBezTo>
                        <a:pt x="207" y="517"/>
                        <a:pt x="162" y="408"/>
                        <a:pt x="116" y="294"/>
                      </a:cubicBezTo>
                      <a:cubicBezTo>
                        <a:pt x="78" y="197"/>
                        <a:pt x="40" y="96"/>
                        <a:pt x="0" y="1"/>
                      </a:cubicBezTo>
                      <a:close/>
                      <a:moveTo>
                        <a:pt x="254" y="626"/>
                      </a:moveTo>
                      <a:cubicBezTo>
                        <a:pt x="276" y="679"/>
                        <a:pt x="299" y="731"/>
                        <a:pt x="322" y="784"/>
                      </a:cubicBezTo>
                      <a:cubicBezTo>
                        <a:pt x="323" y="784"/>
                        <a:pt x="323" y="785"/>
                        <a:pt x="324" y="786"/>
                      </a:cubicBezTo>
                      <a:lnTo>
                        <a:pt x="324" y="786"/>
                      </a:lnTo>
                      <a:cubicBezTo>
                        <a:pt x="300" y="733"/>
                        <a:pt x="277" y="680"/>
                        <a:pt x="254" y="626"/>
                      </a:cubicBezTo>
                      <a:close/>
                      <a:moveTo>
                        <a:pt x="324" y="786"/>
                      </a:moveTo>
                      <a:lnTo>
                        <a:pt x="324" y="786"/>
                      </a:lnTo>
                      <a:cubicBezTo>
                        <a:pt x="330" y="799"/>
                        <a:pt x="336" y="813"/>
                        <a:pt x="342" y="826"/>
                      </a:cubicBezTo>
                      <a:cubicBezTo>
                        <a:pt x="337" y="813"/>
                        <a:pt x="333" y="799"/>
                        <a:pt x="324" y="786"/>
                      </a:cubicBezTo>
                      <a:close/>
                      <a:moveTo>
                        <a:pt x="26095" y="81"/>
                      </a:moveTo>
                      <a:cubicBezTo>
                        <a:pt x="25995" y="347"/>
                        <a:pt x="25884" y="606"/>
                        <a:pt x="25769" y="860"/>
                      </a:cubicBezTo>
                      <a:cubicBezTo>
                        <a:pt x="25762" y="875"/>
                        <a:pt x="25757" y="889"/>
                        <a:pt x="25751" y="904"/>
                      </a:cubicBezTo>
                      <a:lnTo>
                        <a:pt x="25751" y="904"/>
                      </a:lnTo>
                      <a:cubicBezTo>
                        <a:pt x="25873" y="635"/>
                        <a:pt x="25992" y="360"/>
                        <a:pt x="26095" y="81"/>
                      </a:cubicBezTo>
                      <a:close/>
                      <a:moveTo>
                        <a:pt x="25751" y="904"/>
                      </a:moveTo>
                      <a:cubicBezTo>
                        <a:pt x="25749" y="908"/>
                        <a:pt x="25747" y="913"/>
                        <a:pt x="25744" y="917"/>
                      </a:cubicBezTo>
                      <a:cubicBezTo>
                        <a:pt x="25747" y="913"/>
                        <a:pt x="25749" y="908"/>
                        <a:pt x="25751" y="904"/>
                      </a:cubicBezTo>
                      <a:close/>
                      <a:moveTo>
                        <a:pt x="25576" y="1269"/>
                      </a:moveTo>
                      <a:lnTo>
                        <a:pt x="25576" y="1269"/>
                      </a:lnTo>
                      <a:cubicBezTo>
                        <a:pt x="25571" y="1279"/>
                        <a:pt x="25567" y="1283"/>
                        <a:pt x="25562" y="1292"/>
                      </a:cubicBezTo>
                      <a:cubicBezTo>
                        <a:pt x="25558" y="1303"/>
                        <a:pt x="25552" y="1312"/>
                        <a:pt x="25547" y="1321"/>
                      </a:cubicBezTo>
                      <a:cubicBezTo>
                        <a:pt x="25558" y="1307"/>
                        <a:pt x="25567" y="1288"/>
                        <a:pt x="25576" y="1269"/>
                      </a:cubicBezTo>
                      <a:close/>
                      <a:moveTo>
                        <a:pt x="597" y="1360"/>
                      </a:moveTo>
                      <a:cubicBezTo>
                        <a:pt x="630" y="1423"/>
                        <a:pt x="659" y="1480"/>
                        <a:pt x="688" y="1538"/>
                      </a:cubicBezTo>
                      <a:cubicBezTo>
                        <a:pt x="683" y="1523"/>
                        <a:pt x="674" y="1509"/>
                        <a:pt x="668" y="1494"/>
                      </a:cubicBezTo>
                      <a:cubicBezTo>
                        <a:pt x="645" y="1447"/>
                        <a:pt x="621" y="1403"/>
                        <a:pt x="597" y="1360"/>
                      </a:cubicBezTo>
                      <a:close/>
                      <a:moveTo>
                        <a:pt x="25269" y="1855"/>
                      </a:moveTo>
                      <a:cubicBezTo>
                        <a:pt x="25215" y="1950"/>
                        <a:pt x="25159" y="2045"/>
                        <a:pt x="25105" y="2140"/>
                      </a:cubicBezTo>
                      <a:lnTo>
                        <a:pt x="25105" y="2140"/>
                      </a:lnTo>
                      <a:cubicBezTo>
                        <a:pt x="25161" y="2046"/>
                        <a:pt x="25215" y="1951"/>
                        <a:pt x="25269" y="1855"/>
                      </a:cubicBezTo>
                      <a:close/>
                      <a:moveTo>
                        <a:pt x="25105" y="2140"/>
                      </a:moveTo>
                      <a:lnTo>
                        <a:pt x="25105" y="2140"/>
                      </a:lnTo>
                      <a:cubicBezTo>
                        <a:pt x="24979" y="2352"/>
                        <a:pt x="24849" y="2561"/>
                        <a:pt x="24715" y="2766"/>
                      </a:cubicBezTo>
                      <a:lnTo>
                        <a:pt x="24715" y="2766"/>
                      </a:lnTo>
                      <a:cubicBezTo>
                        <a:pt x="24738" y="2732"/>
                        <a:pt x="24761" y="2698"/>
                        <a:pt x="24784" y="2663"/>
                      </a:cubicBezTo>
                      <a:cubicBezTo>
                        <a:pt x="24879" y="2514"/>
                        <a:pt x="24971" y="2370"/>
                        <a:pt x="25062" y="2215"/>
                      </a:cubicBezTo>
                      <a:cubicBezTo>
                        <a:pt x="25076" y="2190"/>
                        <a:pt x="25090" y="2165"/>
                        <a:pt x="25105" y="2140"/>
                      </a:cubicBezTo>
                      <a:close/>
                      <a:moveTo>
                        <a:pt x="24715" y="2766"/>
                      </a:moveTo>
                      <a:cubicBezTo>
                        <a:pt x="24694" y="2797"/>
                        <a:pt x="24674" y="2828"/>
                        <a:pt x="24653" y="2860"/>
                      </a:cubicBezTo>
                      <a:cubicBezTo>
                        <a:pt x="24674" y="2829"/>
                        <a:pt x="24694" y="2798"/>
                        <a:pt x="24715" y="2766"/>
                      </a:cubicBezTo>
                      <a:close/>
                      <a:moveTo>
                        <a:pt x="1386" y="2727"/>
                      </a:moveTo>
                      <a:cubicBezTo>
                        <a:pt x="1712" y="3221"/>
                        <a:pt x="2066" y="3695"/>
                        <a:pt x="2451" y="4147"/>
                      </a:cubicBezTo>
                      <a:lnTo>
                        <a:pt x="2451" y="4142"/>
                      </a:lnTo>
                      <a:cubicBezTo>
                        <a:pt x="2066" y="3695"/>
                        <a:pt x="1712" y="3221"/>
                        <a:pt x="1386" y="2727"/>
                      </a:cubicBezTo>
                      <a:close/>
                      <a:moveTo>
                        <a:pt x="24178" y="3528"/>
                      </a:moveTo>
                      <a:cubicBezTo>
                        <a:pt x="23995" y="3763"/>
                        <a:pt x="23813" y="3989"/>
                        <a:pt x="23615" y="4215"/>
                      </a:cubicBezTo>
                      <a:cubicBezTo>
                        <a:pt x="23553" y="4286"/>
                        <a:pt x="23491" y="4359"/>
                        <a:pt x="23429" y="4426"/>
                      </a:cubicBezTo>
                      <a:cubicBezTo>
                        <a:pt x="23417" y="4440"/>
                        <a:pt x="23407" y="4452"/>
                        <a:pt x="23396" y="4464"/>
                      </a:cubicBezTo>
                      <a:lnTo>
                        <a:pt x="23396" y="4464"/>
                      </a:lnTo>
                      <a:cubicBezTo>
                        <a:pt x="23671" y="4163"/>
                        <a:pt x="23930" y="3850"/>
                        <a:pt x="24178" y="3528"/>
                      </a:cubicBezTo>
                      <a:close/>
                      <a:moveTo>
                        <a:pt x="23396" y="4464"/>
                      </a:moveTo>
                      <a:cubicBezTo>
                        <a:pt x="23385" y="4477"/>
                        <a:pt x="23373" y="4490"/>
                        <a:pt x="23360" y="4503"/>
                      </a:cubicBezTo>
                      <a:cubicBezTo>
                        <a:pt x="23373" y="4490"/>
                        <a:pt x="23385" y="4478"/>
                        <a:pt x="23396" y="4464"/>
                      </a:cubicBezTo>
                      <a:close/>
                      <a:moveTo>
                        <a:pt x="23130" y="4748"/>
                      </a:moveTo>
                      <a:lnTo>
                        <a:pt x="23130" y="4748"/>
                      </a:lnTo>
                      <a:cubicBezTo>
                        <a:pt x="23062" y="4818"/>
                        <a:pt x="22994" y="4888"/>
                        <a:pt x="22926" y="4957"/>
                      </a:cubicBezTo>
                      <a:lnTo>
                        <a:pt x="22926" y="4957"/>
                      </a:lnTo>
                      <a:cubicBezTo>
                        <a:pt x="22995" y="4887"/>
                        <a:pt x="23064" y="4818"/>
                        <a:pt x="23130" y="4748"/>
                      </a:cubicBezTo>
                      <a:close/>
                      <a:moveTo>
                        <a:pt x="22926" y="4957"/>
                      </a:moveTo>
                      <a:lnTo>
                        <a:pt x="22926" y="4957"/>
                      </a:lnTo>
                      <a:cubicBezTo>
                        <a:pt x="22902" y="4982"/>
                        <a:pt x="22877" y="5006"/>
                        <a:pt x="22853" y="5030"/>
                      </a:cubicBezTo>
                      <a:lnTo>
                        <a:pt x="22853" y="5030"/>
                      </a:lnTo>
                      <a:cubicBezTo>
                        <a:pt x="22877" y="5006"/>
                        <a:pt x="22902" y="4982"/>
                        <a:pt x="22926" y="4957"/>
                      </a:cubicBezTo>
                      <a:close/>
                      <a:moveTo>
                        <a:pt x="22853" y="5030"/>
                      </a:moveTo>
                      <a:lnTo>
                        <a:pt x="22853" y="5030"/>
                      </a:lnTo>
                      <a:cubicBezTo>
                        <a:pt x="22834" y="5049"/>
                        <a:pt x="22815" y="5068"/>
                        <a:pt x="22795" y="5087"/>
                      </a:cubicBezTo>
                      <a:lnTo>
                        <a:pt x="22795" y="5087"/>
                      </a:lnTo>
                      <a:cubicBezTo>
                        <a:pt x="22798" y="5085"/>
                        <a:pt x="22801" y="5082"/>
                        <a:pt x="22803" y="5080"/>
                      </a:cubicBezTo>
                      <a:cubicBezTo>
                        <a:pt x="22820" y="5063"/>
                        <a:pt x="22836" y="5047"/>
                        <a:pt x="22853" y="5030"/>
                      </a:cubicBezTo>
                      <a:close/>
                      <a:moveTo>
                        <a:pt x="22795" y="5087"/>
                      </a:moveTo>
                      <a:cubicBezTo>
                        <a:pt x="22760" y="5119"/>
                        <a:pt x="22724" y="5154"/>
                        <a:pt x="22693" y="5185"/>
                      </a:cubicBezTo>
                      <a:cubicBezTo>
                        <a:pt x="22727" y="5153"/>
                        <a:pt x="22761" y="5120"/>
                        <a:pt x="22795" y="5087"/>
                      </a:cubicBezTo>
                      <a:close/>
                      <a:moveTo>
                        <a:pt x="22107" y="5714"/>
                      </a:moveTo>
                      <a:lnTo>
                        <a:pt x="22107" y="5714"/>
                      </a:lnTo>
                      <a:cubicBezTo>
                        <a:pt x="22087" y="5730"/>
                        <a:pt x="22067" y="5747"/>
                        <a:pt x="22047" y="5763"/>
                      </a:cubicBezTo>
                      <a:lnTo>
                        <a:pt x="22047" y="5763"/>
                      </a:lnTo>
                      <a:cubicBezTo>
                        <a:pt x="22067" y="5748"/>
                        <a:pt x="22088" y="5733"/>
                        <a:pt x="22107" y="5714"/>
                      </a:cubicBezTo>
                      <a:close/>
                      <a:moveTo>
                        <a:pt x="22047" y="5763"/>
                      </a:moveTo>
                      <a:cubicBezTo>
                        <a:pt x="22041" y="5768"/>
                        <a:pt x="22035" y="5772"/>
                        <a:pt x="22030" y="5777"/>
                      </a:cubicBezTo>
                      <a:cubicBezTo>
                        <a:pt x="22019" y="5785"/>
                        <a:pt x="22010" y="5794"/>
                        <a:pt x="22000" y="5802"/>
                      </a:cubicBezTo>
                      <a:lnTo>
                        <a:pt x="22000" y="5802"/>
                      </a:lnTo>
                      <a:cubicBezTo>
                        <a:pt x="22015" y="5789"/>
                        <a:pt x="22031" y="5776"/>
                        <a:pt x="22047" y="5763"/>
                      </a:cubicBezTo>
                      <a:close/>
                      <a:moveTo>
                        <a:pt x="22000" y="5802"/>
                      </a:moveTo>
                      <a:cubicBezTo>
                        <a:pt x="21983" y="5817"/>
                        <a:pt x="21965" y="5833"/>
                        <a:pt x="21948" y="5848"/>
                      </a:cubicBezTo>
                      <a:cubicBezTo>
                        <a:pt x="21966" y="5833"/>
                        <a:pt x="21983" y="5818"/>
                        <a:pt x="22000" y="5802"/>
                      </a:cubicBezTo>
                      <a:close/>
                      <a:moveTo>
                        <a:pt x="3908" y="5613"/>
                      </a:moveTo>
                      <a:cubicBezTo>
                        <a:pt x="4028" y="5719"/>
                        <a:pt x="4143" y="5819"/>
                        <a:pt x="4268" y="5916"/>
                      </a:cubicBezTo>
                      <a:cubicBezTo>
                        <a:pt x="4454" y="6071"/>
                        <a:pt x="4643" y="6218"/>
                        <a:pt x="4838" y="6356"/>
                      </a:cubicBezTo>
                      <a:lnTo>
                        <a:pt x="4838" y="6356"/>
                      </a:lnTo>
                      <a:cubicBezTo>
                        <a:pt x="4517" y="6121"/>
                        <a:pt x="4207" y="5873"/>
                        <a:pt x="3908" y="5613"/>
                      </a:cubicBezTo>
                      <a:close/>
                      <a:moveTo>
                        <a:pt x="4838" y="6356"/>
                      </a:moveTo>
                      <a:cubicBezTo>
                        <a:pt x="4875" y="6383"/>
                        <a:pt x="4912" y="6410"/>
                        <a:pt x="4950" y="6437"/>
                      </a:cubicBezTo>
                      <a:lnTo>
                        <a:pt x="4950" y="6437"/>
                      </a:lnTo>
                      <a:cubicBezTo>
                        <a:pt x="4929" y="6422"/>
                        <a:pt x="4909" y="6406"/>
                        <a:pt x="4888" y="6391"/>
                      </a:cubicBezTo>
                      <a:cubicBezTo>
                        <a:pt x="4871" y="6380"/>
                        <a:pt x="4855" y="6368"/>
                        <a:pt x="4838" y="6356"/>
                      </a:cubicBezTo>
                      <a:close/>
                      <a:moveTo>
                        <a:pt x="21352" y="6309"/>
                      </a:moveTo>
                      <a:lnTo>
                        <a:pt x="21352" y="6309"/>
                      </a:lnTo>
                      <a:cubicBezTo>
                        <a:pt x="21215" y="6411"/>
                        <a:pt x="21075" y="6511"/>
                        <a:pt x="20934" y="6608"/>
                      </a:cubicBezTo>
                      <a:lnTo>
                        <a:pt x="20934" y="6608"/>
                      </a:lnTo>
                      <a:cubicBezTo>
                        <a:pt x="20953" y="6595"/>
                        <a:pt x="20972" y="6582"/>
                        <a:pt x="20991" y="6569"/>
                      </a:cubicBezTo>
                      <a:cubicBezTo>
                        <a:pt x="21064" y="6522"/>
                        <a:pt x="21136" y="6469"/>
                        <a:pt x="21204" y="6420"/>
                      </a:cubicBezTo>
                      <a:cubicBezTo>
                        <a:pt x="21256" y="6382"/>
                        <a:pt x="21304" y="6349"/>
                        <a:pt x="21352" y="6309"/>
                      </a:cubicBezTo>
                      <a:close/>
                      <a:moveTo>
                        <a:pt x="20934" y="6608"/>
                      </a:moveTo>
                      <a:cubicBezTo>
                        <a:pt x="20881" y="6643"/>
                        <a:pt x="20828" y="6678"/>
                        <a:pt x="20776" y="6713"/>
                      </a:cubicBezTo>
                      <a:cubicBezTo>
                        <a:pt x="20750" y="6731"/>
                        <a:pt x="20723" y="6749"/>
                        <a:pt x="20697" y="6767"/>
                      </a:cubicBezTo>
                      <a:lnTo>
                        <a:pt x="20697" y="6767"/>
                      </a:lnTo>
                      <a:cubicBezTo>
                        <a:pt x="20777" y="6714"/>
                        <a:pt x="20856" y="6662"/>
                        <a:pt x="20934" y="6608"/>
                      </a:cubicBezTo>
                      <a:close/>
                      <a:moveTo>
                        <a:pt x="20697" y="6767"/>
                      </a:moveTo>
                      <a:cubicBezTo>
                        <a:pt x="20444" y="6933"/>
                        <a:pt x="20185" y="7091"/>
                        <a:pt x="19921" y="7240"/>
                      </a:cubicBezTo>
                      <a:lnTo>
                        <a:pt x="19921" y="7240"/>
                      </a:lnTo>
                      <a:cubicBezTo>
                        <a:pt x="20187" y="7092"/>
                        <a:pt x="20446" y="6936"/>
                        <a:pt x="20697" y="6767"/>
                      </a:cubicBezTo>
                      <a:close/>
                      <a:moveTo>
                        <a:pt x="19921" y="7240"/>
                      </a:moveTo>
                      <a:lnTo>
                        <a:pt x="19921" y="7240"/>
                      </a:lnTo>
                      <a:cubicBezTo>
                        <a:pt x="19842" y="7285"/>
                        <a:pt x="19761" y="7329"/>
                        <a:pt x="19680" y="7372"/>
                      </a:cubicBezTo>
                      <a:cubicBezTo>
                        <a:pt x="19648" y="7390"/>
                        <a:pt x="19616" y="7408"/>
                        <a:pt x="19583" y="7426"/>
                      </a:cubicBezTo>
                      <a:lnTo>
                        <a:pt x="19583" y="7426"/>
                      </a:lnTo>
                      <a:cubicBezTo>
                        <a:pt x="19697" y="7366"/>
                        <a:pt x="19810" y="7304"/>
                        <a:pt x="19921" y="7240"/>
                      </a:cubicBezTo>
                      <a:close/>
                      <a:moveTo>
                        <a:pt x="19583" y="7426"/>
                      </a:moveTo>
                      <a:lnTo>
                        <a:pt x="19583" y="7426"/>
                      </a:lnTo>
                      <a:cubicBezTo>
                        <a:pt x="19567" y="7435"/>
                        <a:pt x="19551" y="7443"/>
                        <a:pt x="19535" y="7451"/>
                      </a:cubicBezTo>
                      <a:lnTo>
                        <a:pt x="19535" y="7451"/>
                      </a:lnTo>
                      <a:cubicBezTo>
                        <a:pt x="19551" y="7443"/>
                        <a:pt x="19567" y="7435"/>
                        <a:pt x="19583" y="7426"/>
                      </a:cubicBezTo>
                      <a:close/>
                      <a:moveTo>
                        <a:pt x="19535" y="7451"/>
                      </a:moveTo>
                      <a:lnTo>
                        <a:pt x="19535" y="7451"/>
                      </a:lnTo>
                      <a:cubicBezTo>
                        <a:pt x="19510" y="7465"/>
                        <a:pt x="19484" y="7478"/>
                        <a:pt x="19459" y="7491"/>
                      </a:cubicBezTo>
                      <a:lnTo>
                        <a:pt x="19459" y="7491"/>
                      </a:lnTo>
                      <a:cubicBezTo>
                        <a:pt x="19484" y="7478"/>
                        <a:pt x="19509" y="7465"/>
                        <a:pt x="19535" y="7451"/>
                      </a:cubicBezTo>
                      <a:close/>
                      <a:moveTo>
                        <a:pt x="19459" y="7491"/>
                      </a:moveTo>
                      <a:cubicBezTo>
                        <a:pt x="19436" y="7503"/>
                        <a:pt x="19414" y="7514"/>
                        <a:pt x="19391" y="7526"/>
                      </a:cubicBezTo>
                      <a:lnTo>
                        <a:pt x="19391" y="7526"/>
                      </a:lnTo>
                      <a:cubicBezTo>
                        <a:pt x="19401" y="7521"/>
                        <a:pt x="19411" y="7516"/>
                        <a:pt x="19421" y="7511"/>
                      </a:cubicBezTo>
                      <a:cubicBezTo>
                        <a:pt x="19433" y="7504"/>
                        <a:pt x="19446" y="7498"/>
                        <a:pt x="19459" y="7491"/>
                      </a:cubicBezTo>
                      <a:close/>
                      <a:moveTo>
                        <a:pt x="4950" y="6437"/>
                      </a:moveTo>
                      <a:lnTo>
                        <a:pt x="4950" y="6437"/>
                      </a:lnTo>
                      <a:cubicBezTo>
                        <a:pt x="5001" y="6474"/>
                        <a:pt x="5052" y="6511"/>
                        <a:pt x="5099" y="6546"/>
                      </a:cubicBezTo>
                      <a:cubicBezTo>
                        <a:pt x="5330" y="6704"/>
                        <a:pt x="5565" y="6857"/>
                        <a:pt x="5801" y="7001"/>
                      </a:cubicBezTo>
                      <a:cubicBezTo>
                        <a:pt x="5864" y="7041"/>
                        <a:pt x="5922" y="7074"/>
                        <a:pt x="5984" y="7112"/>
                      </a:cubicBezTo>
                      <a:cubicBezTo>
                        <a:pt x="6483" y="7408"/>
                        <a:pt x="7005" y="7673"/>
                        <a:pt x="7541" y="7903"/>
                      </a:cubicBezTo>
                      <a:lnTo>
                        <a:pt x="7541" y="7903"/>
                      </a:lnTo>
                      <a:cubicBezTo>
                        <a:pt x="6621" y="7506"/>
                        <a:pt x="5754" y="7013"/>
                        <a:pt x="4950" y="6437"/>
                      </a:cubicBezTo>
                      <a:close/>
                      <a:moveTo>
                        <a:pt x="19391" y="7526"/>
                      </a:moveTo>
                      <a:cubicBezTo>
                        <a:pt x="19102" y="7669"/>
                        <a:pt x="18814" y="7808"/>
                        <a:pt x="18516" y="7935"/>
                      </a:cubicBezTo>
                      <a:cubicBezTo>
                        <a:pt x="18514" y="7936"/>
                        <a:pt x="18512" y="7937"/>
                        <a:pt x="18509" y="7938"/>
                      </a:cubicBezTo>
                      <a:lnTo>
                        <a:pt x="18509" y="7938"/>
                      </a:lnTo>
                      <a:cubicBezTo>
                        <a:pt x="18809" y="7811"/>
                        <a:pt x="19103" y="7673"/>
                        <a:pt x="19391" y="7526"/>
                      </a:cubicBezTo>
                      <a:close/>
                      <a:moveTo>
                        <a:pt x="18509" y="7938"/>
                      </a:moveTo>
                      <a:lnTo>
                        <a:pt x="18509" y="7938"/>
                      </a:lnTo>
                      <a:cubicBezTo>
                        <a:pt x="18492" y="7945"/>
                        <a:pt x="18475" y="7953"/>
                        <a:pt x="18458" y="7960"/>
                      </a:cubicBezTo>
                      <a:lnTo>
                        <a:pt x="18458" y="7960"/>
                      </a:lnTo>
                      <a:cubicBezTo>
                        <a:pt x="18475" y="7953"/>
                        <a:pt x="18493" y="7946"/>
                        <a:pt x="18509" y="7938"/>
                      </a:cubicBezTo>
                      <a:close/>
                      <a:moveTo>
                        <a:pt x="7541" y="7903"/>
                      </a:moveTo>
                      <a:cubicBezTo>
                        <a:pt x="7683" y="7964"/>
                        <a:pt x="7827" y="8023"/>
                        <a:pt x="7971" y="8080"/>
                      </a:cubicBezTo>
                      <a:lnTo>
                        <a:pt x="7971" y="8080"/>
                      </a:lnTo>
                      <a:cubicBezTo>
                        <a:pt x="7938" y="8067"/>
                        <a:pt x="7905" y="8053"/>
                        <a:pt x="7872" y="8039"/>
                      </a:cubicBezTo>
                      <a:cubicBezTo>
                        <a:pt x="7761" y="7995"/>
                        <a:pt x="7651" y="7950"/>
                        <a:pt x="7541" y="7903"/>
                      </a:cubicBezTo>
                      <a:close/>
                      <a:moveTo>
                        <a:pt x="7971" y="8080"/>
                      </a:moveTo>
                      <a:cubicBezTo>
                        <a:pt x="8006" y="8094"/>
                        <a:pt x="8042" y="8108"/>
                        <a:pt x="8077" y="8121"/>
                      </a:cubicBezTo>
                      <a:lnTo>
                        <a:pt x="8077" y="8121"/>
                      </a:lnTo>
                      <a:cubicBezTo>
                        <a:pt x="8042" y="8108"/>
                        <a:pt x="8006" y="8094"/>
                        <a:pt x="7971" y="8080"/>
                      </a:cubicBezTo>
                      <a:close/>
                      <a:moveTo>
                        <a:pt x="8077" y="8121"/>
                      </a:moveTo>
                      <a:cubicBezTo>
                        <a:pt x="8130" y="8141"/>
                        <a:pt x="8183" y="8161"/>
                        <a:pt x="8237" y="8181"/>
                      </a:cubicBezTo>
                      <a:lnTo>
                        <a:pt x="8237" y="8181"/>
                      </a:lnTo>
                      <a:cubicBezTo>
                        <a:pt x="8232" y="8179"/>
                        <a:pt x="8227" y="8177"/>
                        <a:pt x="8223" y="8174"/>
                      </a:cubicBezTo>
                      <a:cubicBezTo>
                        <a:pt x="8174" y="8157"/>
                        <a:pt x="8125" y="8139"/>
                        <a:pt x="8077" y="8121"/>
                      </a:cubicBezTo>
                      <a:close/>
                      <a:moveTo>
                        <a:pt x="8237" y="8181"/>
                      </a:moveTo>
                      <a:cubicBezTo>
                        <a:pt x="8251" y="8188"/>
                        <a:pt x="8266" y="8195"/>
                        <a:pt x="8280" y="8199"/>
                      </a:cubicBezTo>
                      <a:cubicBezTo>
                        <a:pt x="8396" y="8241"/>
                        <a:pt x="8511" y="8281"/>
                        <a:pt x="8622" y="8319"/>
                      </a:cubicBezTo>
                      <a:cubicBezTo>
                        <a:pt x="8790" y="8372"/>
                        <a:pt x="8958" y="8429"/>
                        <a:pt x="9131" y="8478"/>
                      </a:cubicBezTo>
                      <a:cubicBezTo>
                        <a:pt x="9232" y="8507"/>
                        <a:pt x="9333" y="8535"/>
                        <a:pt x="9429" y="8564"/>
                      </a:cubicBezTo>
                      <a:cubicBezTo>
                        <a:pt x="9544" y="8593"/>
                        <a:pt x="9655" y="8622"/>
                        <a:pt x="9770" y="8651"/>
                      </a:cubicBezTo>
                      <a:cubicBezTo>
                        <a:pt x="9803" y="8657"/>
                        <a:pt x="9835" y="8664"/>
                        <a:pt x="9867" y="8671"/>
                      </a:cubicBezTo>
                      <a:lnTo>
                        <a:pt x="9867" y="8671"/>
                      </a:lnTo>
                      <a:cubicBezTo>
                        <a:pt x="9310" y="8540"/>
                        <a:pt x="8766" y="8376"/>
                        <a:pt x="8237" y="8181"/>
                      </a:cubicBezTo>
                      <a:close/>
                      <a:moveTo>
                        <a:pt x="9867" y="8671"/>
                      </a:moveTo>
                      <a:cubicBezTo>
                        <a:pt x="9919" y="8684"/>
                        <a:pt x="9972" y="8696"/>
                        <a:pt x="10024" y="8707"/>
                      </a:cubicBezTo>
                      <a:lnTo>
                        <a:pt x="10024" y="8707"/>
                      </a:lnTo>
                      <a:cubicBezTo>
                        <a:pt x="9972" y="8694"/>
                        <a:pt x="9919" y="8683"/>
                        <a:pt x="9867" y="8671"/>
                      </a:cubicBezTo>
                      <a:close/>
                      <a:moveTo>
                        <a:pt x="18458" y="7960"/>
                      </a:moveTo>
                      <a:cubicBezTo>
                        <a:pt x="18427" y="7971"/>
                        <a:pt x="18397" y="7982"/>
                        <a:pt x="18368" y="7997"/>
                      </a:cubicBezTo>
                      <a:cubicBezTo>
                        <a:pt x="17830" y="8218"/>
                        <a:pt x="17272" y="8410"/>
                        <a:pt x="16706" y="8559"/>
                      </a:cubicBezTo>
                      <a:cubicBezTo>
                        <a:pt x="16604" y="8587"/>
                        <a:pt x="16504" y="8612"/>
                        <a:pt x="16407" y="8636"/>
                      </a:cubicBezTo>
                      <a:cubicBezTo>
                        <a:pt x="16307" y="8660"/>
                        <a:pt x="16205" y="8684"/>
                        <a:pt x="16105" y="8708"/>
                      </a:cubicBezTo>
                      <a:cubicBezTo>
                        <a:pt x="16919" y="8528"/>
                        <a:pt x="17705" y="8276"/>
                        <a:pt x="18458" y="7960"/>
                      </a:cubicBezTo>
                      <a:close/>
                      <a:moveTo>
                        <a:pt x="16100" y="8708"/>
                      </a:moveTo>
                      <a:lnTo>
                        <a:pt x="16100" y="8708"/>
                      </a:lnTo>
                      <a:cubicBezTo>
                        <a:pt x="16094" y="8710"/>
                        <a:pt x="16088" y="8711"/>
                        <a:pt x="16082" y="8712"/>
                      </a:cubicBezTo>
                      <a:lnTo>
                        <a:pt x="16082" y="8712"/>
                      </a:lnTo>
                      <a:cubicBezTo>
                        <a:pt x="16088" y="8711"/>
                        <a:pt x="16094" y="8710"/>
                        <a:pt x="16100" y="8708"/>
                      </a:cubicBezTo>
                      <a:close/>
                      <a:moveTo>
                        <a:pt x="16082" y="8712"/>
                      </a:moveTo>
                      <a:cubicBezTo>
                        <a:pt x="16033" y="8723"/>
                        <a:pt x="15984" y="8734"/>
                        <a:pt x="15935" y="8744"/>
                      </a:cubicBezTo>
                      <a:lnTo>
                        <a:pt x="15935" y="8744"/>
                      </a:lnTo>
                      <a:cubicBezTo>
                        <a:pt x="15964" y="8738"/>
                        <a:pt x="15993" y="8733"/>
                        <a:pt x="16023" y="8727"/>
                      </a:cubicBezTo>
                      <a:cubicBezTo>
                        <a:pt x="16041" y="8723"/>
                        <a:pt x="16062" y="8717"/>
                        <a:pt x="16082" y="8712"/>
                      </a:cubicBezTo>
                      <a:close/>
                      <a:moveTo>
                        <a:pt x="15935" y="8744"/>
                      </a:moveTo>
                      <a:cubicBezTo>
                        <a:pt x="15863" y="8758"/>
                        <a:pt x="15793" y="8771"/>
                        <a:pt x="15725" y="8785"/>
                      </a:cubicBezTo>
                      <a:cubicBezTo>
                        <a:pt x="15700" y="8790"/>
                        <a:pt x="15674" y="8796"/>
                        <a:pt x="15648" y="8801"/>
                      </a:cubicBezTo>
                      <a:lnTo>
                        <a:pt x="15648" y="8801"/>
                      </a:lnTo>
                      <a:cubicBezTo>
                        <a:pt x="15744" y="8783"/>
                        <a:pt x="15839" y="8764"/>
                        <a:pt x="15935" y="8744"/>
                      </a:cubicBezTo>
                      <a:close/>
                      <a:moveTo>
                        <a:pt x="10024" y="8707"/>
                      </a:moveTo>
                      <a:cubicBezTo>
                        <a:pt x="10050" y="8714"/>
                        <a:pt x="10076" y="8720"/>
                        <a:pt x="10103" y="8727"/>
                      </a:cubicBezTo>
                      <a:cubicBezTo>
                        <a:pt x="10218" y="8751"/>
                        <a:pt x="10328" y="8771"/>
                        <a:pt x="10443" y="8795"/>
                      </a:cubicBezTo>
                      <a:cubicBezTo>
                        <a:pt x="10631" y="8831"/>
                        <a:pt x="10820" y="8862"/>
                        <a:pt x="11011" y="8890"/>
                      </a:cubicBezTo>
                      <a:lnTo>
                        <a:pt x="11011" y="8890"/>
                      </a:lnTo>
                      <a:cubicBezTo>
                        <a:pt x="10678" y="8840"/>
                        <a:pt x="10349" y="8779"/>
                        <a:pt x="10024" y="8707"/>
                      </a:cubicBezTo>
                      <a:close/>
                      <a:moveTo>
                        <a:pt x="15648" y="8801"/>
                      </a:moveTo>
                      <a:cubicBezTo>
                        <a:pt x="15355" y="8855"/>
                        <a:pt x="15058" y="8901"/>
                        <a:pt x="14759" y="8937"/>
                      </a:cubicBezTo>
                      <a:lnTo>
                        <a:pt x="14759" y="8937"/>
                      </a:lnTo>
                      <a:cubicBezTo>
                        <a:pt x="14970" y="8913"/>
                        <a:pt x="15180" y="8884"/>
                        <a:pt x="15388" y="8847"/>
                      </a:cubicBezTo>
                      <a:cubicBezTo>
                        <a:pt x="15474" y="8833"/>
                        <a:pt x="15561" y="8818"/>
                        <a:pt x="15648" y="8801"/>
                      </a:cubicBezTo>
                      <a:close/>
                      <a:moveTo>
                        <a:pt x="11011" y="8890"/>
                      </a:moveTo>
                      <a:cubicBezTo>
                        <a:pt x="11154" y="8911"/>
                        <a:pt x="11297" y="8930"/>
                        <a:pt x="11442" y="8946"/>
                      </a:cubicBezTo>
                      <a:lnTo>
                        <a:pt x="11442" y="8946"/>
                      </a:lnTo>
                      <a:cubicBezTo>
                        <a:pt x="11297" y="8929"/>
                        <a:pt x="11154" y="8910"/>
                        <a:pt x="11011" y="8890"/>
                      </a:cubicBezTo>
                      <a:close/>
                      <a:moveTo>
                        <a:pt x="11442" y="8946"/>
                      </a:moveTo>
                      <a:cubicBezTo>
                        <a:pt x="11460" y="8949"/>
                        <a:pt x="11478" y="8951"/>
                        <a:pt x="11496" y="8953"/>
                      </a:cubicBezTo>
                      <a:cubicBezTo>
                        <a:pt x="11505" y="8954"/>
                        <a:pt x="11514" y="8955"/>
                        <a:pt x="11523" y="8956"/>
                      </a:cubicBezTo>
                      <a:lnTo>
                        <a:pt x="11523" y="8956"/>
                      </a:lnTo>
                      <a:cubicBezTo>
                        <a:pt x="11496" y="8953"/>
                        <a:pt x="11469" y="8950"/>
                        <a:pt x="11442" y="8946"/>
                      </a:cubicBezTo>
                      <a:close/>
                      <a:moveTo>
                        <a:pt x="14759" y="8937"/>
                      </a:moveTo>
                      <a:cubicBezTo>
                        <a:pt x="14698" y="8944"/>
                        <a:pt x="14637" y="8951"/>
                        <a:pt x="14576" y="8958"/>
                      </a:cubicBezTo>
                      <a:cubicBezTo>
                        <a:pt x="14509" y="8965"/>
                        <a:pt x="14442" y="8972"/>
                        <a:pt x="14375" y="8979"/>
                      </a:cubicBezTo>
                      <a:lnTo>
                        <a:pt x="14375" y="8979"/>
                      </a:lnTo>
                      <a:cubicBezTo>
                        <a:pt x="14503" y="8967"/>
                        <a:pt x="14631" y="8953"/>
                        <a:pt x="14759" y="8937"/>
                      </a:cubicBezTo>
                      <a:close/>
                      <a:moveTo>
                        <a:pt x="11523" y="8956"/>
                      </a:moveTo>
                      <a:cubicBezTo>
                        <a:pt x="11639" y="8968"/>
                        <a:pt x="11755" y="8980"/>
                        <a:pt x="11872" y="8990"/>
                      </a:cubicBezTo>
                      <a:lnTo>
                        <a:pt x="11872" y="8990"/>
                      </a:lnTo>
                      <a:cubicBezTo>
                        <a:pt x="11842" y="8987"/>
                        <a:pt x="11813" y="8984"/>
                        <a:pt x="11784" y="8982"/>
                      </a:cubicBezTo>
                      <a:cubicBezTo>
                        <a:pt x="11698" y="8973"/>
                        <a:pt x="11610" y="8964"/>
                        <a:pt x="11523" y="8956"/>
                      </a:cubicBezTo>
                      <a:close/>
                      <a:moveTo>
                        <a:pt x="14375" y="8979"/>
                      </a:moveTo>
                      <a:lnTo>
                        <a:pt x="14375" y="8979"/>
                      </a:lnTo>
                      <a:cubicBezTo>
                        <a:pt x="14274" y="8988"/>
                        <a:pt x="14173" y="8996"/>
                        <a:pt x="14071" y="9004"/>
                      </a:cubicBezTo>
                      <a:lnTo>
                        <a:pt x="14071" y="9004"/>
                      </a:lnTo>
                      <a:cubicBezTo>
                        <a:pt x="14172" y="8998"/>
                        <a:pt x="14273" y="8989"/>
                        <a:pt x="14375" y="8979"/>
                      </a:cubicBezTo>
                      <a:close/>
                      <a:moveTo>
                        <a:pt x="14071" y="9004"/>
                      </a:moveTo>
                      <a:cubicBezTo>
                        <a:pt x="14057" y="9005"/>
                        <a:pt x="14043" y="9005"/>
                        <a:pt x="14029" y="9006"/>
                      </a:cubicBezTo>
                      <a:cubicBezTo>
                        <a:pt x="13977" y="9010"/>
                        <a:pt x="13926" y="9013"/>
                        <a:pt x="13876" y="9016"/>
                      </a:cubicBezTo>
                      <a:lnTo>
                        <a:pt x="13876" y="9016"/>
                      </a:lnTo>
                      <a:cubicBezTo>
                        <a:pt x="13941" y="9013"/>
                        <a:pt x="14006" y="9008"/>
                        <a:pt x="14071" y="9004"/>
                      </a:cubicBezTo>
                      <a:close/>
                      <a:moveTo>
                        <a:pt x="11872" y="8990"/>
                      </a:moveTo>
                      <a:lnTo>
                        <a:pt x="11872" y="8990"/>
                      </a:lnTo>
                      <a:cubicBezTo>
                        <a:pt x="12057" y="9006"/>
                        <a:pt x="12245" y="9019"/>
                        <a:pt x="12433" y="9026"/>
                      </a:cubicBezTo>
                      <a:lnTo>
                        <a:pt x="12433" y="9026"/>
                      </a:lnTo>
                      <a:cubicBezTo>
                        <a:pt x="12245" y="9018"/>
                        <a:pt x="12058" y="9005"/>
                        <a:pt x="11872" y="8990"/>
                      </a:cubicBezTo>
                      <a:close/>
                      <a:moveTo>
                        <a:pt x="12433" y="9026"/>
                      </a:moveTo>
                      <a:cubicBezTo>
                        <a:pt x="12544" y="9031"/>
                        <a:pt x="12655" y="9035"/>
                        <a:pt x="12766" y="9037"/>
                      </a:cubicBezTo>
                      <a:lnTo>
                        <a:pt x="12766" y="9037"/>
                      </a:lnTo>
                      <a:cubicBezTo>
                        <a:pt x="12707" y="9035"/>
                        <a:pt x="12648" y="9033"/>
                        <a:pt x="12587" y="9030"/>
                      </a:cubicBezTo>
                      <a:cubicBezTo>
                        <a:pt x="12536" y="9029"/>
                        <a:pt x="12484" y="9028"/>
                        <a:pt x="12433" y="9026"/>
                      </a:cubicBezTo>
                      <a:close/>
                      <a:moveTo>
                        <a:pt x="12766" y="9037"/>
                      </a:moveTo>
                      <a:cubicBezTo>
                        <a:pt x="12815" y="9039"/>
                        <a:pt x="12864" y="9039"/>
                        <a:pt x="12913" y="9039"/>
                      </a:cubicBezTo>
                      <a:cubicBezTo>
                        <a:pt x="12864" y="9039"/>
                        <a:pt x="12815" y="9038"/>
                        <a:pt x="12766" y="9037"/>
                      </a:cubicBezTo>
                      <a:close/>
                      <a:moveTo>
                        <a:pt x="13876" y="9016"/>
                      </a:moveTo>
                      <a:cubicBezTo>
                        <a:pt x="13608" y="9032"/>
                        <a:pt x="13338" y="9039"/>
                        <a:pt x="13067" y="9039"/>
                      </a:cubicBezTo>
                      <a:lnTo>
                        <a:pt x="13240" y="9039"/>
                      </a:lnTo>
                      <a:cubicBezTo>
                        <a:pt x="13454" y="9036"/>
                        <a:pt x="13664" y="9029"/>
                        <a:pt x="13876" y="9016"/>
                      </a:cubicBezTo>
                      <a:close/>
                    </a:path>
                  </a:pathLst>
                </a:custGeom>
                <a:solidFill>
                  <a:srgbClr val="4C308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131;p48"/>
                <p:cNvSpPr/>
                <p:nvPr/>
              </p:nvSpPr>
              <p:spPr>
                <a:xfrm>
                  <a:off x="6832112" y="1836900"/>
                  <a:ext cx="626527" cy="221277"/>
                </a:xfrm>
                <a:custGeom>
                  <a:avLst/>
                  <a:gdLst/>
                  <a:ahLst/>
                  <a:cxnLst/>
                  <a:rect l="l" t="t" r="r" b="b"/>
                  <a:pathLst>
                    <a:path w="26168" h="9242" extrusionOk="0">
                      <a:moveTo>
                        <a:pt x="1" y="1"/>
                      </a:moveTo>
                      <a:lnTo>
                        <a:pt x="1" y="1"/>
                      </a:lnTo>
                      <a:cubicBezTo>
                        <a:pt x="25" y="68"/>
                        <a:pt x="48" y="135"/>
                        <a:pt x="72" y="203"/>
                      </a:cubicBezTo>
                      <a:cubicBezTo>
                        <a:pt x="112" y="298"/>
                        <a:pt x="150" y="399"/>
                        <a:pt x="188" y="496"/>
                      </a:cubicBezTo>
                      <a:cubicBezTo>
                        <a:pt x="256" y="664"/>
                        <a:pt x="323" y="822"/>
                        <a:pt x="394" y="986"/>
                      </a:cubicBezTo>
                      <a:cubicBezTo>
                        <a:pt x="404" y="1000"/>
                        <a:pt x="409" y="1015"/>
                        <a:pt x="414" y="1028"/>
                      </a:cubicBezTo>
                      <a:cubicBezTo>
                        <a:pt x="496" y="1212"/>
                        <a:pt x="582" y="1389"/>
                        <a:pt x="669" y="1562"/>
                      </a:cubicBezTo>
                      <a:cubicBezTo>
                        <a:pt x="693" y="1605"/>
                        <a:pt x="717" y="1649"/>
                        <a:pt x="740" y="1696"/>
                      </a:cubicBezTo>
                      <a:cubicBezTo>
                        <a:pt x="746" y="1711"/>
                        <a:pt x="755" y="1725"/>
                        <a:pt x="760" y="1740"/>
                      </a:cubicBezTo>
                      <a:cubicBezTo>
                        <a:pt x="846" y="1904"/>
                        <a:pt x="933" y="2057"/>
                        <a:pt x="1019" y="2215"/>
                      </a:cubicBezTo>
                      <a:cubicBezTo>
                        <a:pt x="1077" y="2312"/>
                        <a:pt x="1135" y="2412"/>
                        <a:pt x="1192" y="2509"/>
                      </a:cubicBezTo>
                      <a:cubicBezTo>
                        <a:pt x="1274" y="2638"/>
                        <a:pt x="1356" y="2769"/>
                        <a:pt x="1438" y="2898"/>
                      </a:cubicBezTo>
                      <a:cubicBezTo>
                        <a:pt x="1769" y="3403"/>
                        <a:pt x="2130" y="3888"/>
                        <a:pt x="2523" y="4344"/>
                      </a:cubicBezTo>
                      <a:lnTo>
                        <a:pt x="2523" y="4349"/>
                      </a:lnTo>
                      <a:cubicBezTo>
                        <a:pt x="2754" y="4619"/>
                        <a:pt x="2995" y="4878"/>
                        <a:pt x="3244" y="5127"/>
                      </a:cubicBezTo>
                      <a:cubicBezTo>
                        <a:pt x="3312" y="5200"/>
                        <a:pt x="3384" y="5267"/>
                        <a:pt x="3456" y="5340"/>
                      </a:cubicBezTo>
                      <a:cubicBezTo>
                        <a:pt x="3508" y="5387"/>
                        <a:pt x="3561" y="5440"/>
                        <a:pt x="3614" y="5488"/>
                      </a:cubicBezTo>
                      <a:cubicBezTo>
                        <a:pt x="3716" y="5584"/>
                        <a:pt x="3821" y="5675"/>
                        <a:pt x="3927" y="5772"/>
                      </a:cubicBezTo>
                      <a:cubicBezTo>
                        <a:pt x="3946" y="5786"/>
                        <a:pt x="3960" y="5801"/>
                        <a:pt x="3980" y="5815"/>
                      </a:cubicBezTo>
                      <a:cubicBezTo>
                        <a:pt x="4100" y="5921"/>
                        <a:pt x="4215" y="6021"/>
                        <a:pt x="4340" y="6118"/>
                      </a:cubicBezTo>
                      <a:cubicBezTo>
                        <a:pt x="4542" y="6287"/>
                        <a:pt x="4748" y="6445"/>
                        <a:pt x="4960" y="6593"/>
                      </a:cubicBezTo>
                      <a:cubicBezTo>
                        <a:pt x="5032" y="6646"/>
                        <a:pt x="5104" y="6699"/>
                        <a:pt x="5171" y="6748"/>
                      </a:cubicBezTo>
                      <a:cubicBezTo>
                        <a:pt x="5402" y="6906"/>
                        <a:pt x="5637" y="7059"/>
                        <a:pt x="5873" y="7203"/>
                      </a:cubicBezTo>
                      <a:cubicBezTo>
                        <a:pt x="5936" y="7243"/>
                        <a:pt x="5994" y="7276"/>
                        <a:pt x="6056" y="7314"/>
                      </a:cubicBezTo>
                      <a:cubicBezTo>
                        <a:pt x="6657" y="7671"/>
                        <a:pt x="7291" y="7982"/>
                        <a:pt x="7944" y="8241"/>
                      </a:cubicBezTo>
                      <a:cubicBezTo>
                        <a:pt x="8059" y="8290"/>
                        <a:pt x="8175" y="8334"/>
                        <a:pt x="8295" y="8376"/>
                      </a:cubicBezTo>
                      <a:cubicBezTo>
                        <a:pt x="8314" y="8386"/>
                        <a:pt x="8334" y="8396"/>
                        <a:pt x="8352" y="8401"/>
                      </a:cubicBezTo>
                      <a:cubicBezTo>
                        <a:pt x="8468" y="8443"/>
                        <a:pt x="8583" y="8483"/>
                        <a:pt x="8694" y="8521"/>
                      </a:cubicBezTo>
                      <a:cubicBezTo>
                        <a:pt x="8862" y="8574"/>
                        <a:pt x="9030" y="8631"/>
                        <a:pt x="9203" y="8680"/>
                      </a:cubicBezTo>
                      <a:cubicBezTo>
                        <a:pt x="9304" y="8709"/>
                        <a:pt x="9405" y="8737"/>
                        <a:pt x="9501" y="8766"/>
                      </a:cubicBezTo>
                      <a:cubicBezTo>
                        <a:pt x="9616" y="8795"/>
                        <a:pt x="9727" y="8824"/>
                        <a:pt x="9842" y="8853"/>
                      </a:cubicBezTo>
                      <a:cubicBezTo>
                        <a:pt x="9953" y="8876"/>
                        <a:pt x="10064" y="8900"/>
                        <a:pt x="10175" y="8929"/>
                      </a:cubicBezTo>
                      <a:cubicBezTo>
                        <a:pt x="10290" y="8953"/>
                        <a:pt x="10400" y="8973"/>
                        <a:pt x="10515" y="8997"/>
                      </a:cubicBezTo>
                      <a:cubicBezTo>
                        <a:pt x="10861" y="9064"/>
                        <a:pt x="11213" y="9112"/>
                        <a:pt x="11568" y="9155"/>
                      </a:cubicBezTo>
                      <a:cubicBezTo>
                        <a:pt x="11664" y="9164"/>
                        <a:pt x="11760" y="9175"/>
                        <a:pt x="11856" y="9184"/>
                      </a:cubicBezTo>
                      <a:cubicBezTo>
                        <a:pt x="12120" y="9208"/>
                        <a:pt x="12389" y="9228"/>
                        <a:pt x="12659" y="9232"/>
                      </a:cubicBezTo>
                      <a:cubicBezTo>
                        <a:pt x="12770" y="9237"/>
                        <a:pt x="12875" y="9241"/>
                        <a:pt x="12985" y="9241"/>
                      </a:cubicBezTo>
                      <a:lnTo>
                        <a:pt x="13312" y="9241"/>
                      </a:lnTo>
                      <a:cubicBezTo>
                        <a:pt x="13577" y="9237"/>
                        <a:pt x="13837" y="9228"/>
                        <a:pt x="14101" y="9208"/>
                      </a:cubicBezTo>
                      <a:cubicBezTo>
                        <a:pt x="14283" y="9199"/>
                        <a:pt x="14465" y="9179"/>
                        <a:pt x="14648" y="9160"/>
                      </a:cubicBezTo>
                      <a:cubicBezTo>
                        <a:pt x="14922" y="9131"/>
                        <a:pt x="15192" y="9097"/>
                        <a:pt x="15460" y="9049"/>
                      </a:cubicBezTo>
                      <a:cubicBezTo>
                        <a:pt x="15571" y="9030"/>
                        <a:pt x="15687" y="9011"/>
                        <a:pt x="15797" y="8987"/>
                      </a:cubicBezTo>
                      <a:cubicBezTo>
                        <a:pt x="15893" y="8968"/>
                        <a:pt x="15993" y="8949"/>
                        <a:pt x="16095" y="8929"/>
                      </a:cubicBezTo>
                      <a:cubicBezTo>
                        <a:pt x="16119" y="8924"/>
                        <a:pt x="16148" y="8915"/>
                        <a:pt x="16172" y="8910"/>
                      </a:cubicBezTo>
                      <a:lnTo>
                        <a:pt x="16177" y="8910"/>
                      </a:lnTo>
                      <a:cubicBezTo>
                        <a:pt x="16277" y="8886"/>
                        <a:pt x="16379" y="8862"/>
                        <a:pt x="16479" y="8838"/>
                      </a:cubicBezTo>
                      <a:cubicBezTo>
                        <a:pt x="16576" y="8814"/>
                        <a:pt x="16676" y="8789"/>
                        <a:pt x="16778" y="8761"/>
                      </a:cubicBezTo>
                      <a:cubicBezTo>
                        <a:pt x="17344" y="8612"/>
                        <a:pt x="17902" y="8420"/>
                        <a:pt x="18440" y="8199"/>
                      </a:cubicBezTo>
                      <a:cubicBezTo>
                        <a:pt x="18488" y="8175"/>
                        <a:pt x="18541" y="8161"/>
                        <a:pt x="18588" y="8137"/>
                      </a:cubicBezTo>
                      <a:cubicBezTo>
                        <a:pt x="18896" y="8006"/>
                        <a:pt x="19194" y="7862"/>
                        <a:pt x="19493" y="7713"/>
                      </a:cubicBezTo>
                      <a:cubicBezTo>
                        <a:pt x="19584" y="7665"/>
                        <a:pt x="19670" y="7622"/>
                        <a:pt x="19752" y="7574"/>
                      </a:cubicBezTo>
                      <a:cubicBezTo>
                        <a:pt x="20132" y="7372"/>
                        <a:pt x="20497" y="7156"/>
                        <a:pt x="20848" y="6915"/>
                      </a:cubicBezTo>
                      <a:cubicBezTo>
                        <a:pt x="20919" y="6868"/>
                        <a:pt x="20992" y="6819"/>
                        <a:pt x="21063" y="6771"/>
                      </a:cubicBezTo>
                      <a:cubicBezTo>
                        <a:pt x="21136" y="6724"/>
                        <a:pt x="21208" y="6671"/>
                        <a:pt x="21276" y="6622"/>
                      </a:cubicBezTo>
                      <a:cubicBezTo>
                        <a:pt x="21328" y="6584"/>
                        <a:pt x="21376" y="6551"/>
                        <a:pt x="21424" y="6511"/>
                      </a:cubicBezTo>
                      <a:cubicBezTo>
                        <a:pt x="21626" y="6363"/>
                        <a:pt x="21828" y="6209"/>
                        <a:pt x="22020" y="6050"/>
                      </a:cubicBezTo>
                      <a:cubicBezTo>
                        <a:pt x="22048" y="6027"/>
                        <a:pt x="22073" y="6003"/>
                        <a:pt x="22102" y="5979"/>
                      </a:cubicBezTo>
                      <a:cubicBezTo>
                        <a:pt x="22126" y="5959"/>
                        <a:pt x="22155" y="5941"/>
                        <a:pt x="22179" y="5916"/>
                      </a:cubicBezTo>
                      <a:cubicBezTo>
                        <a:pt x="22376" y="5748"/>
                        <a:pt x="22573" y="5570"/>
                        <a:pt x="22765" y="5387"/>
                      </a:cubicBezTo>
                      <a:cubicBezTo>
                        <a:pt x="22798" y="5353"/>
                        <a:pt x="22837" y="5315"/>
                        <a:pt x="22875" y="5282"/>
                      </a:cubicBezTo>
                      <a:cubicBezTo>
                        <a:pt x="22986" y="5171"/>
                        <a:pt x="23097" y="5061"/>
                        <a:pt x="23202" y="4950"/>
                      </a:cubicBezTo>
                      <a:cubicBezTo>
                        <a:pt x="23279" y="4868"/>
                        <a:pt x="23356" y="4787"/>
                        <a:pt x="23432" y="4705"/>
                      </a:cubicBezTo>
                      <a:cubicBezTo>
                        <a:pt x="23457" y="4681"/>
                        <a:pt x="23476" y="4657"/>
                        <a:pt x="23501" y="4628"/>
                      </a:cubicBezTo>
                      <a:cubicBezTo>
                        <a:pt x="23563" y="4561"/>
                        <a:pt x="23625" y="4488"/>
                        <a:pt x="23687" y="4417"/>
                      </a:cubicBezTo>
                      <a:cubicBezTo>
                        <a:pt x="23885" y="4191"/>
                        <a:pt x="24067" y="3965"/>
                        <a:pt x="24250" y="3730"/>
                      </a:cubicBezTo>
                      <a:cubicBezTo>
                        <a:pt x="24413" y="3513"/>
                        <a:pt x="24572" y="3288"/>
                        <a:pt x="24725" y="3062"/>
                      </a:cubicBezTo>
                      <a:cubicBezTo>
                        <a:pt x="24769" y="2994"/>
                        <a:pt x="24812" y="2931"/>
                        <a:pt x="24856" y="2865"/>
                      </a:cubicBezTo>
                      <a:cubicBezTo>
                        <a:pt x="24951" y="2716"/>
                        <a:pt x="25043" y="2572"/>
                        <a:pt x="25134" y="2417"/>
                      </a:cubicBezTo>
                      <a:cubicBezTo>
                        <a:pt x="25202" y="2297"/>
                        <a:pt x="25273" y="2177"/>
                        <a:pt x="25341" y="2057"/>
                      </a:cubicBezTo>
                      <a:cubicBezTo>
                        <a:pt x="25437" y="1880"/>
                        <a:pt x="25533" y="1707"/>
                        <a:pt x="25619" y="1523"/>
                      </a:cubicBezTo>
                      <a:cubicBezTo>
                        <a:pt x="25624" y="1514"/>
                        <a:pt x="25630" y="1505"/>
                        <a:pt x="25634" y="1494"/>
                      </a:cubicBezTo>
                      <a:cubicBezTo>
                        <a:pt x="25639" y="1485"/>
                        <a:pt x="25643" y="1480"/>
                        <a:pt x="25648" y="1471"/>
                      </a:cubicBezTo>
                      <a:cubicBezTo>
                        <a:pt x="25706" y="1356"/>
                        <a:pt x="25763" y="1235"/>
                        <a:pt x="25816" y="1119"/>
                      </a:cubicBezTo>
                      <a:cubicBezTo>
                        <a:pt x="25826" y="1101"/>
                        <a:pt x="25831" y="1081"/>
                        <a:pt x="25841" y="1062"/>
                      </a:cubicBezTo>
                      <a:cubicBezTo>
                        <a:pt x="25956" y="808"/>
                        <a:pt x="26067" y="549"/>
                        <a:pt x="26167" y="283"/>
                      </a:cubicBezTo>
                      <a:lnTo>
                        <a:pt x="26167" y="283"/>
                      </a:lnTo>
                      <a:cubicBezTo>
                        <a:pt x="25115" y="1385"/>
                        <a:pt x="23923" y="2350"/>
                        <a:pt x="22625" y="3153"/>
                      </a:cubicBezTo>
                      <a:cubicBezTo>
                        <a:pt x="22438" y="3965"/>
                        <a:pt x="22193" y="4739"/>
                        <a:pt x="21564" y="5104"/>
                      </a:cubicBezTo>
                      <a:cubicBezTo>
                        <a:pt x="21299" y="5258"/>
                        <a:pt x="20997" y="5329"/>
                        <a:pt x="20699" y="5329"/>
                      </a:cubicBezTo>
                      <a:cubicBezTo>
                        <a:pt x="20329" y="5329"/>
                        <a:pt x="19959" y="5220"/>
                        <a:pt x="19661" y="4998"/>
                      </a:cubicBezTo>
                      <a:cubicBezTo>
                        <a:pt x="19915" y="4892"/>
                        <a:pt x="20079" y="4681"/>
                        <a:pt x="20160" y="4426"/>
                      </a:cubicBezTo>
                      <a:lnTo>
                        <a:pt x="20160" y="4426"/>
                      </a:lnTo>
                      <a:cubicBezTo>
                        <a:pt x="18089" y="5296"/>
                        <a:pt x="15820" y="5791"/>
                        <a:pt x="13447" y="5819"/>
                      </a:cubicBezTo>
                      <a:cubicBezTo>
                        <a:pt x="13875" y="6633"/>
                        <a:pt x="14850" y="6877"/>
                        <a:pt x="15244" y="7545"/>
                      </a:cubicBezTo>
                      <a:cubicBezTo>
                        <a:pt x="15388" y="7786"/>
                        <a:pt x="15460" y="8079"/>
                        <a:pt x="15398" y="8478"/>
                      </a:cubicBezTo>
                      <a:cubicBezTo>
                        <a:pt x="15374" y="8660"/>
                        <a:pt x="15259" y="8742"/>
                        <a:pt x="15081" y="8742"/>
                      </a:cubicBezTo>
                      <a:cubicBezTo>
                        <a:pt x="14234" y="8742"/>
                        <a:pt x="11899" y="6921"/>
                        <a:pt x="10203" y="5570"/>
                      </a:cubicBezTo>
                      <a:cubicBezTo>
                        <a:pt x="6185" y="4888"/>
                        <a:pt x="2629" y="2874"/>
                        <a:pt x="1" y="1"/>
                      </a:cubicBezTo>
                      <a:close/>
                    </a:path>
                  </a:pathLst>
                </a:custGeom>
                <a:solidFill>
                  <a:srgbClr val="1A0A5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132;p48"/>
                <p:cNvSpPr/>
                <p:nvPr/>
              </p:nvSpPr>
              <p:spPr>
                <a:xfrm>
                  <a:off x="7076398" y="1970259"/>
                  <a:ext cx="125890" cy="75970"/>
                </a:xfrm>
                <a:custGeom>
                  <a:avLst/>
                  <a:gdLst/>
                  <a:ahLst/>
                  <a:cxnLst/>
                  <a:rect l="l" t="t" r="r" b="b"/>
                  <a:pathLst>
                    <a:path w="5258" h="3173" extrusionOk="0">
                      <a:moveTo>
                        <a:pt x="0" y="0"/>
                      </a:moveTo>
                      <a:lnTo>
                        <a:pt x="0" y="0"/>
                      </a:lnTo>
                      <a:cubicBezTo>
                        <a:pt x="1696" y="1351"/>
                        <a:pt x="4031" y="3172"/>
                        <a:pt x="4878" y="3172"/>
                      </a:cubicBezTo>
                      <a:cubicBezTo>
                        <a:pt x="5056" y="3172"/>
                        <a:pt x="5171" y="3090"/>
                        <a:pt x="5195" y="2908"/>
                      </a:cubicBezTo>
                      <a:cubicBezTo>
                        <a:pt x="5257" y="2509"/>
                        <a:pt x="5185" y="2216"/>
                        <a:pt x="5041" y="1975"/>
                      </a:cubicBezTo>
                      <a:cubicBezTo>
                        <a:pt x="4647" y="1307"/>
                        <a:pt x="3672" y="1063"/>
                        <a:pt x="3244" y="249"/>
                      </a:cubicBezTo>
                      <a:lnTo>
                        <a:pt x="2820" y="249"/>
                      </a:lnTo>
                      <a:cubicBezTo>
                        <a:pt x="1860" y="240"/>
                        <a:pt x="917" y="154"/>
                        <a:pt x="0" y="0"/>
                      </a:cubicBezTo>
                      <a:close/>
                    </a:path>
                  </a:pathLst>
                </a:custGeom>
                <a:solidFill>
                  <a:srgbClr val="00284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133;p48"/>
                <p:cNvSpPr/>
                <p:nvPr/>
              </p:nvSpPr>
              <p:spPr>
                <a:xfrm>
                  <a:off x="7302846" y="1912366"/>
                  <a:ext cx="70990" cy="52147"/>
                </a:xfrm>
                <a:custGeom>
                  <a:avLst/>
                  <a:gdLst/>
                  <a:ahLst/>
                  <a:cxnLst/>
                  <a:rect l="l" t="t" r="r" b="b"/>
                  <a:pathLst>
                    <a:path w="2965" h="2178" extrusionOk="0">
                      <a:moveTo>
                        <a:pt x="2964" y="1"/>
                      </a:moveTo>
                      <a:lnTo>
                        <a:pt x="2964" y="1"/>
                      </a:lnTo>
                      <a:cubicBezTo>
                        <a:pt x="2181" y="486"/>
                        <a:pt x="1360" y="914"/>
                        <a:pt x="499" y="1274"/>
                      </a:cubicBezTo>
                      <a:cubicBezTo>
                        <a:pt x="418" y="1529"/>
                        <a:pt x="254" y="1740"/>
                        <a:pt x="0" y="1846"/>
                      </a:cubicBezTo>
                      <a:cubicBezTo>
                        <a:pt x="298" y="2068"/>
                        <a:pt x="668" y="2177"/>
                        <a:pt x="1038" y="2177"/>
                      </a:cubicBezTo>
                      <a:cubicBezTo>
                        <a:pt x="1336" y="2177"/>
                        <a:pt x="1638" y="2106"/>
                        <a:pt x="1903" y="1952"/>
                      </a:cubicBezTo>
                      <a:cubicBezTo>
                        <a:pt x="2532" y="1587"/>
                        <a:pt x="2777" y="813"/>
                        <a:pt x="2964" y="1"/>
                      </a:cubicBezTo>
                      <a:close/>
                    </a:path>
                  </a:pathLst>
                </a:custGeom>
                <a:solidFill>
                  <a:srgbClr val="00284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134;p48"/>
                <p:cNvSpPr/>
                <p:nvPr/>
              </p:nvSpPr>
              <p:spPr>
                <a:xfrm>
                  <a:off x="6669303" y="1819278"/>
                  <a:ext cx="456129" cy="131301"/>
                </a:xfrm>
                <a:custGeom>
                  <a:avLst/>
                  <a:gdLst/>
                  <a:ahLst/>
                  <a:cxnLst/>
                  <a:rect l="l" t="t" r="r" b="b"/>
                  <a:pathLst>
                    <a:path w="19051" h="5484" extrusionOk="0">
                      <a:moveTo>
                        <a:pt x="9711" y="1"/>
                      </a:moveTo>
                      <a:cubicBezTo>
                        <a:pt x="9179" y="1"/>
                        <a:pt x="8638" y="139"/>
                        <a:pt x="8083" y="448"/>
                      </a:cubicBezTo>
                      <a:cubicBezTo>
                        <a:pt x="7233" y="919"/>
                        <a:pt x="4955" y="3033"/>
                        <a:pt x="4787" y="3971"/>
                      </a:cubicBezTo>
                      <a:cubicBezTo>
                        <a:pt x="4793" y="3934"/>
                        <a:pt x="4749" y="3917"/>
                        <a:pt x="4663" y="3917"/>
                      </a:cubicBezTo>
                      <a:cubicBezTo>
                        <a:pt x="4100" y="3917"/>
                        <a:pt x="1743" y="4644"/>
                        <a:pt x="1" y="5278"/>
                      </a:cubicBezTo>
                      <a:lnTo>
                        <a:pt x="19051" y="5484"/>
                      </a:lnTo>
                      <a:cubicBezTo>
                        <a:pt x="18723" y="4494"/>
                        <a:pt x="16479" y="3971"/>
                        <a:pt x="15873" y="3764"/>
                      </a:cubicBezTo>
                      <a:cubicBezTo>
                        <a:pt x="14225" y="3201"/>
                        <a:pt x="15028" y="3778"/>
                        <a:pt x="13764" y="2649"/>
                      </a:cubicBezTo>
                      <a:cubicBezTo>
                        <a:pt x="13125" y="2077"/>
                        <a:pt x="12798" y="1313"/>
                        <a:pt x="12038" y="813"/>
                      </a:cubicBezTo>
                      <a:cubicBezTo>
                        <a:pt x="11274" y="307"/>
                        <a:pt x="10503" y="1"/>
                        <a:pt x="9711" y="1"/>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135;p48"/>
                <p:cNvSpPr/>
                <p:nvPr/>
              </p:nvSpPr>
              <p:spPr>
                <a:xfrm>
                  <a:off x="7190531" y="1474386"/>
                  <a:ext cx="464054" cy="118276"/>
                </a:xfrm>
                <a:custGeom>
                  <a:avLst/>
                  <a:gdLst/>
                  <a:ahLst/>
                  <a:cxnLst/>
                  <a:rect l="l" t="t" r="r" b="b"/>
                  <a:pathLst>
                    <a:path w="19382" h="4940" extrusionOk="0">
                      <a:moveTo>
                        <a:pt x="8741" y="0"/>
                      </a:moveTo>
                      <a:cubicBezTo>
                        <a:pt x="7724" y="0"/>
                        <a:pt x="6818" y="611"/>
                        <a:pt x="5858" y="1497"/>
                      </a:cubicBezTo>
                      <a:cubicBezTo>
                        <a:pt x="4532" y="2719"/>
                        <a:pt x="4483" y="2935"/>
                        <a:pt x="2908" y="3589"/>
                      </a:cubicBezTo>
                      <a:cubicBezTo>
                        <a:pt x="1879" y="4012"/>
                        <a:pt x="918" y="4223"/>
                        <a:pt x="0" y="4727"/>
                      </a:cubicBezTo>
                      <a:lnTo>
                        <a:pt x="19381" y="4939"/>
                      </a:lnTo>
                      <a:cubicBezTo>
                        <a:pt x="17891" y="2622"/>
                        <a:pt x="15657" y="3535"/>
                        <a:pt x="13446" y="2945"/>
                      </a:cubicBezTo>
                      <a:cubicBezTo>
                        <a:pt x="11851" y="2512"/>
                        <a:pt x="11481" y="1075"/>
                        <a:pt x="10169" y="388"/>
                      </a:cubicBezTo>
                      <a:cubicBezTo>
                        <a:pt x="9662" y="120"/>
                        <a:pt x="9191" y="0"/>
                        <a:pt x="8741" y="0"/>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136;p48"/>
                <p:cNvSpPr/>
                <p:nvPr/>
              </p:nvSpPr>
              <p:spPr>
                <a:xfrm>
                  <a:off x="7000308" y="1667770"/>
                  <a:ext cx="62155" cy="39361"/>
                </a:xfrm>
                <a:custGeom>
                  <a:avLst/>
                  <a:gdLst/>
                  <a:ahLst/>
                  <a:cxnLst/>
                  <a:rect l="l" t="t" r="r" b="b"/>
                  <a:pathLst>
                    <a:path w="2596" h="1644" extrusionOk="0">
                      <a:moveTo>
                        <a:pt x="1298" y="0"/>
                      </a:moveTo>
                      <a:cubicBezTo>
                        <a:pt x="583" y="0"/>
                        <a:pt x="1" y="369"/>
                        <a:pt x="1" y="822"/>
                      </a:cubicBezTo>
                      <a:cubicBezTo>
                        <a:pt x="1" y="1278"/>
                        <a:pt x="583" y="1644"/>
                        <a:pt x="1298" y="1644"/>
                      </a:cubicBezTo>
                      <a:cubicBezTo>
                        <a:pt x="2015" y="1644"/>
                        <a:pt x="2596" y="1278"/>
                        <a:pt x="2596" y="822"/>
                      </a:cubicBezTo>
                      <a:cubicBezTo>
                        <a:pt x="2596" y="369"/>
                        <a:pt x="2015" y="0"/>
                        <a:pt x="1298"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137;p48"/>
                <p:cNvSpPr/>
                <p:nvPr/>
              </p:nvSpPr>
              <p:spPr>
                <a:xfrm>
                  <a:off x="7217563" y="1667770"/>
                  <a:ext cx="62155" cy="39361"/>
                </a:xfrm>
                <a:custGeom>
                  <a:avLst/>
                  <a:gdLst/>
                  <a:ahLst/>
                  <a:cxnLst/>
                  <a:rect l="l" t="t" r="r" b="b"/>
                  <a:pathLst>
                    <a:path w="2596" h="1644" extrusionOk="0">
                      <a:moveTo>
                        <a:pt x="1298" y="0"/>
                      </a:moveTo>
                      <a:cubicBezTo>
                        <a:pt x="577" y="0"/>
                        <a:pt x="0" y="369"/>
                        <a:pt x="0" y="822"/>
                      </a:cubicBezTo>
                      <a:cubicBezTo>
                        <a:pt x="0" y="1278"/>
                        <a:pt x="577" y="1644"/>
                        <a:pt x="1298" y="1644"/>
                      </a:cubicBezTo>
                      <a:cubicBezTo>
                        <a:pt x="2014" y="1644"/>
                        <a:pt x="2595" y="1278"/>
                        <a:pt x="2595" y="822"/>
                      </a:cubicBezTo>
                      <a:cubicBezTo>
                        <a:pt x="2595" y="369"/>
                        <a:pt x="2014" y="0"/>
                        <a:pt x="1298"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138;p48"/>
                <p:cNvSpPr/>
                <p:nvPr/>
              </p:nvSpPr>
              <p:spPr>
                <a:xfrm>
                  <a:off x="7093660" y="1659869"/>
                  <a:ext cx="94238" cy="36560"/>
                </a:xfrm>
                <a:custGeom>
                  <a:avLst/>
                  <a:gdLst/>
                  <a:ahLst/>
                  <a:cxnLst/>
                  <a:rect l="l" t="t" r="r" b="b"/>
                  <a:pathLst>
                    <a:path w="3936" h="1527" extrusionOk="0">
                      <a:moveTo>
                        <a:pt x="3794" y="0"/>
                      </a:moveTo>
                      <a:cubicBezTo>
                        <a:pt x="3743" y="0"/>
                        <a:pt x="3695" y="32"/>
                        <a:pt x="3676" y="85"/>
                      </a:cubicBezTo>
                      <a:cubicBezTo>
                        <a:pt x="3676" y="85"/>
                        <a:pt x="3647" y="162"/>
                        <a:pt x="3585" y="277"/>
                      </a:cubicBezTo>
                      <a:cubicBezTo>
                        <a:pt x="3489" y="446"/>
                        <a:pt x="3310" y="699"/>
                        <a:pt x="3032" y="907"/>
                      </a:cubicBezTo>
                      <a:cubicBezTo>
                        <a:pt x="2888" y="1007"/>
                        <a:pt x="2720" y="1103"/>
                        <a:pt x="2523" y="1171"/>
                      </a:cubicBezTo>
                      <a:cubicBezTo>
                        <a:pt x="2321" y="1238"/>
                        <a:pt x="2090" y="1276"/>
                        <a:pt x="1821" y="1276"/>
                      </a:cubicBezTo>
                      <a:cubicBezTo>
                        <a:pt x="1460" y="1276"/>
                        <a:pt x="1187" y="1200"/>
                        <a:pt x="975" y="1094"/>
                      </a:cubicBezTo>
                      <a:cubicBezTo>
                        <a:pt x="817" y="1007"/>
                        <a:pt x="692" y="907"/>
                        <a:pt x="595" y="801"/>
                      </a:cubicBezTo>
                      <a:cubicBezTo>
                        <a:pt x="451" y="637"/>
                        <a:pt x="365" y="464"/>
                        <a:pt x="317" y="330"/>
                      </a:cubicBezTo>
                      <a:cubicBezTo>
                        <a:pt x="289" y="262"/>
                        <a:pt x="274" y="205"/>
                        <a:pt x="264" y="167"/>
                      </a:cubicBezTo>
                      <a:cubicBezTo>
                        <a:pt x="260" y="147"/>
                        <a:pt x="260" y="133"/>
                        <a:pt x="254" y="123"/>
                      </a:cubicBezTo>
                      <a:lnTo>
                        <a:pt x="254" y="109"/>
                      </a:lnTo>
                      <a:cubicBezTo>
                        <a:pt x="246" y="48"/>
                        <a:pt x="192" y="2"/>
                        <a:pt x="132" y="2"/>
                      </a:cubicBezTo>
                      <a:cubicBezTo>
                        <a:pt x="127" y="2"/>
                        <a:pt x="121" y="2"/>
                        <a:pt x="116" y="3"/>
                      </a:cubicBezTo>
                      <a:cubicBezTo>
                        <a:pt x="48" y="13"/>
                        <a:pt x="0" y="75"/>
                        <a:pt x="10" y="142"/>
                      </a:cubicBezTo>
                      <a:cubicBezTo>
                        <a:pt x="10" y="147"/>
                        <a:pt x="19" y="234"/>
                        <a:pt x="63" y="364"/>
                      </a:cubicBezTo>
                      <a:cubicBezTo>
                        <a:pt x="96" y="460"/>
                        <a:pt x="144" y="580"/>
                        <a:pt x="221" y="710"/>
                      </a:cubicBezTo>
                      <a:cubicBezTo>
                        <a:pt x="278" y="806"/>
                        <a:pt x="351" y="901"/>
                        <a:pt x="437" y="998"/>
                      </a:cubicBezTo>
                      <a:cubicBezTo>
                        <a:pt x="577" y="1142"/>
                        <a:pt x="755" y="1276"/>
                        <a:pt x="981" y="1373"/>
                      </a:cubicBezTo>
                      <a:cubicBezTo>
                        <a:pt x="1211" y="1469"/>
                        <a:pt x="1485" y="1526"/>
                        <a:pt x="1821" y="1526"/>
                      </a:cubicBezTo>
                      <a:cubicBezTo>
                        <a:pt x="2221" y="1526"/>
                        <a:pt x="2552" y="1445"/>
                        <a:pt x="2826" y="1315"/>
                      </a:cubicBezTo>
                      <a:cubicBezTo>
                        <a:pt x="3028" y="1218"/>
                        <a:pt x="3201" y="1099"/>
                        <a:pt x="3339" y="974"/>
                      </a:cubicBezTo>
                      <a:cubicBezTo>
                        <a:pt x="3551" y="786"/>
                        <a:pt x="3691" y="590"/>
                        <a:pt x="3782" y="435"/>
                      </a:cubicBezTo>
                      <a:cubicBezTo>
                        <a:pt x="3873" y="282"/>
                        <a:pt x="3911" y="171"/>
                        <a:pt x="3911" y="167"/>
                      </a:cubicBezTo>
                      <a:cubicBezTo>
                        <a:pt x="3936" y="100"/>
                        <a:pt x="3902" y="32"/>
                        <a:pt x="3835" y="7"/>
                      </a:cubicBezTo>
                      <a:cubicBezTo>
                        <a:pt x="3822" y="3"/>
                        <a:pt x="3808" y="0"/>
                        <a:pt x="3794" y="0"/>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139;p48"/>
                <p:cNvSpPr/>
                <p:nvPr/>
              </p:nvSpPr>
              <p:spPr>
                <a:xfrm>
                  <a:off x="7002631" y="1649310"/>
                  <a:ext cx="57654" cy="23751"/>
                </a:xfrm>
                <a:custGeom>
                  <a:avLst/>
                  <a:gdLst/>
                  <a:ahLst/>
                  <a:cxnLst/>
                  <a:rect l="l" t="t" r="r" b="b"/>
                  <a:pathLst>
                    <a:path w="2408" h="992" extrusionOk="0">
                      <a:moveTo>
                        <a:pt x="137" y="1"/>
                      </a:moveTo>
                      <a:cubicBezTo>
                        <a:pt x="132" y="1"/>
                        <a:pt x="126" y="1"/>
                        <a:pt x="121" y="2"/>
                      </a:cubicBezTo>
                      <a:cubicBezTo>
                        <a:pt x="48" y="11"/>
                        <a:pt x="1" y="74"/>
                        <a:pt x="10" y="142"/>
                      </a:cubicBezTo>
                      <a:cubicBezTo>
                        <a:pt x="15" y="146"/>
                        <a:pt x="19" y="204"/>
                        <a:pt x="48" y="281"/>
                      </a:cubicBezTo>
                      <a:cubicBezTo>
                        <a:pt x="68" y="339"/>
                        <a:pt x="97" y="415"/>
                        <a:pt x="145" y="492"/>
                      </a:cubicBezTo>
                      <a:cubicBezTo>
                        <a:pt x="178" y="550"/>
                        <a:pt x="221" y="612"/>
                        <a:pt x="279" y="670"/>
                      </a:cubicBezTo>
                      <a:cubicBezTo>
                        <a:pt x="361" y="756"/>
                        <a:pt x="471" y="838"/>
                        <a:pt x="611" y="901"/>
                      </a:cubicBezTo>
                      <a:cubicBezTo>
                        <a:pt x="750" y="958"/>
                        <a:pt x="919" y="992"/>
                        <a:pt x="1121" y="992"/>
                      </a:cubicBezTo>
                      <a:cubicBezTo>
                        <a:pt x="1361" y="992"/>
                        <a:pt x="1558" y="944"/>
                        <a:pt x="1726" y="867"/>
                      </a:cubicBezTo>
                      <a:cubicBezTo>
                        <a:pt x="1851" y="809"/>
                        <a:pt x="1951" y="737"/>
                        <a:pt x="2038" y="661"/>
                      </a:cubicBezTo>
                      <a:cubicBezTo>
                        <a:pt x="2163" y="545"/>
                        <a:pt x="2250" y="425"/>
                        <a:pt x="2303" y="333"/>
                      </a:cubicBezTo>
                      <a:cubicBezTo>
                        <a:pt x="2361" y="237"/>
                        <a:pt x="2384" y="175"/>
                        <a:pt x="2384" y="166"/>
                      </a:cubicBezTo>
                      <a:cubicBezTo>
                        <a:pt x="2408" y="102"/>
                        <a:pt x="2374" y="31"/>
                        <a:pt x="2308" y="7"/>
                      </a:cubicBezTo>
                      <a:cubicBezTo>
                        <a:pt x="2296" y="3"/>
                        <a:pt x="2284" y="1"/>
                        <a:pt x="2271" y="1"/>
                      </a:cubicBezTo>
                      <a:cubicBezTo>
                        <a:pt x="2219" y="1"/>
                        <a:pt x="2168" y="34"/>
                        <a:pt x="2148" y="84"/>
                      </a:cubicBezTo>
                      <a:cubicBezTo>
                        <a:pt x="2148" y="84"/>
                        <a:pt x="2135" y="127"/>
                        <a:pt x="2095" y="189"/>
                      </a:cubicBezTo>
                      <a:cubicBezTo>
                        <a:pt x="2043" y="286"/>
                        <a:pt x="1947" y="425"/>
                        <a:pt x="1789" y="541"/>
                      </a:cubicBezTo>
                      <a:cubicBezTo>
                        <a:pt x="1711" y="598"/>
                        <a:pt x="1620" y="646"/>
                        <a:pt x="1509" y="685"/>
                      </a:cubicBezTo>
                      <a:cubicBezTo>
                        <a:pt x="1399" y="723"/>
                        <a:pt x="1270" y="743"/>
                        <a:pt x="1121" y="743"/>
                      </a:cubicBezTo>
                      <a:cubicBezTo>
                        <a:pt x="913" y="743"/>
                        <a:pt x="764" y="703"/>
                        <a:pt x="649" y="641"/>
                      </a:cubicBezTo>
                      <a:cubicBezTo>
                        <a:pt x="562" y="598"/>
                        <a:pt x="496" y="541"/>
                        <a:pt x="443" y="483"/>
                      </a:cubicBezTo>
                      <a:cubicBezTo>
                        <a:pt x="365" y="397"/>
                        <a:pt x="318" y="300"/>
                        <a:pt x="294" y="228"/>
                      </a:cubicBezTo>
                      <a:cubicBezTo>
                        <a:pt x="279" y="189"/>
                        <a:pt x="270" y="160"/>
                        <a:pt x="265" y="137"/>
                      </a:cubicBezTo>
                      <a:cubicBezTo>
                        <a:pt x="265" y="127"/>
                        <a:pt x="260" y="117"/>
                        <a:pt x="260" y="113"/>
                      </a:cubicBezTo>
                      <a:lnTo>
                        <a:pt x="260" y="108"/>
                      </a:lnTo>
                      <a:cubicBezTo>
                        <a:pt x="251" y="46"/>
                        <a:pt x="198" y="1"/>
                        <a:pt x="137" y="1"/>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140;p48"/>
                <p:cNvSpPr/>
                <p:nvPr/>
              </p:nvSpPr>
              <p:spPr>
                <a:xfrm>
                  <a:off x="7219861" y="1649310"/>
                  <a:ext cx="57677" cy="23751"/>
                </a:xfrm>
                <a:custGeom>
                  <a:avLst/>
                  <a:gdLst/>
                  <a:ahLst/>
                  <a:cxnLst/>
                  <a:rect l="l" t="t" r="r" b="b"/>
                  <a:pathLst>
                    <a:path w="2409" h="992" extrusionOk="0">
                      <a:moveTo>
                        <a:pt x="134" y="1"/>
                      </a:moveTo>
                      <a:cubicBezTo>
                        <a:pt x="128" y="1"/>
                        <a:pt x="122" y="1"/>
                        <a:pt x="115" y="2"/>
                      </a:cubicBezTo>
                      <a:cubicBezTo>
                        <a:pt x="49" y="11"/>
                        <a:pt x="0" y="74"/>
                        <a:pt x="11" y="142"/>
                      </a:cubicBezTo>
                      <a:cubicBezTo>
                        <a:pt x="11" y="146"/>
                        <a:pt x="20" y="204"/>
                        <a:pt x="44" y="281"/>
                      </a:cubicBezTo>
                      <a:cubicBezTo>
                        <a:pt x="64" y="339"/>
                        <a:pt x="97" y="415"/>
                        <a:pt x="140" y="492"/>
                      </a:cubicBezTo>
                      <a:cubicBezTo>
                        <a:pt x="179" y="550"/>
                        <a:pt x="222" y="612"/>
                        <a:pt x="275" y="670"/>
                      </a:cubicBezTo>
                      <a:cubicBezTo>
                        <a:pt x="361" y="756"/>
                        <a:pt x="467" y="838"/>
                        <a:pt x="611" y="901"/>
                      </a:cubicBezTo>
                      <a:cubicBezTo>
                        <a:pt x="750" y="958"/>
                        <a:pt x="918" y="992"/>
                        <a:pt x="1120" y="992"/>
                      </a:cubicBezTo>
                      <a:cubicBezTo>
                        <a:pt x="1355" y="992"/>
                        <a:pt x="1557" y="944"/>
                        <a:pt x="1726" y="867"/>
                      </a:cubicBezTo>
                      <a:cubicBezTo>
                        <a:pt x="1846" y="809"/>
                        <a:pt x="1952" y="737"/>
                        <a:pt x="2034" y="661"/>
                      </a:cubicBezTo>
                      <a:cubicBezTo>
                        <a:pt x="2163" y="545"/>
                        <a:pt x="2249" y="425"/>
                        <a:pt x="2302" y="333"/>
                      </a:cubicBezTo>
                      <a:cubicBezTo>
                        <a:pt x="2355" y="237"/>
                        <a:pt x="2380" y="175"/>
                        <a:pt x="2384" y="166"/>
                      </a:cubicBezTo>
                      <a:cubicBezTo>
                        <a:pt x="2408" y="102"/>
                        <a:pt x="2370" y="31"/>
                        <a:pt x="2307" y="7"/>
                      </a:cubicBezTo>
                      <a:cubicBezTo>
                        <a:pt x="2294" y="3"/>
                        <a:pt x="2282" y="1"/>
                        <a:pt x="2269" y="1"/>
                      </a:cubicBezTo>
                      <a:cubicBezTo>
                        <a:pt x="2216" y="1"/>
                        <a:pt x="2168" y="34"/>
                        <a:pt x="2149" y="84"/>
                      </a:cubicBezTo>
                      <a:cubicBezTo>
                        <a:pt x="2149" y="84"/>
                        <a:pt x="2134" y="127"/>
                        <a:pt x="2096" y="189"/>
                      </a:cubicBezTo>
                      <a:cubicBezTo>
                        <a:pt x="2043" y="286"/>
                        <a:pt x="1942" y="425"/>
                        <a:pt x="1788" y="541"/>
                      </a:cubicBezTo>
                      <a:cubicBezTo>
                        <a:pt x="1712" y="598"/>
                        <a:pt x="1615" y="646"/>
                        <a:pt x="1510" y="685"/>
                      </a:cubicBezTo>
                      <a:cubicBezTo>
                        <a:pt x="1399" y="723"/>
                        <a:pt x="1269" y="743"/>
                        <a:pt x="1120" y="743"/>
                      </a:cubicBezTo>
                      <a:cubicBezTo>
                        <a:pt x="914" y="743"/>
                        <a:pt x="765" y="703"/>
                        <a:pt x="649" y="641"/>
                      </a:cubicBezTo>
                      <a:cubicBezTo>
                        <a:pt x="563" y="598"/>
                        <a:pt x="496" y="541"/>
                        <a:pt x="443" y="483"/>
                      </a:cubicBezTo>
                      <a:cubicBezTo>
                        <a:pt x="366" y="397"/>
                        <a:pt x="317" y="300"/>
                        <a:pt x="288" y="228"/>
                      </a:cubicBezTo>
                      <a:cubicBezTo>
                        <a:pt x="279" y="189"/>
                        <a:pt x="270" y="160"/>
                        <a:pt x="265" y="137"/>
                      </a:cubicBezTo>
                      <a:cubicBezTo>
                        <a:pt x="260" y="127"/>
                        <a:pt x="260" y="117"/>
                        <a:pt x="260" y="113"/>
                      </a:cubicBezTo>
                      <a:lnTo>
                        <a:pt x="260" y="108"/>
                      </a:lnTo>
                      <a:cubicBezTo>
                        <a:pt x="251" y="46"/>
                        <a:pt x="198" y="1"/>
                        <a:pt x="134" y="1"/>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141;p48"/>
                <p:cNvSpPr/>
                <p:nvPr/>
              </p:nvSpPr>
              <p:spPr>
                <a:xfrm>
                  <a:off x="6941649" y="1463971"/>
                  <a:ext cx="93902" cy="93807"/>
                </a:xfrm>
                <a:custGeom>
                  <a:avLst/>
                  <a:gdLst/>
                  <a:ahLst/>
                  <a:cxnLst/>
                  <a:rect l="l" t="t" r="r" b="b"/>
                  <a:pathLst>
                    <a:path w="3922" h="3918" extrusionOk="0">
                      <a:moveTo>
                        <a:pt x="1961" y="1"/>
                      </a:moveTo>
                      <a:cubicBezTo>
                        <a:pt x="880" y="1"/>
                        <a:pt x="0" y="881"/>
                        <a:pt x="0" y="1961"/>
                      </a:cubicBezTo>
                      <a:cubicBezTo>
                        <a:pt x="0" y="3043"/>
                        <a:pt x="880" y="3917"/>
                        <a:pt x="1961" y="3917"/>
                      </a:cubicBezTo>
                      <a:cubicBezTo>
                        <a:pt x="3043" y="3917"/>
                        <a:pt x="3921" y="3043"/>
                        <a:pt x="3921" y="1961"/>
                      </a:cubicBezTo>
                      <a:cubicBezTo>
                        <a:pt x="3921" y="881"/>
                        <a:pt x="3043" y="1"/>
                        <a:pt x="1961" y="1"/>
                      </a:cubicBezTo>
                      <a:close/>
                    </a:path>
                  </a:pathLst>
                </a:custGeom>
                <a:solidFill>
                  <a:srgbClr val="FFFFFF">
                    <a:alpha val="31279"/>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35" name="Google Shape;2864;p58"/>
          <p:cNvGrpSpPr/>
          <p:nvPr/>
        </p:nvGrpSpPr>
        <p:grpSpPr>
          <a:xfrm>
            <a:off x="323528" y="3219822"/>
            <a:ext cx="576064" cy="576064"/>
            <a:chOff x="1760800" y="1127159"/>
            <a:chExt cx="1758105" cy="1805012"/>
          </a:xfrm>
        </p:grpSpPr>
        <p:grpSp>
          <p:nvGrpSpPr>
            <p:cNvPr id="236" name="Google Shape;2865;p58"/>
            <p:cNvGrpSpPr/>
            <p:nvPr/>
          </p:nvGrpSpPr>
          <p:grpSpPr>
            <a:xfrm>
              <a:off x="2144870" y="1567315"/>
              <a:ext cx="1374035" cy="1364857"/>
              <a:chOff x="4621795" y="1361147"/>
              <a:chExt cx="651356" cy="646974"/>
            </a:xfrm>
          </p:grpSpPr>
          <p:sp>
            <p:nvSpPr>
              <p:cNvPr id="279" name="Google Shape;2866;p58"/>
              <p:cNvSpPr/>
              <p:nvPr/>
            </p:nvSpPr>
            <p:spPr>
              <a:xfrm>
                <a:off x="4621795" y="1361147"/>
                <a:ext cx="651356" cy="646974"/>
              </a:xfrm>
              <a:custGeom>
                <a:avLst/>
                <a:gdLst/>
                <a:ahLst/>
                <a:cxnLst/>
                <a:rect l="l" t="t" r="r" b="b"/>
                <a:pathLst>
                  <a:path w="27205" h="27022" extrusionOk="0">
                    <a:moveTo>
                      <a:pt x="12771" y="1"/>
                    </a:moveTo>
                    <a:cubicBezTo>
                      <a:pt x="12654" y="1"/>
                      <a:pt x="12537" y="75"/>
                      <a:pt x="12509" y="216"/>
                    </a:cubicBezTo>
                    <a:lnTo>
                      <a:pt x="12346" y="1121"/>
                    </a:lnTo>
                    <a:cubicBezTo>
                      <a:pt x="12144" y="1139"/>
                      <a:pt x="11942" y="1163"/>
                      <a:pt x="11740" y="1197"/>
                    </a:cubicBezTo>
                    <a:lnTo>
                      <a:pt x="11356" y="361"/>
                    </a:lnTo>
                    <a:cubicBezTo>
                      <a:pt x="11307" y="256"/>
                      <a:pt x="11213" y="208"/>
                      <a:pt x="11119" y="208"/>
                    </a:cubicBezTo>
                    <a:cubicBezTo>
                      <a:pt x="10989" y="208"/>
                      <a:pt x="10860" y="298"/>
                      <a:pt x="10851" y="457"/>
                    </a:cubicBezTo>
                    <a:lnTo>
                      <a:pt x="10802" y="1374"/>
                    </a:lnTo>
                    <a:cubicBezTo>
                      <a:pt x="10601" y="1423"/>
                      <a:pt x="10409" y="1471"/>
                      <a:pt x="10212" y="1529"/>
                    </a:cubicBezTo>
                    <a:lnTo>
                      <a:pt x="9726" y="746"/>
                    </a:lnTo>
                    <a:cubicBezTo>
                      <a:pt x="9671" y="660"/>
                      <a:pt x="9587" y="622"/>
                      <a:pt x="9504" y="622"/>
                    </a:cubicBezTo>
                    <a:cubicBezTo>
                      <a:pt x="9362" y="622"/>
                      <a:pt x="9224" y="732"/>
                      <a:pt x="9236" y="904"/>
                    </a:cubicBezTo>
                    <a:lnTo>
                      <a:pt x="9303" y="1817"/>
                    </a:lnTo>
                    <a:cubicBezTo>
                      <a:pt x="9112" y="1889"/>
                      <a:pt x="8924" y="1966"/>
                      <a:pt x="8737" y="2043"/>
                    </a:cubicBezTo>
                    <a:lnTo>
                      <a:pt x="8155" y="1332"/>
                    </a:lnTo>
                    <a:cubicBezTo>
                      <a:pt x="8100" y="1264"/>
                      <a:pt x="8028" y="1235"/>
                      <a:pt x="7957" y="1235"/>
                    </a:cubicBezTo>
                    <a:cubicBezTo>
                      <a:pt x="7805" y="1235"/>
                      <a:pt x="7658" y="1369"/>
                      <a:pt x="7694" y="1553"/>
                    </a:cubicBezTo>
                    <a:lnTo>
                      <a:pt x="7872" y="2456"/>
                    </a:lnTo>
                    <a:cubicBezTo>
                      <a:pt x="7694" y="2547"/>
                      <a:pt x="7515" y="2643"/>
                      <a:pt x="7338" y="2749"/>
                    </a:cubicBezTo>
                    <a:lnTo>
                      <a:pt x="6670" y="2110"/>
                    </a:lnTo>
                    <a:cubicBezTo>
                      <a:pt x="6616" y="2059"/>
                      <a:pt x="6553" y="2037"/>
                      <a:pt x="6492" y="2037"/>
                    </a:cubicBezTo>
                    <a:cubicBezTo>
                      <a:pt x="6330" y="2037"/>
                      <a:pt x="6179" y="2195"/>
                      <a:pt x="6242" y="2384"/>
                    </a:cubicBezTo>
                    <a:lnTo>
                      <a:pt x="6530" y="3259"/>
                    </a:lnTo>
                    <a:cubicBezTo>
                      <a:pt x="6362" y="3374"/>
                      <a:pt x="6199" y="3494"/>
                      <a:pt x="6040" y="3619"/>
                    </a:cubicBezTo>
                    <a:lnTo>
                      <a:pt x="5301" y="3071"/>
                    </a:lnTo>
                    <a:cubicBezTo>
                      <a:pt x="5251" y="3034"/>
                      <a:pt x="5197" y="3018"/>
                      <a:pt x="5145" y="3018"/>
                    </a:cubicBezTo>
                    <a:cubicBezTo>
                      <a:pt x="4968" y="3018"/>
                      <a:pt x="4814" y="3205"/>
                      <a:pt x="4906" y="3398"/>
                    </a:cubicBezTo>
                    <a:lnTo>
                      <a:pt x="5301" y="4229"/>
                    </a:lnTo>
                    <a:cubicBezTo>
                      <a:pt x="5151" y="4364"/>
                      <a:pt x="5002" y="4503"/>
                      <a:pt x="4858" y="4643"/>
                    </a:cubicBezTo>
                    <a:lnTo>
                      <a:pt x="4055" y="4195"/>
                    </a:lnTo>
                    <a:cubicBezTo>
                      <a:pt x="4011" y="4171"/>
                      <a:pt x="3967" y="4160"/>
                      <a:pt x="3924" y="4160"/>
                    </a:cubicBezTo>
                    <a:cubicBezTo>
                      <a:pt x="3734" y="4160"/>
                      <a:pt x="3583" y="4377"/>
                      <a:pt x="3705" y="4566"/>
                    </a:cubicBezTo>
                    <a:lnTo>
                      <a:pt x="4205" y="5344"/>
                    </a:lnTo>
                    <a:cubicBezTo>
                      <a:pt x="4070" y="5493"/>
                      <a:pt x="3946" y="5652"/>
                      <a:pt x="3820" y="5810"/>
                    </a:cubicBezTo>
                    <a:lnTo>
                      <a:pt x="2965" y="5464"/>
                    </a:lnTo>
                    <a:cubicBezTo>
                      <a:pt x="2930" y="5450"/>
                      <a:pt x="2895" y="5443"/>
                      <a:pt x="2861" y="5443"/>
                    </a:cubicBezTo>
                    <a:cubicBezTo>
                      <a:pt x="2655" y="5443"/>
                      <a:pt x="2509" y="5696"/>
                      <a:pt x="2662" y="5878"/>
                    </a:cubicBezTo>
                    <a:lnTo>
                      <a:pt x="3254" y="6579"/>
                    </a:lnTo>
                    <a:cubicBezTo>
                      <a:pt x="3138" y="6752"/>
                      <a:pt x="3032" y="6921"/>
                      <a:pt x="2926" y="7094"/>
                    </a:cubicBezTo>
                    <a:lnTo>
                      <a:pt x="2037" y="6863"/>
                    </a:lnTo>
                    <a:cubicBezTo>
                      <a:pt x="2011" y="6856"/>
                      <a:pt x="1987" y="6853"/>
                      <a:pt x="1963" y="6853"/>
                    </a:cubicBezTo>
                    <a:cubicBezTo>
                      <a:pt x="1741" y="6853"/>
                      <a:pt x="1610" y="7141"/>
                      <a:pt x="1792" y="7310"/>
                    </a:cubicBezTo>
                    <a:lnTo>
                      <a:pt x="2465" y="7935"/>
                    </a:lnTo>
                    <a:cubicBezTo>
                      <a:pt x="2374" y="8117"/>
                      <a:pt x="2287" y="8300"/>
                      <a:pt x="2205" y="8483"/>
                    </a:cubicBezTo>
                    <a:lnTo>
                      <a:pt x="1298" y="8363"/>
                    </a:lnTo>
                    <a:cubicBezTo>
                      <a:pt x="1285" y="8361"/>
                      <a:pt x="1273" y="8360"/>
                      <a:pt x="1261" y="8360"/>
                    </a:cubicBezTo>
                    <a:cubicBezTo>
                      <a:pt x="1011" y="8360"/>
                      <a:pt x="894" y="8687"/>
                      <a:pt x="1110" y="8838"/>
                    </a:cubicBezTo>
                    <a:lnTo>
                      <a:pt x="1855" y="9372"/>
                    </a:lnTo>
                    <a:cubicBezTo>
                      <a:pt x="1788" y="9563"/>
                      <a:pt x="1725" y="9756"/>
                      <a:pt x="1668" y="9953"/>
                    </a:cubicBezTo>
                    <a:lnTo>
                      <a:pt x="750" y="9948"/>
                    </a:lnTo>
                    <a:cubicBezTo>
                      <a:pt x="748" y="9948"/>
                      <a:pt x="746" y="9948"/>
                      <a:pt x="745" y="9948"/>
                    </a:cubicBezTo>
                    <a:cubicBezTo>
                      <a:pt x="474" y="9948"/>
                      <a:pt x="381" y="10309"/>
                      <a:pt x="619" y="10443"/>
                    </a:cubicBezTo>
                    <a:lnTo>
                      <a:pt x="1427" y="10880"/>
                    </a:lnTo>
                    <a:cubicBezTo>
                      <a:pt x="1389" y="11078"/>
                      <a:pt x="1351" y="11275"/>
                      <a:pt x="1316" y="11477"/>
                    </a:cubicBezTo>
                    <a:lnTo>
                      <a:pt x="404" y="11587"/>
                    </a:lnTo>
                    <a:cubicBezTo>
                      <a:pt x="129" y="11616"/>
                      <a:pt x="82" y="11996"/>
                      <a:pt x="336" y="12091"/>
                    </a:cubicBezTo>
                    <a:lnTo>
                      <a:pt x="1196" y="12428"/>
                    </a:lnTo>
                    <a:cubicBezTo>
                      <a:pt x="1182" y="12625"/>
                      <a:pt x="1167" y="12827"/>
                      <a:pt x="1158" y="13034"/>
                    </a:cubicBezTo>
                    <a:lnTo>
                      <a:pt x="264" y="13254"/>
                    </a:lnTo>
                    <a:cubicBezTo>
                      <a:pt x="0" y="13322"/>
                      <a:pt x="0" y="13701"/>
                      <a:pt x="264" y="13768"/>
                    </a:cubicBezTo>
                    <a:lnTo>
                      <a:pt x="1158" y="13990"/>
                    </a:lnTo>
                    <a:cubicBezTo>
                      <a:pt x="1167" y="14192"/>
                      <a:pt x="1182" y="14393"/>
                      <a:pt x="1196" y="14595"/>
                    </a:cubicBezTo>
                    <a:lnTo>
                      <a:pt x="336" y="14926"/>
                    </a:lnTo>
                    <a:cubicBezTo>
                      <a:pt x="82" y="15028"/>
                      <a:pt x="129" y="15403"/>
                      <a:pt x="404" y="15436"/>
                    </a:cubicBezTo>
                    <a:lnTo>
                      <a:pt x="1316" y="15547"/>
                    </a:lnTo>
                    <a:cubicBezTo>
                      <a:pt x="1351" y="15744"/>
                      <a:pt x="1389" y="15946"/>
                      <a:pt x="1427" y="16143"/>
                    </a:cubicBezTo>
                    <a:lnTo>
                      <a:pt x="619" y="16580"/>
                    </a:lnTo>
                    <a:cubicBezTo>
                      <a:pt x="379" y="16709"/>
                      <a:pt x="475" y="17075"/>
                      <a:pt x="750" y="17075"/>
                    </a:cubicBezTo>
                    <a:lnTo>
                      <a:pt x="1668" y="17070"/>
                    </a:lnTo>
                    <a:cubicBezTo>
                      <a:pt x="1725" y="17262"/>
                      <a:pt x="1788" y="17455"/>
                      <a:pt x="1855" y="17647"/>
                    </a:cubicBezTo>
                    <a:lnTo>
                      <a:pt x="1110" y="18180"/>
                    </a:lnTo>
                    <a:cubicBezTo>
                      <a:pt x="895" y="18335"/>
                      <a:pt x="1010" y="18659"/>
                      <a:pt x="1257" y="18659"/>
                    </a:cubicBezTo>
                    <a:cubicBezTo>
                      <a:pt x="1270" y="18659"/>
                      <a:pt x="1284" y="18658"/>
                      <a:pt x="1298" y="18656"/>
                    </a:cubicBezTo>
                    <a:lnTo>
                      <a:pt x="2205" y="18536"/>
                    </a:lnTo>
                    <a:cubicBezTo>
                      <a:pt x="2287" y="18723"/>
                      <a:pt x="2374" y="18905"/>
                      <a:pt x="2465" y="19089"/>
                    </a:cubicBezTo>
                    <a:lnTo>
                      <a:pt x="1792" y="19713"/>
                    </a:lnTo>
                    <a:cubicBezTo>
                      <a:pt x="1609" y="19879"/>
                      <a:pt x="1742" y="20170"/>
                      <a:pt x="1965" y="20170"/>
                    </a:cubicBezTo>
                    <a:cubicBezTo>
                      <a:pt x="1988" y="20170"/>
                      <a:pt x="2012" y="20167"/>
                      <a:pt x="2037" y="20160"/>
                    </a:cubicBezTo>
                    <a:lnTo>
                      <a:pt x="2926" y="19925"/>
                    </a:lnTo>
                    <a:cubicBezTo>
                      <a:pt x="3032" y="20098"/>
                      <a:pt x="3138" y="20271"/>
                      <a:pt x="3254" y="20439"/>
                    </a:cubicBezTo>
                    <a:lnTo>
                      <a:pt x="2662" y="21145"/>
                    </a:lnTo>
                    <a:cubicBezTo>
                      <a:pt x="2508" y="21324"/>
                      <a:pt x="2657" y="21578"/>
                      <a:pt x="2864" y="21578"/>
                    </a:cubicBezTo>
                    <a:cubicBezTo>
                      <a:pt x="2897" y="21578"/>
                      <a:pt x="2931" y="21572"/>
                      <a:pt x="2965" y="21558"/>
                    </a:cubicBezTo>
                    <a:lnTo>
                      <a:pt x="3820" y="21212"/>
                    </a:lnTo>
                    <a:cubicBezTo>
                      <a:pt x="3946" y="21371"/>
                      <a:pt x="4070" y="21525"/>
                      <a:pt x="4205" y="21679"/>
                    </a:cubicBezTo>
                    <a:lnTo>
                      <a:pt x="3705" y="22452"/>
                    </a:lnTo>
                    <a:cubicBezTo>
                      <a:pt x="3583" y="22641"/>
                      <a:pt x="3735" y="22862"/>
                      <a:pt x="3925" y="22862"/>
                    </a:cubicBezTo>
                    <a:cubicBezTo>
                      <a:pt x="3968" y="22862"/>
                      <a:pt x="4012" y="22851"/>
                      <a:pt x="4055" y="22827"/>
                    </a:cubicBezTo>
                    <a:lnTo>
                      <a:pt x="4858" y="22376"/>
                    </a:lnTo>
                    <a:cubicBezTo>
                      <a:pt x="5002" y="22520"/>
                      <a:pt x="5151" y="22660"/>
                      <a:pt x="5301" y="22793"/>
                    </a:cubicBezTo>
                    <a:lnTo>
                      <a:pt x="4906" y="23625"/>
                    </a:lnTo>
                    <a:cubicBezTo>
                      <a:pt x="4814" y="23815"/>
                      <a:pt x="4968" y="24005"/>
                      <a:pt x="5145" y="24005"/>
                    </a:cubicBezTo>
                    <a:cubicBezTo>
                      <a:pt x="5197" y="24005"/>
                      <a:pt x="5251" y="23988"/>
                      <a:pt x="5301" y="23951"/>
                    </a:cubicBezTo>
                    <a:lnTo>
                      <a:pt x="6040" y="23404"/>
                    </a:lnTo>
                    <a:cubicBezTo>
                      <a:pt x="6199" y="23525"/>
                      <a:pt x="6362" y="23645"/>
                      <a:pt x="6530" y="23760"/>
                    </a:cubicBezTo>
                    <a:lnTo>
                      <a:pt x="6242" y="24634"/>
                    </a:lnTo>
                    <a:cubicBezTo>
                      <a:pt x="6179" y="24823"/>
                      <a:pt x="6330" y="24984"/>
                      <a:pt x="6492" y="24984"/>
                    </a:cubicBezTo>
                    <a:cubicBezTo>
                      <a:pt x="6553" y="24984"/>
                      <a:pt x="6616" y="24961"/>
                      <a:pt x="6670" y="24909"/>
                    </a:cubicBezTo>
                    <a:lnTo>
                      <a:pt x="7338" y="24274"/>
                    </a:lnTo>
                    <a:cubicBezTo>
                      <a:pt x="7515" y="24375"/>
                      <a:pt x="7694" y="24476"/>
                      <a:pt x="7872" y="24567"/>
                    </a:cubicBezTo>
                    <a:lnTo>
                      <a:pt x="7694" y="25470"/>
                    </a:lnTo>
                    <a:cubicBezTo>
                      <a:pt x="7658" y="25653"/>
                      <a:pt x="7804" y="25785"/>
                      <a:pt x="7955" y="25785"/>
                    </a:cubicBezTo>
                    <a:cubicBezTo>
                      <a:pt x="8027" y="25785"/>
                      <a:pt x="8100" y="25755"/>
                      <a:pt x="8155" y="25687"/>
                    </a:cubicBezTo>
                    <a:lnTo>
                      <a:pt x="8737" y="24976"/>
                    </a:lnTo>
                    <a:cubicBezTo>
                      <a:pt x="8924" y="25057"/>
                      <a:pt x="9112" y="25134"/>
                      <a:pt x="9303" y="25202"/>
                    </a:cubicBezTo>
                    <a:lnTo>
                      <a:pt x="9236" y="26114"/>
                    </a:lnTo>
                    <a:cubicBezTo>
                      <a:pt x="9224" y="26287"/>
                      <a:pt x="9363" y="26399"/>
                      <a:pt x="9504" y="26399"/>
                    </a:cubicBezTo>
                    <a:cubicBezTo>
                      <a:pt x="9587" y="26399"/>
                      <a:pt x="9671" y="26360"/>
                      <a:pt x="9726" y="26273"/>
                    </a:cubicBezTo>
                    <a:lnTo>
                      <a:pt x="10212" y="25495"/>
                    </a:lnTo>
                    <a:cubicBezTo>
                      <a:pt x="10409" y="25548"/>
                      <a:pt x="10601" y="25601"/>
                      <a:pt x="10802" y="25643"/>
                    </a:cubicBezTo>
                    <a:lnTo>
                      <a:pt x="10851" y="26561"/>
                    </a:lnTo>
                    <a:cubicBezTo>
                      <a:pt x="10859" y="26722"/>
                      <a:pt x="10987" y="26812"/>
                      <a:pt x="11116" y="26812"/>
                    </a:cubicBezTo>
                    <a:cubicBezTo>
                      <a:pt x="11211" y="26812"/>
                      <a:pt x="11307" y="26763"/>
                      <a:pt x="11356" y="26657"/>
                    </a:cubicBezTo>
                    <a:lnTo>
                      <a:pt x="11740" y="25826"/>
                    </a:lnTo>
                    <a:cubicBezTo>
                      <a:pt x="11942" y="25854"/>
                      <a:pt x="12144" y="25883"/>
                      <a:pt x="12346" y="25903"/>
                    </a:cubicBezTo>
                    <a:lnTo>
                      <a:pt x="12509" y="26806"/>
                    </a:lnTo>
                    <a:cubicBezTo>
                      <a:pt x="12537" y="26948"/>
                      <a:pt x="12653" y="27022"/>
                      <a:pt x="12769" y="27022"/>
                    </a:cubicBezTo>
                    <a:cubicBezTo>
                      <a:pt x="12874" y="27022"/>
                      <a:pt x="12979" y="26961"/>
                      <a:pt x="13018" y="26835"/>
                    </a:cubicBezTo>
                    <a:lnTo>
                      <a:pt x="13302" y="25956"/>
                    </a:lnTo>
                    <a:cubicBezTo>
                      <a:pt x="13403" y="25961"/>
                      <a:pt x="13499" y="25965"/>
                      <a:pt x="13605" y="25965"/>
                    </a:cubicBezTo>
                    <a:cubicBezTo>
                      <a:pt x="13705" y="25965"/>
                      <a:pt x="13807" y="25961"/>
                      <a:pt x="13907" y="25956"/>
                    </a:cubicBezTo>
                    <a:lnTo>
                      <a:pt x="14186" y="26835"/>
                    </a:lnTo>
                    <a:cubicBezTo>
                      <a:pt x="14225" y="26961"/>
                      <a:pt x="14331" y="27022"/>
                      <a:pt x="14437" y="27022"/>
                    </a:cubicBezTo>
                    <a:cubicBezTo>
                      <a:pt x="14554" y="27022"/>
                      <a:pt x="14670" y="26948"/>
                      <a:pt x="14695" y="26806"/>
                    </a:cubicBezTo>
                    <a:lnTo>
                      <a:pt x="14863" y="25903"/>
                    </a:lnTo>
                    <a:cubicBezTo>
                      <a:pt x="15065" y="25883"/>
                      <a:pt x="15267" y="25854"/>
                      <a:pt x="15464" y="25826"/>
                    </a:cubicBezTo>
                    <a:lnTo>
                      <a:pt x="15848" y="26657"/>
                    </a:lnTo>
                    <a:cubicBezTo>
                      <a:pt x="15897" y="26763"/>
                      <a:pt x="15993" y="26812"/>
                      <a:pt x="16088" y="26812"/>
                    </a:cubicBezTo>
                    <a:cubicBezTo>
                      <a:pt x="16217" y="26812"/>
                      <a:pt x="16345" y="26722"/>
                      <a:pt x="16354" y="26561"/>
                    </a:cubicBezTo>
                    <a:lnTo>
                      <a:pt x="16407" y="25643"/>
                    </a:lnTo>
                    <a:cubicBezTo>
                      <a:pt x="16604" y="25601"/>
                      <a:pt x="16800" y="25548"/>
                      <a:pt x="16992" y="25495"/>
                    </a:cubicBezTo>
                    <a:lnTo>
                      <a:pt x="17483" y="26273"/>
                    </a:lnTo>
                    <a:cubicBezTo>
                      <a:pt x="17536" y="26360"/>
                      <a:pt x="17619" y="26399"/>
                      <a:pt x="17701" y="26399"/>
                    </a:cubicBezTo>
                    <a:cubicBezTo>
                      <a:pt x="17842" y="26399"/>
                      <a:pt x="17981" y="26287"/>
                      <a:pt x="17968" y="26114"/>
                    </a:cubicBezTo>
                    <a:lnTo>
                      <a:pt x="17906" y="25202"/>
                    </a:lnTo>
                    <a:cubicBezTo>
                      <a:pt x="18093" y="25134"/>
                      <a:pt x="18285" y="25057"/>
                      <a:pt x="18472" y="24976"/>
                    </a:cubicBezTo>
                    <a:lnTo>
                      <a:pt x="19049" y="25687"/>
                    </a:lnTo>
                    <a:cubicBezTo>
                      <a:pt x="19105" y="25755"/>
                      <a:pt x="19178" y="25785"/>
                      <a:pt x="19250" y="25785"/>
                    </a:cubicBezTo>
                    <a:cubicBezTo>
                      <a:pt x="19403" y="25785"/>
                      <a:pt x="19549" y="25653"/>
                      <a:pt x="19510" y="25470"/>
                    </a:cubicBezTo>
                    <a:lnTo>
                      <a:pt x="19333" y="24567"/>
                    </a:lnTo>
                    <a:cubicBezTo>
                      <a:pt x="19516" y="24476"/>
                      <a:pt x="19694" y="24375"/>
                      <a:pt x="19867" y="24274"/>
                    </a:cubicBezTo>
                    <a:lnTo>
                      <a:pt x="20534" y="24909"/>
                    </a:lnTo>
                    <a:cubicBezTo>
                      <a:pt x="20588" y="24961"/>
                      <a:pt x="20651" y="24984"/>
                      <a:pt x="20713" y="24984"/>
                    </a:cubicBezTo>
                    <a:cubicBezTo>
                      <a:pt x="20877" y="24984"/>
                      <a:pt x="21030" y="24823"/>
                      <a:pt x="20967" y="24634"/>
                    </a:cubicBezTo>
                    <a:lnTo>
                      <a:pt x="20674" y="23760"/>
                    </a:lnTo>
                    <a:cubicBezTo>
                      <a:pt x="20842" y="23645"/>
                      <a:pt x="21005" y="23525"/>
                      <a:pt x="21164" y="23404"/>
                    </a:cubicBezTo>
                    <a:lnTo>
                      <a:pt x="21909" y="23951"/>
                    </a:lnTo>
                    <a:cubicBezTo>
                      <a:pt x="21959" y="23988"/>
                      <a:pt x="22012" y="24005"/>
                      <a:pt x="22064" y="24005"/>
                    </a:cubicBezTo>
                    <a:cubicBezTo>
                      <a:pt x="22239" y="24005"/>
                      <a:pt x="22392" y="23815"/>
                      <a:pt x="22303" y="23625"/>
                    </a:cubicBezTo>
                    <a:lnTo>
                      <a:pt x="21904" y="22793"/>
                    </a:lnTo>
                    <a:cubicBezTo>
                      <a:pt x="22053" y="22660"/>
                      <a:pt x="22202" y="22520"/>
                      <a:pt x="22346" y="22376"/>
                    </a:cubicBezTo>
                    <a:lnTo>
                      <a:pt x="23149" y="22827"/>
                    </a:lnTo>
                    <a:cubicBezTo>
                      <a:pt x="23193" y="22851"/>
                      <a:pt x="23237" y="22862"/>
                      <a:pt x="23279" y="22862"/>
                    </a:cubicBezTo>
                    <a:cubicBezTo>
                      <a:pt x="23470" y="22862"/>
                      <a:pt x="23622" y="22641"/>
                      <a:pt x="23500" y="22452"/>
                    </a:cubicBezTo>
                    <a:lnTo>
                      <a:pt x="22999" y="21679"/>
                    </a:lnTo>
                    <a:cubicBezTo>
                      <a:pt x="23134" y="21525"/>
                      <a:pt x="23264" y="21371"/>
                      <a:pt x="23389" y="21212"/>
                    </a:cubicBezTo>
                    <a:lnTo>
                      <a:pt x="24245" y="21558"/>
                    </a:lnTo>
                    <a:cubicBezTo>
                      <a:pt x="24279" y="21572"/>
                      <a:pt x="24313" y="21578"/>
                      <a:pt x="24345" y="21578"/>
                    </a:cubicBezTo>
                    <a:cubicBezTo>
                      <a:pt x="24551" y="21578"/>
                      <a:pt x="24696" y="21324"/>
                      <a:pt x="24542" y="21145"/>
                    </a:cubicBezTo>
                    <a:lnTo>
                      <a:pt x="23951" y="20439"/>
                    </a:lnTo>
                    <a:cubicBezTo>
                      <a:pt x="24066" y="20271"/>
                      <a:pt x="24172" y="20098"/>
                      <a:pt x="24278" y="19925"/>
                    </a:cubicBezTo>
                    <a:lnTo>
                      <a:pt x="25168" y="20160"/>
                    </a:lnTo>
                    <a:cubicBezTo>
                      <a:pt x="25192" y="20167"/>
                      <a:pt x="25216" y="20170"/>
                      <a:pt x="25239" y="20170"/>
                    </a:cubicBezTo>
                    <a:cubicBezTo>
                      <a:pt x="25462" y="20170"/>
                      <a:pt x="25595" y="19879"/>
                      <a:pt x="25412" y="19713"/>
                    </a:cubicBezTo>
                    <a:lnTo>
                      <a:pt x="24740" y="19089"/>
                    </a:lnTo>
                    <a:cubicBezTo>
                      <a:pt x="24831" y="18905"/>
                      <a:pt x="24917" y="18723"/>
                      <a:pt x="24999" y="18536"/>
                    </a:cubicBezTo>
                    <a:lnTo>
                      <a:pt x="25911" y="18656"/>
                    </a:lnTo>
                    <a:cubicBezTo>
                      <a:pt x="25925" y="18658"/>
                      <a:pt x="25939" y="18659"/>
                      <a:pt x="25952" y="18659"/>
                    </a:cubicBezTo>
                    <a:cubicBezTo>
                      <a:pt x="26195" y="18659"/>
                      <a:pt x="26310" y="18335"/>
                      <a:pt x="26099" y="18180"/>
                    </a:cubicBezTo>
                    <a:lnTo>
                      <a:pt x="25350" y="17647"/>
                    </a:lnTo>
                    <a:cubicBezTo>
                      <a:pt x="25417" y="17455"/>
                      <a:pt x="25479" y="17262"/>
                      <a:pt x="25537" y="17070"/>
                    </a:cubicBezTo>
                    <a:lnTo>
                      <a:pt x="26459" y="17075"/>
                    </a:lnTo>
                    <a:cubicBezTo>
                      <a:pt x="26734" y="17075"/>
                      <a:pt x="26825" y="16709"/>
                      <a:pt x="26585" y="16580"/>
                    </a:cubicBezTo>
                    <a:lnTo>
                      <a:pt x="25778" y="16143"/>
                    </a:lnTo>
                    <a:cubicBezTo>
                      <a:pt x="25820" y="15946"/>
                      <a:pt x="25854" y="15744"/>
                      <a:pt x="25888" y="15547"/>
                    </a:cubicBezTo>
                    <a:lnTo>
                      <a:pt x="26801" y="15436"/>
                    </a:lnTo>
                    <a:cubicBezTo>
                      <a:pt x="27075" y="15403"/>
                      <a:pt x="27122" y="15028"/>
                      <a:pt x="26869" y="14926"/>
                    </a:cubicBezTo>
                    <a:lnTo>
                      <a:pt x="26008" y="14595"/>
                    </a:lnTo>
                    <a:cubicBezTo>
                      <a:pt x="26027" y="14393"/>
                      <a:pt x="26037" y="14192"/>
                      <a:pt x="26046" y="13990"/>
                    </a:cubicBezTo>
                    <a:lnTo>
                      <a:pt x="26940" y="13768"/>
                    </a:lnTo>
                    <a:cubicBezTo>
                      <a:pt x="27204" y="13701"/>
                      <a:pt x="27204" y="13322"/>
                      <a:pt x="26940" y="13254"/>
                    </a:cubicBezTo>
                    <a:lnTo>
                      <a:pt x="26046" y="13034"/>
                    </a:lnTo>
                    <a:cubicBezTo>
                      <a:pt x="26037" y="12827"/>
                      <a:pt x="26027" y="12625"/>
                      <a:pt x="26008" y="12428"/>
                    </a:cubicBezTo>
                    <a:lnTo>
                      <a:pt x="26869" y="12091"/>
                    </a:lnTo>
                    <a:cubicBezTo>
                      <a:pt x="27122" y="11996"/>
                      <a:pt x="27075" y="11616"/>
                      <a:pt x="26801" y="11587"/>
                    </a:cubicBezTo>
                    <a:lnTo>
                      <a:pt x="25888" y="11477"/>
                    </a:lnTo>
                    <a:cubicBezTo>
                      <a:pt x="25854" y="11275"/>
                      <a:pt x="25820" y="11078"/>
                      <a:pt x="25778" y="10880"/>
                    </a:cubicBezTo>
                    <a:lnTo>
                      <a:pt x="26585" y="10443"/>
                    </a:lnTo>
                    <a:cubicBezTo>
                      <a:pt x="26823" y="10309"/>
                      <a:pt x="26735" y="9948"/>
                      <a:pt x="26464" y="9948"/>
                    </a:cubicBezTo>
                    <a:cubicBezTo>
                      <a:pt x="26463" y="9948"/>
                      <a:pt x="26461" y="9948"/>
                      <a:pt x="26459" y="9948"/>
                    </a:cubicBezTo>
                    <a:lnTo>
                      <a:pt x="25537" y="9953"/>
                    </a:lnTo>
                    <a:cubicBezTo>
                      <a:pt x="25479" y="9756"/>
                      <a:pt x="25417" y="9563"/>
                      <a:pt x="25350" y="9372"/>
                    </a:cubicBezTo>
                    <a:lnTo>
                      <a:pt x="26099" y="8838"/>
                    </a:lnTo>
                    <a:cubicBezTo>
                      <a:pt x="26311" y="8687"/>
                      <a:pt x="26193" y="8360"/>
                      <a:pt x="25947" y="8360"/>
                    </a:cubicBezTo>
                    <a:cubicBezTo>
                      <a:pt x="25935" y="8360"/>
                      <a:pt x="25924" y="8361"/>
                      <a:pt x="25911" y="8363"/>
                    </a:cubicBezTo>
                    <a:lnTo>
                      <a:pt x="24999" y="8483"/>
                    </a:lnTo>
                    <a:cubicBezTo>
                      <a:pt x="24917" y="8300"/>
                      <a:pt x="24831" y="8117"/>
                      <a:pt x="24740" y="7935"/>
                    </a:cubicBezTo>
                    <a:lnTo>
                      <a:pt x="25412" y="7310"/>
                    </a:lnTo>
                    <a:cubicBezTo>
                      <a:pt x="25594" y="7141"/>
                      <a:pt x="25463" y="6853"/>
                      <a:pt x="25241" y="6853"/>
                    </a:cubicBezTo>
                    <a:cubicBezTo>
                      <a:pt x="25217" y="6853"/>
                      <a:pt x="25193" y="6856"/>
                      <a:pt x="25168" y="6863"/>
                    </a:cubicBezTo>
                    <a:lnTo>
                      <a:pt x="24278" y="7094"/>
                    </a:lnTo>
                    <a:cubicBezTo>
                      <a:pt x="24172" y="6921"/>
                      <a:pt x="24066" y="6752"/>
                      <a:pt x="23951" y="6579"/>
                    </a:cubicBezTo>
                    <a:lnTo>
                      <a:pt x="24542" y="5878"/>
                    </a:lnTo>
                    <a:cubicBezTo>
                      <a:pt x="24695" y="5696"/>
                      <a:pt x="24553" y="5443"/>
                      <a:pt x="24348" y="5443"/>
                    </a:cubicBezTo>
                    <a:cubicBezTo>
                      <a:pt x="24315" y="5443"/>
                      <a:pt x="24280" y="5450"/>
                      <a:pt x="24245" y="5464"/>
                    </a:cubicBezTo>
                    <a:lnTo>
                      <a:pt x="23389" y="5810"/>
                    </a:lnTo>
                    <a:cubicBezTo>
                      <a:pt x="23264" y="5652"/>
                      <a:pt x="23134" y="5493"/>
                      <a:pt x="22999" y="5344"/>
                    </a:cubicBezTo>
                    <a:lnTo>
                      <a:pt x="23500" y="4566"/>
                    </a:lnTo>
                    <a:cubicBezTo>
                      <a:pt x="23621" y="4377"/>
                      <a:pt x="23470" y="4160"/>
                      <a:pt x="23280" y="4160"/>
                    </a:cubicBezTo>
                    <a:cubicBezTo>
                      <a:pt x="23237" y="4160"/>
                      <a:pt x="23193" y="4171"/>
                      <a:pt x="23149" y="4195"/>
                    </a:cubicBezTo>
                    <a:lnTo>
                      <a:pt x="22346" y="4643"/>
                    </a:lnTo>
                    <a:cubicBezTo>
                      <a:pt x="22202" y="4503"/>
                      <a:pt x="22053" y="4364"/>
                      <a:pt x="21904" y="4229"/>
                    </a:cubicBezTo>
                    <a:lnTo>
                      <a:pt x="22303" y="3398"/>
                    </a:lnTo>
                    <a:cubicBezTo>
                      <a:pt x="22392" y="3205"/>
                      <a:pt x="22240" y="3018"/>
                      <a:pt x="22064" y="3018"/>
                    </a:cubicBezTo>
                    <a:cubicBezTo>
                      <a:pt x="22013" y="3018"/>
                      <a:pt x="21959" y="3034"/>
                      <a:pt x="21909" y="3071"/>
                    </a:cubicBezTo>
                    <a:lnTo>
                      <a:pt x="21164" y="3619"/>
                    </a:lnTo>
                    <a:cubicBezTo>
                      <a:pt x="21005" y="3494"/>
                      <a:pt x="20842" y="3374"/>
                      <a:pt x="20674" y="3259"/>
                    </a:cubicBezTo>
                    <a:lnTo>
                      <a:pt x="20967" y="2384"/>
                    </a:lnTo>
                    <a:cubicBezTo>
                      <a:pt x="21030" y="2195"/>
                      <a:pt x="20877" y="2037"/>
                      <a:pt x="20713" y="2037"/>
                    </a:cubicBezTo>
                    <a:cubicBezTo>
                      <a:pt x="20651" y="2037"/>
                      <a:pt x="20588" y="2059"/>
                      <a:pt x="20534" y="2110"/>
                    </a:cubicBezTo>
                    <a:lnTo>
                      <a:pt x="19867" y="2749"/>
                    </a:lnTo>
                    <a:cubicBezTo>
                      <a:pt x="19694" y="2643"/>
                      <a:pt x="19516" y="2547"/>
                      <a:pt x="19333" y="2456"/>
                    </a:cubicBezTo>
                    <a:lnTo>
                      <a:pt x="19510" y="1553"/>
                    </a:lnTo>
                    <a:cubicBezTo>
                      <a:pt x="19550" y="1369"/>
                      <a:pt x="19401" y="1235"/>
                      <a:pt x="19248" y="1235"/>
                    </a:cubicBezTo>
                    <a:cubicBezTo>
                      <a:pt x="19177" y="1235"/>
                      <a:pt x="19104" y="1264"/>
                      <a:pt x="19049" y="1332"/>
                    </a:cubicBezTo>
                    <a:lnTo>
                      <a:pt x="18472" y="2043"/>
                    </a:lnTo>
                    <a:cubicBezTo>
                      <a:pt x="18285" y="1966"/>
                      <a:pt x="18093" y="1889"/>
                      <a:pt x="17906" y="1817"/>
                    </a:cubicBezTo>
                    <a:lnTo>
                      <a:pt x="17968" y="904"/>
                    </a:lnTo>
                    <a:cubicBezTo>
                      <a:pt x="17981" y="732"/>
                      <a:pt x="17842" y="622"/>
                      <a:pt x="17702" y="622"/>
                    </a:cubicBezTo>
                    <a:cubicBezTo>
                      <a:pt x="17619" y="622"/>
                      <a:pt x="17536" y="660"/>
                      <a:pt x="17483" y="746"/>
                    </a:cubicBezTo>
                    <a:lnTo>
                      <a:pt x="16992" y="1529"/>
                    </a:lnTo>
                    <a:cubicBezTo>
                      <a:pt x="16800" y="1471"/>
                      <a:pt x="16604" y="1423"/>
                      <a:pt x="16407" y="1374"/>
                    </a:cubicBezTo>
                    <a:lnTo>
                      <a:pt x="16354" y="457"/>
                    </a:lnTo>
                    <a:cubicBezTo>
                      <a:pt x="16345" y="298"/>
                      <a:pt x="16216" y="208"/>
                      <a:pt x="16086" y="208"/>
                    </a:cubicBezTo>
                    <a:cubicBezTo>
                      <a:pt x="15991" y="208"/>
                      <a:pt x="15897" y="256"/>
                      <a:pt x="15848" y="361"/>
                    </a:cubicBezTo>
                    <a:lnTo>
                      <a:pt x="15464" y="1197"/>
                    </a:lnTo>
                    <a:cubicBezTo>
                      <a:pt x="15267" y="1163"/>
                      <a:pt x="15065" y="1139"/>
                      <a:pt x="14863" y="1121"/>
                    </a:cubicBezTo>
                    <a:lnTo>
                      <a:pt x="14695" y="216"/>
                    </a:lnTo>
                    <a:cubicBezTo>
                      <a:pt x="14670" y="75"/>
                      <a:pt x="14553" y="1"/>
                      <a:pt x="14435" y="1"/>
                    </a:cubicBezTo>
                    <a:cubicBezTo>
                      <a:pt x="14330" y="1"/>
                      <a:pt x="14225" y="60"/>
                      <a:pt x="14186" y="183"/>
                    </a:cubicBezTo>
                    <a:lnTo>
                      <a:pt x="13907" y="1063"/>
                    </a:lnTo>
                    <a:cubicBezTo>
                      <a:pt x="13807" y="1063"/>
                      <a:pt x="13705" y="1057"/>
                      <a:pt x="13605" y="1057"/>
                    </a:cubicBezTo>
                    <a:cubicBezTo>
                      <a:pt x="13499" y="1057"/>
                      <a:pt x="13403" y="1063"/>
                      <a:pt x="13302" y="1063"/>
                    </a:cubicBezTo>
                    <a:lnTo>
                      <a:pt x="13018" y="183"/>
                    </a:lnTo>
                    <a:cubicBezTo>
                      <a:pt x="12979" y="60"/>
                      <a:pt x="12875" y="1"/>
                      <a:pt x="12771" y="1"/>
                    </a:cubicBezTo>
                    <a:close/>
                  </a:path>
                </a:pathLst>
              </a:custGeom>
              <a:solidFill>
                <a:schemeClr val="accent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67;p58"/>
              <p:cNvSpPr/>
              <p:nvPr/>
            </p:nvSpPr>
            <p:spPr>
              <a:xfrm>
                <a:off x="4709438" y="1879437"/>
                <a:ext cx="476025" cy="128643"/>
              </a:xfrm>
              <a:custGeom>
                <a:avLst/>
                <a:gdLst/>
                <a:ahLst/>
                <a:cxnLst/>
                <a:rect l="l" t="t" r="r" b="b"/>
                <a:pathLst>
                  <a:path w="19882" h="5373" extrusionOk="0">
                    <a:moveTo>
                      <a:pt x="520" y="0"/>
                    </a:moveTo>
                    <a:lnTo>
                      <a:pt x="520" y="0"/>
                    </a:lnTo>
                    <a:cubicBezTo>
                      <a:pt x="529" y="10"/>
                      <a:pt x="534" y="19"/>
                      <a:pt x="544" y="29"/>
                    </a:cubicBezTo>
                    <a:lnTo>
                      <a:pt x="44" y="802"/>
                    </a:lnTo>
                    <a:cubicBezTo>
                      <a:pt x="15" y="850"/>
                      <a:pt x="1" y="899"/>
                      <a:pt x="1" y="946"/>
                    </a:cubicBezTo>
                    <a:cubicBezTo>
                      <a:pt x="1" y="1090"/>
                      <a:pt x="121" y="1211"/>
                      <a:pt x="265" y="1211"/>
                    </a:cubicBezTo>
                    <a:cubicBezTo>
                      <a:pt x="308" y="1211"/>
                      <a:pt x="352" y="1201"/>
                      <a:pt x="394" y="1177"/>
                    </a:cubicBezTo>
                    <a:lnTo>
                      <a:pt x="1197" y="726"/>
                    </a:lnTo>
                    <a:cubicBezTo>
                      <a:pt x="1341" y="870"/>
                      <a:pt x="1490" y="1010"/>
                      <a:pt x="1640" y="1143"/>
                    </a:cubicBezTo>
                    <a:lnTo>
                      <a:pt x="1245" y="1975"/>
                    </a:lnTo>
                    <a:cubicBezTo>
                      <a:pt x="1226" y="2013"/>
                      <a:pt x="1217" y="2052"/>
                      <a:pt x="1217" y="2090"/>
                    </a:cubicBezTo>
                    <a:cubicBezTo>
                      <a:pt x="1217" y="2234"/>
                      <a:pt x="1341" y="2354"/>
                      <a:pt x="1481" y="2354"/>
                    </a:cubicBezTo>
                    <a:cubicBezTo>
                      <a:pt x="1534" y="2354"/>
                      <a:pt x="1587" y="2336"/>
                      <a:pt x="1640" y="2301"/>
                    </a:cubicBezTo>
                    <a:lnTo>
                      <a:pt x="2379" y="1754"/>
                    </a:lnTo>
                    <a:cubicBezTo>
                      <a:pt x="2538" y="1875"/>
                      <a:pt x="2701" y="1995"/>
                      <a:pt x="2869" y="2110"/>
                    </a:cubicBezTo>
                    <a:lnTo>
                      <a:pt x="2581" y="2984"/>
                    </a:lnTo>
                    <a:cubicBezTo>
                      <a:pt x="2567" y="3013"/>
                      <a:pt x="2567" y="3046"/>
                      <a:pt x="2567" y="3071"/>
                    </a:cubicBezTo>
                    <a:cubicBezTo>
                      <a:pt x="2567" y="3219"/>
                      <a:pt x="2692" y="3335"/>
                      <a:pt x="2831" y="3335"/>
                    </a:cubicBezTo>
                    <a:cubicBezTo>
                      <a:pt x="2894" y="3335"/>
                      <a:pt x="2956" y="3311"/>
                      <a:pt x="3009" y="3259"/>
                    </a:cubicBezTo>
                    <a:lnTo>
                      <a:pt x="3677" y="2624"/>
                    </a:lnTo>
                    <a:cubicBezTo>
                      <a:pt x="3854" y="2725"/>
                      <a:pt x="4033" y="2826"/>
                      <a:pt x="4211" y="2917"/>
                    </a:cubicBezTo>
                    <a:lnTo>
                      <a:pt x="4033" y="3820"/>
                    </a:lnTo>
                    <a:cubicBezTo>
                      <a:pt x="4027" y="3840"/>
                      <a:pt x="4027" y="3858"/>
                      <a:pt x="4027" y="3878"/>
                    </a:cubicBezTo>
                    <a:cubicBezTo>
                      <a:pt x="4027" y="4027"/>
                      <a:pt x="4158" y="4138"/>
                      <a:pt x="4293" y="4138"/>
                    </a:cubicBezTo>
                    <a:cubicBezTo>
                      <a:pt x="4364" y="4138"/>
                      <a:pt x="4441" y="4104"/>
                      <a:pt x="4494" y="4037"/>
                    </a:cubicBezTo>
                    <a:lnTo>
                      <a:pt x="5076" y="3326"/>
                    </a:lnTo>
                    <a:cubicBezTo>
                      <a:pt x="5263" y="3407"/>
                      <a:pt x="5451" y="3484"/>
                      <a:pt x="5642" y="3552"/>
                    </a:cubicBezTo>
                    <a:lnTo>
                      <a:pt x="5575" y="4464"/>
                    </a:lnTo>
                    <a:lnTo>
                      <a:pt x="5575" y="4484"/>
                    </a:lnTo>
                    <a:cubicBezTo>
                      <a:pt x="5575" y="4647"/>
                      <a:pt x="5710" y="4748"/>
                      <a:pt x="5844" y="4748"/>
                    </a:cubicBezTo>
                    <a:cubicBezTo>
                      <a:pt x="5926" y="4748"/>
                      <a:pt x="6008" y="4710"/>
                      <a:pt x="6065" y="4623"/>
                    </a:cubicBezTo>
                    <a:lnTo>
                      <a:pt x="6551" y="3845"/>
                    </a:lnTo>
                    <a:cubicBezTo>
                      <a:pt x="6748" y="3898"/>
                      <a:pt x="6940" y="3951"/>
                      <a:pt x="7141" y="3993"/>
                    </a:cubicBezTo>
                    <a:lnTo>
                      <a:pt x="7190" y="4911"/>
                    </a:lnTo>
                    <a:cubicBezTo>
                      <a:pt x="7199" y="5069"/>
                      <a:pt x="7329" y="5162"/>
                      <a:pt x="7459" y="5162"/>
                    </a:cubicBezTo>
                    <a:cubicBezTo>
                      <a:pt x="7551" y="5162"/>
                      <a:pt x="7647" y="5113"/>
                      <a:pt x="7695" y="5007"/>
                    </a:cubicBezTo>
                    <a:lnTo>
                      <a:pt x="8079" y="4176"/>
                    </a:lnTo>
                    <a:cubicBezTo>
                      <a:pt x="8281" y="4204"/>
                      <a:pt x="8483" y="4233"/>
                      <a:pt x="8685" y="4253"/>
                    </a:cubicBezTo>
                    <a:lnTo>
                      <a:pt x="8848" y="5156"/>
                    </a:lnTo>
                    <a:cubicBezTo>
                      <a:pt x="8877" y="5296"/>
                      <a:pt x="8993" y="5373"/>
                      <a:pt x="9108" y="5373"/>
                    </a:cubicBezTo>
                    <a:cubicBezTo>
                      <a:pt x="9213" y="5373"/>
                      <a:pt x="9319" y="5311"/>
                      <a:pt x="9357" y="5185"/>
                    </a:cubicBezTo>
                    <a:lnTo>
                      <a:pt x="9641" y="4306"/>
                    </a:lnTo>
                    <a:cubicBezTo>
                      <a:pt x="9742" y="4311"/>
                      <a:pt x="9838" y="4315"/>
                      <a:pt x="9944" y="4315"/>
                    </a:cubicBezTo>
                    <a:cubicBezTo>
                      <a:pt x="10044" y="4315"/>
                      <a:pt x="10146" y="4311"/>
                      <a:pt x="10246" y="4306"/>
                    </a:cubicBezTo>
                    <a:lnTo>
                      <a:pt x="10525" y="5185"/>
                    </a:lnTo>
                    <a:cubicBezTo>
                      <a:pt x="10563" y="5311"/>
                      <a:pt x="10670" y="5373"/>
                      <a:pt x="10774" y="5373"/>
                    </a:cubicBezTo>
                    <a:cubicBezTo>
                      <a:pt x="10890" y="5373"/>
                      <a:pt x="11011" y="5296"/>
                      <a:pt x="11034" y="5156"/>
                    </a:cubicBezTo>
                    <a:lnTo>
                      <a:pt x="11202" y="4253"/>
                    </a:lnTo>
                    <a:cubicBezTo>
                      <a:pt x="11404" y="4233"/>
                      <a:pt x="11606" y="4204"/>
                      <a:pt x="11803" y="4176"/>
                    </a:cubicBezTo>
                    <a:lnTo>
                      <a:pt x="12187" y="5007"/>
                    </a:lnTo>
                    <a:cubicBezTo>
                      <a:pt x="12240" y="5113"/>
                      <a:pt x="12332" y="5162"/>
                      <a:pt x="12428" y="5162"/>
                    </a:cubicBezTo>
                    <a:cubicBezTo>
                      <a:pt x="12553" y="5162"/>
                      <a:pt x="12683" y="5069"/>
                      <a:pt x="12693" y="4911"/>
                    </a:cubicBezTo>
                    <a:lnTo>
                      <a:pt x="12746" y="3993"/>
                    </a:lnTo>
                    <a:cubicBezTo>
                      <a:pt x="12943" y="3951"/>
                      <a:pt x="13139" y="3898"/>
                      <a:pt x="13331" y="3845"/>
                    </a:cubicBezTo>
                    <a:lnTo>
                      <a:pt x="13822" y="4623"/>
                    </a:lnTo>
                    <a:cubicBezTo>
                      <a:pt x="13875" y="4710"/>
                      <a:pt x="13957" y="4748"/>
                      <a:pt x="14039" y="4748"/>
                    </a:cubicBezTo>
                    <a:cubicBezTo>
                      <a:pt x="14177" y="4748"/>
                      <a:pt x="14307" y="4647"/>
                      <a:pt x="14307" y="4484"/>
                    </a:cubicBezTo>
                    <a:lnTo>
                      <a:pt x="14307" y="4464"/>
                    </a:lnTo>
                    <a:lnTo>
                      <a:pt x="14245" y="3552"/>
                    </a:lnTo>
                    <a:cubicBezTo>
                      <a:pt x="14432" y="3484"/>
                      <a:pt x="14624" y="3407"/>
                      <a:pt x="14811" y="3326"/>
                    </a:cubicBezTo>
                    <a:lnTo>
                      <a:pt x="15388" y="4037"/>
                    </a:lnTo>
                    <a:cubicBezTo>
                      <a:pt x="15446" y="4104"/>
                      <a:pt x="15518" y="4138"/>
                      <a:pt x="15590" y="4138"/>
                    </a:cubicBezTo>
                    <a:cubicBezTo>
                      <a:pt x="15725" y="4138"/>
                      <a:pt x="15860" y="4027"/>
                      <a:pt x="15860" y="3878"/>
                    </a:cubicBezTo>
                    <a:cubicBezTo>
                      <a:pt x="15860" y="3858"/>
                      <a:pt x="15855" y="3840"/>
                      <a:pt x="15849" y="3820"/>
                    </a:cubicBezTo>
                    <a:lnTo>
                      <a:pt x="15672" y="2917"/>
                    </a:lnTo>
                    <a:cubicBezTo>
                      <a:pt x="15855" y="2826"/>
                      <a:pt x="16033" y="2725"/>
                      <a:pt x="16206" y="2624"/>
                    </a:cubicBezTo>
                    <a:lnTo>
                      <a:pt x="16873" y="3259"/>
                    </a:lnTo>
                    <a:cubicBezTo>
                      <a:pt x="16927" y="3311"/>
                      <a:pt x="16989" y="3335"/>
                      <a:pt x="17051" y="3335"/>
                    </a:cubicBezTo>
                    <a:cubicBezTo>
                      <a:pt x="17191" y="3335"/>
                      <a:pt x="17320" y="3219"/>
                      <a:pt x="17320" y="3071"/>
                    </a:cubicBezTo>
                    <a:cubicBezTo>
                      <a:pt x="17320" y="3046"/>
                      <a:pt x="17315" y="3013"/>
                      <a:pt x="17306" y="2984"/>
                    </a:cubicBezTo>
                    <a:lnTo>
                      <a:pt x="17013" y="2110"/>
                    </a:lnTo>
                    <a:cubicBezTo>
                      <a:pt x="17181" y="1995"/>
                      <a:pt x="17344" y="1875"/>
                      <a:pt x="17503" y="1754"/>
                    </a:cubicBezTo>
                    <a:lnTo>
                      <a:pt x="18248" y="2301"/>
                    </a:lnTo>
                    <a:cubicBezTo>
                      <a:pt x="18296" y="2336"/>
                      <a:pt x="18349" y="2354"/>
                      <a:pt x="18402" y="2354"/>
                    </a:cubicBezTo>
                    <a:cubicBezTo>
                      <a:pt x="18541" y="2354"/>
                      <a:pt x="18666" y="2234"/>
                      <a:pt x="18666" y="2090"/>
                    </a:cubicBezTo>
                    <a:cubicBezTo>
                      <a:pt x="18666" y="2052"/>
                      <a:pt x="18661" y="2013"/>
                      <a:pt x="18642" y="1975"/>
                    </a:cubicBezTo>
                    <a:lnTo>
                      <a:pt x="18243" y="1143"/>
                    </a:lnTo>
                    <a:cubicBezTo>
                      <a:pt x="18392" y="1010"/>
                      <a:pt x="18541" y="870"/>
                      <a:pt x="18685" y="726"/>
                    </a:cubicBezTo>
                    <a:lnTo>
                      <a:pt x="19488" y="1177"/>
                    </a:lnTo>
                    <a:cubicBezTo>
                      <a:pt x="19531" y="1201"/>
                      <a:pt x="19579" y="1211"/>
                      <a:pt x="19617" y="1211"/>
                    </a:cubicBezTo>
                    <a:cubicBezTo>
                      <a:pt x="19761" y="1211"/>
                      <a:pt x="19881" y="1090"/>
                      <a:pt x="19881" y="946"/>
                    </a:cubicBezTo>
                    <a:cubicBezTo>
                      <a:pt x="19881" y="899"/>
                      <a:pt x="19872" y="850"/>
                      <a:pt x="19839" y="802"/>
                    </a:cubicBezTo>
                    <a:lnTo>
                      <a:pt x="19338" y="29"/>
                    </a:lnTo>
                    <a:cubicBezTo>
                      <a:pt x="19349" y="19"/>
                      <a:pt x="19353" y="10"/>
                      <a:pt x="19362" y="0"/>
                    </a:cubicBezTo>
                    <a:lnTo>
                      <a:pt x="19362" y="0"/>
                    </a:lnTo>
                    <a:cubicBezTo>
                      <a:pt x="16541" y="1471"/>
                      <a:pt x="13341" y="2301"/>
                      <a:pt x="9944" y="2301"/>
                    </a:cubicBezTo>
                    <a:cubicBezTo>
                      <a:pt x="6542" y="2301"/>
                      <a:pt x="3341" y="1471"/>
                      <a:pt x="520"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68;p58"/>
              <p:cNvSpPr/>
              <p:nvPr/>
            </p:nvSpPr>
            <p:spPr>
              <a:xfrm>
                <a:off x="5030635" y="1610668"/>
                <a:ext cx="69864" cy="40535"/>
              </a:xfrm>
              <a:custGeom>
                <a:avLst/>
                <a:gdLst/>
                <a:ahLst/>
                <a:cxnLst/>
                <a:rect l="l" t="t" r="r" b="b"/>
                <a:pathLst>
                  <a:path w="2918" h="1693" extrusionOk="0">
                    <a:moveTo>
                      <a:pt x="2770" y="0"/>
                    </a:moveTo>
                    <a:cubicBezTo>
                      <a:pt x="2693" y="0"/>
                      <a:pt x="2629" y="61"/>
                      <a:pt x="2625" y="140"/>
                    </a:cubicBezTo>
                    <a:cubicBezTo>
                      <a:pt x="2625" y="140"/>
                      <a:pt x="2620" y="198"/>
                      <a:pt x="2601" y="289"/>
                    </a:cubicBezTo>
                    <a:cubicBezTo>
                      <a:pt x="2567" y="429"/>
                      <a:pt x="2500" y="635"/>
                      <a:pt x="2352" y="832"/>
                    </a:cubicBezTo>
                    <a:cubicBezTo>
                      <a:pt x="2274" y="934"/>
                      <a:pt x="2179" y="1029"/>
                      <a:pt x="2053" y="1116"/>
                    </a:cubicBezTo>
                    <a:cubicBezTo>
                      <a:pt x="1933" y="1202"/>
                      <a:pt x="1784" y="1280"/>
                      <a:pt x="1596" y="1332"/>
                    </a:cubicBezTo>
                    <a:cubicBezTo>
                      <a:pt x="1443" y="1380"/>
                      <a:pt x="1303" y="1400"/>
                      <a:pt x="1183" y="1400"/>
                    </a:cubicBezTo>
                    <a:cubicBezTo>
                      <a:pt x="1019" y="1400"/>
                      <a:pt x="886" y="1366"/>
                      <a:pt x="770" y="1318"/>
                    </a:cubicBezTo>
                    <a:cubicBezTo>
                      <a:pt x="688" y="1280"/>
                      <a:pt x="616" y="1231"/>
                      <a:pt x="553" y="1178"/>
                    </a:cubicBezTo>
                    <a:cubicBezTo>
                      <a:pt x="462" y="1107"/>
                      <a:pt x="400" y="1025"/>
                      <a:pt x="356" y="963"/>
                    </a:cubicBezTo>
                    <a:cubicBezTo>
                      <a:pt x="338" y="934"/>
                      <a:pt x="318" y="905"/>
                      <a:pt x="309" y="890"/>
                    </a:cubicBezTo>
                    <a:cubicBezTo>
                      <a:pt x="304" y="881"/>
                      <a:pt x="304" y="870"/>
                      <a:pt x="299" y="870"/>
                    </a:cubicBezTo>
                    <a:lnTo>
                      <a:pt x="299" y="866"/>
                    </a:lnTo>
                    <a:cubicBezTo>
                      <a:pt x="274" y="811"/>
                      <a:pt x="223" y="780"/>
                      <a:pt x="169" y="780"/>
                    </a:cubicBezTo>
                    <a:cubicBezTo>
                      <a:pt x="148" y="780"/>
                      <a:pt x="127" y="785"/>
                      <a:pt x="107" y="794"/>
                    </a:cubicBezTo>
                    <a:cubicBezTo>
                      <a:pt x="34" y="823"/>
                      <a:pt x="1" y="909"/>
                      <a:pt x="34" y="986"/>
                    </a:cubicBezTo>
                    <a:cubicBezTo>
                      <a:pt x="34" y="991"/>
                      <a:pt x="54" y="1034"/>
                      <a:pt x="97" y="1101"/>
                    </a:cubicBezTo>
                    <a:cubicBezTo>
                      <a:pt x="165" y="1198"/>
                      <a:pt x="275" y="1347"/>
                      <a:pt x="453" y="1467"/>
                    </a:cubicBezTo>
                    <a:cubicBezTo>
                      <a:pt x="544" y="1529"/>
                      <a:pt x="645" y="1586"/>
                      <a:pt x="770" y="1626"/>
                    </a:cubicBezTo>
                    <a:cubicBezTo>
                      <a:pt x="890" y="1668"/>
                      <a:pt x="1030" y="1693"/>
                      <a:pt x="1183" y="1693"/>
                    </a:cubicBezTo>
                    <a:cubicBezTo>
                      <a:pt x="1332" y="1693"/>
                      <a:pt x="1500" y="1668"/>
                      <a:pt x="1683" y="1611"/>
                    </a:cubicBezTo>
                    <a:cubicBezTo>
                      <a:pt x="1971" y="1524"/>
                      <a:pt x="2197" y="1389"/>
                      <a:pt x="2370" y="1236"/>
                    </a:cubicBezTo>
                    <a:cubicBezTo>
                      <a:pt x="2500" y="1125"/>
                      <a:pt x="2596" y="996"/>
                      <a:pt x="2673" y="876"/>
                    </a:cubicBezTo>
                    <a:cubicBezTo>
                      <a:pt x="2784" y="693"/>
                      <a:pt x="2846" y="515"/>
                      <a:pt x="2880" y="380"/>
                    </a:cubicBezTo>
                    <a:cubicBezTo>
                      <a:pt x="2909" y="251"/>
                      <a:pt x="2913" y="160"/>
                      <a:pt x="2913" y="155"/>
                    </a:cubicBezTo>
                    <a:cubicBezTo>
                      <a:pt x="2918" y="73"/>
                      <a:pt x="2856" y="5"/>
                      <a:pt x="2778" y="1"/>
                    </a:cubicBezTo>
                    <a:cubicBezTo>
                      <a:pt x="2775" y="0"/>
                      <a:pt x="2773" y="0"/>
                      <a:pt x="2770" y="0"/>
                    </a:cubicBezTo>
                    <a:close/>
                  </a:path>
                </a:pathLst>
              </a:custGeom>
              <a:solidFill>
                <a:schemeClr val="accent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69;p58"/>
              <p:cNvSpPr/>
              <p:nvPr/>
            </p:nvSpPr>
            <p:spPr>
              <a:xfrm>
                <a:off x="4811133" y="1443882"/>
                <a:ext cx="445426" cy="236217"/>
              </a:xfrm>
              <a:custGeom>
                <a:avLst/>
                <a:gdLst/>
                <a:ahLst/>
                <a:cxnLst/>
                <a:rect l="l" t="t" r="r" b="b"/>
                <a:pathLst>
                  <a:path w="18604" h="9866" extrusionOk="0">
                    <a:moveTo>
                      <a:pt x="18377" y="0"/>
                    </a:moveTo>
                    <a:cubicBezTo>
                      <a:pt x="18166" y="81"/>
                      <a:pt x="17955" y="158"/>
                      <a:pt x="17738" y="231"/>
                    </a:cubicBezTo>
                    <a:cubicBezTo>
                      <a:pt x="16283" y="750"/>
                      <a:pt x="14812" y="1230"/>
                      <a:pt x="13331" y="1682"/>
                    </a:cubicBezTo>
                    <a:cubicBezTo>
                      <a:pt x="12572" y="1917"/>
                      <a:pt x="11803" y="2205"/>
                      <a:pt x="11030" y="2374"/>
                    </a:cubicBezTo>
                    <a:cubicBezTo>
                      <a:pt x="10261" y="2538"/>
                      <a:pt x="10290" y="2345"/>
                      <a:pt x="10083" y="3095"/>
                    </a:cubicBezTo>
                    <a:cubicBezTo>
                      <a:pt x="9914" y="3024"/>
                      <a:pt x="9733" y="2991"/>
                      <a:pt x="9551" y="2991"/>
                    </a:cubicBezTo>
                    <a:cubicBezTo>
                      <a:pt x="9060" y="2991"/>
                      <a:pt x="8566" y="3233"/>
                      <a:pt x="8296" y="3647"/>
                    </a:cubicBezTo>
                    <a:cubicBezTo>
                      <a:pt x="8083" y="3468"/>
                      <a:pt x="7851" y="3405"/>
                      <a:pt x="7607" y="3405"/>
                    </a:cubicBezTo>
                    <a:cubicBezTo>
                      <a:pt x="7138" y="3405"/>
                      <a:pt x="6624" y="3637"/>
                      <a:pt x="6118" y="3720"/>
                    </a:cubicBezTo>
                    <a:cubicBezTo>
                      <a:pt x="5340" y="3844"/>
                      <a:pt x="4552" y="3911"/>
                      <a:pt x="3773" y="4051"/>
                    </a:cubicBezTo>
                    <a:cubicBezTo>
                      <a:pt x="2418" y="4296"/>
                      <a:pt x="1308" y="4743"/>
                      <a:pt x="1" y="5122"/>
                    </a:cubicBezTo>
                    <a:cubicBezTo>
                      <a:pt x="54" y="5512"/>
                      <a:pt x="136" y="5896"/>
                      <a:pt x="251" y="6271"/>
                    </a:cubicBezTo>
                    <a:cubicBezTo>
                      <a:pt x="275" y="6357"/>
                      <a:pt x="313" y="6453"/>
                      <a:pt x="395" y="6492"/>
                    </a:cubicBezTo>
                    <a:cubicBezTo>
                      <a:pt x="423" y="6507"/>
                      <a:pt x="453" y="6513"/>
                      <a:pt x="483" y="6513"/>
                    </a:cubicBezTo>
                    <a:cubicBezTo>
                      <a:pt x="543" y="6513"/>
                      <a:pt x="607" y="6490"/>
                      <a:pt x="664" y="6468"/>
                    </a:cubicBezTo>
                    <a:cubicBezTo>
                      <a:pt x="977" y="6348"/>
                      <a:pt x="1284" y="6233"/>
                      <a:pt x="1596" y="6113"/>
                    </a:cubicBezTo>
                    <a:cubicBezTo>
                      <a:pt x="2068" y="7646"/>
                      <a:pt x="3130" y="9198"/>
                      <a:pt x="4716" y="9717"/>
                    </a:cubicBezTo>
                    <a:cubicBezTo>
                      <a:pt x="5019" y="9819"/>
                      <a:pt x="5315" y="9866"/>
                      <a:pt x="5601" y="9866"/>
                    </a:cubicBezTo>
                    <a:cubicBezTo>
                      <a:pt x="5988" y="9866"/>
                      <a:pt x="6355" y="9780"/>
                      <a:pt x="6695" y="9631"/>
                    </a:cubicBezTo>
                    <a:cubicBezTo>
                      <a:pt x="6941" y="9563"/>
                      <a:pt x="7180" y="9462"/>
                      <a:pt x="7407" y="9332"/>
                    </a:cubicBezTo>
                    <a:cubicBezTo>
                      <a:pt x="8214" y="8875"/>
                      <a:pt x="8742" y="8121"/>
                      <a:pt x="8930" y="7218"/>
                    </a:cubicBezTo>
                    <a:cubicBezTo>
                      <a:pt x="9026" y="6737"/>
                      <a:pt x="8935" y="5877"/>
                      <a:pt x="9122" y="5262"/>
                    </a:cubicBezTo>
                    <a:cubicBezTo>
                      <a:pt x="9208" y="4960"/>
                      <a:pt x="9367" y="4714"/>
                      <a:pt x="9651" y="4603"/>
                    </a:cubicBezTo>
                    <a:cubicBezTo>
                      <a:pt x="9694" y="4589"/>
                      <a:pt x="9742" y="4574"/>
                      <a:pt x="9795" y="4565"/>
                    </a:cubicBezTo>
                    <a:cubicBezTo>
                      <a:pt x="9862" y="4550"/>
                      <a:pt x="9935" y="4541"/>
                      <a:pt x="10011" y="4541"/>
                    </a:cubicBezTo>
                    <a:cubicBezTo>
                      <a:pt x="10256" y="4541"/>
                      <a:pt x="10458" y="4632"/>
                      <a:pt x="10636" y="4776"/>
                    </a:cubicBezTo>
                    <a:cubicBezTo>
                      <a:pt x="11126" y="5166"/>
                      <a:pt x="11419" y="5954"/>
                      <a:pt x="11780" y="6396"/>
                    </a:cubicBezTo>
                    <a:cubicBezTo>
                      <a:pt x="12361" y="7112"/>
                      <a:pt x="13178" y="7540"/>
                      <a:pt x="14105" y="7573"/>
                    </a:cubicBezTo>
                    <a:cubicBezTo>
                      <a:pt x="14145" y="7575"/>
                      <a:pt x="14184" y="7575"/>
                      <a:pt x="14223" y="7575"/>
                    </a:cubicBezTo>
                    <a:cubicBezTo>
                      <a:pt x="14443" y="7575"/>
                      <a:pt x="14662" y="7551"/>
                      <a:pt x="14875" y="7506"/>
                    </a:cubicBezTo>
                    <a:cubicBezTo>
                      <a:pt x="15518" y="7462"/>
                      <a:pt x="16143" y="7213"/>
                      <a:pt x="16671" y="6670"/>
                    </a:cubicBezTo>
                    <a:cubicBezTo>
                      <a:pt x="17931" y="5377"/>
                      <a:pt x="18089" y="3363"/>
                      <a:pt x="17638" y="1696"/>
                    </a:cubicBezTo>
                    <a:cubicBezTo>
                      <a:pt x="17875" y="1575"/>
                      <a:pt x="18140" y="1512"/>
                      <a:pt x="18405" y="1512"/>
                    </a:cubicBezTo>
                    <a:cubicBezTo>
                      <a:pt x="18468" y="1512"/>
                      <a:pt x="18531" y="1515"/>
                      <a:pt x="18594" y="1523"/>
                    </a:cubicBezTo>
                    <a:cubicBezTo>
                      <a:pt x="18603" y="1009"/>
                      <a:pt x="18527" y="495"/>
                      <a:pt x="18377" y="0"/>
                    </a:cubicBezTo>
                    <a:close/>
                  </a:path>
                </a:pathLst>
              </a:custGeom>
              <a:solidFill>
                <a:schemeClr val="accent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70;p58"/>
              <p:cNvSpPr/>
              <p:nvPr/>
            </p:nvSpPr>
            <p:spPr>
              <a:xfrm>
                <a:off x="4878451" y="1553788"/>
                <a:ext cx="119904" cy="94022"/>
              </a:xfrm>
              <a:custGeom>
                <a:avLst/>
                <a:gdLst/>
                <a:ahLst/>
                <a:cxnLst/>
                <a:rect l="l" t="t" r="r" b="b"/>
                <a:pathLst>
                  <a:path w="5008" h="3927" extrusionOk="0">
                    <a:moveTo>
                      <a:pt x="4248" y="0"/>
                    </a:moveTo>
                    <a:cubicBezTo>
                      <a:pt x="4230" y="0"/>
                      <a:pt x="4211" y="2"/>
                      <a:pt x="4191" y="8"/>
                    </a:cubicBezTo>
                    <a:cubicBezTo>
                      <a:pt x="2874" y="382"/>
                      <a:pt x="1538" y="671"/>
                      <a:pt x="226" y="1032"/>
                    </a:cubicBezTo>
                    <a:cubicBezTo>
                      <a:pt x="159" y="1050"/>
                      <a:pt x="121" y="1089"/>
                      <a:pt x="101" y="1132"/>
                    </a:cubicBezTo>
                    <a:cubicBezTo>
                      <a:pt x="24" y="1209"/>
                      <a:pt x="1" y="1325"/>
                      <a:pt x="58" y="1440"/>
                    </a:cubicBezTo>
                    <a:cubicBezTo>
                      <a:pt x="571" y="2458"/>
                      <a:pt x="1418" y="3926"/>
                      <a:pt x="2668" y="3926"/>
                    </a:cubicBezTo>
                    <a:cubicBezTo>
                      <a:pt x="2857" y="3926"/>
                      <a:pt x="3056" y="3892"/>
                      <a:pt x="3264" y="3818"/>
                    </a:cubicBezTo>
                    <a:cubicBezTo>
                      <a:pt x="4792" y="3275"/>
                      <a:pt x="5007" y="1507"/>
                      <a:pt x="4470" y="171"/>
                    </a:cubicBezTo>
                    <a:cubicBezTo>
                      <a:pt x="4433" y="74"/>
                      <a:pt x="4351" y="0"/>
                      <a:pt x="4248" y="0"/>
                    </a:cubicBezTo>
                    <a:close/>
                  </a:path>
                </a:pathLst>
              </a:custGeom>
              <a:solidFill>
                <a:srgbClr val="513390"/>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71;p58"/>
              <p:cNvSpPr/>
              <p:nvPr/>
            </p:nvSpPr>
            <p:spPr>
              <a:xfrm>
                <a:off x="5100586" y="1497913"/>
                <a:ext cx="108412" cy="93448"/>
              </a:xfrm>
              <a:custGeom>
                <a:avLst/>
                <a:gdLst/>
                <a:ahLst/>
                <a:cxnLst/>
                <a:rect l="l" t="t" r="r" b="b"/>
                <a:pathLst>
                  <a:path w="4528" h="3903" extrusionOk="0">
                    <a:moveTo>
                      <a:pt x="4226" y="1"/>
                    </a:moveTo>
                    <a:cubicBezTo>
                      <a:pt x="4211" y="1"/>
                      <a:pt x="4194" y="2"/>
                      <a:pt x="4177" y="6"/>
                    </a:cubicBezTo>
                    <a:cubicBezTo>
                      <a:pt x="2841" y="294"/>
                      <a:pt x="1524" y="655"/>
                      <a:pt x="188" y="929"/>
                    </a:cubicBezTo>
                    <a:cubicBezTo>
                      <a:pt x="54" y="958"/>
                      <a:pt x="0" y="1082"/>
                      <a:pt x="11" y="1203"/>
                    </a:cubicBezTo>
                    <a:cubicBezTo>
                      <a:pt x="145" y="2536"/>
                      <a:pt x="1029" y="3902"/>
                      <a:pt x="2445" y="3902"/>
                    </a:cubicBezTo>
                    <a:cubicBezTo>
                      <a:pt x="2550" y="3902"/>
                      <a:pt x="2658" y="3895"/>
                      <a:pt x="2769" y="3879"/>
                    </a:cubicBezTo>
                    <a:cubicBezTo>
                      <a:pt x="4432" y="3648"/>
                      <a:pt x="4527" y="1601"/>
                      <a:pt x="4509" y="290"/>
                    </a:cubicBezTo>
                    <a:cubicBezTo>
                      <a:pt x="4509" y="159"/>
                      <a:pt x="4432" y="68"/>
                      <a:pt x="4331" y="39"/>
                    </a:cubicBezTo>
                    <a:cubicBezTo>
                      <a:pt x="4302" y="15"/>
                      <a:pt x="4269" y="1"/>
                      <a:pt x="4226" y="1"/>
                    </a:cubicBezTo>
                    <a:close/>
                  </a:path>
                </a:pathLst>
              </a:custGeom>
              <a:solidFill>
                <a:srgbClr val="513390"/>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72;p58"/>
              <p:cNvSpPr/>
              <p:nvPr/>
            </p:nvSpPr>
            <p:spPr>
              <a:xfrm>
                <a:off x="4899374" y="1562023"/>
                <a:ext cx="48244" cy="67781"/>
              </a:xfrm>
              <a:custGeom>
                <a:avLst/>
                <a:gdLst/>
                <a:ahLst/>
                <a:cxnLst/>
                <a:rect l="l" t="t" r="r" b="b"/>
                <a:pathLst>
                  <a:path w="2015" h="2831" extrusionOk="0">
                    <a:moveTo>
                      <a:pt x="2015" y="0"/>
                    </a:moveTo>
                    <a:lnTo>
                      <a:pt x="2015" y="0"/>
                    </a:lnTo>
                    <a:cubicBezTo>
                      <a:pt x="1798" y="58"/>
                      <a:pt x="1578" y="111"/>
                      <a:pt x="1356" y="163"/>
                    </a:cubicBezTo>
                    <a:cubicBezTo>
                      <a:pt x="1279" y="298"/>
                      <a:pt x="1203" y="428"/>
                      <a:pt x="1121" y="562"/>
                    </a:cubicBezTo>
                    <a:cubicBezTo>
                      <a:pt x="775" y="1149"/>
                      <a:pt x="424" y="1740"/>
                      <a:pt x="78" y="2326"/>
                    </a:cubicBezTo>
                    <a:cubicBezTo>
                      <a:pt x="54" y="2369"/>
                      <a:pt x="25" y="2407"/>
                      <a:pt x="1" y="2451"/>
                    </a:cubicBezTo>
                    <a:cubicBezTo>
                      <a:pt x="101" y="2585"/>
                      <a:pt x="207" y="2711"/>
                      <a:pt x="323" y="2831"/>
                    </a:cubicBezTo>
                    <a:cubicBezTo>
                      <a:pt x="356" y="2773"/>
                      <a:pt x="390" y="2720"/>
                      <a:pt x="418" y="2667"/>
                    </a:cubicBezTo>
                    <a:cubicBezTo>
                      <a:pt x="784" y="2061"/>
                      <a:pt x="1145" y="1456"/>
                      <a:pt x="1505" y="855"/>
                    </a:cubicBezTo>
                    <a:cubicBezTo>
                      <a:pt x="1678" y="567"/>
                      <a:pt x="1846" y="284"/>
                      <a:pt x="2015" y="0"/>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73;p58"/>
              <p:cNvSpPr/>
              <p:nvPr/>
            </p:nvSpPr>
            <p:spPr>
              <a:xfrm>
                <a:off x="4915150" y="1553740"/>
                <a:ext cx="63879" cy="89066"/>
              </a:xfrm>
              <a:custGeom>
                <a:avLst/>
                <a:gdLst/>
                <a:ahLst/>
                <a:cxnLst/>
                <a:rect l="l" t="t" r="r" b="b"/>
                <a:pathLst>
                  <a:path w="2668" h="3720" extrusionOk="0">
                    <a:moveTo>
                      <a:pt x="2658" y="0"/>
                    </a:moveTo>
                    <a:cubicBezTo>
                      <a:pt x="2432" y="67"/>
                      <a:pt x="2201" y="125"/>
                      <a:pt x="1975" y="187"/>
                    </a:cubicBezTo>
                    <a:cubicBezTo>
                      <a:pt x="1634" y="697"/>
                      <a:pt x="1312" y="1216"/>
                      <a:pt x="995" y="1740"/>
                    </a:cubicBezTo>
                    <a:cubicBezTo>
                      <a:pt x="726" y="2181"/>
                      <a:pt x="466" y="2629"/>
                      <a:pt x="216" y="3086"/>
                    </a:cubicBezTo>
                    <a:cubicBezTo>
                      <a:pt x="145" y="3219"/>
                      <a:pt x="72" y="3354"/>
                      <a:pt x="0" y="3485"/>
                    </a:cubicBezTo>
                    <a:cubicBezTo>
                      <a:pt x="116" y="3576"/>
                      <a:pt x="231" y="3658"/>
                      <a:pt x="356" y="3720"/>
                    </a:cubicBezTo>
                    <a:cubicBezTo>
                      <a:pt x="433" y="3580"/>
                      <a:pt x="515" y="3441"/>
                      <a:pt x="591" y="3306"/>
                    </a:cubicBezTo>
                    <a:cubicBezTo>
                      <a:pt x="846" y="2855"/>
                      <a:pt x="1110" y="2407"/>
                      <a:pt x="1380" y="1966"/>
                    </a:cubicBezTo>
                    <a:cubicBezTo>
                      <a:pt x="1793" y="1298"/>
                      <a:pt x="2225" y="644"/>
                      <a:pt x="2667" y="0"/>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4;p58"/>
              <p:cNvSpPr/>
              <p:nvPr/>
            </p:nvSpPr>
            <p:spPr>
              <a:xfrm>
                <a:off x="5114974" y="1503348"/>
                <a:ext cx="61029" cy="71923"/>
              </a:xfrm>
              <a:custGeom>
                <a:avLst/>
                <a:gdLst/>
                <a:ahLst/>
                <a:cxnLst/>
                <a:rect l="l" t="t" r="r" b="b"/>
                <a:pathLst>
                  <a:path w="2549" h="3004" extrusionOk="0">
                    <a:moveTo>
                      <a:pt x="2548" y="0"/>
                    </a:moveTo>
                    <a:cubicBezTo>
                      <a:pt x="2283" y="63"/>
                      <a:pt x="2023" y="130"/>
                      <a:pt x="1759" y="192"/>
                    </a:cubicBezTo>
                    <a:cubicBezTo>
                      <a:pt x="1601" y="400"/>
                      <a:pt x="1437" y="611"/>
                      <a:pt x="1279" y="826"/>
                    </a:cubicBezTo>
                    <a:cubicBezTo>
                      <a:pt x="890" y="1351"/>
                      <a:pt x="506" y="1884"/>
                      <a:pt x="135" y="2423"/>
                    </a:cubicBezTo>
                    <a:cubicBezTo>
                      <a:pt x="91" y="2489"/>
                      <a:pt x="49" y="2556"/>
                      <a:pt x="0" y="2624"/>
                    </a:cubicBezTo>
                    <a:cubicBezTo>
                      <a:pt x="97" y="2764"/>
                      <a:pt x="202" y="2889"/>
                      <a:pt x="313" y="3004"/>
                    </a:cubicBezTo>
                    <a:cubicBezTo>
                      <a:pt x="375" y="2922"/>
                      <a:pt x="433" y="2840"/>
                      <a:pt x="491" y="2758"/>
                    </a:cubicBezTo>
                    <a:cubicBezTo>
                      <a:pt x="865" y="2221"/>
                      <a:pt x="1251" y="1687"/>
                      <a:pt x="1644" y="1163"/>
                    </a:cubicBezTo>
                    <a:cubicBezTo>
                      <a:pt x="1937" y="774"/>
                      <a:pt x="2240" y="385"/>
                      <a:pt x="2548" y="0"/>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75;p58"/>
              <p:cNvSpPr/>
              <p:nvPr/>
            </p:nvSpPr>
            <p:spPr>
              <a:xfrm>
                <a:off x="5130271" y="1497698"/>
                <a:ext cx="77119" cy="89545"/>
              </a:xfrm>
              <a:custGeom>
                <a:avLst/>
                <a:gdLst/>
                <a:ahLst/>
                <a:cxnLst/>
                <a:rect l="l" t="t" r="r" b="b"/>
                <a:pathLst>
                  <a:path w="3221" h="3740" extrusionOk="0">
                    <a:moveTo>
                      <a:pt x="2986" y="0"/>
                    </a:moveTo>
                    <a:cubicBezTo>
                      <a:pt x="2971" y="0"/>
                      <a:pt x="2955" y="2"/>
                      <a:pt x="2937" y="6"/>
                    </a:cubicBezTo>
                    <a:cubicBezTo>
                      <a:pt x="2850" y="20"/>
                      <a:pt x="2768" y="39"/>
                      <a:pt x="2682" y="59"/>
                    </a:cubicBezTo>
                    <a:cubicBezTo>
                      <a:pt x="2673" y="73"/>
                      <a:pt x="2659" y="92"/>
                      <a:pt x="2648" y="106"/>
                    </a:cubicBezTo>
                    <a:cubicBezTo>
                      <a:pt x="2289" y="558"/>
                      <a:pt x="1932" y="1015"/>
                      <a:pt x="1577" y="1472"/>
                    </a:cubicBezTo>
                    <a:cubicBezTo>
                      <a:pt x="1058" y="2149"/>
                      <a:pt x="496" y="2812"/>
                      <a:pt x="0" y="3519"/>
                    </a:cubicBezTo>
                    <a:cubicBezTo>
                      <a:pt x="126" y="3605"/>
                      <a:pt x="260" y="3682"/>
                      <a:pt x="404" y="3739"/>
                    </a:cubicBezTo>
                    <a:cubicBezTo>
                      <a:pt x="952" y="3081"/>
                      <a:pt x="1452" y="2379"/>
                      <a:pt x="1981" y="1712"/>
                    </a:cubicBezTo>
                    <a:cubicBezTo>
                      <a:pt x="2336" y="1255"/>
                      <a:pt x="2692" y="798"/>
                      <a:pt x="3052" y="347"/>
                    </a:cubicBezTo>
                    <a:cubicBezTo>
                      <a:pt x="3110" y="275"/>
                      <a:pt x="3167" y="203"/>
                      <a:pt x="3221" y="130"/>
                    </a:cubicBezTo>
                    <a:cubicBezTo>
                      <a:pt x="3192" y="88"/>
                      <a:pt x="3143" y="53"/>
                      <a:pt x="3091" y="39"/>
                    </a:cubicBezTo>
                    <a:cubicBezTo>
                      <a:pt x="3062" y="15"/>
                      <a:pt x="3029" y="0"/>
                      <a:pt x="2986" y="0"/>
                    </a:cubicBezTo>
                    <a:close/>
                  </a:path>
                </a:pathLst>
              </a:custGeom>
              <a:solidFill>
                <a:schemeClr val="accent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76;p58"/>
              <p:cNvSpPr/>
              <p:nvPr/>
            </p:nvSpPr>
            <p:spPr>
              <a:xfrm>
                <a:off x="4816184" y="1582156"/>
                <a:ext cx="210143" cy="97590"/>
              </a:xfrm>
              <a:custGeom>
                <a:avLst/>
                <a:gdLst/>
                <a:ahLst/>
                <a:cxnLst/>
                <a:rect l="l" t="t" r="r" b="b"/>
                <a:pathLst>
                  <a:path w="8777" h="4076" extrusionOk="0">
                    <a:moveTo>
                      <a:pt x="1655" y="0"/>
                    </a:moveTo>
                    <a:cubicBezTo>
                      <a:pt x="1102" y="111"/>
                      <a:pt x="554" y="226"/>
                      <a:pt x="1" y="342"/>
                    </a:cubicBezTo>
                    <a:cubicBezTo>
                      <a:pt x="16" y="389"/>
                      <a:pt x="25" y="437"/>
                      <a:pt x="40" y="481"/>
                    </a:cubicBezTo>
                    <a:cubicBezTo>
                      <a:pt x="69" y="568"/>
                      <a:pt x="102" y="663"/>
                      <a:pt x="184" y="701"/>
                    </a:cubicBezTo>
                    <a:cubicBezTo>
                      <a:pt x="208" y="716"/>
                      <a:pt x="242" y="721"/>
                      <a:pt x="271" y="721"/>
                    </a:cubicBezTo>
                    <a:cubicBezTo>
                      <a:pt x="333" y="721"/>
                      <a:pt x="395" y="697"/>
                      <a:pt x="453" y="677"/>
                    </a:cubicBezTo>
                    <a:cubicBezTo>
                      <a:pt x="766" y="557"/>
                      <a:pt x="1073" y="437"/>
                      <a:pt x="1385" y="322"/>
                    </a:cubicBezTo>
                    <a:cubicBezTo>
                      <a:pt x="1857" y="1855"/>
                      <a:pt x="2919" y="3407"/>
                      <a:pt x="4499" y="3926"/>
                    </a:cubicBezTo>
                    <a:cubicBezTo>
                      <a:pt x="4807" y="4028"/>
                      <a:pt x="5104" y="4075"/>
                      <a:pt x="5388" y="4075"/>
                    </a:cubicBezTo>
                    <a:cubicBezTo>
                      <a:pt x="5778" y="4075"/>
                      <a:pt x="6142" y="3989"/>
                      <a:pt x="6484" y="3840"/>
                    </a:cubicBezTo>
                    <a:cubicBezTo>
                      <a:pt x="6730" y="3768"/>
                      <a:pt x="6969" y="3671"/>
                      <a:pt x="7196" y="3542"/>
                    </a:cubicBezTo>
                    <a:cubicBezTo>
                      <a:pt x="8003" y="3085"/>
                      <a:pt x="8531" y="2331"/>
                      <a:pt x="8719" y="1427"/>
                    </a:cubicBezTo>
                    <a:cubicBezTo>
                      <a:pt x="8757" y="1231"/>
                      <a:pt x="8766" y="971"/>
                      <a:pt x="8777" y="692"/>
                    </a:cubicBezTo>
                    <a:lnTo>
                      <a:pt x="8777" y="692"/>
                    </a:lnTo>
                    <a:cubicBezTo>
                      <a:pt x="8565" y="976"/>
                      <a:pt x="8382" y="1278"/>
                      <a:pt x="8185" y="1571"/>
                    </a:cubicBezTo>
                    <a:cubicBezTo>
                      <a:pt x="7488" y="2600"/>
                      <a:pt x="6455" y="3566"/>
                      <a:pt x="5220" y="3566"/>
                    </a:cubicBezTo>
                    <a:lnTo>
                      <a:pt x="5162" y="3566"/>
                    </a:lnTo>
                    <a:cubicBezTo>
                      <a:pt x="4279" y="3547"/>
                      <a:pt x="3471" y="3008"/>
                      <a:pt x="2908" y="2327"/>
                    </a:cubicBezTo>
                    <a:cubicBezTo>
                      <a:pt x="2351" y="1639"/>
                      <a:pt x="2001" y="812"/>
                      <a:pt x="1655" y="0"/>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877;p58"/>
              <p:cNvSpPr/>
              <p:nvPr/>
            </p:nvSpPr>
            <p:spPr>
              <a:xfrm>
                <a:off x="5233355" y="1484459"/>
                <a:ext cx="5555" cy="40535"/>
              </a:xfrm>
              <a:custGeom>
                <a:avLst/>
                <a:gdLst/>
                <a:ahLst/>
                <a:cxnLst/>
                <a:rect l="l" t="t" r="r" b="b"/>
                <a:pathLst>
                  <a:path w="232" h="1693" extrusionOk="0">
                    <a:moveTo>
                      <a:pt x="1" y="1"/>
                    </a:moveTo>
                    <a:cubicBezTo>
                      <a:pt x="145" y="539"/>
                      <a:pt x="227" y="1116"/>
                      <a:pt x="232" y="1693"/>
                    </a:cubicBezTo>
                    <a:cubicBezTo>
                      <a:pt x="232" y="1116"/>
                      <a:pt x="150" y="539"/>
                      <a:pt x="6" y="1"/>
                    </a:cubicBezTo>
                    <a:close/>
                  </a:path>
                </a:pathLst>
              </a:custGeom>
              <a:solidFill>
                <a:srgbClr val="DE6B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878;p58"/>
              <p:cNvSpPr/>
              <p:nvPr/>
            </p:nvSpPr>
            <p:spPr>
              <a:xfrm>
                <a:off x="5080022" y="1471245"/>
                <a:ext cx="176289" cy="153639"/>
              </a:xfrm>
              <a:custGeom>
                <a:avLst/>
                <a:gdLst/>
                <a:ahLst/>
                <a:cxnLst/>
                <a:rect l="l" t="t" r="r" b="b"/>
                <a:pathLst>
                  <a:path w="7363" h="6417" extrusionOk="0">
                    <a:moveTo>
                      <a:pt x="7353" y="0"/>
                    </a:moveTo>
                    <a:cubicBezTo>
                      <a:pt x="6910" y="126"/>
                      <a:pt x="6459" y="231"/>
                      <a:pt x="6021" y="351"/>
                    </a:cubicBezTo>
                    <a:cubicBezTo>
                      <a:pt x="5954" y="370"/>
                      <a:pt x="5892" y="390"/>
                      <a:pt x="5839" y="433"/>
                    </a:cubicBezTo>
                    <a:cubicBezTo>
                      <a:pt x="5694" y="558"/>
                      <a:pt x="5757" y="789"/>
                      <a:pt x="5819" y="967"/>
                    </a:cubicBezTo>
                    <a:cubicBezTo>
                      <a:pt x="6118" y="1807"/>
                      <a:pt x="6171" y="2744"/>
                      <a:pt x="5882" y="3586"/>
                    </a:cubicBezTo>
                    <a:cubicBezTo>
                      <a:pt x="5588" y="4427"/>
                      <a:pt x="4935" y="5157"/>
                      <a:pt x="4089" y="5441"/>
                    </a:cubicBezTo>
                    <a:cubicBezTo>
                      <a:pt x="3787" y="5541"/>
                      <a:pt x="3460" y="5585"/>
                      <a:pt x="3133" y="5585"/>
                    </a:cubicBezTo>
                    <a:cubicBezTo>
                      <a:pt x="2576" y="5585"/>
                      <a:pt x="2008" y="5454"/>
                      <a:pt x="1504" y="5253"/>
                    </a:cubicBezTo>
                    <a:cubicBezTo>
                      <a:pt x="970" y="5041"/>
                      <a:pt x="528" y="4580"/>
                      <a:pt x="0" y="4364"/>
                    </a:cubicBezTo>
                    <a:lnTo>
                      <a:pt x="0" y="4364"/>
                    </a:lnTo>
                    <a:cubicBezTo>
                      <a:pt x="187" y="4682"/>
                      <a:pt x="360" y="5008"/>
                      <a:pt x="548" y="5239"/>
                    </a:cubicBezTo>
                    <a:cubicBezTo>
                      <a:pt x="1129" y="5955"/>
                      <a:pt x="1946" y="6377"/>
                      <a:pt x="2873" y="6416"/>
                    </a:cubicBezTo>
                    <a:lnTo>
                      <a:pt x="2989" y="6416"/>
                    </a:lnTo>
                    <a:cubicBezTo>
                      <a:pt x="3210" y="6416"/>
                      <a:pt x="3431" y="6392"/>
                      <a:pt x="3643" y="6348"/>
                    </a:cubicBezTo>
                    <a:cubicBezTo>
                      <a:pt x="4286" y="6306"/>
                      <a:pt x="4911" y="6055"/>
                      <a:pt x="5439" y="5512"/>
                    </a:cubicBezTo>
                    <a:cubicBezTo>
                      <a:pt x="6291" y="4642"/>
                      <a:pt x="6637" y="3442"/>
                      <a:pt x="6637" y="2245"/>
                    </a:cubicBezTo>
                    <a:cubicBezTo>
                      <a:pt x="6632" y="1668"/>
                      <a:pt x="6550" y="1091"/>
                      <a:pt x="6406" y="553"/>
                    </a:cubicBezTo>
                    <a:lnTo>
                      <a:pt x="6411" y="553"/>
                    </a:lnTo>
                    <a:cubicBezTo>
                      <a:pt x="6406" y="548"/>
                      <a:pt x="6406" y="543"/>
                      <a:pt x="6406" y="539"/>
                    </a:cubicBezTo>
                    <a:cubicBezTo>
                      <a:pt x="6641" y="419"/>
                      <a:pt x="6905" y="351"/>
                      <a:pt x="7174" y="351"/>
                    </a:cubicBezTo>
                    <a:cubicBezTo>
                      <a:pt x="7238" y="351"/>
                      <a:pt x="7300" y="357"/>
                      <a:pt x="7362" y="366"/>
                    </a:cubicBezTo>
                    <a:cubicBezTo>
                      <a:pt x="7362" y="241"/>
                      <a:pt x="7362" y="120"/>
                      <a:pt x="7353" y="0"/>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879;p58"/>
              <p:cNvSpPr/>
              <p:nvPr/>
            </p:nvSpPr>
            <p:spPr>
              <a:xfrm>
                <a:off x="5023285" y="1540957"/>
                <a:ext cx="42474" cy="28899"/>
              </a:xfrm>
              <a:custGeom>
                <a:avLst/>
                <a:gdLst/>
                <a:ahLst/>
                <a:cxnLst/>
                <a:rect l="l" t="t" r="r" b="b"/>
                <a:pathLst>
                  <a:path w="1774" h="1207" extrusionOk="0">
                    <a:moveTo>
                      <a:pt x="933" y="0"/>
                    </a:moveTo>
                    <a:cubicBezTo>
                      <a:pt x="842" y="0"/>
                      <a:pt x="750" y="20"/>
                      <a:pt x="659" y="58"/>
                    </a:cubicBezTo>
                    <a:cubicBezTo>
                      <a:pt x="246" y="226"/>
                      <a:pt x="0" y="818"/>
                      <a:pt x="260" y="1207"/>
                    </a:cubicBezTo>
                    <a:cubicBezTo>
                      <a:pt x="346" y="905"/>
                      <a:pt x="505" y="659"/>
                      <a:pt x="789" y="548"/>
                    </a:cubicBezTo>
                    <a:cubicBezTo>
                      <a:pt x="794" y="548"/>
                      <a:pt x="803" y="544"/>
                      <a:pt x="807" y="539"/>
                    </a:cubicBezTo>
                    <a:cubicBezTo>
                      <a:pt x="851" y="519"/>
                      <a:pt x="889" y="510"/>
                      <a:pt x="929" y="510"/>
                    </a:cubicBezTo>
                    <a:lnTo>
                      <a:pt x="933" y="510"/>
                    </a:lnTo>
                    <a:cubicBezTo>
                      <a:pt x="1000" y="495"/>
                      <a:pt x="1073" y="486"/>
                      <a:pt x="1149" y="486"/>
                    </a:cubicBezTo>
                    <a:cubicBezTo>
                      <a:pt x="1394" y="486"/>
                      <a:pt x="1596" y="577"/>
                      <a:pt x="1774" y="721"/>
                    </a:cubicBezTo>
                    <a:cubicBezTo>
                      <a:pt x="1712" y="318"/>
                      <a:pt x="1332" y="0"/>
                      <a:pt x="933" y="0"/>
                    </a:cubicBezTo>
                    <a:close/>
                  </a:path>
                </a:pathLst>
              </a:custGeom>
              <a:solidFill>
                <a:srgbClr val="1D150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880;p58"/>
              <p:cNvSpPr/>
              <p:nvPr/>
            </p:nvSpPr>
            <p:spPr>
              <a:xfrm>
                <a:off x="4711736" y="1515078"/>
                <a:ext cx="93926" cy="93926"/>
              </a:xfrm>
              <a:custGeom>
                <a:avLst/>
                <a:gdLst/>
                <a:ahLst/>
                <a:cxnLst/>
                <a:rect l="l" t="t" r="r" b="b"/>
                <a:pathLst>
                  <a:path w="3923" h="3923" extrusionOk="0">
                    <a:moveTo>
                      <a:pt x="1961" y="1"/>
                    </a:moveTo>
                    <a:cubicBezTo>
                      <a:pt x="881" y="1"/>
                      <a:pt x="1" y="880"/>
                      <a:pt x="1" y="1961"/>
                    </a:cubicBezTo>
                    <a:cubicBezTo>
                      <a:pt x="1" y="3042"/>
                      <a:pt x="881" y="3922"/>
                      <a:pt x="1961" y="3922"/>
                    </a:cubicBezTo>
                    <a:cubicBezTo>
                      <a:pt x="3043" y="3922"/>
                      <a:pt x="3922" y="3042"/>
                      <a:pt x="3922" y="1961"/>
                    </a:cubicBezTo>
                    <a:cubicBezTo>
                      <a:pt x="3922" y="880"/>
                      <a:pt x="3043" y="1"/>
                      <a:pt x="1961" y="1"/>
                    </a:cubicBezTo>
                    <a:close/>
                  </a:path>
                </a:pathLst>
              </a:custGeom>
              <a:solidFill>
                <a:srgbClr val="FFFFFF">
                  <a:alpha val="36310"/>
                </a:srgbClr>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 name="Google Shape;2881;p58"/>
            <p:cNvGrpSpPr/>
            <p:nvPr/>
          </p:nvGrpSpPr>
          <p:grpSpPr>
            <a:xfrm>
              <a:off x="1760800" y="1516647"/>
              <a:ext cx="313701" cy="306841"/>
              <a:chOff x="488084" y="3164562"/>
              <a:chExt cx="535235" cy="523530"/>
            </a:xfrm>
          </p:grpSpPr>
          <p:grpSp>
            <p:nvGrpSpPr>
              <p:cNvPr id="266" name="Google Shape;2882;p58"/>
              <p:cNvGrpSpPr/>
              <p:nvPr/>
            </p:nvGrpSpPr>
            <p:grpSpPr>
              <a:xfrm>
                <a:off x="488084" y="3164562"/>
                <a:ext cx="535235" cy="523530"/>
                <a:chOff x="488084" y="3164562"/>
                <a:chExt cx="535235" cy="523530"/>
              </a:xfrm>
            </p:grpSpPr>
            <p:sp>
              <p:nvSpPr>
                <p:cNvPr id="268" name="Google Shape;2883;p5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884;p5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885;p5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886;p5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887;p5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888;p5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889;p5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890;p5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891;p5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892;p5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893;p5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894;p5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 name="Google Shape;2895;p58"/>
            <p:cNvGrpSpPr/>
            <p:nvPr/>
          </p:nvGrpSpPr>
          <p:grpSpPr>
            <a:xfrm rot="1030961">
              <a:off x="1958490" y="1154847"/>
              <a:ext cx="219950" cy="215140"/>
              <a:chOff x="488084" y="3164562"/>
              <a:chExt cx="535235" cy="523530"/>
            </a:xfrm>
          </p:grpSpPr>
          <p:grpSp>
            <p:nvGrpSpPr>
              <p:cNvPr id="253" name="Google Shape;2896;p58"/>
              <p:cNvGrpSpPr/>
              <p:nvPr/>
            </p:nvGrpSpPr>
            <p:grpSpPr>
              <a:xfrm>
                <a:off x="488084" y="3164562"/>
                <a:ext cx="535235" cy="523530"/>
                <a:chOff x="488084" y="3164562"/>
                <a:chExt cx="535235" cy="523530"/>
              </a:xfrm>
            </p:grpSpPr>
            <p:sp>
              <p:nvSpPr>
                <p:cNvPr id="255" name="Google Shape;2897;p5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898;p5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899;p5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900;p5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901;p5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902;p5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903;p5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904;p5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905;p5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906;p5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907;p5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4" name="Google Shape;2908;p5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909;p58"/>
            <p:cNvGrpSpPr/>
            <p:nvPr/>
          </p:nvGrpSpPr>
          <p:grpSpPr>
            <a:xfrm rot="1189650">
              <a:off x="2401749" y="1306734"/>
              <a:ext cx="173420" cy="169628"/>
              <a:chOff x="488084" y="3164562"/>
              <a:chExt cx="535235" cy="523530"/>
            </a:xfrm>
          </p:grpSpPr>
          <p:grpSp>
            <p:nvGrpSpPr>
              <p:cNvPr id="240" name="Google Shape;2910;p58"/>
              <p:cNvGrpSpPr/>
              <p:nvPr/>
            </p:nvGrpSpPr>
            <p:grpSpPr>
              <a:xfrm>
                <a:off x="488084" y="3164562"/>
                <a:ext cx="535235" cy="523530"/>
                <a:chOff x="488084" y="3164562"/>
                <a:chExt cx="535235" cy="523530"/>
              </a:xfrm>
            </p:grpSpPr>
            <p:sp>
              <p:nvSpPr>
                <p:cNvPr id="242" name="Google Shape;2911;p58"/>
                <p:cNvSpPr/>
                <p:nvPr/>
              </p:nvSpPr>
              <p:spPr>
                <a:xfrm>
                  <a:off x="488084" y="3164562"/>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solidFill>
                  <a:srgbClr val="FEB123"/>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912;p58"/>
                <p:cNvSpPr/>
                <p:nvPr/>
              </p:nvSpPr>
              <p:spPr>
                <a:xfrm>
                  <a:off x="948023" y="3535780"/>
                  <a:ext cx="22080" cy="108422"/>
                </a:xfrm>
                <a:custGeom>
                  <a:avLst/>
                  <a:gdLst/>
                  <a:ahLst/>
                  <a:cxnLst/>
                  <a:rect l="l" t="t" r="r" b="b"/>
                  <a:pathLst>
                    <a:path w="568" h="2789" extrusionOk="0">
                      <a:moveTo>
                        <a:pt x="62" y="1"/>
                      </a:moveTo>
                      <a:lnTo>
                        <a:pt x="495" y="2096"/>
                      </a:lnTo>
                      <a:cubicBezTo>
                        <a:pt x="568" y="2442"/>
                        <a:pt x="322" y="2749"/>
                        <a:pt x="0" y="2788"/>
                      </a:cubicBezTo>
                      <a:cubicBezTo>
                        <a:pt x="322" y="2749"/>
                        <a:pt x="568" y="2442"/>
                        <a:pt x="501" y="2096"/>
                      </a:cubicBezTo>
                      <a:lnTo>
                        <a:pt x="68" y="1"/>
                      </a:lnTo>
                      <a:close/>
                    </a:path>
                  </a:pathLst>
                </a:custGeom>
                <a:solidFill>
                  <a:srgbClr val="E6AC78"/>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913;p58"/>
                <p:cNvSpPr/>
                <p:nvPr/>
              </p:nvSpPr>
              <p:spPr>
                <a:xfrm>
                  <a:off x="616635" y="3535780"/>
                  <a:ext cx="353468" cy="152312"/>
                </a:xfrm>
                <a:custGeom>
                  <a:avLst/>
                  <a:gdLst/>
                  <a:ahLst/>
                  <a:cxnLst/>
                  <a:rect l="l" t="t" r="r" b="b"/>
                  <a:pathLst>
                    <a:path w="9093" h="3918" extrusionOk="0">
                      <a:moveTo>
                        <a:pt x="8587" y="1"/>
                      </a:moveTo>
                      <a:cubicBezTo>
                        <a:pt x="6954" y="693"/>
                        <a:pt x="5180" y="1058"/>
                        <a:pt x="3388" y="1058"/>
                      </a:cubicBezTo>
                      <a:cubicBezTo>
                        <a:pt x="2259" y="1058"/>
                        <a:pt x="1119" y="914"/>
                        <a:pt x="1" y="616"/>
                      </a:cubicBezTo>
                      <a:lnTo>
                        <a:pt x="1" y="616"/>
                      </a:lnTo>
                      <a:lnTo>
                        <a:pt x="245" y="3389"/>
                      </a:lnTo>
                      <a:cubicBezTo>
                        <a:pt x="254" y="3509"/>
                        <a:pt x="303" y="3614"/>
                        <a:pt x="370" y="3696"/>
                      </a:cubicBezTo>
                      <a:cubicBezTo>
                        <a:pt x="480" y="3836"/>
                        <a:pt x="649" y="3918"/>
                        <a:pt x="826" y="3918"/>
                      </a:cubicBezTo>
                      <a:cubicBezTo>
                        <a:pt x="918" y="3918"/>
                        <a:pt x="1019" y="3893"/>
                        <a:pt x="1110" y="3840"/>
                      </a:cubicBezTo>
                      <a:lnTo>
                        <a:pt x="4315" y="2015"/>
                      </a:lnTo>
                      <a:cubicBezTo>
                        <a:pt x="4320" y="2015"/>
                        <a:pt x="4326" y="2010"/>
                        <a:pt x="4335" y="2005"/>
                      </a:cubicBezTo>
                      <a:cubicBezTo>
                        <a:pt x="4417" y="1961"/>
                        <a:pt x="4508" y="1937"/>
                        <a:pt x="4604" y="1937"/>
                      </a:cubicBezTo>
                      <a:cubicBezTo>
                        <a:pt x="4648" y="1937"/>
                        <a:pt x="4690" y="1942"/>
                        <a:pt x="4734" y="1957"/>
                      </a:cubicBezTo>
                      <a:lnTo>
                        <a:pt x="8323" y="2778"/>
                      </a:lnTo>
                      <a:cubicBezTo>
                        <a:pt x="8372" y="2788"/>
                        <a:pt x="8414" y="2793"/>
                        <a:pt x="8458" y="2793"/>
                      </a:cubicBezTo>
                      <a:cubicBezTo>
                        <a:pt x="8478" y="2793"/>
                        <a:pt x="8501" y="2793"/>
                        <a:pt x="8521" y="2788"/>
                      </a:cubicBezTo>
                      <a:lnTo>
                        <a:pt x="8525" y="2788"/>
                      </a:lnTo>
                      <a:cubicBezTo>
                        <a:pt x="8847" y="2749"/>
                        <a:pt x="9093" y="2442"/>
                        <a:pt x="9020" y="2096"/>
                      </a:cubicBezTo>
                      <a:lnTo>
                        <a:pt x="8587" y="1"/>
                      </a:lnTo>
                      <a:close/>
                    </a:path>
                  </a:pathLst>
                </a:custGeom>
                <a:solidFill>
                  <a:srgbClr val="F5801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914;p58"/>
                <p:cNvSpPr/>
                <p:nvPr/>
              </p:nvSpPr>
              <p:spPr>
                <a:xfrm>
                  <a:off x="809598" y="3392914"/>
                  <a:ext cx="63945" cy="39380"/>
                </a:xfrm>
                <a:custGeom>
                  <a:avLst/>
                  <a:gdLst/>
                  <a:ahLst/>
                  <a:cxnLst/>
                  <a:rect l="l" t="t" r="r" b="b"/>
                  <a:pathLst>
                    <a:path w="1645" h="1013" extrusionOk="0">
                      <a:moveTo>
                        <a:pt x="913" y="0"/>
                      </a:moveTo>
                      <a:cubicBezTo>
                        <a:pt x="865" y="0"/>
                        <a:pt x="815" y="3"/>
                        <a:pt x="764" y="9"/>
                      </a:cubicBezTo>
                      <a:cubicBezTo>
                        <a:pt x="327" y="62"/>
                        <a:pt x="1" y="326"/>
                        <a:pt x="34" y="600"/>
                      </a:cubicBezTo>
                      <a:cubicBezTo>
                        <a:pt x="64" y="842"/>
                        <a:pt x="363" y="1013"/>
                        <a:pt x="734" y="1013"/>
                      </a:cubicBezTo>
                      <a:cubicBezTo>
                        <a:pt x="783" y="1013"/>
                        <a:pt x="833" y="1010"/>
                        <a:pt x="884" y="1003"/>
                      </a:cubicBezTo>
                      <a:cubicBezTo>
                        <a:pt x="1317" y="952"/>
                        <a:pt x="1644" y="686"/>
                        <a:pt x="1611" y="413"/>
                      </a:cubicBezTo>
                      <a:cubicBezTo>
                        <a:pt x="1580" y="171"/>
                        <a:pt x="1281" y="0"/>
                        <a:pt x="913"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915;p58"/>
                <p:cNvSpPr/>
                <p:nvPr/>
              </p:nvSpPr>
              <p:spPr>
                <a:xfrm>
                  <a:off x="656596" y="3387782"/>
                  <a:ext cx="28999" cy="39769"/>
                </a:xfrm>
                <a:custGeom>
                  <a:avLst/>
                  <a:gdLst/>
                  <a:ahLst/>
                  <a:cxnLst/>
                  <a:rect l="l" t="t" r="r" b="b"/>
                  <a:pathLst>
                    <a:path w="746" h="1023" extrusionOk="0">
                      <a:moveTo>
                        <a:pt x="305" y="0"/>
                      </a:moveTo>
                      <a:cubicBezTo>
                        <a:pt x="298" y="0"/>
                        <a:pt x="291" y="1"/>
                        <a:pt x="284" y="2"/>
                      </a:cubicBezTo>
                      <a:cubicBezTo>
                        <a:pt x="126" y="21"/>
                        <a:pt x="0" y="252"/>
                        <a:pt x="0" y="536"/>
                      </a:cubicBezTo>
                      <a:cubicBezTo>
                        <a:pt x="5" y="802"/>
                        <a:pt x="168" y="1023"/>
                        <a:pt x="368" y="1023"/>
                      </a:cubicBezTo>
                      <a:cubicBezTo>
                        <a:pt x="380" y="1023"/>
                        <a:pt x="392" y="1022"/>
                        <a:pt x="404" y="1020"/>
                      </a:cubicBezTo>
                      <a:cubicBezTo>
                        <a:pt x="625" y="997"/>
                        <a:pt x="745" y="732"/>
                        <a:pt x="683" y="454"/>
                      </a:cubicBezTo>
                      <a:cubicBezTo>
                        <a:pt x="619" y="192"/>
                        <a:pt x="454" y="0"/>
                        <a:pt x="305"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916;p58"/>
                <p:cNvSpPr/>
                <p:nvPr/>
              </p:nvSpPr>
              <p:spPr>
                <a:xfrm>
                  <a:off x="667753" y="3392875"/>
                  <a:ext cx="8513" cy="6414"/>
                </a:xfrm>
                <a:custGeom>
                  <a:avLst/>
                  <a:gdLst/>
                  <a:ahLst/>
                  <a:cxnLst/>
                  <a:rect l="l" t="t" r="r" b="b"/>
                  <a:pathLst>
                    <a:path w="219" h="165" extrusionOk="0">
                      <a:moveTo>
                        <a:pt x="116" y="0"/>
                      </a:moveTo>
                      <a:cubicBezTo>
                        <a:pt x="112" y="0"/>
                        <a:pt x="108" y="0"/>
                        <a:pt x="103" y="1"/>
                      </a:cubicBezTo>
                      <a:cubicBezTo>
                        <a:pt x="0" y="10"/>
                        <a:pt x="16" y="164"/>
                        <a:pt x="112" y="164"/>
                      </a:cubicBezTo>
                      <a:cubicBezTo>
                        <a:pt x="115" y="164"/>
                        <a:pt x="118" y="164"/>
                        <a:pt x="122" y="164"/>
                      </a:cubicBezTo>
                      <a:cubicBezTo>
                        <a:pt x="219" y="150"/>
                        <a:pt x="205" y="0"/>
                        <a:pt x="116"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917;p58"/>
                <p:cNvSpPr/>
                <p:nvPr/>
              </p:nvSpPr>
              <p:spPr>
                <a:xfrm>
                  <a:off x="825847" y="3373010"/>
                  <a:ext cx="28999" cy="39614"/>
                </a:xfrm>
                <a:custGeom>
                  <a:avLst/>
                  <a:gdLst/>
                  <a:ahLst/>
                  <a:cxnLst/>
                  <a:rect l="l" t="t" r="r" b="b"/>
                  <a:pathLst>
                    <a:path w="746" h="1019" extrusionOk="0">
                      <a:moveTo>
                        <a:pt x="306" y="1"/>
                      </a:moveTo>
                      <a:cubicBezTo>
                        <a:pt x="298" y="1"/>
                        <a:pt x="291" y="1"/>
                        <a:pt x="284" y="2"/>
                      </a:cubicBezTo>
                      <a:cubicBezTo>
                        <a:pt x="126" y="22"/>
                        <a:pt x="0" y="253"/>
                        <a:pt x="0" y="535"/>
                      </a:cubicBezTo>
                      <a:cubicBezTo>
                        <a:pt x="5" y="798"/>
                        <a:pt x="168" y="1018"/>
                        <a:pt x="367" y="1018"/>
                      </a:cubicBezTo>
                      <a:cubicBezTo>
                        <a:pt x="379" y="1018"/>
                        <a:pt x="392" y="1018"/>
                        <a:pt x="404" y="1016"/>
                      </a:cubicBezTo>
                      <a:cubicBezTo>
                        <a:pt x="625" y="992"/>
                        <a:pt x="745" y="728"/>
                        <a:pt x="683" y="454"/>
                      </a:cubicBezTo>
                      <a:cubicBezTo>
                        <a:pt x="619" y="188"/>
                        <a:pt x="454" y="1"/>
                        <a:pt x="306" y="1"/>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918;p58"/>
                <p:cNvSpPr/>
                <p:nvPr/>
              </p:nvSpPr>
              <p:spPr>
                <a:xfrm>
                  <a:off x="837042" y="3377908"/>
                  <a:ext cx="8552" cy="6453"/>
                </a:xfrm>
                <a:custGeom>
                  <a:avLst/>
                  <a:gdLst/>
                  <a:ahLst/>
                  <a:cxnLst/>
                  <a:rect l="l" t="t" r="r" b="b"/>
                  <a:pathLst>
                    <a:path w="220" h="166" extrusionOk="0">
                      <a:moveTo>
                        <a:pt x="110" y="0"/>
                      </a:moveTo>
                      <a:cubicBezTo>
                        <a:pt x="108" y="0"/>
                        <a:pt x="105" y="1"/>
                        <a:pt x="102" y="1"/>
                      </a:cubicBezTo>
                      <a:cubicBezTo>
                        <a:pt x="0" y="15"/>
                        <a:pt x="14" y="165"/>
                        <a:pt x="108" y="165"/>
                      </a:cubicBezTo>
                      <a:cubicBezTo>
                        <a:pt x="112" y="165"/>
                        <a:pt x="116" y="165"/>
                        <a:pt x="121" y="165"/>
                      </a:cubicBezTo>
                      <a:cubicBezTo>
                        <a:pt x="219" y="150"/>
                        <a:pt x="203" y="0"/>
                        <a:pt x="110" y="0"/>
                      </a:cubicBezTo>
                      <a:close/>
                    </a:path>
                  </a:pathLst>
                </a:custGeom>
                <a:solidFill>
                  <a:srgbClr val="EEEEEE"/>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919;p58"/>
                <p:cNvSpPr/>
                <p:nvPr/>
              </p:nvSpPr>
              <p:spPr>
                <a:xfrm>
                  <a:off x="728316" y="3423470"/>
                  <a:ext cx="59086" cy="28651"/>
                </a:xfrm>
                <a:custGeom>
                  <a:avLst/>
                  <a:gdLst/>
                  <a:ahLst/>
                  <a:cxnLst/>
                  <a:rect l="l" t="t" r="r" b="b"/>
                  <a:pathLst>
                    <a:path w="1520" h="737" extrusionOk="0">
                      <a:moveTo>
                        <a:pt x="1436" y="0"/>
                      </a:moveTo>
                      <a:cubicBezTo>
                        <a:pt x="1400" y="0"/>
                        <a:pt x="1370" y="26"/>
                        <a:pt x="1360" y="59"/>
                      </a:cubicBezTo>
                      <a:cubicBezTo>
                        <a:pt x="1360" y="59"/>
                        <a:pt x="1337" y="175"/>
                        <a:pt x="1251" y="295"/>
                      </a:cubicBezTo>
                      <a:cubicBezTo>
                        <a:pt x="1207" y="352"/>
                        <a:pt x="1149" y="415"/>
                        <a:pt x="1072" y="468"/>
                      </a:cubicBezTo>
                      <a:cubicBezTo>
                        <a:pt x="996" y="516"/>
                        <a:pt x="895" y="559"/>
                        <a:pt x="770" y="574"/>
                      </a:cubicBezTo>
                      <a:cubicBezTo>
                        <a:pt x="726" y="583"/>
                        <a:pt x="688" y="583"/>
                        <a:pt x="650" y="583"/>
                      </a:cubicBezTo>
                      <a:cubicBezTo>
                        <a:pt x="549" y="583"/>
                        <a:pt x="472" y="563"/>
                        <a:pt x="404" y="530"/>
                      </a:cubicBezTo>
                      <a:cubicBezTo>
                        <a:pt x="357" y="506"/>
                        <a:pt x="318" y="477"/>
                        <a:pt x="289" y="448"/>
                      </a:cubicBezTo>
                      <a:cubicBezTo>
                        <a:pt x="242" y="401"/>
                        <a:pt x="207" y="348"/>
                        <a:pt x="189" y="310"/>
                      </a:cubicBezTo>
                      <a:cubicBezTo>
                        <a:pt x="178" y="290"/>
                        <a:pt x="169" y="275"/>
                        <a:pt x="164" y="266"/>
                      </a:cubicBezTo>
                      <a:cubicBezTo>
                        <a:pt x="164" y="261"/>
                        <a:pt x="164" y="257"/>
                        <a:pt x="160" y="252"/>
                      </a:cubicBezTo>
                      <a:cubicBezTo>
                        <a:pt x="152" y="217"/>
                        <a:pt x="123" y="195"/>
                        <a:pt x="92" y="195"/>
                      </a:cubicBezTo>
                      <a:cubicBezTo>
                        <a:pt x="84" y="195"/>
                        <a:pt x="76" y="196"/>
                        <a:pt x="69" y="199"/>
                      </a:cubicBezTo>
                      <a:cubicBezTo>
                        <a:pt x="25" y="208"/>
                        <a:pt x="1" y="252"/>
                        <a:pt x="16" y="290"/>
                      </a:cubicBezTo>
                      <a:cubicBezTo>
                        <a:pt x="16" y="295"/>
                        <a:pt x="25" y="324"/>
                        <a:pt x="45" y="367"/>
                      </a:cubicBezTo>
                      <a:cubicBezTo>
                        <a:pt x="73" y="425"/>
                        <a:pt x="131" y="521"/>
                        <a:pt x="227" y="598"/>
                      </a:cubicBezTo>
                      <a:cubicBezTo>
                        <a:pt x="275" y="636"/>
                        <a:pt x="333" y="670"/>
                        <a:pt x="404" y="698"/>
                      </a:cubicBezTo>
                      <a:cubicBezTo>
                        <a:pt x="477" y="723"/>
                        <a:pt x="559" y="736"/>
                        <a:pt x="650" y="736"/>
                      </a:cubicBezTo>
                      <a:cubicBezTo>
                        <a:pt x="693" y="736"/>
                        <a:pt x="741" y="732"/>
                        <a:pt x="790" y="727"/>
                      </a:cubicBezTo>
                      <a:cubicBezTo>
                        <a:pt x="943" y="703"/>
                        <a:pt x="1063" y="656"/>
                        <a:pt x="1159" y="592"/>
                      </a:cubicBezTo>
                      <a:cubicBezTo>
                        <a:pt x="1231" y="545"/>
                        <a:pt x="1294" y="487"/>
                        <a:pt x="1337" y="434"/>
                      </a:cubicBezTo>
                      <a:cubicBezTo>
                        <a:pt x="1409" y="348"/>
                        <a:pt x="1453" y="266"/>
                        <a:pt x="1476" y="199"/>
                      </a:cubicBezTo>
                      <a:cubicBezTo>
                        <a:pt x="1505" y="137"/>
                        <a:pt x="1510" y="93"/>
                        <a:pt x="1515" y="88"/>
                      </a:cubicBezTo>
                      <a:cubicBezTo>
                        <a:pt x="1520" y="50"/>
                        <a:pt x="1495" y="6"/>
                        <a:pt x="1453" y="2"/>
                      </a:cubicBezTo>
                      <a:cubicBezTo>
                        <a:pt x="1447" y="1"/>
                        <a:pt x="1442" y="0"/>
                        <a:pt x="1436" y="0"/>
                      </a:cubicBezTo>
                      <a:close/>
                    </a:path>
                  </a:pathLst>
                </a:custGeom>
                <a:solidFill>
                  <a:srgbClr val="1F2E5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920;p58"/>
                <p:cNvSpPr/>
                <p:nvPr/>
              </p:nvSpPr>
              <p:spPr>
                <a:xfrm>
                  <a:off x="688744" y="3217432"/>
                  <a:ext cx="59086" cy="59090"/>
                </a:xfrm>
                <a:custGeom>
                  <a:avLst/>
                  <a:gdLst/>
                  <a:ahLst/>
                  <a:cxnLst/>
                  <a:rect l="l" t="t" r="r" b="b"/>
                  <a:pathLst>
                    <a:path w="1520" h="1520" extrusionOk="0">
                      <a:moveTo>
                        <a:pt x="759" y="1"/>
                      </a:moveTo>
                      <a:cubicBezTo>
                        <a:pt x="342" y="1"/>
                        <a:pt x="0" y="342"/>
                        <a:pt x="0" y="760"/>
                      </a:cubicBezTo>
                      <a:cubicBezTo>
                        <a:pt x="0" y="1178"/>
                        <a:pt x="342" y="1520"/>
                        <a:pt x="759" y="1520"/>
                      </a:cubicBezTo>
                      <a:cubicBezTo>
                        <a:pt x="1178" y="1520"/>
                        <a:pt x="1519" y="1178"/>
                        <a:pt x="1519" y="760"/>
                      </a:cubicBezTo>
                      <a:cubicBezTo>
                        <a:pt x="1519" y="342"/>
                        <a:pt x="1178" y="1"/>
                        <a:pt x="759" y="1"/>
                      </a:cubicBezTo>
                      <a:close/>
                    </a:path>
                  </a:pathLst>
                </a:custGeom>
                <a:solidFill>
                  <a:srgbClr val="FECF55"/>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921;p58"/>
                <p:cNvSpPr/>
                <p:nvPr/>
              </p:nvSpPr>
              <p:spPr>
                <a:xfrm>
                  <a:off x="642213" y="3412896"/>
                  <a:ext cx="63906" cy="39419"/>
                </a:xfrm>
                <a:custGeom>
                  <a:avLst/>
                  <a:gdLst/>
                  <a:ahLst/>
                  <a:cxnLst/>
                  <a:rect l="l" t="t" r="r" b="b"/>
                  <a:pathLst>
                    <a:path w="1644" h="1014" extrusionOk="0">
                      <a:moveTo>
                        <a:pt x="911" y="0"/>
                      </a:moveTo>
                      <a:cubicBezTo>
                        <a:pt x="862" y="0"/>
                        <a:pt x="811" y="3"/>
                        <a:pt x="760" y="10"/>
                      </a:cubicBezTo>
                      <a:cubicBezTo>
                        <a:pt x="328" y="63"/>
                        <a:pt x="0" y="327"/>
                        <a:pt x="35" y="600"/>
                      </a:cubicBezTo>
                      <a:cubicBezTo>
                        <a:pt x="64" y="846"/>
                        <a:pt x="362" y="1013"/>
                        <a:pt x="728" y="1013"/>
                      </a:cubicBezTo>
                      <a:cubicBezTo>
                        <a:pt x="778" y="1013"/>
                        <a:pt x="829" y="1010"/>
                        <a:pt x="880" y="1004"/>
                      </a:cubicBezTo>
                      <a:cubicBezTo>
                        <a:pt x="1317" y="957"/>
                        <a:pt x="1644" y="687"/>
                        <a:pt x="1610" y="413"/>
                      </a:cubicBezTo>
                      <a:cubicBezTo>
                        <a:pt x="1581" y="171"/>
                        <a:pt x="1281" y="0"/>
                        <a:pt x="911" y="0"/>
                      </a:cubicBezTo>
                      <a:close/>
                    </a:path>
                  </a:pathLst>
                </a:custGeom>
                <a:solidFill>
                  <a:srgbClr val="EE730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 name="Google Shape;2922;p58"/>
              <p:cNvSpPr/>
              <p:nvPr/>
            </p:nvSpPr>
            <p:spPr>
              <a:xfrm>
                <a:off x="488084" y="3164600"/>
                <a:ext cx="535235" cy="523452"/>
              </a:xfrm>
              <a:custGeom>
                <a:avLst/>
                <a:gdLst/>
                <a:ahLst/>
                <a:cxnLst/>
                <a:rect l="l" t="t" r="r" b="b"/>
                <a:pathLst>
                  <a:path w="13769" h="13465" extrusionOk="0">
                    <a:moveTo>
                      <a:pt x="6221" y="1"/>
                    </a:moveTo>
                    <a:cubicBezTo>
                      <a:pt x="6004" y="1"/>
                      <a:pt x="5790" y="120"/>
                      <a:pt x="5691" y="342"/>
                    </a:cubicBezTo>
                    <a:lnTo>
                      <a:pt x="4173" y="3701"/>
                    </a:lnTo>
                    <a:cubicBezTo>
                      <a:pt x="4109" y="3831"/>
                      <a:pt x="4004" y="3936"/>
                      <a:pt x="3869" y="3994"/>
                    </a:cubicBezTo>
                    <a:lnTo>
                      <a:pt x="476" y="5442"/>
                    </a:lnTo>
                    <a:cubicBezTo>
                      <a:pt x="87" y="5604"/>
                      <a:pt x="1" y="6119"/>
                      <a:pt x="314" y="6402"/>
                    </a:cubicBezTo>
                    <a:lnTo>
                      <a:pt x="3038" y="8887"/>
                    </a:lnTo>
                    <a:cubicBezTo>
                      <a:pt x="3148" y="8982"/>
                      <a:pt x="3215" y="9117"/>
                      <a:pt x="3226" y="9261"/>
                    </a:cubicBezTo>
                    <a:lnTo>
                      <a:pt x="3552" y="12938"/>
                    </a:lnTo>
                    <a:cubicBezTo>
                      <a:pt x="3581" y="13251"/>
                      <a:pt x="3847" y="13465"/>
                      <a:pt x="4133" y="13465"/>
                    </a:cubicBezTo>
                    <a:cubicBezTo>
                      <a:pt x="4228" y="13465"/>
                      <a:pt x="4326" y="13441"/>
                      <a:pt x="4417" y="13389"/>
                    </a:cubicBezTo>
                    <a:lnTo>
                      <a:pt x="7622" y="11564"/>
                    </a:lnTo>
                    <a:cubicBezTo>
                      <a:pt x="7708" y="11514"/>
                      <a:pt x="7804" y="11490"/>
                      <a:pt x="7902" y="11490"/>
                    </a:cubicBezTo>
                    <a:cubicBezTo>
                      <a:pt x="7948" y="11490"/>
                      <a:pt x="7995" y="11495"/>
                      <a:pt x="8041" y="11506"/>
                    </a:cubicBezTo>
                    <a:lnTo>
                      <a:pt x="11630" y="12327"/>
                    </a:lnTo>
                    <a:cubicBezTo>
                      <a:pt x="11676" y="12338"/>
                      <a:pt x="11721" y="12343"/>
                      <a:pt x="11765" y="12343"/>
                    </a:cubicBezTo>
                    <a:cubicBezTo>
                      <a:pt x="12120" y="12343"/>
                      <a:pt x="12404" y="12013"/>
                      <a:pt x="12327" y="11645"/>
                    </a:cubicBezTo>
                    <a:lnTo>
                      <a:pt x="11588" y="8037"/>
                    </a:lnTo>
                    <a:cubicBezTo>
                      <a:pt x="11554" y="7892"/>
                      <a:pt x="11583" y="7742"/>
                      <a:pt x="11655" y="7618"/>
                    </a:cubicBezTo>
                    <a:lnTo>
                      <a:pt x="13548" y="4455"/>
                    </a:lnTo>
                    <a:cubicBezTo>
                      <a:pt x="13769" y="4096"/>
                      <a:pt x="13538" y="3630"/>
                      <a:pt x="13116" y="3581"/>
                    </a:cubicBezTo>
                    <a:lnTo>
                      <a:pt x="9454" y="3173"/>
                    </a:lnTo>
                    <a:cubicBezTo>
                      <a:pt x="9310" y="3158"/>
                      <a:pt x="9175" y="3086"/>
                      <a:pt x="9079" y="2980"/>
                    </a:cubicBezTo>
                    <a:lnTo>
                      <a:pt x="6657" y="198"/>
                    </a:lnTo>
                    <a:cubicBezTo>
                      <a:pt x="6539" y="64"/>
                      <a:pt x="6379" y="1"/>
                      <a:pt x="6221" y="1"/>
                    </a:cubicBezTo>
                    <a:close/>
                  </a:path>
                </a:pathLst>
              </a:custGeom>
              <a:noFill/>
              <a:ln w="28575"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1" name="Google Shape;5012;p76"/>
          <p:cNvGrpSpPr/>
          <p:nvPr/>
        </p:nvGrpSpPr>
        <p:grpSpPr>
          <a:xfrm>
            <a:off x="323528" y="4083918"/>
            <a:ext cx="720079" cy="432047"/>
            <a:chOff x="941128" y="454158"/>
            <a:chExt cx="826615" cy="473966"/>
          </a:xfrm>
        </p:grpSpPr>
        <p:grpSp>
          <p:nvGrpSpPr>
            <p:cNvPr id="432" name="Google Shape;5013;p76"/>
            <p:cNvGrpSpPr/>
            <p:nvPr/>
          </p:nvGrpSpPr>
          <p:grpSpPr>
            <a:xfrm>
              <a:off x="941128" y="454158"/>
              <a:ext cx="826615" cy="473966"/>
              <a:chOff x="983390" y="354596"/>
              <a:chExt cx="826615" cy="473966"/>
            </a:xfrm>
          </p:grpSpPr>
          <p:sp>
            <p:nvSpPr>
              <p:cNvPr id="446" name="Google Shape;5014;p76"/>
              <p:cNvSpPr/>
              <p:nvPr/>
            </p:nvSpPr>
            <p:spPr>
              <a:xfrm>
                <a:off x="1152640" y="354596"/>
                <a:ext cx="479473" cy="473966"/>
              </a:xfrm>
              <a:custGeom>
                <a:avLst/>
                <a:gdLst/>
                <a:ahLst/>
                <a:cxnLst/>
                <a:rect l="l" t="t" r="r" b="b"/>
                <a:pathLst>
                  <a:path w="20026" h="19796" extrusionOk="0">
                    <a:moveTo>
                      <a:pt x="10118" y="0"/>
                    </a:moveTo>
                    <a:cubicBezTo>
                      <a:pt x="9918" y="0"/>
                      <a:pt x="9717" y="6"/>
                      <a:pt x="9516" y="19"/>
                    </a:cubicBezTo>
                    <a:cubicBezTo>
                      <a:pt x="9190" y="38"/>
                      <a:pt x="8857" y="77"/>
                      <a:pt x="8526" y="130"/>
                    </a:cubicBezTo>
                    <a:cubicBezTo>
                      <a:pt x="6566" y="447"/>
                      <a:pt x="4830" y="1321"/>
                      <a:pt x="3461" y="2561"/>
                    </a:cubicBezTo>
                    <a:cubicBezTo>
                      <a:pt x="2518" y="3417"/>
                      <a:pt x="1750" y="4445"/>
                      <a:pt x="1197" y="5588"/>
                    </a:cubicBezTo>
                    <a:cubicBezTo>
                      <a:pt x="337" y="7352"/>
                      <a:pt x="1" y="9390"/>
                      <a:pt x="337" y="11481"/>
                    </a:cubicBezTo>
                    <a:cubicBezTo>
                      <a:pt x="389" y="11817"/>
                      <a:pt x="462" y="12144"/>
                      <a:pt x="549" y="12466"/>
                    </a:cubicBezTo>
                    <a:cubicBezTo>
                      <a:pt x="793" y="13384"/>
                      <a:pt x="1163" y="14243"/>
                      <a:pt x="1640" y="15022"/>
                    </a:cubicBezTo>
                    <a:cubicBezTo>
                      <a:pt x="2889" y="17089"/>
                      <a:pt x="4854" y="18621"/>
                      <a:pt x="7142" y="19342"/>
                    </a:cubicBezTo>
                    <a:cubicBezTo>
                      <a:pt x="8083" y="19638"/>
                      <a:pt x="9079" y="19795"/>
                      <a:pt x="10101" y="19795"/>
                    </a:cubicBezTo>
                    <a:cubicBezTo>
                      <a:pt x="10623" y="19795"/>
                      <a:pt x="11152" y="19754"/>
                      <a:pt x="11683" y="19670"/>
                    </a:cubicBezTo>
                    <a:cubicBezTo>
                      <a:pt x="12087" y="19602"/>
                      <a:pt x="12477" y="19515"/>
                      <a:pt x="12856" y="19405"/>
                    </a:cubicBezTo>
                    <a:cubicBezTo>
                      <a:pt x="15177" y="18737"/>
                      <a:pt x="17104" y="17262"/>
                      <a:pt x="18368" y="15339"/>
                    </a:cubicBezTo>
                    <a:cubicBezTo>
                      <a:pt x="19276" y="13961"/>
                      <a:pt x="19843" y="12351"/>
                      <a:pt x="19973" y="10649"/>
                    </a:cubicBezTo>
                    <a:cubicBezTo>
                      <a:pt x="20025" y="9942"/>
                      <a:pt x="20002" y="9226"/>
                      <a:pt x="19901" y="8501"/>
                    </a:cubicBezTo>
                    <a:cubicBezTo>
                      <a:pt x="19892" y="8438"/>
                      <a:pt x="19881" y="8381"/>
                      <a:pt x="19872" y="8318"/>
                    </a:cubicBezTo>
                    <a:cubicBezTo>
                      <a:pt x="19646" y="6925"/>
                      <a:pt x="19142" y="5646"/>
                      <a:pt x="18421" y="4537"/>
                    </a:cubicBezTo>
                    <a:cubicBezTo>
                      <a:pt x="18118" y="4065"/>
                      <a:pt x="17776" y="3623"/>
                      <a:pt x="17401" y="3215"/>
                    </a:cubicBezTo>
                    <a:cubicBezTo>
                      <a:pt x="16436" y="2162"/>
                      <a:pt x="15245" y="1321"/>
                      <a:pt x="13923" y="769"/>
                    </a:cubicBezTo>
                    <a:cubicBezTo>
                      <a:pt x="13380" y="538"/>
                      <a:pt x="12812" y="360"/>
                      <a:pt x="12226" y="230"/>
                    </a:cubicBezTo>
                    <a:cubicBezTo>
                      <a:pt x="11546" y="80"/>
                      <a:pt x="10838" y="0"/>
                      <a:pt x="10118" y="0"/>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5015;p76"/>
              <p:cNvSpPr/>
              <p:nvPr/>
            </p:nvSpPr>
            <p:spPr>
              <a:xfrm>
                <a:off x="1362400" y="372983"/>
                <a:ext cx="206887" cy="163120"/>
              </a:xfrm>
              <a:custGeom>
                <a:avLst/>
                <a:gdLst/>
                <a:ahLst/>
                <a:cxnLst/>
                <a:rect l="l" t="t" r="r" b="b"/>
                <a:pathLst>
                  <a:path w="8641" h="6813" extrusionOk="0">
                    <a:moveTo>
                      <a:pt x="5162" y="1"/>
                    </a:moveTo>
                    <a:cubicBezTo>
                      <a:pt x="5128" y="67"/>
                      <a:pt x="5100" y="135"/>
                      <a:pt x="5075" y="207"/>
                    </a:cubicBezTo>
                    <a:cubicBezTo>
                      <a:pt x="4849" y="433"/>
                      <a:pt x="4652" y="693"/>
                      <a:pt x="4494" y="952"/>
                    </a:cubicBezTo>
                    <a:cubicBezTo>
                      <a:pt x="4013" y="1731"/>
                      <a:pt x="3778" y="2624"/>
                      <a:pt x="3297" y="3394"/>
                    </a:cubicBezTo>
                    <a:cubicBezTo>
                      <a:pt x="3057" y="3782"/>
                      <a:pt x="2758" y="4104"/>
                      <a:pt x="2389" y="4364"/>
                    </a:cubicBezTo>
                    <a:cubicBezTo>
                      <a:pt x="2009" y="4634"/>
                      <a:pt x="1576" y="4820"/>
                      <a:pt x="1154" y="5008"/>
                    </a:cubicBezTo>
                    <a:cubicBezTo>
                      <a:pt x="750" y="5186"/>
                      <a:pt x="154" y="5359"/>
                      <a:pt x="83" y="5873"/>
                    </a:cubicBezTo>
                    <a:cubicBezTo>
                      <a:pt x="1" y="6446"/>
                      <a:pt x="678" y="6652"/>
                      <a:pt x="1110" y="6748"/>
                    </a:cubicBezTo>
                    <a:cubicBezTo>
                      <a:pt x="1316" y="6793"/>
                      <a:pt x="1524" y="6813"/>
                      <a:pt x="1734" y="6813"/>
                    </a:cubicBezTo>
                    <a:cubicBezTo>
                      <a:pt x="2447" y="6813"/>
                      <a:pt x="3170" y="6579"/>
                      <a:pt x="3802" y="6282"/>
                    </a:cubicBezTo>
                    <a:cubicBezTo>
                      <a:pt x="4686" y="5869"/>
                      <a:pt x="5522" y="5321"/>
                      <a:pt x="6296" y="4729"/>
                    </a:cubicBezTo>
                    <a:cubicBezTo>
                      <a:pt x="7079" y="4124"/>
                      <a:pt x="7786" y="3436"/>
                      <a:pt x="8434" y="2691"/>
                    </a:cubicBezTo>
                    <a:cubicBezTo>
                      <a:pt x="8502" y="2611"/>
                      <a:pt x="8574" y="2529"/>
                      <a:pt x="8640" y="2447"/>
                    </a:cubicBezTo>
                    <a:cubicBezTo>
                      <a:pt x="7675" y="1394"/>
                      <a:pt x="6484" y="553"/>
                      <a:pt x="5162"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5016;p76"/>
              <p:cNvSpPr/>
              <p:nvPr/>
            </p:nvSpPr>
            <p:spPr>
              <a:xfrm>
                <a:off x="1165761" y="631323"/>
                <a:ext cx="182609" cy="87007"/>
              </a:xfrm>
              <a:custGeom>
                <a:avLst/>
                <a:gdLst/>
                <a:ahLst/>
                <a:cxnLst/>
                <a:rect l="l" t="t" r="r" b="b"/>
                <a:pathLst>
                  <a:path w="7627" h="3634" extrusionOk="0">
                    <a:moveTo>
                      <a:pt x="7093" y="1"/>
                    </a:moveTo>
                    <a:cubicBezTo>
                      <a:pt x="7027" y="1"/>
                      <a:pt x="6961" y="15"/>
                      <a:pt x="6901" y="48"/>
                    </a:cubicBezTo>
                    <a:cubicBezTo>
                      <a:pt x="6311" y="374"/>
                      <a:pt x="5710" y="687"/>
                      <a:pt x="5071" y="908"/>
                    </a:cubicBezTo>
                    <a:cubicBezTo>
                      <a:pt x="4697" y="1035"/>
                      <a:pt x="4293" y="1117"/>
                      <a:pt x="3888" y="1117"/>
                    </a:cubicBezTo>
                    <a:cubicBezTo>
                      <a:pt x="3696" y="1117"/>
                      <a:pt x="3502" y="1098"/>
                      <a:pt x="3312" y="1057"/>
                    </a:cubicBezTo>
                    <a:cubicBezTo>
                      <a:pt x="3048" y="994"/>
                      <a:pt x="2754" y="840"/>
                      <a:pt x="2490" y="706"/>
                    </a:cubicBezTo>
                    <a:cubicBezTo>
                      <a:pt x="2184" y="540"/>
                      <a:pt x="1872" y="446"/>
                      <a:pt x="1528" y="446"/>
                    </a:cubicBezTo>
                    <a:cubicBezTo>
                      <a:pt x="1482" y="446"/>
                      <a:pt x="1436" y="448"/>
                      <a:pt x="1389" y="451"/>
                    </a:cubicBezTo>
                    <a:cubicBezTo>
                      <a:pt x="914" y="489"/>
                      <a:pt x="438" y="677"/>
                      <a:pt x="1" y="908"/>
                    </a:cubicBezTo>
                    <a:cubicBezTo>
                      <a:pt x="245" y="1826"/>
                      <a:pt x="615" y="2685"/>
                      <a:pt x="1092" y="3464"/>
                    </a:cubicBezTo>
                    <a:cubicBezTo>
                      <a:pt x="1159" y="3450"/>
                      <a:pt x="1225" y="3435"/>
                      <a:pt x="1293" y="3426"/>
                    </a:cubicBezTo>
                    <a:cubicBezTo>
                      <a:pt x="1365" y="3417"/>
                      <a:pt x="1433" y="3412"/>
                      <a:pt x="1500" y="3406"/>
                    </a:cubicBezTo>
                    <a:cubicBezTo>
                      <a:pt x="1509" y="3406"/>
                      <a:pt x="1514" y="3406"/>
                      <a:pt x="1520" y="3402"/>
                    </a:cubicBezTo>
                    <a:cubicBezTo>
                      <a:pt x="1553" y="3406"/>
                      <a:pt x="1586" y="3406"/>
                      <a:pt x="1620" y="3406"/>
                    </a:cubicBezTo>
                    <a:cubicBezTo>
                      <a:pt x="1769" y="3406"/>
                      <a:pt x="1923" y="3421"/>
                      <a:pt x="2072" y="3441"/>
                    </a:cubicBezTo>
                    <a:cubicBezTo>
                      <a:pt x="2632" y="3509"/>
                      <a:pt x="3183" y="3633"/>
                      <a:pt x="3751" y="3633"/>
                    </a:cubicBezTo>
                    <a:cubicBezTo>
                      <a:pt x="3782" y="3633"/>
                      <a:pt x="3814" y="3633"/>
                      <a:pt x="3845" y="3632"/>
                    </a:cubicBezTo>
                    <a:cubicBezTo>
                      <a:pt x="4368" y="3618"/>
                      <a:pt x="4893" y="3493"/>
                      <a:pt x="5368" y="3272"/>
                    </a:cubicBezTo>
                    <a:cubicBezTo>
                      <a:pt x="6426" y="2782"/>
                      <a:pt x="7296" y="1826"/>
                      <a:pt x="7575" y="682"/>
                    </a:cubicBezTo>
                    <a:cubicBezTo>
                      <a:pt x="7627" y="480"/>
                      <a:pt x="7613" y="287"/>
                      <a:pt x="7449" y="139"/>
                    </a:cubicBezTo>
                    <a:cubicBezTo>
                      <a:pt x="7356" y="56"/>
                      <a:pt x="7224" y="1"/>
                      <a:pt x="7093"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5017;p76"/>
              <p:cNvSpPr/>
              <p:nvPr/>
            </p:nvSpPr>
            <p:spPr>
              <a:xfrm>
                <a:off x="1261004" y="463199"/>
                <a:ext cx="368116" cy="167119"/>
              </a:xfrm>
              <a:custGeom>
                <a:avLst/>
                <a:gdLst/>
                <a:ahLst/>
                <a:cxnLst/>
                <a:rect l="l" t="t" r="r" b="b"/>
                <a:pathLst>
                  <a:path w="15375" h="6980" extrusionOk="0">
                    <a:moveTo>
                      <a:pt x="13895" y="1"/>
                    </a:moveTo>
                    <a:cubicBezTo>
                      <a:pt x="13544" y="347"/>
                      <a:pt x="13265" y="750"/>
                      <a:pt x="12991" y="1163"/>
                    </a:cubicBezTo>
                    <a:cubicBezTo>
                      <a:pt x="12664" y="1658"/>
                      <a:pt x="12376" y="2177"/>
                      <a:pt x="12010" y="2649"/>
                    </a:cubicBezTo>
                    <a:cubicBezTo>
                      <a:pt x="11660" y="3110"/>
                      <a:pt x="11256" y="3514"/>
                      <a:pt x="10776" y="3849"/>
                    </a:cubicBezTo>
                    <a:cubicBezTo>
                      <a:pt x="9877" y="4484"/>
                      <a:pt x="8805" y="4772"/>
                      <a:pt x="7676" y="4878"/>
                    </a:cubicBezTo>
                    <a:cubicBezTo>
                      <a:pt x="7441" y="4899"/>
                      <a:pt x="7202" y="4909"/>
                      <a:pt x="6960" y="4909"/>
                    </a:cubicBezTo>
                    <a:cubicBezTo>
                      <a:pt x="6063" y="4909"/>
                      <a:pt x="5132" y="4773"/>
                      <a:pt x="4231" y="4581"/>
                    </a:cubicBezTo>
                    <a:cubicBezTo>
                      <a:pt x="3689" y="4464"/>
                      <a:pt x="3143" y="4360"/>
                      <a:pt x="2594" y="4360"/>
                    </a:cubicBezTo>
                    <a:cubicBezTo>
                      <a:pt x="2413" y="4360"/>
                      <a:pt x="2231" y="4371"/>
                      <a:pt x="2049" y="4397"/>
                    </a:cubicBezTo>
                    <a:cubicBezTo>
                      <a:pt x="1352" y="4494"/>
                      <a:pt x="703" y="4811"/>
                      <a:pt x="257" y="5364"/>
                    </a:cubicBezTo>
                    <a:cubicBezTo>
                      <a:pt x="0" y="5673"/>
                      <a:pt x="281" y="6150"/>
                      <a:pt x="655" y="6150"/>
                    </a:cubicBezTo>
                    <a:cubicBezTo>
                      <a:pt x="682" y="6150"/>
                      <a:pt x="709" y="6147"/>
                      <a:pt x="736" y="6142"/>
                    </a:cubicBezTo>
                    <a:cubicBezTo>
                      <a:pt x="1196" y="6054"/>
                      <a:pt x="1663" y="6007"/>
                      <a:pt x="2130" y="6007"/>
                    </a:cubicBezTo>
                    <a:cubicBezTo>
                      <a:pt x="2533" y="6007"/>
                      <a:pt x="2936" y="6042"/>
                      <a:pt x="3331" y="6118"/>
                    </a:cubicBezTo>
                    <a:cubicBezTo>
                      <a:pt x="4216" y="6291"/>
                      <a:pt x="5052" y="6657"/>
                      <a:pt x="5937" y="6839"/>
                    </a:cubicBezTo>
                    <a:cubicBezTo>
                      <a:pt x="6418" y="6936"/>
                      <a:pt x="6903" y="6980"/>
                      <a:pt x="7389" y="6980"/>
                    </a:cubicBezTo>
                    <a:cubicBezTo>
                      <a:pt x="8660" y="6980"/>
                      <a:pt x="9932" y="6678"/>
                      <a:pt x="11117" y="6233"/>
                    </a:cubicBezTo>
                    <a:cubicBezTo>
                      <a:pt x="11939" y="5925"/>
                      <a:pt x="12727" y="5541"/>
                      <a:pt x="13496" y="5123"/>
                    </a:cubicBezTo>
                    <a:cubicBezTo>
                      <a:pt x="14135" y="4772"/>
                      <a:pt x="14794" y="4412"/>
                      <a:pt x="15375" y="3965"/>
                    </a:cubicBezTo>
                    <a:cubicBezTo>
                      <a:pt x="15366" y="3902"/>
                      <a:pt x="15355" y="3845"/>
                      <a:pt x="15346" y="3782"/>
                    </a:cubicBezTo>
                    <a:cubicBezTo>
                      <a:pt x="15120" y="2389"/>
                      <a:pt x="14616" y="1110"/>
                      <a:pt x="13895"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5018;p76"/>
              <p:cNvSpPr/>
              <p:nvPr/>
            </p:nvSpPr>
            <p:spPr>
              <a:xfrm>
                <a:off x="1181275" y="415888"/>
                <a:ext cx="204756" cy="82626"/>
              </a:xfrm>
              <a:custGeom>
                <a:avLst/>
                <a:gdLst/>
                <a:ahLst/>
                <a:cxnLst/>
                <a:rect l="l" t="t" r="r" b="b"/>
                <a:pathLst>
                  <a:path w="8552" h="3451" extrusionOk="0">
                    <a:moveTo>
                      <a:pt x="2265" y="1"/>
                    </a:moveTo>
                    <a:cubicBezTo>
                      <a:pt x="1322" y="857"/>
                      <a:pt x="554" y="1885"/>
                      <a:pt x="1" y="3028"/>
                    </a:cubicBezTo>
                    <a:cubicBezTo>
                      <a:pt x="54" y="3004"/>
                      <a:pt x="107" y="2986"/>
                      <a:pt x="165" y="2966"/>
                    </a:cubicBezTo>
                    <a:cubicBezTo>
                      <a:pt x="449" y="2871"/>
                      <a:pt x="734" y="2830"/>
                      <a:pt x="1021" y="2830"/>
                    </a:cubicBezTo>
                    <a:cubicBezTo>
                      <a:pt x="1401" y="2830"/>
                      <a:pt x="1784" y="2902"/>
                      <a:pt x="2174" y="3015"/>
                    </a:cubicBezTo>
                    <a:cubicBezTo>
                      <a:pt x="2577" y="3130"/>
                      <a:pt x="2976" y="3259"/>
                      <a:pt x="3389" y="3356"/>
                    </a:cubicBezTo>
                    <a:cubicBezTo>
                      <a:pt x="3699" y="3423"/>
                      <a:pt x="4011" y="3451"/>
                      <a:pt x="4327" y="3451"/>
                    </a:cubicBezTo>
                    <a:cubicBezTo>
                      <a:pt x="4394" y="3451"/>
                      <a:pt x="4461" y="3450"/>
                      <a:pt x="4528" y="3447"/>
                    </a:cubicBezTo>
                    <a:cubicBezTo>
                      <a:pt x="5235" y="3418"/>
                      <a:pt x="5946" y="3212"/>
                      <a:pt x="6556" y="2866"/>
                    </a:cubicBezTo>
                    <a:cubicBezTo>
                      <a:pt x="7277" y="2456"/>
                      <a:pt x="7854" y="1895"/>
                      <a:pt x="8300" y="1193"/>
                    </a:cubicBezTo>
                    <a:cubicBezTo>
                      <a:pt x="8551" y="796"/>
                      <a:pt x="8283" y="300"/>
                      <a:pt x="7827" y="300"/>
                    </a:cubicBezTo>
                    <a:cubicBezTo>
                      <a:pt x="7803" y="300"/>
                      <a:pt x="7778" y="301"/>
                      <a:pt x="7752" y="304"/>
                    </a:cubicBezTo>
                    <a:cubicBezTo>
                      <a:pt x="7282" y="362"/>
                      <a:pt x="6821" y="544"/>
                      <a:pt x="6373" y="708"/>
                    </a:cubicBezTo>
                    <a:cubicBezTo>
                      <a:pt x="6186" y="775"/>
                      <a:pt x="5994" y="847"/>
                      <a:pt x="5796" y="914"/>
                    </a:cubicBezTo>
                    <a:cubicBezTo>
                      <a:pt x="5749" y="928"/>
                      <a:pt x="5705" y="948"/>
                      <a:pt x="5658" y="963"/>
                    </a:cubicBezTo>
                    <a:cubicBezTo>
                      <a:pt x="5643" y="967"/>
                      <a:pt x="5634" y="967"/>
                      <a:pt x="5629" y="967"/>
                    </a:cubicBezTo>
                    <a:cubicBezTo>
                      <a:pt x="5623" y="972"/>
                      <a:pt x="5614" y="972"/>
                      <a:pt x="5600" y="977"/>
                    </a:cubicBezTo>
                    <a:cubicBezTo>
                      <a:pt x="5490" y="1005"/>
                      <a:pt x="5374" y="1034"/>
                      <a:pt x="5259" y="1059"/>
                    </a:cubicBezTo>
                    <a:cubicBezTo>
                      <a:pt x="5162" y="1078"/>
                      <a:pt x="5066" y="1092"/>
                      <a:pt x="4971" y="1101"/>
                    </a:cubicBezTo>
                    <a:cubicBezTo>
                      <a:pt x="4966" y="1101"/>
                      <a:pt x="4864" y="1107"/>
                      <a:pt x="4855" y="1107"/>
                    </a:cubicBezTo>
                    <a:lnTo>
                      <a:pt x="4778" y="1107"/>
                    </a:lnTo>
                    <a:cubicBezTo>
                      <a:pt x="4678" y="1101"/>
                      <a:pt x="4585" y="1087"/>
                      <a:pt x="4485" y="1072"/>
                    </a:cubicBezTo>
                    <a:cubicBezTo>
                      <a:pt x="4470" y="1072"/>
                      <a:pt x="4461" y="1072"/>
                      <a:pt x="4452" y="1068"/>
                    </a:cubicBezTo>
                    <a:cubicBezTo>
                      <a:pt x="4441" y="1068"/>
                      <a:pt x="4432" y="1063"/>
                      <a:pt x="4418" y="1059"/>
                    </a:cubicBezTo>
                    <a:cubicBezTo>
                      <a:pt x="4370" y="1044"/>
                      <a:pt x="4321" y="1030"/>
                      <a:pt x="4274" y="1010"/>
                    </a:cubicBezTo>
                    <a:cubicBezTo>
                      <a:pt x="4192" y="977"/>
                      <a:pt x="4115" y="943"/>
                      <a:pt x="4038" y="905"/>
                    </a:cubicBezTo>
                    <a:cubicBezTo>
                      <a:pt x="4028" y="905"/>
                      <a:pt x="3966" y="871"/>
                      <a:pt x="3946" y="861"/>
                    </a:cubicBezTo>
                    <a:cubicBezTo>
                      <a:pt x="3922" y="847"/>
                      <a:pt x="3899" y="832"/>
                      <a:pt x="3870" y="819"/>
                    </a:cubicBezTo>
                    <a:cubicBezTo>
                      <a:pt x="3706" y="722"/>
                      <a:pt x="3543" y="617"/>
                      <a:pt x="3385" y="520"/>
                    </a:cubicBezTo>
                    <a:cubicBezTo>
                      <a:pt x="3043" y="309"/>
                      <a:pt x="2693" y="107"/>
                      <a:pt x="2303" y="11"/>
                    </a:cubicBezTo>
                    <a:cubicBezTo>
                      <a:pt x="2289" y="5"/>
                      <a:pt x="2279" y="1"/>
                      <a:pt x="2265"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5019;p76"/>
              <p:cNvSpPr/>
              <p:nvPr/>
            </p:nvSpPr>
            <p:spPr>
              <a:xfrm>
                <a:off x="1278793" y="609559"/>
                <a:ext cx="352074" cy="169752"/>
              </a:xfrm>
              <a:custGeom>
                <a:avLst/>
                <a:gdLst/>
                <a:ahLst/>
                <a:cxnLst/>
                <a:rect l="l" t="t" r="r" b="b"/>
                <a:pathLst>
                  <a:path w="14705" h="7090" extrusionOk="0">
                    <a:moveTo>
                      <a:pt x="14704" y="0"/>
                    </a:moveTo>
                    <a:lnTo>
                      <a:pt x="14704" y="0"/>
                    </a:lnTo>
                    <a:cubicBezTo>
                      <a:pt x="14574" y="25"/>
                      <a:pt x="14450" y="92"/>
                      <a:pt x="14363" y="183"/>
                    </a:cubicBezTo>
                    <a:cubicBezTo>
                      <a:pt x="12484" y="371"/>
                      <a:pt x="10763" y="1476"/>
                      <a:pt x="9226" y="2533"/>
                    </a:cubicBezTo>
                    <a:cubicBezTo>
                      <a:pt x="8250" y="3201"/>
                      <a:pt x="7288" y="3835"/>
                      <a:pt x="6164" y="4253"/>
                    </a:cubicBezTo>
                    <a:cubicBezTo>
                      <a:pt x="6106" y="4277"/>
                      <a:pt x="6048" y="4297"/>
                      <a:pt x="5986" y="4315"/>
                    </a:cubicBezTo>
                    <a:cubicBezTo>
                      <a:pt x="5968" y="4326"/>
                      <a:pt x="5857" y="4359"/>
                      <a:pt x="5852" y="4359"/>
                    </a:cubicBezTo>
                    <a:cubicBezTo>
                      <a:pt x="5717" y="4402"/>
                      <a:pt x="5578" y="4436"/>
                      <a:pt x="5443" y="4465"/>
                    </a:cubicBezTo>
                    <a:cubicBezTo>
                      <a:pt x="5155" y="4527"/>
                      <a:pt x="4866" y="4565"/>
                      <a:pt x="4573" y="4585"/>
                    </a:cubicBezTo>
                    <a:lnTo>
                      <a:pt x="4440" y="4585"/>
                    </a:lnTo>
                    <a:cubicBezTo>
                      <a:pt x="4362" y="4585"/>
                      <a:pt x="4285" y="4585"/>
                      <a:pt x="4213" y="4580"/>
                    </a:cubicBezTo>
                    <a:cubicBezTo>
                      <a:pt x="4059" y="4575"/>
                      <a:pt x="3906" y="4565"/>
                      <a:pt x="3757" y="4552"/>
                    </a:cubicBezTo>
                    <a:cubicBezTo>
                      <a:pt x="3453" y="4527"/>
                      <a:pt x="3151" y="4503"/>
                      <a:pt x="2848" y="4499"/>
                    </a:cubicBezTo>
                    <a:cubicBezTo>
                      <a:pt x="2162" y="4499"/>
                      <a:pt x="1532" y="4618"/>
                      <a:pt x="951" y="4993"/>
                    </a:cubicBezTo>
                    <a:cubicBezTo>
                      <a:pt x="455" y="5320"/>
                      <a:pt x="95" y="5843"/>
                      <a:pt x="33" y="6440"/>
                    </a:cubicBezTo>
                    <a:cubicBezTo>
                      <a:pt x="1" y="6787"/>
                      <a:pt x="313" y="7089"/>
                      <a:pt x="632" y="7089"/>
                    </a:cubicBezTo>
                    <a:cubicBezTo>
                      <a:pt x="751" y="7089"/>
                      <a:pt x="871" y="7047"/>
                      <a:pt x="974" y="6949"/>
                    </a:cubicBezTo>
                    <a:cubicBezTo>
                      <a:pt x="1215" y="6723"/>
                      <a:pt x="1330" y="6646"/>
                      <a:pt x="1614" y="6522"/>
                    </a:cubicBezTo>
                    <a:cubicBezTo>
                      <a:pt x="1666" y="6497"/>
                      <a:pt x="1719" y="6473"/>
                      <a:pt x="1772" y="6455"/>
                    </a:cubicBezTo>
                    <a:cubicBezTo>
                      <a:pt x="1805" y="6440"/>
                      <a:pt x="1844" y="6426"/>
                      <a:pt x="1883" y="6411"/>
                    </a:cubicBezTo>
                    <a:cubicBezTo>
                      <a:pt x="1887" y="6411"/>
                      <a:pt x="1911" y="6402"/>
                      <a:pt x="1925" y="6402"/>
                    </a:cubicBezTo>
                    <a:cubicBezTo>
                      <a:pt x="2056" y="6362"/>
                      <a:pt x="2190" y="6329"/>
                      <a:pt x="2329" y="6305"/>
                    </a:cubicBezTo>
                    <a:cubicBezTo>
                      <a:pt x="2464" y="6282"/>
                      <a:pt x="2599" y="6267"/>
                      <a:pt x="2733" y="6257"/>
                    </a:cubicBezTo>
                    <a:cubicBezTo>
                      <a:pt x="2790" y="6253"/>
                      <a:pt x="2843" y="6247"/>
                      <a:pt x="2896" y="6242"/>
                    </a:cubicBezTo>
                    <a:lnTo>
                      <a:pt x="3103" y="6242"/>
                    </a:lnTo>
                    <a:cubicBezTo>
                      <a:pt x="3440" y="6247"/>
                      <a:pt x="3776" y="6276"/>
                      <a:pt x="4112" y="6310"/>
                    </a:cubicBezTo>
                    <a:cubicBezTo>
                      <a:pt x="4733" y="6382"/>
                      <a:pt x="5352" y="6488"/>
                      <a:pt x="5982" y="6517"/>
                    </a:cubicBezTo>
                    <a:cubicBezTo>
                      <a:pt x="6185" y="6526"/>
                      <a:pt x="6388" y="6531"/>
                      <a:pt x="6591" y="6531"/>
                    </a:cubicBezTo>
                    <a:cubicBezTo>
                      <a:pt x="7003" y="6531"/>
                      <a:pt x="7415" y="6512"/>
                      <a:pt x="7827" y="6473"/>
                    </a:cubicBezTo>
                    <a:cubicBezTo>
                      <a:pt x="9682" y="6291"/>
                      <a:pt x="11504" y="5670"/>
                      <a:pt x="13099" y="4690"/>
                    </a:cubicBezTo>
                    <a:cubicBezTo>
                      <a:pt x="14007" y="3312"/>
                      <a:pt x="14574" y="1702"/>
                      <a:pt x="14704" y="0"/>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5020;p76"/>
              <p:cNvSpPr/>
              <p:nvPr/>
            </p:nvSpPr>
            <p:spPr>
              <a:xfrm>
                <a:off x="1624619" y="637380"/>
                <a:ext cx="958" cy="1077"/>
              </a:xfrm>
              <a:custGeom>
                <a:avLst/>
                <a:gdLst/>
                <a:ahLst/>
                <a:cxnLst/>
                <a:rect l="l" t="t" r="r" b="b"/>
                <a:pathLst>
                  <a:path w="40" h="45" extrusionOk="0">
                    <a:moveTo>
                      <a:pt x="1" y="1"/>
                    </a:moveTo>
                    <a:cubicBezTo>
                      <a:pt x="24" y="30"/>
                      <a:pt x="34" y="45"/>
                      <a:pt x="39" y="45"/>
                    </a:cubicBezTo>
                    <a:cubicBezTo>
                      <a:pt x="30" y="30"/>
                      <a:pt x="15" y="16"/>
                      <a:pt x="6"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5021;p76"/>
              <p:cNvSpPr/>
              <p:nvPr/>
            </p:nvSpPr>
            <p:spPr>
              <a:xfrm>
                <a:off x="1306590" y="354596"/>
                <a:ext cx="138795" cy="47478"/>
              </a:xfrm>
              <a:custGeom>
                <a:avLst/>
                <a:gdLst/>
                <a:ahLst/>
                <a:cxnLst/>
                <a:rect l="l" t="t" r="r" b="b"/>
                <a:pathLst>
                  <a:path w="5797" h="1983" extrusionOk="0">
                    <a:moveTo>
                      <a:pt x="3688" y="0"/>
                    </a:moveTo>
                    <a:cubicBezTo>
                      <a:pt x="3488" y="0"/>
                      <a:pt x="3287" y="6"/>
                      <a:pt x="3086" y="19"/>
                    </a:cubicBezTo>
                    <a:cubicBezTo>
                      <a:pt x="3081" y="23"/>
                      <a:pt x="3077" y="34"/>
                      <a:pt x="3071" y="38"/>
                    </a:cubicBezTo>
                    <a:cubicBezTo>
                      <a:pt x="2250" y="456"/>
                      <a:pt x="1327" y="662"/>
                      <a:pt x="404" y="702"/>
                    </a:cubicBezTo>
                    <a:cubicBezTo>
                      <a:pt x="207" y="706"/>
                      <a:pt x="43" y="917"/>
                      <a:pt x="25" y="1101"/>
                    </a:cubicBezTo>
                    <a:cubicBezTo>
                      <a:pt x="1" y="1307"/>
                      <a:pt x="125" y="1489"/>
                      <a:pt x="313" y="1571"/>
                    </a:cubicBezTo>
                    <a:cubicBezTo>
                      <a:pt x="926" y="1848"/>
                      <a:pt x="1598" y="1983"/>
                      <a:pt x="2271" y="1983"/>
                    </a:cubicBezTo>
                    <a:cubicBezTo>
                      <a:pt x="2964" y="1983"/>
                      <a:pt x="3658" y="1840"/>
                      <a:pt x="4292" y="1562"/>
                    </a:cubicBezTo>
                    <a:cubicBezTo>
                      <a:pt x="4907" y="1288"/>
                      <a:pt x="5522" y="893"/>
                      <a:pt x="5792" y="250"/>
                    </a:cubicBezTo>
                    <a:cubicBezTo>
                      <a:pt x="5792" y="245"/>
                      <a:pt x="5796" y="236"/>
                      <a:pt x="5796" y="230"/>
                    </a:cubicBezTo>
                    <a:cubicBezTo>
                      <a:pt x="5116" y="80"/>
                      <a:pt x="4408" y="0"/>
                      <a:pt x="3688" y="0"/>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5022;p76"/>
              <p:cNvSpPr/>
              <p:nvPr/>
            </p:nvSpPr>
            <p:spPr>
              <a:xfrm>
                <a:off x="1323637" y="794132"/>
                <a:ext cx="136831" cy="34429"/>
              </a:xfrm>
              <a:custGeom>
                <a:avLst/>
                <a:gdLst/>
                <a:ahLst/>
                <a:cxnLst/>
                <a:rect l="l" t="t" r="r" b="b"/>
                <a:pathLst>
                  <a:path w="5715" h="1438" extrusionOk="0">
                    <a:moveTo>
                      <a:pt x="2254" y="0"/>
                    </a:moveTo>
                    <a:cubicBezTo>
                      <a:pt x="1994" y="0"/>
                      <a:pt x="1734" y="28"/>
                      <a:pt x="1480" y="95"/>
                    </a:cubicBezTo>
                    <a:cubicBezTo>
                      <a:pt x="899" y="250"/>
                      <a:pt x="398" y="538"/>
                      <a:pt x="0" y="984"/>
                    </a:cubicBezTo>
                    <a:cubicBezTo>
                      <a:pt x="941" y="1280"/>
                      <a:pt x="1937" y="1437"/>
                      <a:pt x="2959" y="1437"/>
                    </a:cubicBezTo>
                    <a:cubicBezTo>
                      <a:pt x="3481" y="1437"/>
                      <a:pt x="4010" y="1396"/>
                      <a:pt x="4541" y="1312"/>
                    </a:cubicBezTo>
                    <a:cubicBezTo>
                      <a:pt x="4945" y="1244"/>
                      <a:pt x="5335" y="1157"/>
                      <a:pt x="5714" y="1047"/>
                    </a:cubicBezTo>
                    <a:cubicBezTo>
                      <a:pt x="4983" y="725"/>
                      <a:pt x="4268" y="370"/>
                      <a:pt x="3489" y="172"/>
                    </a:cubicBezTo>
                    <a:cubicBezTo>
                      <a:pt x="3087" y="72"/>
                      <a:pt x="2669" y="0"/>
                      <a:pt x="2254" y="0"/>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5023;p76"/>
              <p:cNvSpPr/>
              <p:nvPr/>
            </p:nvSpPr>
            <p:spPr>
              <a:xfrm>
                <a:off x="1017916" y="394436"/>
                <a:ext cx="757349" cy="420287"/>
              </a:xfrm>
              <a:custGeom>
                <a:avLst/>
                <a:gdLst/>
                <a:ahLst/>
                <a:cxnLst/>
                <a:rect l="l" t="t" r="r" b="b"/>
                <a:pathLst>
                  <a:path w="31632" h="17554" extrusionOk="0">
                    <a:moveTo>
                      <a:pt x="29820" y="1"/>
                    </a:moveTo>
                    <a:cubicBezTo>
                      <a:pt x="28297" y="1"/>
                      <a:pt x="25652" y="931"/>
                      <a:pt x="23389" y="1859"/>
                    </a:cubicBezTo>
                    <a:lnTo>
                      <a:pt x="23567" y="2291"/>
                    </a:lnTo>
                    <a:cubicBezTo>
                      <a:pt x="27022" y="875"/>
                      <a:pt x="28920" y="460"/>
                      <a:pt x="29849" y="460"/>
                    </a:cubicBezTo>
                    <a:cubicBezTo>
                      <a:pt x="30288" y="460"/>
                      <a:pt x="30511" y="553"/>
                      <a:pt x="30578" y="677"/>
                    </a:cubicBezTo>
                    <a:cubicBezTo>
                      <a:pt x="30791" y="1065"/>
                      <a:pt x="29911" y="2598"/>
                      <a:pt x="25249" y="5861"/>
                    </a:cubicBezTo>
                    <a:cubicBezTo>
                      <a:pt x="24528" y="6366"/>
                      <a:pt x="23755" y="6885"/>
                      <a:pt x="22942" y="7409"/>
                    </a:cubicBezTo>
                    <a:cubicBezTo>
                      <a:pt x="21092" y="8596"/>
                      <a:pt x="19093" y="9782"/>
                      <a:pt x="17002" y="10931"/>
                    </a:cubicBezTo>
                    <a:cubicBezTo>
                      <a:pt x="16720" y="11086"/>
                      <a:pt x="16440" y="11234"/>
                      <a:pt x="16161" y="11388"/>
                    </a:cubicBezTo>
                    <a:cubicBezTo>
                      <a:pt x="13552" y="12791"/>
                      <a:pt x="10953" y="14050"/>
                      <a:pt x="8646" y="15021"/>
                    </a:cubicBezTo>
                    <a:cubicBezTo>
                      <a:pt x="5127" y="16507"/>
                      <a:pt x="2848" y="17095"/>
                      <a:pt x="1768" y="17095"/>
                    </a:cubicBezTo>
                    <a:cubicBezTo>
                      <a:pt x="1374" y="17095"/>
                      <a:pt x="1140" y="17017"/>
                      <a:pt x="1063" y="16876"/>
                    </a:cubicBezTo>
                    <a:cubicBezTo>
                      <a:pt x="841" y="16482"/>
                      <a:pt x="1744" y="14925"/>
                      <a:pt x="6497" y="11614"/>
                    </a:cubicBezTo>
                    <a:lnTo>
                      <a:pt x="6229" y="11230"/>
                    </a:lnTo>
                    <a:cubicBezTo>
                      <a:pt x="3326" y="13253"/>
                      <a:pt x="0" y="15915"/>
                      <a:pt x="649" y="17102"/>
                    </a:cubicBezTo>
                    <a:cubicBezTo>
                      <a:pt x="826" y="17419"/>
                      <a:pt x="1240" y="17554"/>
                      <a:pt x="1822" y="17554"/>
                    </a:cubicBezTo>
                    <a:cubicBezTo>
                      <a:pt x="3446" y="17554"/>
                      <a:pt x="6349" y="16496"/>
                      <a:pt x="8828" y="15453"/>
                    </a:cubicBezTo>
                    <a:cubicBezTo>
                      <a:pt x="11144" y="14473"/>
                      <a:pt x="13759" y="13209"/>
                      <a:pt x="16387" y="11796"/>
                    </a:cubicBezTo>
                    <a:cubicBezTo>
                      <a:pt x="16667" y="11647"/>
                      <a:pt x="16944" y="11494"/>
                      <a:pt x="17228" y="11339"/>
                    </a:cubicBezTo>
                    <a:cubicBezTo>
                      <a:pt x="19328" y="10186"/>
                      <a:pt x="21338" y="8995"/>
                      <a:pt x="23197" y="7799"/>
                    </a:cubicBezTo>
                    <a:cubicBezTo>
                      <a:pt x="24015" y="7274"/>
                      <a:pt x="24793" y="6750"/>
                      <a:pt x="25519" y="6246"/>
                    </a:cubicBezTo>
                    <a:cubicBezTo>
                      <a:pt x="28369" y="4252"/>
                      <a:pt x="31631" y="1622"/>
                      <a:pt x="30987" y="451"/>
                    </a:cubicBezTo>
                    <a:cubicBezTo>
                      <a:pt x="30813" y="134"/>
                      <a:pt x="30397" y="1"/>
                      <a:pt x="29820"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5024;p76"/>
              <p:cNvSpPr/>
              <p:nvPr/>
            </p:nvSpPr>
            <p:spPr>
              <a:xfrm>
                <a:off x="983390" y="501722"/>
                <a:ext cx="826615" cy="205786"/>
              </a:xfrm>
              <a:custGeom>
                <a:avLst/>
                <a:gdLst/>
                <a:ahLst/>
                <a:cxnLst/>
                <a:rect l="l" t="t" r="r" b="b"/>
                <a:pathLst>
                  <a:path w="34525" h="8595" extrusionOk="0">
                    <a:moveTo>
                      <a:pt x="4834" y="0"/>
                    </a:moveTo>
                    <a:cubicBezTo>
                      <a:pt x="2460" y="0"/>
                      <a:pt x="406" y="270"/>
                      <a:pt x="241" y="1178"/>
                    </a:cubicBezTo>
                    <a:cubicBezTo>
                      <a:pt x="1" y="2495"/>
                      <a:pt x="3927" y="3957"/>
                      <a:pt x="7257" y="4951"/>
                    </a:cubicBezTo>
                    <a:cubicBezTo>
                      <a:pt x="8093" y="5201"/>
                      <a:pt x="9002" y="5451"/>
                      <a:pt x="9948" y="5696"/>
                    </a:cubicBezTo>
                    <a:cubicBezTo>
                      <a:pt x="12087" y="6244"/>
                      <a:pt x="14369" y="6738"/>
                      <a:pt x="16734" y="7171"/>
                    </a:cubicBezTo>
                    <a:cubicBezTo>
                      <a:pt x="17046" y="7229"/>
                      <a:pt x="17363" y="7286"/>
                      <a:pt x="17676" y="7339"/>
                    </a:cubicBezTo>
                    <a:cubicBezTo>
                      <a:pt x="20617" y="7854"/>
                      <a:pt x="23496" y="8229"/>
                      <a:pt x="25999" y="8426"/>
                    </a:cubicBezTo>
                    <a:cubicBezTo>
                      <a:pt x="27220" y="8522"/>
                      <a:pt x="28527" y="8594"/>
                      <a:pt x="29729" y="8594"/>
                    </a:cubicBezTo>
                    <a:cubicBezTo>
                      <a:pt x="32117" y="8594"/>
                      <a:pt x="34116" y="8315"/>
                      <a:pt x="34280" y="7417"/>
                    </a:cubicBezTo>
                    <a:cubicBezTo>
                      <a:pt x="34524" y="6080"/>
                      <a:pt x="30531" y="4605"/>
                      <a:pt x="27134" y="3600"/>
                    </a:cubicBezTo>
                    <a:lnTo>
                      <a:pt x="27003" y="4048"/>
                    </a:lnTo>
                    <a:cubicBezTo>
                      <a:pt x="32559" y="5691"/>
                      <a:pt x="33899" y="6883"/>
                      <a:pt x="33818" y="7330"/>
                    </a:cubicBezTo>
                    <a:cubicBezTo>
                      <a:pt x="33741" y="7762"/>
                      <a:pt x="32393" y="8117"/>
                      <a:pt x="29643" y="8117"/>
                    </a:cubicBezTo>
                    <a:cubicBezTo>
                      <a:pt x="28633" y="8117"/>
                      <a:pt x="27433" y="8070"/>
                      <a:pt x="26038" y="7960"/>
                    </a:cubicBezTo>
                    <a:cubicBezTo>
                      <a:pt x="23548" y="7763"/>
                      <a:pt x="20684" y="7392"/>
                      <a:pt x="17758" y="6878"/>
                    </a:cubicBezTo>
                    <a:cubicBezTo>
                      <a:pt x="17445" y="6825"/>
                      <a:pt x="17133" y="6772"/>
                      <a:pt x="16816" y="6714"/>
                    </a:cubicBezTo>
                    <a:cubicBezTo>
                      <a:pt x="14465" y="6282"/>
                      <a:pt x="12193" y="5787"/>
                      <a:pt x="10064" y="5244"/>
                    </a:cubicBezTo>
                    <a:cubicBezTo>
                      <a:pt x="9122" y="4999"/>
                      <a:pt x="8223" y="4754"/>
                      <a:pt x="7391" y="4504"/>
                    </a:cubicBezTo>
                    <a:cubicBezTo>
                      <a:pt x="1942" y="2875"/>
                      <a:pt x="620" y="1697"/>
                      <a:pt x="702" y="1260"/>
                    </a:cubicBezTo>
                    <a:cubicBezTo>
                      <a:pt x="763" y="924"/>
                      <a:pt x="1760" y="468"/>
                      <a:pt x="4836" y="468"/>
                    </a:cubicBezTo>
                    <a:cubicBezTo>
                      <a:pt x="5680" y="468"/>
                      <a:pt x="6681" y="502"/>
                      <a:pt x="7862" y="583"/>
                    </a:cubicBezTo>
                    <a:lnTo>
                      <a:pt x="7897" y="117"/>
                    </a:lnTo>
                    <a:cubicBezTo>
                      <a:pt x="6897" y="48"/>
                      <a:pt x="5837" y="0"/>
                      <a:pt x="4834" y="0"/>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5025;p76"/>
              <p:cNvSpPr/>
              <p:nvPr/>
            </p:nvSpPr>
            <p:spPr>
              <a:xfrm>
                <a:off x="1017556" y="527029"/>
                <a:ext cx="133503" cy="124190"/>
              </a:xfrm>
              <a:custGeom>
                <a:avLst/>
                <a:gdLst/>
                <a:ahLst/>
                <a:cxnLst/>
                <a:rect l="l" t="t" r="r" b="b"/>
                <a:pathLst>
                  <a:path w="5576" h="5187" extrusionOk="0">
                    <a:moveTo>
                      <a:pt x="2795" y="0"/>
                    </a:moveTo>
                    <a:cubicBezTo>
                      <a:pt x="2656" y="0"/>
                      <a:pt x="2516" y="12"/>
                      <a:pt x="2375" y="35"/>
                    </a:cubicBezTo>
                    <a:cubicBezTo>
                      <a:pt x="962" y="261"/>
                      <a:pt x="0" y="1592"/>
                      <a:pt x="227" y="3005"/>
                    </a:cubicBezTo>
                    <a:cubicBezTo>
                      <a:pt x="435" y="4279"/>
                      <a:pt x="1538" y="5186"/>
                      <a:pt x="2788" y="5186"/>
                    </a:cubicBezTo>
                    <a:cubicBezTo>
                      <a:pt x="2925" y="5186"/>
                      <a:pt x="3062" y="5175"/>
                      <a:pt x="3201" y="5153"/>
                    </a:cubicBezTo>
                    <a:cubicBezTo>
                      <a:pt x="4614" y="4923"/>
                      <a:pt x="5576" y="3592"/>
                      <a:pt x="5345" y="2179"/>
                    </a:cubicBezTo>
                    <a:cubicBezTo>
                      <a:pt x="5142" y="907"/>
                      <a:pt x="4043" y="0"/>
                      <a:pt x="2795" y="0"/>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5026;p76"/>
              <p:cNvSpPr/>
              <p:nvPr/>
            </p:nvSpPr>
            <p:spPr>
              <a:xfrm>
                <a:off x="1660867" y="653757"/>
                <a:ext cx="109681" cy="101899"/>
              </a:xfrm>
              <a:custGeom>
                <a:avLst/>
                <a:gdLst/>
                <a:ahLst/>
                <a:cxnLst/>
                <a:rect l="l" t="t" r="r" b="b"/>
                <a:pathLst>
                  <a:path w="4581" h="4256" extrusionOk="0">
                    <a:moveTo>
                      <a:pt x="2295" y="1"/>
                    </a:moveTo>
                    <a:cubicBezTo>
                      <a:pt x="2182" y="1"/>
                      <a:pt x="2067" y="10"/>
                      <a:pt x="1952" y="29"/>
                    </a:cubicBezTo>
                    <a:cubicBezTo>
                      <a:pt x="794" y="215"/>
                      <a:pt x="0" y="1307"/>
                      <a:pt x="188" y="2469"/>
                    </a:cubicBezTo>
                    <a:cubicBezTo>
                      <a:pt x="361" y="3513"/>
                      <a:pt x="1263" y="4256"/>
                      <a:pt x="2290" y="4256"/>
                    </a:cubicBezTo>
                    <a:cubicBezTo>
                      <a:pt x="2403" y="4256"/>
                      <a:pt x="2518" y="4247"/>
                      <a:pt x="2633" y="4228"/>
                    </a:cubicBezTo>
                    <a:cubicBezTo>
                      <a:pt x="3792" y="4041"/>
                      <a:pt x="4580" y="2950"/>
                      <a:pt x="4392" y="1787"/>
                    </a:cubicBezTo>
                    <a:cubicBezTo>
                      <a:pt x="4224" y="744"/>
                      <a:pt x="3322" y="1"/>
                      <a:pt x="2295" y="1"/>
                    </a:cubicBezTo>
                    <a:close/>
                  </a:path>
                </a:pathLst>
              </a:custGeom>
              <a:noFill/>
              <a:ln w="38100" cap="flat" cmpd="sng">
                <a:solidFill>
                  <a:schemeClr val="accent5"/>
                </a:solidFill>
                <a:prstDash val="solid"/>
                <a:round/>
                <a:headEnd type="none" w="sm" len="sm"/>
                <a:tailEnd type="none" w="sm" len="sm"/>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3" name="Google Shape;5027;p76"/>
            <p:cNvSpPr/>
            <p:nvPr/>
          </p:nvSpPr>
          <p:spPr>
            <a:xfrm>
              <a:off x="1110378" y="454158"/>
              <a:ext cx="479473" cy="473966"/>
            </a:xfrm>
            <a:custGeom>
              <a:avLst/>
              <a:gdLst/>
              <a:ahLst/>
              <a:cxnLst/>
              <a:rect l="l" t="t" r="r" b="b"/>
              <a:pathLst>
                <a:path w="20026" h="19796" extrusionOk="0">
                  <a:moveTo>
                    <a:pt x="10118" y="0"/>
                  </a:moveTo>
                  <a:cubicBezTo>
                    <a:pt x="9918" y="0"/>
                    <a:pt x="9717" y="6"/>
                    <a:pt x="9516" y="19"/>
                  </a:cubicBezTo>
                  <a:cubicBezTo>
                    <a:pt x="9190" y="38"/>
                    <a:pt x="8857" y="77"/>
                    <a:pt x="8526" y="130"/>
                  </a:cubicBezTo>
                  <a:cubicBezTo>
                    <a:pt x="6566" y="447"/>
                    <a:pt x="4830" y="1321"/>
                    <a:pt x="3461" y="2561"/>
                  </a:cubicBezTo>
                  <a:cubicBezTo>
                    <a:pt x="2518" y="3417"/>
                    <a:pt x="1750" y="4445"/>
                    <a:pt x="1197" y="5588"/>
                  </a:cubicBezTo>
                  <a:cubicBezTo>
                    <a:pt x="337" y="7352"/>
                    <a:pt x="1" y="9390"/>
                    <a:pt x="337" y="11481"/>
                  </a:cubicBezTo>
                  <a:cubicBezTo>
                    <a:pt x="389" y="11817"/>
                    <a:pt x="462" y="12144"/>
                    <a:pt x="549" y="12466"/>
                  </a:cubicBezTo>
                  <a:cubicBezTo>
                    <a:pt x="793" y="13384"/>
                    <a:pt x="1163" y="14243"/>
                    <a:pt x="1640" y="15022"/>
                  </a:cubicBezTo>
                  <a:cubicBezTo>
                    <a:pt x="2889" y="17089"/>
                    <a:pt x="4854" y="18621"/>
                    <a:pt x="7142" y="19342"/>
                  </a:cubicBezTo>
                  <a:cubicBezTo>
                    <a:pt x="8083" y="19638"/>
                    <a:pt x="9079" y="19795"/>
                    <a:pt x="10101" y="19795"/>
                  </a:cubicBezTo>
                  <a:cubicBezTo>
                    <a:pt x="10623" y="19795"/>
                    <a:pt x="11152" y="19754"/>
                    <a:pt x="11683" y="19670"/>
                  </a:cubicBezTo>
                  <a:cubicBezTo>
                    <a:pt x="12087" y="19602"/>
                    <a:pt x="12477" y="19515"/>
                    <a:pt x="12856" y="19405"/>
                  </a:cubicBezTo>
                  <a:cubicBezTo>
                    <a:pt x="15177" y="18737"/>
                    <a:pt x="17104" y="17262"/>
                    <a:pt x="18368" y="15339"/>
                  </a:cubicBezTo>
                  <a:cubicBezTo>
                    <a:pt x="19276" y="13961"/>
                    <a:pt x="19843" y="12351"/>
                    <a:pt x="19973" y="10649"/>
                  </a:cubicBezTo>
                  <a:cubicBezTo>
                    <a:pt x="20025" y="9942"/>
                    <a:pt x="20002" y="9226"/>
                    <a:pt x="19901" y="8501"/>
                  </a:cubicBezTo>
                  <a:cubicBezTo>
                    <a:pt x="19892" y="8438"/>
                    <a:pt x="19881" y="8381"/>
                    <a:pt x="19872" y="8318"/>
                  </a:cubicBezTo>
                  <a:cubicBezTo>
                    <a:pt x="19646" y="6925"/>
                    <a:pt x="19142" y="5646"/>
                    <a:pt x="18421" y="4537"/>
                  </a:cubicBezTo>
                  <a:cubicBezTo>
                    <a:pt x="18118" y="4065"/>
                    <a:pt x="17776" y="3623"/>
                    <a:pt x="17401" y="3215"/>
                  </a:cubicBezTo>
                  <a:cubicBezTo>
                    <a:pt x="16436" y="2162"/>
                    <a:pt x="15245" y="1321"/>
                    <a:pt x="13923" y="769"/>
                  </a:cubicBezTo>
                  <a:cubicBezTo>
                    <a:pt x="13380" y="538"/>
                    <a:pt x="12812" y="360"/>
                    <a:pt x="12226" y="230"/>
                  </a:cubicBezTo>
                  <a:cubicBezTo>
                    <a:pt x="11546" y="80"/>
                    <a:pt x="10838" y="0"/>
                    <a:pt x="10118" y="0"/>
                  </a:cubicBezTo>
                  <a:close/>
                </a:path>
              </a:pathLst>
            </a:custGeom>
            <a:solidFill>
              <a:schemeClr val="accent2"/>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5028;p76"/>
            <p:cNvSpPr/>
            <p:nvPr/>
          </p:nvSpPr>
          <p:spPr>
            <a:xfrm>
              <a:off x="1320138" y="472546"/>
              <a:ext cx="206887" cy="163120"/>
            </a:xfrm>
            <a:custGeom>
              <a:avLst/>
              <a:gdLst/>
              <a:ahLst/>
              <a:cxnLst/>
              <a:rect l="l" t="t" r="r" b="b"/>
              <a:pathLst>
                <a:path w="8641" h="6813" extrusionOk="0">
                  <a:moveTo>
                    <a:pt x="5162" y="1"/>
                  </a:moveTo>
                  <a:cubicBezTo>
                    <a:pt x="5128" y="67"/>
                    <a:pt x="5100" y="135"/>
                    <a:pt x="5075" y="207"/>
                  </a:cubicBezTo>
                  <a:cubicBezTo>
                    <a:pt x="4849" y="433"/>
                    <a:pt x="4652" y="693"/>
                    <a:pt x="4494" y="952"/>
                  </a:cubicBezTo>
                  <a:cubicBezTo>
                    <a:pt x="4013" y="1731"/>
                    <a:pt x="3778" y="2624"/>
                    <a:pt x="3297" y="3394"/>
                  </a:cubicBezTo>
                  <a:cubicBezTo>
                    <a:pt x="3057" y="3782"/>
                    <a:pt x="2758" y="4104"/>
                    <a:pt x="2389" y="4364"/>
                  </a:cubicBezTo>
                  <a:cubicBezTo>
                    <a:pt x="2009" y="4634"/>
                    <a:pt x="1576" y="4820"/>
                    <a:pt x="1154" y="5008"/>
                  </a:cubicBezTo>
                  <a:cubicBezTo>
                    <a:pt x="750" y="5186"/>
                    <a:pt x="154" y="5359"/>
                    <a:pt x="83" y="5873"/>
                  </a:cubicBezTo>
                  <a:cubicBezTo>
                    <a:pt x="1" y="6446"/>
                    <a:pt x="678" y="6652"/>
                    <a:pt x="1110" y="6748"/>
                  </a:cubicBezTo>
                  <a:cubicBezTo>
                    <a:pt x="1316" y="6793"/>
                    <a:pt x="1524" y="6813"/>
                    <a:pt x="1734" y="6813"/>
                  </a:cubicBezTo>
                  <a:cubicBezTo>
                    <a:pt x="2447" y="6813"/>
                    <a:pt x="3170" y="6579"/>
                    <a:pt x="3802" y="6282"/>
                  </a:cubicBezTo>
                  <a:cubicBezTo>
                    <a:pt x="4686" y="5869"/>
                    <a:pt x="5522" y="5321"/>
                    <a:pt x="6296" y="4729"/>
                  </a:cubicBezTo>
                  <a:cubicBezTo>
                    <a:pt x="7079" y="4124"/>
                    <a:pt x="7786" y="3436"/>
                    <a:pt x="8434" y="2691"/>
                  </a:cubicBezTo>
                  <a:cubicBezTo>
                    <a:pt x="8502" y="2611"/>
                    <a:pt x="8574" y="2529"/>
                    <a:pt x="8640" y="2447"/>
                  </a:cubicBezTo>
                  <a:cubicBezTo>
                    <a:pt x="7675" y="1394"/>
                    <a:pt x="6484" y="553"/>
                    <a:pt x="5162"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5029;p76"/>
            <p:cNvSpPr/>
            <p:nvPr/>
          </p:nvSpPr>
          <p:spPr>
            <a:xfrm>
              <a:off x="1123498" y="730885"/>
              <a:ext cx="182609" cy="87007"/>
            </a:xfrm>
            <a:custGeom>
              <a:avLst/>
              <a:gdLst/>
              <a:ahLst/>
              <a:cxnLst/>
              <a:rect l="l" t="t" r="r" b="b"/>
              <a:pathLst>
                <a:path w="7627" h="3634" extrusionOk="0">
                  <a:moveTo>
                    <a:pt x="7093" y="1"/>
                  </a:moveTo>
                  <a:cubicBezTo>
                    <a:pt x="7027" y="1"/>
                    <a:pt x="6961" y="15"/>
                    <a:pt x="6901" y="48"/>
                  </a:cubicBezTo>
                  <a:cubicBezTo>
                    <a:pt x="6311" y="374"/>
                    <a:pt x="5710" y="687"/>
                    <a:pt x="5071" y="908"/>
                  </a:cubicBezTo>
                  <a:cubicBezTo>
                    <a:pt x="4697" y="1035"/>
                    <a:pt x="4293" y="1117"/>
                    <a:pt x="3888" y="1117"/>
                  </a:cubicBezTo>
                  <a:cubicBezTo>
                    <a:pt x="3696" y="1117"/>
                    <a:pt x="3502" y="1098"/>
                    <a:pt x="3312" y="1057"/>
                  </a:cubicBezTo>
                  <a:cubicBezTo>
                    <a:pt x="3048" y="994"/>
                    <a:pt x="2754" y="840"/>
                    <a:pt x="2490" y="706"/>
                  </a:cubicBezTo>
                  <a:cubicBezTo>
                    <a:pt x="2184" y="540"/>
                    <a:pt x="1872" y="446"/>
                    <a:pt x="1528" y="446"/>
                  </a:cubicBezTo>
                  <a:cubicBezTo>
                    <a:pt x="1482" y="446"/>
                    <a:pt x="1436" y="448"/>
                    <a:pt x="1389" y="451"/>
                  </a:cubicBezTo>
                  <a:cubicBezTo>
                    <a:pt x="914" y="489"/>
                    <a:pt x="438" y="677"/>
                    <a:pt x="1" y="908"/>
                  </a:cubicBezTo>
                  <a:cubicBezTo>
                    <a:pt x="245" y="1826"/>
                    <a:pt x="615" y="2685"/>
                    <a:pt x="1092" y="3464"/>
                  </a:cubicBezTo>
                  <a:cubicBezTo>
                    <a:pt x="1159" y="3450"/>
                    <a:pt x="1225" y="3435"/>
                    <a:pt x="1293" y="3426"/>
                  </a:cubicBezTo>
                  <a:cubicBezTo>
                    <a:pt x="1365" y="3417"/>
                    <a:pt x="1433" y="3412"/>
                    <a:pt x="1500" y="3406"/>
                  </a:cubicBezTo>
                  <a:cubicBezTo>
                    <a:pt x="1509" y="3406"/>
                    <a:pt x="1514" y="3406"/>
                    <a:pt x="1520" y="3402"/>
                  </a:cubicBezTo>
                  <a:cubicBezTo>
                    <a:pt x="1553" y="3406"/>
                    <a:pt x="1586" y="3406"/>
                    <a:pt x="1620" y="3406"/>
                  </a:cubicBezTo>
                  <a:cubicBezTo>
                    <a:pt x="1769" y="3406"/>
                    <a:pt x="1923" y="3421"/>
                    <a:pt x="2072" y="3441"/>
                  </a:cubicBezTo>
                  <a:cubicBezTo>
                    <a:pt x="2632" y="3509"/>
                    <a:pt x="3183" y="3633"/>
                    <a:pt x="3751" y="3633"/>
                  </a:cubicBezTo>
                  <a:cubicBezTo>
                    <a:pt x="3782" y="3633"/>
                    <a:pt x="3814" y="3633"/>
                    <a:pt x="3845" y="3632"/>
                  </a:cubicBezTo>
                  <a:cubicBezTo>
                    <a:pt x="4368" y="3618"/>
                    <a:pt x="4893" y="3493"/>
                    <a:pt x="5368" y="3272"/>
                  </a:cubicBezTo>
                  <a:cubicBezTo>
                    <a:pt x="6426" y="2782"/>
                    <a:pt x="7296" y="1826"/>
                    <a:pt x="7575" y="682"/>
                  </a:cubicBezTo>
                  <a:cubicBezTo>
                    <a:pt x="7627" y="480"/>
                    <a:pt x="7613" y="287"/>
                    <a:pt x="7449" y="139"/>
                  </a:cubicBezTo>
                  <a:cubicBezTo>
                    <a:pt x="7356" y="56"/>
                    <a:pt x="7224" y="1"/>
                    <a:pt x="7093"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5030;p76"/>
            <p:cNvSpPr/>
            <p:nvPr/>
          </p:nvSpPr>
          <p:spPr>
            <a:xfrm>
              <a:off x="1218741" y="562761"/>
              <a:ext cx="368116" cy="167119"/>
            </a:xfrm>
            <a:custGeom>
              <a:avLst/>
              <a:gdLst/>
              <a:ahLst/>
              <a:cxnLst/>
              <a:rect l="l" t="t" r="r" b="b"/>
              <a:pathLst>
                <a:path w="15375" h="6980" extrusionOk="0">
                  <a:moveTo>
                    <a:pt x="13895" y="1"/>
                  </a:moveTo>
                  <a:cubicBezTo>
                    <a:pt x="13544" y="347"/>
                    <a:pt x="13265" y="750"/>
                    <a:pt x="12991" y="1163"/>
                  </a:cubicBezTo>
                  <a:cubicBezTo>
                    <a:pt x="12664" y="1658"/>
                    <a:pt x="12376" y="2177"/>
                    <a:pt x="12010" y="2649"/>
                  </a:cubicBezTo>
                  <a:cubicBezTo>
                    <a:pt x="11660" y="3110"/>
                    <a:pt x="11256" y="3514"/>
                    <a:pt x="10776" y="3849"/>
                  </a:cubicBezTo>
                  <a:cubicBezTo>
                    <a:pt x="9877" y="4484"/>
                    <a:pt x="8805" y="4772"/>
                    <a:pt x="7676" y="4878"/>
                  </a:cubicBezTo>
                  <a:cubicBezTo>
                    <a:pt x="7441" y="4899"/>
                    <a:pt x="7202" y="4909"/>
                    <a:pt x="6960" y="4909"/>
                  </a:cubicBezTo>
                  <a:cubicBezTo>
                    <a:pt x="6063" y="4909"/>
                    <a:pt x="5132" y="4773"/>
                    <a:pt x="4231" y="4581"/>
                  </a:cubicBezTo>
                  <a:cubicBezTo>
                    <a:pt x="3689" y="4464"/>
                    <a:pt x="3143" y="4360"/>
                    <a:pt x="2594" y="4360"/>
                  </a:cubicBezTo>
                  <a:cubicBezTo>
                    <a:pt x="2413" y="4360"/>
                    <a:pt x="2231" y="4371"/>
                    <a:pt x="2049" y="4397"/>
                  </a:cubicBezTo>
                  <a:cubicBezTo>
                    <a:pt x="1352" y="4494"/>
                    <a:pt x="703" y="4811"/>
                    <a:pt x="257" y="5364"/>
                  </a:cubicBezTo>
                  <a:cubicBezTo>
                    <a:pt x="0" y="5673"/>
                    <a:pt x="281" y="6150"/>
                    <a:pt x="655" y="6150"/>
                  </a:cubicBezTo>
                  <a:cubicBezTo>
                    <a:pt x="682" y="6150"/>
                    <a:pt x="709" y="6147"/>
                    <a:pt x="736" y="6142"/>
                  </a:cubicBezTo>
                  <a:cubicBezTo>
                    <a:pt x="1196" y="6054"/>
                    <a:pt x="1663" y="6007"/>
                    <a:pt x="2130" y="6007"/>
                  </a:cubicBezTo>
                  <a:cubicBezTo>
                    <a:pt x="2533" y="6007"/>
                    <a:pt x="2936" y="6042"/>
                    <a:pt x="3331" y="6118"/>
                  </a:cubicBezTo>
                  <a:cubicBezTo>
                    <a:pt x="4216" y="6291"/>
                    <a:pt x="5052" y="6657"/>
                    <a:pt x="5937" y="6839"/>
                  </a:cubicBezTo>
                  <a:cubicBezTo>
                    <a:pt x="6418" y="6936"/>
                    <a:pt x="6903" y="6980"/>
                    <a:pt x="7389" y="6980"/>
                  </a:cubicBezTo>
                  <a:cubicBezTo>
                    <a:pt x="8660" y="6980"/>
                    <a:pt x="9932" y="6678"/>
                    <a:pt x="11117" y="6233"/>
                  </a:cubicBezTo>
                  <a:cubicBezTo>
                    <a:pt x="11939" y="5925"/>
                    <a:pt x="12727" y="5541"/>
                    <a:pt x="13496" y="5123"/>
                  </a:cubicBezTo>
                  <a:cubicBezTo>
                    <a:pt x="14135" y="4772"/>
                    <a:pt x="14794" y="4412"/>
                    <a:pt x="15375" y="3965"/>
                  </a:cubicBezTo>
                  <a:cubicBezTo>
                    <a:pt x="15366" y="3902"/>
                    <a:pt x="15355" y="3845"/>
                    <a:pt x="15346" y="3782"/>
                  </a:cubicBezTo>
                  <a:cubicBezTo>
                    <a:pt x="15120" y="2389"/>
                    <a:pt x="14616" y="1110"/>
                    <a:pt x="13895"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5031;p76"/>
            <p:cNvSpPr/>
            <p:nvPr/>
          </p:nvSpPr>
          <p:spPr>
            <a:xfrm>
              <a:off x="1139013" y="515451"/>
              <a:ext cx="204756" cy="82626"/>
            </a:xfrm>
            <a:custGeom>
              <a:avLst/>
              <a:gdLst/>
              <a:ahLst/>
              <a:cxnLst/>
              <a:rect l="l" t="t" r="r" b="b"/>
              <a:pathLst>
                <a:path w="8552" h="3451" extrusionOk="0">
                  <a:moveTo>
                    <a:pt x="2265" y="1"/>
                  </a:moveTo>
                  <a:cubicBezTo>
                    <a:pt x="1322" y="857"/>
                    <a:pt x="554" y="1885"/>
                    <a:pt x="1" y="3028"/>
                  </a:cubicBezTo>
                  <a:cubicBezTo>
                    <a:pt x="54" y="3004"/>
                    <a:pt x="107" y="2986"/>
                    <a:pt x="165" y="2966"/>
                  </a:cubicBezTo>
                  <a:cubicBezTo>
                    <a:pt x="449" y="2871"/>
                    <a:pt x="734" y="2830"/>
                    <a:pt x="1021" y="2830"/>
                  </a:cubicBezTo>
                  <a:cubicBezTo>
                    <a:pt x="1401" y="2830"/>
                    <a:pt x="1784" y="2902"/>
                    <a:pt x="2174" y="3015"/>
                  </a:cubicBezTo>
                  <a:cubicBezTo>
                    <a:pt x="2577" y="3130"/>
                    <a:pt x="2976" y="3259"/>
                    <a:pt x="3389" y="3356"/>
                  </a:cubicBezTo>
                  <a:cubicBezTo>
                    <a:pt x="3699" y="3423"/>
                    <a:pt x="4011" y="3451"/>
                    <a:pt x="4327" y="3451"/>
                  </a:cubicBezTo>
                  <a:cubicBezTo>
                    <a:pt x="4394" y="3451"/>
                    <a:pt x="4461" y="3450"/>
                    <a:pt x="4528" y="3447"/>
                  </a:cubicBezTo>
                  <a:cubicBezTo>
                    <a:pt x="5235" y="3418"/>
                    <a:pt x="5946" y="3212"/>
                    <a:pt x="6556" y="2866"/>
                  </a:cubicBezTo>
                  <a:cubicBezTo>
                    <a:pt x="7277" y="2456"/>
                    <a:pt x="7854" y="1895"/>
                    <a:pt x="8300" y="1193"/>
                  </a:cubicBezTo>
                  <a:cubicBezTo>
                    <a:pt x="8551" y="796"/>
                    <a:pt x="8283" y="300"/>
                    <a:pt x="7827" y="300"/>
                  </a:cubicBezTo>
                  <a:cubicBezTo>
                    <a:pt x="7803" y="300"/>
                    <a:pt x="7778" y="301"/>
                    <a:pt x="7752" y="304"/>
                  </a:cubicBezTo>
                  <a:cubicBezTo>
                    <a:pt x="7282" y="362"/>
                    <a:pt x="6821" y="544"/>
                    <a:pt x="6373" y="708"/>
                  </a:cubicBezTo>
                  <a:cubicBezTo>
                    <a:pt x="6186" y="775"/>
                    <a:pt x="5994" y="847"/>
                    <a:pt x="5796" y="914"/>
                  </a:cubicBezTo>
                  <a:cubicBezTo>
                    <a:pt x="5749" y="928"/>
                    <a:pt x="5705" y="948"/>
                    <a:pt x="5658" y="963"/>
                  </a:cubicBezTo>
                  <a:cubicBezTo>
                    <a:pt x="5643" y="967"/>
                    <a:pt x="5634" y="967"/>
                    <a:pt x="5629" y="967"/>
                  </a:cubicBezTo>
                  <a:cubicBezTo>
                    <a:pt x="5623" y="972"/>
                    <a:pt x="5614" y="972"/>
                    <a:pt x="5600" y="977"/>
                  </a:cubicBezTo>
                  <a:cubicBezTo>
                    <a:pt x="5490" y="1005"/>
                    <a:pt x="5374" y="1034"/>
                    <a:pt x="5259" y="1059"/>
                  </a:cubicBezTo>
                  <a:cubicBezTo>
                    <a:pt x="5162" y="1078"/>
                    <a:pt x="5066" y="1092"/>
                    <a:pt x="4971" y="1101"/>
                  </a:cubicBezTo>
                  <a:cubicBezTo>
                    <a:pt x="4966" y="1101"/>
                    <a:pt x="4864" y="1107"/>
                    <a:pt x="4855" y="1107"/>
                  </a:cubicBezTo>
                  <a:lnTo>
                    <a:pt x="4778" y="1107"/>
                  </a:lnTo>
                  <a:cubicBezTo>
                    <a:pt x="4678" y="1101"/>
                    <a:pt x="4585" y="1087"/>
                    <a:pt x="4485" y="1072"/>
                  </a:cubicBezTo>
                  <a:cubicBezTo>
                    <a:pt x="4470" y="1072"/>
                    <a:pt x="4461" y="1072"/>
                    <a:pt x="4452" y="1068"/>
                  </a:cubicBezTo>
                  <a:cubicBezTo>
                    <a:pt x="4441" y="1068"/>
                    <a:pt x="4432" y="1063"/>
                    <a:pt x="4418" y="1059"/>
                  </a:cubicBezTo>
                  <a:cubicBezTo>
                    <a:pt x="4370" y="1044"/>
                    <a:pt x="4321" y="1030"/>
                    <a:pt x="4274" y="1010"/>
                  </a:cubicBezTo>
                  <a:cubicBezTo>
                    <a:pt x="4192" y="977"/>
                    <a:pt x="4115" y="943"/>
                    <a:pt x="4038" y="905"/>
                  </a:cubicBezTo>
                  <a:cubicBezTo>
                    <a:pt x="4028" y="905"/>
                    <a:pt x="3966" y="871"/>
                    <a:pt x="3946" y="861"/>
                  </a:cubicBezTo>
                  <a:cubicBezTo>
                    <a:pt x="3922" y="847"/>
                    <a:pt x="3899" y="832"/>
                    <a:pt x="3870" y="819"/>
                  </a:cubicBezTo>
                  <a:cubicBezTo>
                    <a:pt x="3706" y="722"/>
                    <a:pt x="3543" y="617"/>
                    <a:pt x="3385" y="520"/>
                  </a:cubicBezTo>
                  <a:cubicBezTo>
                    <a:pt x="3043" y="309"/>
                    <a:pt x="2693" y="107"/>
                    <a:pt x="2303" y="11"/>
                  </a:cubicBezTo>
                  <a:cubicBezTo>
                    <a:pt x="2289" y="5"/>
                    <a:pt x="2279" y="1"/>
                    <a:pt x="2265" y="1"/>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5032;p76"/>
            <p:cNvSpPr/>
            <p:nvPr/>
          </p:nvSpPr>
          <p:spPr>
            <a:xfrm>
              <a:off x="1236531" y="709122"/>
              <a:ext cx="352074" cy="169752"/>
            </a:xfrm>
            <a:custGeom>
              <a:avLst/>
              <a:gdLst/>
              <a:ahLst/>
              <a:cxnLst/>
              <a:rect l="l" t="t" r="r" b="b"/>
              <a:pathLst>
                <a:path w="14705" h="7090" extrusionOk="0">
                  <a:moveTo>
                    <a:pt x="14704" y="0"/>
                  </a:moveTo>
                  <a:lnTo>
                    <a:pt x="14704" y="0"/>
                  </a:lnTo>
                  <a:cubicBezTo>
                    <a:pt x="14574" y="25"/>
                    <a:pt x="14450" y="92"/>
                    <a:pt x="14363" y="183"/>
                  </a:cubicBezTo>
                  <a:cubicBezTo>
                    <a:pt x="12484" y="371"/>
                    <a:pt x="10763" y="1476"/>
                    <a:pt x="9226" y="2533"/>
                  </a:cubicBezTo>
                  <a:cubicBezTo>
                    <a:pt x="8250" y="3201"/>
                    <a:pt x="7288" y="3835"/>
                    <a:pt x="6164" y="4253"/>
                  </a:cubicBezTo>
                  <a:cubicBezTo>
                    <a:pt x="6106" y="4277"/>
                    <a:pt x="6048" y="4297"/>
                    <a:pt x="5986" y="4315"/>
                  </a:cubicBezTo>
                  <a:cubicBezTo>
                    <a:pt x="5968" y="4326"/>
                    <a:pt x="5857" y="4359"/>
                    <a:pt x="5852" y="4359"/>
                  </a:cubicBezTo>
                  <a:cubicBezTo>
                    <a:pt x="5717" y="4402"/>
                    <a:pt x="5578" y="4436"/>
                    <a:pt x="5443" y="4465"/>
                  </a:cubicBezTo>
                  <a:cubicBezTo>
                    <a:pt x="5155" y="4527"/>
                    <a:pt x="4866" y="4565"/>
                    <a:pt x="4573" y="4585"/>
                  </a:cubicBezTo>
                  <a:lnTo>
                    <a:pt x="4440" y="4585"/>
                  </a:lnTo>
                  <a:cubicBezTo>
                    <a:pt x="4362" y="4585"/>
                    <a:pt x="4285" y="4585"/>
                    <a:pt x="4213" y="4580"/>
                  </a:cubicBezTo>
                  <a:cubicBezTo>
                    <a:pt x="4059" y="4575"/>
                    <a:pt x="3906" y="4565"/>
                    <a:pt x="3757" y="4552"/>
                  </a:cubicBezTo>
                  <a:cubicBezTo>
                    <a:pt x="3453" y="4527"/>
                    <a:pt x="3151" y="4503"/>
                    <a:pt x="2848" y="4499"/>
                  </a:cubicBezTo>
                  <a:cubicBezTo>
                    <a:pt x="2162" y="4499"/>
                    <a:pt x="1532" y="4618"/>
                    <a:pt x="951" y="4993"/>
                  </a:cubicBezTo>
                  <a:cubicBezTo>
                    <a:pt x="455" y="5320"/>
                    <a:pt x="95" y="5843"/>
                    <a:pt x="33" y="6440"/>
                  </a:cubicBezTo>
                  <a:cubicBezTo>
                    <a:pt x="1" y="6787"/>
                    <a:pt x="313" y="7089"/>
                    <a:pt x="632" y="7089"/>
                  </a:cubicBezTo>
                  <a:cubicBezTo>
                    <a:pt x="751" y="7089"/>
                    <a:pt x="871" y="7047"/>
                    <a:pt x="974" y="6949"/>
                  </a:cubicBezTo>
                  <a:cubicBezTo>
                    <a:pt x="1215" y="6723"/>
                    <a:pt x="1330" y="6646"/>
                    <a:pt x="1614" y="6522"/>
                  </a:cubicBezTo>
                  <a:cubicBezTo>
                    <a:pt x="1666" y="6497"/>
                    <a:pt x="1719" y="6473"/>
                    <a:pt x="1772" y="6455"/>
                  </a:cubicBezTo>
                  <a:cubicBezTo>
                    <a:pt x="1805" y="6440"/>
                    <a:pt x="1844" y="6426"/>
                    <a:pt x="1883" y="6411"/>
                  </a:cubicBezTo>
                  <a:cubicBezTo>
                    <a:pt x="1887" y="6411"/>
                    <a:pt x="1911" y="6402"/>
                    <a:pt x="1925" y="6402"/>
                  </a:cubicBezTo>
                  <a:cubicBezTo>
                    <a:pt x="2056" y="6362"/>
                    <a:pt x="2190" y="6329"/>
                    <a:pt x="2329" y="6305"/>
                  </a:cubicBezTo>
                  <a:cubicBezTo>
                    <a:pt x="2464" y="6282"/>
                    <a:pt x="2599" y="6267"/>
                    <a:pt x="2733" y="6257"/>
                  </a:cubicBezTo>
                  <a:cubicBezTo>
                    <a:pt x="2790" y="6253"/>
                    <a:pt x="2843" y="6247"/>
                    <a:pt x="2896" y="6242"/>
                  </a:cubicBezTo>
                  <a:lnTo>
                    <a:pt x="3103" y="6242"/>
                  </a:lnTo>
                  <a:cubicBezTo>
                    <a:pt x="3440" y="6247"/>
                    <a:pt x="3776" y="6276"/>
                    <a:pt x="4112" y="6310"/>
                  </a:cubicBezTo>
                  <a:cubicBezTo>
                    <a:pt x="4733" y="6382"/>
                    <a:pt x="5352" y="6488"/>
                    <a:pt x="5982" y="6517"/>
                  </a:cubicBezTo>
                  <a:cubicBezTo>
                    <a:pt x="6185" y="6526"/>
                    <a:pt x="6388" y="6531"/>
                    <a:pt x="6591" y="6531"/>
                  </a:cubicBezTo>
                  <a:cubicBezTo>
                    <a:pt x="7003" y="6531"/>
                    <a:pt x="7415" y="6512"/>
                    <a:pt x="7827" y="6473"/>
                  </a:cubicBezTo>
                  <a:cubicBezTo>
                    <a:pt x="9682" y="6291"/>
                    <a:pt x="11504" y="5670"/>
                    <a:pt x="13099" y="4690"/>
                  </a:cubicBezTo>
                  <a:cubicBezTo>
                    <a:pt x="14007" y="3312"/>
                    <a:pt x="14574" y="1702"/>
                    <a:pt x="14704" y="0"/>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5033;p76"/>
            <p:cNvSpPr/>
            <p:nvPr/>
          </p:nvSpPr>
          <p:spPr>
            <a:xfrm>
              <a:off x="1582356" y="736943"/>
              <a:ext cx="958" cy="1077"/>
            </a:xfrm>
            <a:custGeom>
              <a:avLst/>
              <a:gdLst/>
              <a:ahLst/>
              <a:cxnLst/>
              <a:rect l="l" t="t" r="r" b="b"/>
              <a:pathLst>
                <a:path w="40" h="45" extrusionOk="0">
                  <a:moveTo>
                    <a:pt x="1" y="1"/>
                  </a:moveTo>
                  <a:cubicBezTo>
                    <a:pt x="24" y="30"/>
                    <a:pt x="34" y="45"/>
                    <a:pt x="39" y="45"/>
                  </a:cubicBezTo>
                  <a:cubicBezTo>
                    <a:pt x="30" y="30"/>
                    <a:pt x="15" y="16"/>
                    <a:pt x="6" y="1"/>
                  </a:cubicBezTo>
                  <a:close/>
                </a:path>
              </a:pathLst>
            </a:custGeom>
            <a:solidFill>
              <a:srgbClr val="513390"/>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5034;p76"/>
            <p:cNvSpPr/>
            <p:nvPr/>
          </p:nvSpPr>
          <p:spPr>
            <a:xfrm>
              <a:off x="1264328" y="454158"/>
              <a:ext cx="138795" cy="47478"/>
            </a:xfrm>
            <a:custGeom>
              <a:avLst/>
              <a:gdLst/>
              <a:ahLst/>
              <a:cxnLst/>
              <a:rect l="l" t="t" r="r" b="b"/>
              <a:pathLst>
                <a:path w="5797" h="1983" extrusionOk="0">
                  <a:moveTo>
                    <a:pt x="3688" y="0"/>
                  </a:moveTo>
                  <a:cubicBezTo>
                    <a:pt x="3488" y="0"/>
                    <a:pt x="3287" y="6"/>
                    <a:pt x="3086" y="19"/>
                  </a:cubicBezTo>
                  <a:cubicBezTo>
                    <a:pt x="3081" y="23"/>
                    <a:pt x="3077" y="34"/>
                    <a:pt x="3071" y="38"/>
                  </a:cubicBezTo>
                  <a:cubicBezTo>
                    <a:pt x="2250" y="456"/>
                    <a:pt x="1327" y="662"/>
                    <a:pt x="404" y="702"/>
                  </a:cubicBezTo>
                  <a:cubicBezTo>
                    <a:pt x="207" y="706"/>
                    <a:pt x="43" y="917"/>
                    <a:pt x="25" y="1101"/>
                  </a:cubicBezTo>
                  <a:cubicBezTo>
                    <a:pt x="1" y="1307"/>
                    <a:pt x="125" y="1489"/>
                    <a:pt x="313" y="1571"/>
                  </a:cubicBezTo>
                  <a:cubicBezTo>
                    <a:pt x="926" y="1848"/>
                    <a:pt x="1598" y="1983"/>
                    <a:pt x="2271" y="1983"/>
                  </a:cubicBezTo>
                  <a:cubicBezTo>
                    <a:pt x="2964" y="1983"/>
                    <a:pt x="3658" y="1840"/>
                    <a:pt x="4292" y="1562"/>
                  </a:cubicBezTo>
                  <a:cubicBezTo>
                    <a:pt x="4907" y="1288"/>
                    <a:pt x="5522" y="893"/>
                    <a:pt x="5792" y="250"/>
                  </a:cubicBezTo>
                  <a:cubicBezTo>
                    <a:pt x="5792" y="245"/>
                    <a:pt x="5796" y="236"/>
                    <a:pt x="5796" y="230"/>
                  </a:cubicBezTo>
                  <a:cubicBezTo>
                    <a:pt x="5116" y="80"/>
                    <a:pt x="4408" y="0"/>
                    <a:pt x="3688" y="0"/>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5035;p76"/>
            <p:cNvSpPr/>
            <p:nvPr/>
          </p:nvSpPr>
          <p:spPr>
            <a:xfrm>
              <a:off x="1281375" y="893694"/>
              <a:ext cx="136831" cy="34429"/>
            </a:xfrm>
            <a:custGeom>
              <a:avLst/>
              <a:gdLst/>
              <a:ahLst/>
              <a:cxnLst/>
              <a:rect l="l" t="t" r="r" b="b"/>
              <a:pathLst>
                <a:path w="5715" h="1438" extrusionOk="0">
                  <a:moveTo>
                    <a:pt x="2254" y="0"/>
                  </a:moveTo>
                  <a:cubicBezTo>
                    <a:pt x="1994" y="0"/>
                    <a:pt x="1734" y="28"/>
                    <a:pt x="1480" y="95"/>
                  </a:cubicBezTo>
                  <a:cubicBezTo>
                    <a:pt x="899" y="250"/>
                    <a:pt x="398" y="538"/>
                    <a:pt x="0" y="984"/>
                  </a:cubicBezTo>
                  <a:cubicBezTo>
                    <a:pt x="941" y="1280"/>
                    <a:pt x="1937" y="1437"/>
                    <a:pt x="2959" y="1437"/>
                  </a:cubicBezTo>
                  <a:cubicBezTo>
                    <a:pt x="3481" y="1437"/>
                    <a:pt x="4010" y="1396"/>
                    <a:pt x="4541" y="1312"/>
                  </a:cubicBezTo>
                  <a:cubicBezTo>
                    <a:pt x="4945" y="1244"/>
                    <a:pt x="5335" y="1157"/>
                    <a:pt x="5714" y="1047"/>
                  </a:cubicBezTo>
                  <a:cubicBezTo>
                    <a:pt x="4983" y="725"/>
                    <a:pt x="4268" y="370"/>
                    <a:pt x="3489" y="172"/>
                  </a:cubicBezTo>
                  <a:cubicBezTo>
                    <a:pt x="3087" y="72"/>
                    <a:pt x="2669" y="0"/>
                    <a:pt x="2254" y="0"/>
                  </a:cubicBezTo>
                  <a:close/>
                </a:path>
              </a:pathLst>
            </a:custGeom>
            <a:solidFill>
              <a:schemeClr val="accent4"/>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5036;p76"/>
            <p:cNvSpPr/>
            <p:nvPr/>
          </p:nvSpPr>
          <p:spPr>
            <a:xfrm>
              <a:off x="975653" y="493998"/>
              <a:ext cx="757349" cy="420287"/>
            </a:xfrm>
            <a:custGeom>
              <a:avLst/>
              <a:gdLst/>
              <a:ahLst/>
              <a:cxnLst/>
              <a:rect l="l" t="t" r="r" b="b"/>
              <a:pathLst>
                <a:path w="31632" h="17554" extrusionOk="0">
                  <a:moveTo>
                    <a:pt x="29820" y="1"/>
                  </a:moveTo>
                  <a:cubicBezTo>
                    <a:pt x="28297" y="1"/>
                    <a:pt x="25652" y="931"/>
                    <a:pt x="23389" y="1859"/>
                  </a:cubicBezTo>
                  <a:lnTo>
                    <a:pt x="23567" y="2291"/>
                  </a:lnTo>
                  <a:cubicBezTo>
                    <a:pt x="27022" y="875"/>
                    <a:pt x="28920" y="460"/>
                    <a:pt x="29849" y="460"/>
                  </a:cubicBezTo>
                  <a:cubicBezTo>
                    <a:pt x="30288" y="460"/>
                    <a:pt x="30511" y="553"/>
                    <a:pt x="30578" y="677"/>
                  </a:cubicBezTo>
                  <a:cubicBezTo>
                    <a:pt x="30791" y="1065"/>
                    <a:pt x="29911" y="2598"/>
                    <a:pt x="25249" y="5861"/>
                  </a:cubicBezTo>
                  <a:cubicBezTo>
                    <a:pt x="24528" y="6366"/>
                    <a:pt x="23755" y="6885"/>
                    <a:pt x="22942" y="7409"/>
                  </a:cubicBezTo>
                  <a:cubicBezTo>
                    <a:pt x="21092" y="8596"/>
                    <a:pt x="19093" y="9782"/>
                    <a:pt x="17002" y="10931"/>
                  </a:cubicBezTo>
                  <a:cubicBezTo>
                    <a:pt x="16720" y="11086"/>
                    <a:pt x="16440" y="11234"/>
                    <a:pt x="16161" y="11388"/>
                  </a:cubicBezTo>
                  <a:cubicBezTo>
                    <a:pt x="13552" y="12791"/>
                    <a:pt x="10953" y="14050"/>
                    <a:pt x="8646" y="15021"/>
                  </a:cubicBezTo>
                  <a:cubicBezTo>
                    <a:pt x="5127" y="16507"/>
                    <a:pt x="2848" y="17095"/>
                    <a:pt x="1768" y="17095"/>
                  </a:cubicBezTo>
                  <a:cubicBezTo>
                    <a:pt x="1374" y="17095"/>
                    <a:pt x="1140" y="17017"/>
                    <a:pt x="1063" y="16876"/>
                  </a:cubicBezTo>
                  <a:cubicBezTo>
                    <a:pt x="841" y="16482"/>
                    <a:pt x="1744" y="14925"/>
                    <a:pt x="6497" y="11614"/>
                  </a:cubicBezTo>
                  <a:lnTo>
                    <a:pt x="6229" y="11230"/>
                  </a:lnTo>
                  <a:cubicBezTo>
                    <a:pt x="3326" y="13253"/>
                    <a:pt x="0" y="15915"/>
                    <a:pt x="649" y="17102"/>
                  </a:cubicBezTo>
                  <a:cubicBezTo>
                    <a:pt x="826" y="17419"/>
                    <a:pt x="1240" y="17554"/>
                    <a:pt x="1822" y="17554"/>
                  </a:cubicBezTo>
                  <a:cubicBezTo>
                    <a:pt x="3446" y="17554"/>
                    <a:pt x="6349" y="16496"/>
                    <a:pt x="8828" y="15453"/>
                  </a:cubicBezTo>
                  <a:cubicBezTo>
                    <a:pt x="11144" y="14473"/>
                    <a:pt x="13759" y="13209"/>
                    <a:pt x="16387" y="11796"/>
                  </a:cubicBezTo>
                  <a:cubicBezTo>
                    <a:pt x="16667" y="11647"/>
                    <a:pt x="16944" y="11494"/>
                    <a:pt x="17228" y="11339"/>
                  </a:cubicBezTo>
                  <a:cubicBezTo>
                    <a:pt x="19328" y="10186"/>
                    <a:pt x="21338" y="8995"/>
                    <a:pt x="23197" y="7799"/>
                  </a:cubicBezTo>
                  <a:cubicBezTo>
                    <a:pt x="24015" y="7274"/>
                    <a:pt x="24793" y="6750"/>
                    <a:pt x="25519" y="6246"/>
                  </a:cubicBezTo>
                  <a:cubicBezTo>
                    <a:pt x="28369" y="4252"/>
                    <a:pt x="31631" y="1622"/>
                    <a:pt x="30987" y="451"/>
                  </a:cubicBezTo>
                  <a:cubicBezTo>
                    <a:pt x="30813" y="134"/>
                    <a:pt x="30397" y="1"/>
                    <a:pt x="29820" y="1"/>
                  </a:cubicBezTo>
                  <a:close/>
                </a:path>
              </a:pathLst>
            </a:custGeom>
            <a:solidFill>
              <a:schemeClr val="dk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5037;p76"/>
            <p:cNvSpPr/>
            <p:nvPr/>
          </p:nvSpPr>
          <p:spPr>
            <a:xfrm>
              <a:off x="941128" y="601285"/>
              <a:ext cx="826615" cy="205786"/>
            </a:xfrm>
            <a:custGeom>
              <a:avLst/>
              <a:gdLst/>
              <a:ahLst/>
              <a:cxnLst/>
              <a:rect l="l" t="t" r="r" b="b"/>
              <a:pathLst>
                <a:path w="34525" h="8595" extrusionOk="0">
                  <a:moveTo>
                    <a:pt x="4834" y="0"/>
                  </a:moveTo>
                  <a:cubicBezTo>
                    <a:pt x="2460" y="0"/>
                    <a:pt x="406" y="270"/>
                    <a:pt x="241" y="1178"/>
                  </a:cubicBezTo>
                  <a:cubicBezTo>
                    <a:pt x="1" y="2495"/>
                    <a:pt x="3927" y="3957"/>
                    <a:pt x="7257" y="4951"/>
                  </a:cubicBezTo>
                  <a:cubicBezTo>
                    <a:pt x="8093" y="5201"/>
                    <a:pt x="9002" y="5451"/>
                    <a:pt x="9948" y="5696"/>
                  </a:cubicBezTo>
                  <a:cubicBezTo>
                    <a:pt x="12087" y="6244"/>
                    <a:pt x="14369" y="6738"/>
                    <a:pt x="16734" y="7171"/>
                  </a:cubicBezTo>
                  <a:cubicBezTo>
                    <a:pt x="17046" y="7229"/>
                    <a:pt x="17363" y="7286"/>
                    <a:pt x="17676" y="7339"/>
                  </a:cubicBezTo>
                  <a:cubicBezTo>
                    <a:pt x="20617" y="7854"/>
                    <a:pt x="23496" y="8229"/>
                    <a:pt x="25999" y="8426"/>
                  </a:cubicBezTo>
                  <a:cubicBezTo>
                    <a:pt x="27220" y="8522"/>
                    <a:pt x="28527" y="8594"/>
                    <a:pt x="29729" y="8594"/>
                  </a:cubicBezTo>
                  <a:cubicBezTo>
                    <a:pt x="32117" y="8594"/>
                    <a:pt x="34116" y="8315"/>
                    <a:pt x="34280" y="7417"/>
                  </a:cubicBezTo>
                  <a:cubicBezTo>
                    <a:pt x="34524" y="6080"/>
                    <a:pt x="30531" y="4605"/>
                    <a:pt x="27134" y="3600"/>
                  </a:cubicBezTo>
                  <a:lnTo>
                    <a:pt x="27003" y="4048"/>
                  </a:lnTo>
                  <a:cubicBezTo>
                    <a:pt x="32559" y="5691"/>
                    <a:pt x="33899" y="6883"/>
                    <a:pt x="33818" y="7330"/>
                  </a:cubicBezTo>
                  <a:cubicBezTo>
                    <a:pt x="33741" y="7762"/>
                    <a:pt x="32393" y="8117"/>
                    <a:pt x="29643" y="8117"/>
                  </a:cubicBezTo>
                  <a:cubicBezTo>
                    <a:pt x="28633" y="8117"/>
                    <a:pt x="27433" y="8070"/>
                    <a:pt x="26038" y="7960"/>
                  </a:cubicBezTo>
                  <a:cubicBezTo>
                    <a:pt x="23548" y="7763"/>
                    <a:pt x="20684" y="7392"/>
                    <a:pt x="17758" y="6878"/>
                  </a:cubicBezTo>
                  <a:cubicBezTo>
                    <a:pt x="17445" y="6825"/>
                    <a:pt x="17133" y="6772"/>
                    <a:pt x="16816" y="6714"/>
                  </a:cubicBezTo>
                  <a:cubicBezTo>
                    <a:pt x="14465" y="6282"/>
                    <a:pt x="12193" y="5787"/>
                    <a:pt x="10064" y="5244"/>
                  </a:cubicBezTo>
                  <a:cubicBezTo>
                    <a:pt x="9122" y="4999"/>
                    <a:pt x="8223" y="4754"/>
                    <a:pt x="7391" y="4504"/>
                  </a:cubicBezTo>
                  <a:cubicBezTo>
                    <a:pt x="1942" y="2875"/>
                    <a:pt x="620" y="1697"/>
                    <a:pt x="702" y="1260"/>
                  </a:cubicBezTo>
                  <a:cubicBezTo>
                    <a:pt x="763" y="924"/>
                    <a:pt x="1760" y="468"/>
                    <a:pt x="4836" y="468"/>
                  </a:cubicBezTo>
                  <a:cubicBezTo>
                    <a:pt x="5680" y="468"/>
                    <a:pt x="6681" y="502"/>
                    <a:pt x="7862" y="583"/>
                  </a:cubicBezTo>
                  <a:lnTo>
                    <a:pt x="7897" y="117"/>
                  </a:lnTo>
                  <a:cubicBezTo>
                    <a:pt x="6897" y="48"/>
                    <a:pt x="5837" y="0"/>
                    <a:pt x="4834" y="0"/>
                  </a:cubicBezTo>
                  <a:close/>
                </a:path>
              </a:pathLst>
            </a:custGeom>
            <a:solidFill>
              <a:schemeClr val="dk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5038;p76"/>
            <p:cNvSpPr/>
            <p:nvPr/>
          </p:nvSpPr>
          <p:spPr>
            <a:xfrm>
              <a:off x="975294" y="626592"/>
              <a:ext cx="133503" cy="124190"/>
            </a:xfrm>
            <a:custGeom>
              <a:avLst/>
              <a:gdLst/>
              <a:ahLst/>
              <a:cxnLst/>
              <a:rect l="l" t="t" r="r" b="b"/>
              <a:pathLst>
                <a:path w="5576" h="5187" extrusionOk="0">
                  <a:moveTo>
                    <a:pt x="2795" y="0"/>
                  </a:moveTo>
                  <a:cubicBezTo>
                    <a:pt x="2656" y="0"/>
                    <a:pt x="2516" y="12"/>
                    <a:pt x="2375" y="35"/>
                  </a:cubicBezTo>
                  <a:cubicBezTo>
                    <a:pt x="962" y="261"/>
                    <a:pt x="0" y="1592"/>
                    <a:pt x="227" y="3005"/>
                  </a:cubicBezTo>
                  <a:cubicBezTo>
                    <a:pt x="435" y="4279"/>
                    <a:pt x="1538" y="5186"/>
                    <a:pt x="2788" y="5186"/>
                  </a:cubicBezTo>
                  <a:cubicBezTo>
                    <a:pt x="2925" y="5186"/>
                    <a:pt x="3062" y="5175"/>
                    <a:pt x="3201" y="5153"/>
                  </a:cubicBezTo>
                  <a:cubicBezTo>
                    <a:pt x="4614" y="4923"/>
                    <a:pt x="5576" y="3592"/>
                    <a:pt x="5345" y="2179"/>
                  </a:cubicBezTo>
                  <a:cubicBezTo>
                    <a:pt x="5142" y="907"/>
                    <a:pt x="4043" y="0"/>
                    <a:pt x="2795" y="0"/>
                  </a:cubicBezTo>
                  <a:close/>
                </a:path>
              </a:pathLst>
            </a:custGeom>
            <a:solidFill>
              <a:schemeClr val="accent6"/>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5039;p76"/>
            <p:cNvSpPr/>
            <p:nvPr/>
          </p:nvSpPr>
          <p:spPr>
            <a:xfrm>
              <a:off x="1618605" y="753320"/>
              <a:ext cx="109681" cy="101899"/>
            </a:xfrm>
            <a:custGeom>
              <a:avLst/>
              <a:gdLst/>
              <a:ahLst/>
              <a:cxnLst/>
              <a:rect l="l" t="t" r="r" b="b"/>
              <a:pathLst>
                <a:path w="4581" h="4256" extrusionOk="0">
                  <a:moveTo>
                    <a:pt x="2295" y="1"/>
                  </a:moveTo>
                  <a:cubicBezTo>
                    <a:pt x="2182" y="1"/>
                    <a:pt x="2067" y="10"/>
                    <a:pt x="1952" y="29"/>
                  </a:cubicBezTo>
                  <a:cubicBezTo>
                    <a:pt x="794" y="215"/>
                    <a:pt x="0" y="1307"/>
                    <a:pt x="188" y="2469"/>
                  </a:cubicBezTo>
                  <a:cubicBezTo>
                    <a:pt x="361" y="3513"/>
                    <a:pt x="1263" y="4256"/>
                    <a:pt x="2290" y="4256"/>
                  </a:cubicBezTo>
                  <a:cubicBezTo>
                    <a:pt x="2403" y="4256"/>
                    <a:pt x="2518" y="4247"/>
                    <a:pt x="2633" y="4228"/>
                  </a:cubicBezTo>
                  <a:cubicBezTo>
                    <a:pt x="3792" y="4041"/>
                    <a:pt x="4580" y="2950"/>
                    <a:pt x="4392" y="1787"/>
                  </a:cubicBezTo>
                  <a:cubicBezTo>
                    <a:pt x="4224" y="744"/>
                    <a:pt x="3322" y="1"/>
                    <a:pt x="2295" y="1"/>
                  </a:cubicBezTo>
                  <a:close/>
                </a:path>
              </a:pathLst>
            </a:custGeom>
            <a:solidFill>
              <a:schemeClr val="accent1"/>
            </a:solidFill>
            <a:ln>
              <a:noFill/>
            </a:ln>
            <a:scene3d>
              <a:camera prst="orthographicFront"/>
              <a:lightRig rig="threePt" dir="t"/>
            </a:scene3d>
            <a:sp3d/>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1+#ppt_w/2"/>
                                          </p:val>
                                        </p:tav>
                                        <p:tav tm="100000">
                                          <p:val>
                                            <p:strVal val="#ppt_x"/>
                                          </p:val>
                                        </p:tav>
                                      </p:tavLst>
                                    </p:anim>
                                    <p:anim calcmode="lin" valueType="num">
                                      <p:cBhvr additive="base">
                                        <p:cTn id="8" dur="5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61"/>
                                        </p:tgtEl>
                                        <p:attrNameLst>
                                          <p:attrName>style.visibility</p:attrName>
                                        </p:attrNameLst>
                                      </p:cBhvr>
                                      <p:to>
                                        <p:strVal val="visible"/>
                                      </p:to>
                                    </p:set>
                                    <p:anim calcmode="lin" valueType="num">
                                      <p:cBhvr additive="base">
                                        <p:cTn id="11" dur="500" fill="hold"/>
                                        <p:tgtEl>
                                          <p:spTgt spid="461"/>
                                        </p:tgtEl>
                                        <p:attrNameLst>
                                          <p:attrName>ppt_x</p:attrName>
                                        </p:attrNameLst>
                                      </p:cBhvr>
                                      <p:tavLst>
                                        <p:tav tm="0">
                                          <p:val>
                                            <p:strVal val="1+#ppt_w/2"/>
                                          </p:val>
                                        </p:tav>
                                        <p:tav tm="100000">
                                          <p:val>
                                            <p:strVal val="#ppt_x"/>
                                          </p:val>
                                        </p:tav>
                                      </p:tavLst>
                                    </p:anim>
                                    <p:anim calcmode="lin" valueType="num">
                                      <p:cBhvr additive="base">
                                        <p:cTn id="12" dur="500" fill="hold"/>
                                        <p:tgtEl>
                                          <p:spTgt spid="46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147"/>
                                        </p:tgtEl>
                                        <p:attrNameLst>
                                          <p:attrName>style.visibility</p:attrName>
                                        </p:attrNameLst>
                                      </p:cBhvr>
                                      <p:to>
                                        <p:strVal val="visible"/>
                                      </p:to>
                                    </p:set>
                                    <p:anim calcmode="lin" valueType="num">
                                      <p:cBhvr additive="base">
                                        <p:cTn id="17" dur="500" fill="hold"/>
                                        <p:tgtEl>
                                          <p:spTgt spid="147"/>
                                        </p:tgtEl>
                                        <p:attrNameLst>
                                          <p:attrName>ppt_x</p:attrName>
                                        </p:attrNameLst>
                                      </p:cBhvr>
                                      <p:tavLst>
                                        <p:tav tm="0">
                                          <p:val>
                                            <p:strVal val="0-#ppt_w/2"/>
                                          </p:val>
                                        </p:tav>
                                        <p:tav tm="100000">
                                          <p:val>
                                            <p:strVal val="#ppt_x"/>
                                          </p:val>
                                        </p:tav>
                                      </p:tavLst>
                                    </p:anim>
                                    <p:anim calcmode="lin" valueType="num">
                                      <p:cBhvr additive="base">
                                        <p:cTn id="18" dur="500" fill="hold"/>
                                        <p:tgtEl>
                                          <p:spTgt spid="147"/>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462"/>
                                        </p:tgtEl>
                                        <p:attrNameLst>
                                          <p:attrName>style.visibility</p:attrName>
                                        </p:attrNameLst>
                                      </p:cBhvr>
                                      <p:to>
                                        <p:strVal val="visible"/>
                                      </p:to>
                                    </p:set>
                                    <p:anim calcmode="lin" valueType="num">
                                      <p:cBhvr additive="base">
                                        <p:cTn id="21" dur="500" fill="hold"/>
                                        <p:tgtEl>
                                          <p:spTgt spid="462"/>
                                        </p:tgtEl>
                                        <p:attrNameLst>
                                          <p:attrName>ppt_x</p:attrName>
                                        </p:attrNameLst>
                                      </p:cBhvr>
                                      <p:tavLst>
                                        <p:tav tm="0">
                                          <p:val>
                                            <p:strVal val="0-#ppt_w/2"/>
                                          </p:val>
                                        </p:tav>
                                        <p:tav tm="100000">
                                          <p:val>
                                            <p:strVal val="#ppt_x"/>
                                          </p:val>
                                        </p:tav>
                                      </p:tavLst>
                                    </p:anim>
                                    <p:anim calcmode="lin" valueType="num">
                                      <p:cBhvr additive="base">
                                        <p:cTn id="22" dur="500" fill="hold"/>
                                        <p:tgtEl>
                                          <p:spTgt spid="462"/>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235"/>
                                        </p:tgtEl>
                                        <p:attrNameLst>
                                          <p:attrName>style.visibility</p:attrName>
                                        </p:attrNameLst>
                                      </p:cBhvr>
                                      <p:to>
                                        <p:strVal val="visible"/>
                                      </p:to>
                                    </p:set>
                                    <p:anim calcmode="lin" valueType="num">
                                      <p:cBhvr additive="base">
                                        <p:cTn id="27" dur="500" fill="hold"/>
                                        <p:tgtEl>
                                          <p:spTgt spid="235"/>
                                        </p:tgtEl>
                                        <p:attrNameLst>
                                          <p:attrName>ppt_x</p:attrName>
                                        </p:attrNameLst>
                                      </p:cBhvr>
                                      <p:tavLst>
                                        <p:tav tm="0">
                                          <p:val>
                                            <p:strVal val="1+#ppt_w/2"/>
                                          </p:val>
                                        </p:tav>
                                        <p:tav tm="100000">
                                          <p:val>
                                            <p:strVal val="#ppt_x"/>
                                          </p:val>
                                        </p:tav>
                                      </p:tavLst>
                                    </p:anim>
                                    <p:anim calcmode="lin" valueType="num">
                                      <p:cBhvr additive="base">
                                        <p:cTn id="28" dur="500" fill="hold"/>
                                        <p:tgtEl>
                                          <p:spTgt spid="235"/>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463"/>
                                        </p:tgtEl>
                                        <p:attrNameLst>
                                          <p:attrName>style.visibility</p:attrName>
                                        </p:attrNameLst>
                                      </p:cBhvr>
                                      <p:to>
                                        <p:strVal val="visible"/>
                                      </p:to>
                                    </p:set>
                                    <p:anim calcmode="lin" valueType="num">
                                      <p:cBhvr additive="base">
                                        <p:cTn id="31" dur="500" fill="hold"/>
                                        <p:tgtEl>
                                          <p:spTgt spid="463"/>
                                        </p:tgtEl>
                                        <p:attrNameLst>
                                          <p:attrName>ppt_x</p:attrName>
                                        </p:attrNameLst>
                                      </p:cBhvr>
                                      <p:tavLst>
                                        <p:tav tm="0">
                                          <p:val>
                                            <p:strVal val="1+#ppt_w/2"/>
                                          </p:val>
                                        </p:tav>
                                        <p:tav tm="100000">
                                          <p:val>
                                            <p:strVal val="#ppt_x"/>
                                          </p:val>
                                        </p:tav>
                                      </p:tavLst>
                                    </p:anim>
                                    <p:anim calcmode="lin" valueType="num">
                                      <p:cBhvr additive="base">
                                        <p:cTn id="32" dur="500" fill="hold"/>
                                        <p:tgtEl>
                                          <p:spTgt spid="463"/>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431"/>
                                        </p:tgtEl>
                                        <p:attrNameLst>
                                          <p:attrName>style.visibility</p:attrName>
                                        </p:attrNameLst>
                                      </p:cBhvr>
                                      <p:to>
                                        <p:strVal val="visible"/>
                                      </p:to>
                                    </p:set>
                                    <p:anim calcmode="lin" valueType="num">
                                      <p:cBhvr additive="base">
                                        <p:cTn id="37" dur="500" fill="hold"/>
                                        <p:tgtEl>
                                          <p:spTgt spid="431"/>
                                        </p:tgtEl>
                                        <p:attrNameLst>
                                          <p:attrName>ppt_x</p:attrName>
                                        </p:attrNameLst>
                                      </p:cBhvr>
                                      <p:tavLst>
                                        <p:tav tm="0">
                                          <p:val>
                                            <p:strVal val="0-#ppt_w/2"/>
                                          </p:val>
                                        </p:tav>
                                        <p:tav tm="100000">
                                          <p:val>
                                            <p:strVal val="#ppt_x"/>
                                          </p:val>
                                        </p:tav>
                                      </p:tavLst>
                                    </p:anim>
                                    <p:anim calcmode="lin" valueType="num">
                                      <p:cBhvr additive="base">
                                        <p:cTn id="38" dur="500" fill="hold"/>
                                        <p:tgtEl>
                                          <p:spTgt spid="431"/>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464"/>
                                        </p:tgtEl>
                                        <p:attrNameLst>
                                          <p:attrName>style.visibility</p:attrName>
                                        </p:attrNameLst>
                                      </p:cBhvr>
                                      <p:to>
                                        <p:strVal val="visible"/>
                                      </p:to>
                                    </p:set>
                                    <p:anim calcmode="lin" valueType="num">
                                      <p:cBhvr additive="base">
                                        <p:cTn id="41" dur="500" fill="hold"/>
                                        <p:tgtEl>
                                          <p:spTgt spid="464"/>
                                        </p:tgtEl>
                                        <p:attrNameLst>
                                          <p:attrName>ppt_x</p:attrName>
                                        </p:attrNameLst>
                                      </p:cBhvr>
                                      <p:tavLst>
                                        <p:tav tm="0">
                                          <p:val>
                                            <p:strVal val="0-#ppt_w/2"/>
                                          </p:val>
                                        </p:tav>
                                        <p:tav tm="100000">
                                          <p:val>
                                            <p:strVal val="#ppt_x"/>
                                          </p:val>
                                        </p:tav>
                                      </p:tavLst>
                                    </p:anim>
                                    <p:anim calcmode="lin" valueType="num">
                                      <p:cBhvr additive="base">
                                        <p:cTn id="42" dur="500" fill="hold"/>
                                        <p:tgtEl>
                                          <p:spTgt spid="46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 grpId="0"/>
      <p:bldP spid="462" grpId="0"/>
      <p:bldP spid="463" grpId="0"/>
      <p:bldP spid="4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cxnSp>
        <p:nvCxnSpPr>
          <p:cNvPr id="183" name="182 - Ευθεία γραμμή σύνδεσης"/>
          <p:cNvCxnSpPr/>
          <p:nvPr/>
        </p:nvCxnSpPr>
        <p:spPr>
          <a:xfrm>
            <a:off x="8316416" y="0"/>
            <a:ext cx="0" cy="4227934"/>
          </a:xfrm>
          <a:prstGeom prst="line">
            <a:avLst/>
          </a:prstGeom>
          <a:ln w="25400">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1" name="180 - Ευθεία γραμμή σύνδεσης"/>
          <p:cNvCxnSpPr/>
          <p:nvPr/>
        </p:nvCxnSpPr>
        <p:spPr>
          <a:xfrm>
            <a:off x="6444208" y="0"/>
            <a:ext cx="0" cy="3867894"/>
          </a:xfrm>
          <a:prstGeom prst="line">
            <a:avLst/>
          </a:prstGeom>
          <a:ln w="25400">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9" name="178 - Ευθεία γραμμή σύνδεσης"/>
          <p:cNvCxnSpPr/>
          <p:nvPr/>
        </p:nvCxnSpPr>
        <p:spPr>
          <a:xfrm>
            <a:off x="4572000" y="0"/>
            <a:ext cx="0" cy="3147814"/>
          </a:xfrm>
          <a:prstGeom prst="line">
            <a:avLst/>
          </a:prstGeom>
          <a:ln w="25400">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8" name="167 - Ευθεία γραμμή σύνδεσης"/>
          <p:cNvCxnSpPr/>
          <p:nvPr/>
        </p:nvCxnSpPr>
        <p:spPr>
          <a:xfrm>
            <a:off x="2627784" y="0"/>
            <a:ext cx="0" cy="2787774"/>
          </a:xfrm>
          <a:prstGeom prst="line">
            <a:avLst/>
          </a:prstGeom>
          <a:ln w="25400">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6" name="165 - Ευθεία γραμμή σύνδεσης"/>
          <p:cNvCxnSpPr/>
          <p:nvPr/>
        </p:nvCxnSpPr>
        <p:spPr>
          <a:xfrm>
            <a:off x="827584" y="0"/>
            <a:ext cx="0" cy="1995686"/>
          </a:xfrm>
          <a:prstGeom prst="line">
            <a:avLst/>
          </a:prstGeom>
          <a:ln w="25400">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67"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l-GR" sz="9600" b="1" dirty="0" smtClean="0">
                <a:solidFill>
                  <a:schemeClr val="accent2"/>
                </a:solidFill>
                <a:latin typeface="Dosis"/>
                <a:ea typeface="Dosis"/>
                <a:cs typeface="Dosis"/>
                <a:sym typeface="Dosis"/>
              </a:rPr>
              <a:t>4</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68"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69"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ΔΟΜΗ</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ΠΑΡΟΥΣΙΑΣΗΣ</a:t>
            </a:r>
            <a:endParaRPr sz="3600" dirty="0">
              <a:solidFill>
                <a:schemeClr val="accent6">
                  <a:lumMod val="50000"/>
                </a:schemeClr>
              </a:solidFill>
              <a:latin typeface="GFS Neohellenic" pitchFamily="2" charset="-95"/>
            </a:endParaRPr>
          </a:p>
        </p:txBody>
      </p:sp>
      <p:sp>
        <p:nvSpPr>
          <p:cNvPr id="80" name="Freeform: Shape 46">
            <a:extLst>
              <a:ext uri="{FF2B5EF4-FFF2-40B4-BE49-F238E27FC236}">
                <a16:creationId xmlns:a16="http://schemas.microsoft.com/office/drawing/2014/main" xmlns="" id="{30105858-8A3E-4676-96A7-18C1A74E36F4}"/>
              </a:ext>
            </a:extLst>
          </p:cNvPr>
          <p:cNvSpPr/>
          <p:nvPr/>
        </p:nvSpPr>
        <p:spPr>
          <a:xfrm rot="5400000">
            <a:off x="261132" y="833946"/>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2043584" y="149976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46">
            <a:extLst>
              <a:ext uri="{FF2B5EF4-FFF2-40B4-BE49-F238E27FC236}">
                <a16:creationId xmlns:a16="http://schemas.microsoft.com/office/drawing/2014/main" xmlns="" id="{30105858-8A3E-4676-96A7-18C1A74E36F4}"/>
              </a:ext>
            </a:extLst>
          </p:cNvPr>
          <p:cNvSpPr/>
          <p:nvPr/>
        </p:nvSpPr>
        <p:spPr>
          <a:xfrm rot="5400000">
            <a:off x="4023804" y="1895810"/>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Freeform: Shape 46">
            <a:extLst>
              <a:ext uri="{FF2B5EF4-FFF2-40B4-BE49-F238E27FC236}">
                <a16:creationId xmlns:a16="http://schemas.microsoft.com/office/drawing/2014/main" xmlns="" id="{30105858-8A3E-4676-96A7-18C1A74E36F4}"/>
              </a:ext>
            </a:extLst>
          </p:cNvPr>
          <p:cNvSpPr/>
          <p:nvPr/>
        </p:nvSpPr>
        <p:spPr>
          <a:xfrm rot="5400000">
            <a:off x="5860008" y="2507878"/>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rot="5400000">
            <a:off x="7742799" y="2929343"/>
            <a:ext cx="1168400" cy="203739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67D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107504" y="185167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ΘΕΩΡΗΤΙΚΟ</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ΠΛΑΙΣΙΟ</a:t>
            </a:r>
            <a:endParaRPr sz="2000" dirty="0">
              <a:solidFill>
                <a:schemeClr val="accent5">
                  <a:lumMod val="10000"/>
                </a:schemeClr>
              </a:solidFill>
              <a:latin typeface="GFS Neohellenic" pitchFamily="2" charset="-95"/>
            </a:endParaRPr>
          </a:p>
        </p:txBody>
      </p:sp>
      <p:sp>
        <p:nvSpPr>
          <p:cNvPr id="107" name="Google Shape;1577;p44"/>
          <p:cNvSpPr txBox="1">
            <a:spLocks noGrp="1"/>
          </p:cNvSpPr>
          <p:nvPr>
            <p:ph type="title"/>
          </p:nvPr>
        </p:nvSpPr>
        <p:spPr>
          <a:xfrm>
            <a:off x="1763688" y="2427734"/>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109" name="Google Shape;1577;p44"/>
          <p:cNvSpPr txBox="1">
            <a:spLocks noGrp="1"/>
          </p:cNvSpPr>
          <p:nvPr>
            <p:ph type="title"/>
          </p:nvPr>
        </p:nvSpPr>
        <p:spPr>
          <a:xfrm>
            <a:off x="3635896" y="2931790"/>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111" name="Google Shape;1577;p44"/>
          <p:cNvSpPr txBox="1">
            <a:spLocks noGrp="1"/>
          </p:cNvSpPr>
          <p:nvPr>
            <p:ph type="title"/>
          </p:nvPr>
        </p:nvSpPr>
        <p:spPr>
          <a:xfrm>
            <a:off x="5796136" y="3435846"/>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13" name="Google Shape;1577;p44"/>
          <p:cNvSpPr txBox="1">
            <a:spLocks noGrp="1"/>
          </p:cNvSpPr>
          <p:nvPr>
            <p:ph type="title"/>
          </p:nvPr>
        </p:nvSpPr>
        <p:spPr>
          <a:xfrm>
            <a:off x="7668344" y="4011910"/>
            <a:ext cx="2448272" cy="45569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ΣΥΜΠΕ-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ΡΑΣΜΑΤΑ</a:t>
            </a:r>
            <a:endParaRPr sz="2000" dirty="0">
              <a:solidFill>
                <a:schemeClr val="accent5">
                  <a:lumMod val="10000"/>
                </a:schemeClr>
              </a:solidFill>
              <a:latin typeface="GFS Neohellenic" pitchFamily="2" charset="-95"/>
            </a:endParaRPr>
          </a:p>
        </p:txBody>
      </p:sp>
      <p:grpSp>
        <p:nvGrpSpPr>
          <p:cNvPr id="15" name="Google Shape;4130;p72"/>
          <p:cNvGrpSpPr/>
          <p:nvPr/>
        </p:nvGrpSpPr>
        <p:grpSpPr>
          <a:xfrm>
            <a:off x="-2412776" y="483518"/>
            <a:ext cx="2239498" cy="1350717"/>
            <a:chOff x="2744164" y="644945"/>
            <a:chExt cx="3208624" cy="1968976"/>
          </a:xfrm>
        </p:grpSpPr>
        <p:grpSp>
          <p:nvGrpSpPr>
            <p:cNvPr id="16" name="Google Shape;4131;p72"/>
            <p:cNvGrpSpPr/>
            <p:nvPr/>
          </p:nvGrpSpPr>
          <p:grpSpPr>
            <a:xfrm>
              <a:off x="3994374" y="1098844"/>
              <a:ext cx="1958414" cy="1515078"/>
              <a:chOff x="3994374" y="1098844"/>
              <a:chExt cx="1958414" cy="1515078"/>
            </a:xfrm>
          </p:grpSpPr>
          <p:grpSp>
            <p:nvGrpSpPr>
              <p:cNvPr id="123" name="Google Shape;4132;p72"/>
              <p:cNvGrpSpPr/>
              <p:nvPr/>
            </p:nvGrpSpPr>
            <p:grpSpPr>
              <a:xfrm flipH="1">
                <a:off x="3994374" y="1098844"/>
                <a:ext cx="1958414" cy="1515078"/>
                <a:chOff x="1233561" y="3827488"/>
                <a:chExt cx="790671" cy="611683"/>
              </a:xfrm>
            </p:grpSpPr>
            <p:sp>
              <p:nvSpPr>
                <p:cNvPr id="145" name="Google Shape;4133;p72"/>
                <p:cNvSpPr/>
                <p:nvPr/>
              </p:nvSpPr>
              <p:spPr>
                <a:xfrm>
                  <a:off x="1233561" y="3827488"/>
                  <a:ext cx="611563" cy="611683"/>
                </a:xfrm>
                <a:custGeom>
                  <a:avLst/>
                  <a:gdLst/>
                  <a:ahLst/>
                  <a:cxnLst/>
                  <a:rect l="l" t="t" r="r" b="b"/>
                  <a:pathLst>
                    <a:path w="25543" h="25548" extrusionOk="0">
                      <a:moveTo>
                        <a:pt x="12769" y="1"/>
                      </a:moveTo>
                      <a:cubicBezTo>
                        <a:pt x="5720" y="1"/>
                        <a:pt x="1" y="5719"/>
                        <a:pt x="1" y="12774"/>
                      </a:cubicBezTo>
                      <a:cubicBezTo>
                        <a:pt x="1" y="19828"/>
                        <a:pt x="5720" y="25548"/>
                        <a:pt x="12769" y="25548"/>
                      </a:cubicBezTo>
                      <a:cubicBezTo>
                        <a:pt x="19825" y="25548"/>
                        <a:pt x="25543" y="19828"/>
                        <a:pt x="25543" y="12774"/>
                      </a:cubicBezTo>
                      <a:cubicBezTo>
                        <a:pt x="25543" y="5719"/>
                        <a:pt x="19825" y="1"/>
                        <a:pt x="12769"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134;p72"/>
                <p:cNvSpPr/>
                <p:nvPr/>
              </p:nvSpPr>
              <p:spPr>
                <a:xfrm>
                  <a:off x="1294080" y="4315518"/>
                  <a:ext cx="490869" cy="123591"/>
                </a:xfrm>
                <a:custGeom>
                  <a:avLst/>
                  <a:gdLst/>
                  <a:ahLst/>
                  <a:cxnLst/>
                  <a:rect l="l" t="t" r="r" b="b"/>
                  <a:pathLst>
                    <a:path w="20502" h="5162" extrusionOk="0">
                      <a:moveTo>
                        <a:pt x="1" y="19"/>
                      </a:moveTo>
                      <a:cubicBezTo>
                        <a:pt x="1901" y="2571"/>
                        <a:pt x="4733" y="4385"/>
                        <a:pt x="7992" y="4964"/>
                      </a:cubicBezTo>
                      <a:lnTo>
                        <a:pt x="7992" y="4964"/>
                      </a:lnTo>
                      <a:cubicBezTo>
                        <a:pt x="4736" y="4384"/>
                        <a:pt x="1905" y="2567"/>
                        <a:pt x="1" y="19"/>
                      </a:cubicBezTo>
                      <a:close/>
                      <a:moveTo>
                        <a:pt x="20502" y="0"/>
                      </a:moveTo>
                      <a:lnTo>
                        <a:pt x="20502" y="0"/>
                      </a:lnTo>
                      <a:cubicBezTo>
                        <a:pt x="18171" y="3132"/>
                        <a:pt x="14448" y="5161"/>
                        <a:pt x="10244" y="5162"/>
                      </a:cubicBezTo>
                      <a:lnTo>
                        <a:pt x="10244" y="5162"/>
                      </a:lnTo>
                      <a:cubicBezTo>
                        <a:pt x="9476" y="5162"/>
                        <a:pt x="8723" y="5094"/>
                        <a:pt x="7992" y="4964"/>
                      </a:cubicBezTo>
                      <a:lnTo>
                        <a:pt x="7992" y="4964"/>
                      </a:lnTo>
                      <a:cubicBezTo>
                        <a:pt x="8723" y="5094"/>
                        <a:pt x="9474" y="5162"/>
                        <a:pt x="10241" y="5162"/>
                      </a:cubicBezTo>
                      <a:cubicBezTo>
                        <a:pt x="10242" y="5162"/>
                        <a:pt x="10243" y="5162"/>
                        <a:pt x="10244" y="5162"/>
                      </a:cubicBezTo>
                      <a:lnTo>
                        <a:pt x="10244" y="5162"/>
                      </a:lnTo>
                      <a:cubicBezTo>
                        <a:pt x="10244" y="5162"/>
                        <a:pt x="10245" y="5162"/>
                        <a:pt x="10246" y="5162"/>
                      </a:cubicBezTo>
                      <a:cubicBezTo>
                        <a:pt x="14447" y="5162"/>
                        <a:pt x="18175" y="3133"/>
                        <a:pt x="20502"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135;p72"/>
                <p:cNvSpPr/>
                <p:nvPr/>
              </p:nvSpPr>
              <p:spPr>
                <a:xfrm>
                  <a:off x="1287640" y="4306876"/>
                  <a:ext cx="503415" cy="132234"/>
                </a:xfrm>
                <a:custGeom>
                  <a:avLst/>
                  <a:gdLst/>
                  <a:ahLst/>
                  <a:cxnLst/>
                  <a:rect l="l" t="t" r="r" b="b"/>
                  <a:pathLst>
                    <a:path w="21026" h="5523" extrusionOk="0">
                      <a:moveTo>
                        <a:pt x="1" y="0"/>
                      </a:moveTo>
                      <a:lnTo>
                        <a:pt x="1" y="0"/>
                      </a:lnTo>
                      <a:cubicBezTo>
                        <a:pt x="87" y="131"/>
                        <a:pt x="179" y="255"/>
                        <a:pt x="270" y="380"/>
                      </a:cubicBezTo>
                      <a:cubicBezTo>
                        <a:pt x="2601" y="3500"/>
                        <a:pt x="6320" y="5523"/>
                        <a:pt x="10510" y="5523"/>
                      </a:cubicBezTo>
                      <a:cubicBezTo>
                        <a:pt x="14716" y="5523"/>
                        <a:pt x="18440" y="3494"/>
                        <a:pt x="20771" y="361"/>
                      </a:cubicBezTo>
                      <a:cubicBezTo>
                        <a:pt x="20857" y="246"/>
                        <a:pt x="20944" y="126"/>
                        <a:pt x="21026" y="0"/>
                      </a:cubicBezTo>
                      <a:lnTo>
                        <a:pt x="21026" y="0"/>
                      </a:lnTo>
                      <a:cubicBezTo>
                        <a:pt x="20309" y="501"/>
                        <a:pt x="19555" y="943"/>
                        <a:pt x="18766" y="1337"/>
                      </a:cubicBezTo>
                      <a:cubicBezTo>
                        <a:pt x="18666" y="1442"/>
                        <a:pt x="18555" y="1544"/>
                        <a:pt x="18440" y="1635"/>
                      </a:cubicBezTo>
                      <a:cubicBezTo>
                        <a:pt x="18132" y="1875"/>
                        <a:pt x="17839" y="2072"/>
                        <a:pt x="17469" y="2207"/>
                      </a:cubicBezTo>
                      <a:cubicBezTo>
                        <a:pt x="17291" y="2274"/>
                        <a:pt x="17089" y="2307"/>
                        <a:pt x="16887" y="2307"/>
                      </a:cubicBezTo>
                      <a:cubicBezTo>
                        <a:pt x="16772" y="2307"/>
                        <a:pt x="16652" y="2293"/>
                        <a:pt x="16541" y="2269"/>
                      </a:cubicBezTo>
                      <a:cubicBezTo>
                        <a:pt x="16210" y="2384"/>
                        <a:pt x="15874" y="2491"/>
                        <a:pt x="15532" y="2582"/>
                      </a:cubicBezTo>
                      <a:cubicBezTo>
                        <a:pt x="15528" y="2668"/>
                        <a:pt x="15508" y="2759"/>
                        <a:pt x="15485" y="2846"/>
                      </a:cubicBezTo>
                      <a:cubicBezTo>
                        <a:pt x="15341" y="3379"/>
                        <a:pt x="14884" y="3759"/>
                        <a:pt x="14350" y="3879"/>
                      </a:cubicBezTo>
                      <a:cubicBezTo>
                        <a:pt x="14134" y="3926"/>
                        <a:pt x="13908" y="3951"/>
                        <a:pt x="13687" y="3961"/>
                      </a:cubicBezTo>
                      <a:cubicBezTo>
                        <a:pt x="13658" y="3961"/>
                        <a:pt x="13624" y="3966"/>
                        <a:pt x="13596" y="3966"/>
                      </a:cubicBezTo>
                      <a:cubicBezTo>
                        <a:pt x="13558" y="3966"/>
                        <a:pt x="13524" y="3961"/>
                        <a:pt x="13490" y="3961"/>
                      </a:cubicBezTo>
                      <a:cubicBezTo>
                        <a:pt x="13365" y="3951"/>
                        <a:pt x="13236" y="3937"/>
                        <a:pt x="13115" y="3903"/>
                      </a:cubicBezTo>
                      <a:cubicBezTo>
                        <a:pt x="12999" y="3864"/>
                        <a:pt x="12884" y="3821"/>
                        <a:pt x="12788" y="3753"/>
                      </a:cubicBezTo>
                      <a:cubicBezTo>
                        <a:pt x="12586" y="3605"/>
                        <a:pt x="12451" y="3447"/>
                        <a:pt x="12371" y="3211"/>
                      </a:cubicBezTo>
                      <a:cubicBezTo>
                        <a:pt x="12365" y="3201"/>
                        <a:pt x="12360" y="3192"/>
                        <a:pt x="12356" y="3183"/>
                      </a:cubicBezTo>
                      <a:cubicBezTo>
                        <a:pt x="11750" y="3240"/>
                        <a:pt x="11136" y="3269"/>
                        <a:pt x="10515" y="3269"/>
                      </a:cubicBezTo>
                      <a:cubicBezTo>
                        <a:pt x="6609" y="3269"/>
                        <a:pt x="2985" y="2063"/>
                        <a:pt x="1"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136;p72"/>
                <p:cNvSpPr/>
                <p:nvPr/>
              </p:nvSpPr>
              <p:spPr>
                <a:xfrm>
                  <a:off x="1347345" y="4084718"/>
                  <a:ext cx="187589" cy="67805"/>
                </a:xfrm>
                <a:custGeom>
                  <a:avLst/>
                  <a:gdLst/>
                  <a:ahLst/>
                  <a:cxnLst/>
                  <a:rect l="l" t="t" r="r" b="b"/>
                  <a:pathLst>
                    <a:path w="7835" h="2832" extrusionOk="0">
                      <a:moveTo>
                        <a:pt x="3297" y="0"/>
                      </a:moveTo>
                      <a:cubicBezTo>
                        <a:pt x="337" y="0"/>
                        <a:pt x="1" y="2832"/>
                        <a:pt x="1" y="2832"/>
                      </a:cubicBezTo>
                      <a:lnTo>
                        <a:pt x="7834" y="2832"/>
                      </a:lnTo>
                      <a:cubicBezTo>
                        <a:pt x="7834" y="2832"/>
                        <a:pt x="6258" y="0"/>
                        <a:pt x="3297"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9" name="Google Shape;4137;p72"/>
                <p:cNvSpPr/>
                <p:nvPr/>
              </p:nvSpPr>
              <p:spPr>
                <a:xfrm>
                  <a:off x="1339757" y="4038347"/>
                  <a:ext cx="29377" cy="40176"/>
                </a:xfrm>
                <a:custGeom>
                  <a:avLst/>
                  <a:gdLst/>
                  <a:ahLst/>
                  <a:cxnLst/>
                  <a:rect l="l" t="t" r="r" b="b"/>
                  <a:pathLst>
                    <a:path w="1227" h="1678" extrusionOk="0">
                      <a:moveTo>
                        <a:pt x="615" y="1"/>
                      </a:moveTo>
                      <a:cubicBezTo>
                        <a:pt x="356" y="1"/>
                        <a:pt x="106" y="352"/>
                        <a:pt x="53" y="813"/>
                      </a:cubicBezTo>
                      <a:cubicBezTo>
                        <a:pt x="0" y="1274"/>
                        <a:pt x="251" y="1678"/>
                        <a:pt x="615" y="1678"/>
                      </a:cubicBezTo>
                      <a:cubicBezTo>
                        <a:pt x="976" y="1678"/>
                        <a:pt x="1226" y="1274"/>
                        <a:pt x="1173" y="813"/>
                      </a:cubicBezTo>
                      <a:cubicBezTo>
                        <a:pt x="1120" y="352"/>
                        <a:pt x="870" y="1"/>
                        <a:pt x="615"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0" name="Google Shape;4138;p72"/>
                <p:cNvSpPr/>
                <p:nvPr/>
              </p:nvSpPr>
              <p:spPr>
                <a:xfrm>
                  <a:off x="1359770" y="4049862"/>
                  <a:ext cx="8188" cy="6369"/>
                </a:xfrm>
                <a:custGeom>
                  <a:avLst/>
                  <a:gdLst/>
                  <a:ahLst/>
                  <a:cxnLst/>
                  <a:rect l="l" t="t" r="r" b="b"/>
                  <a:pathLst>
                    <a:path w="342" h="266" extrusionOk="0">
                      <a:moveTo>
                        <a:pt x="174" y="1"/>
                      </a:moveTo>
                      <a:cubicBezTo>
                        <a:pt x="1" y="1"/>
                        <a:pt x="1" y="265"/>
                        <a:pt x="174" y="265"/>
                      </a:cubicBezTo>
                      <a:cubicBezTo>
                        <a:pt x="342" y="265"/>
                        <a:pt x="342" y="1"/>
                        <a:pt x="174"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139;p72"/>
                <p:cNvSpPr/>
                <p:nvPr/>
              </p:nvSpPr>
              <p:spPr>
                <a:xfrm>
                  <a:off x="1510829" y="4043781"/>
                  <a:ext cx="29234" cy="40152"/>
                </a:xfrm>
                <a:custGeom>
                  <a:avLst/>
                  <a:gdLst/>
                  <a:ahLst/>
                  <a:cxnLst/>
                  <a:rect l="l" t="t" r="r" b="b"/>
                  <a:pathLst>
                    <a:path w="1221" h="1677" extrusionOk="0">
                      <a:moveTo>
                        <a:pt x="611" y="0"/>
                      </a:moveTo>
                      <a:cubicBezTo>
                        <a:pt x="351" y="0"/>
                        <a:pt x="101" y="351"/>
                        <a:pt x="49" y="812"/>
                      </a:cubicBezTo>
                      <a:cubicBezTo>
                        <a:pt x="1" y="1273"/>
                        <a:pt x="251" y="1677"/>
                        <a:pt x="611" y="1677"/>
                      </a:cubicBezTo>
                      <a:cubicBezTo>
                        <a:pt x="972" y="1677"/>
                        <a:pt x="1221" y="1273"/>
                        <a:pt x="1174" y="812"/>
                      </a:cubicBezTo>
                      <a:cubicBezTo>
                        <a:pt x="1120" y="351"/>
                        <a:pt x="870" y="0"/>
                        <a:pt x="611"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2" name="Google Shape;4140;p72"/>
                <p:cNvSpPr/>
                <p:nvPr/>
              </p:nvSpPr>
              <p:spPr>
                <a:xfrm>
                  <a:off x="1530746" y="4055176"/>
                  <a:ext cx="8308" cy="6464"/>
                </a:xfrm>
                <a:custGeom>
                  <a:avLst/>
                  <a:gdLst/>
                  <a:ahLst/>
                  <a:cxnLst/>
                  <a:rect l="l" t="t" r="r" b="b"/>
                  <a:pathLst>
                    <a:path w="347" h="270" extrusionOk="0">
                      <a:moveTo>
                        <a:pt x="173" y="0"/>
                      </a:moveTo>
                      <a:cubicBezTo>
                        <a:pt x="0" y="0"/>
                        <a:pt x="0" y="269"/>
                        <a:pt x="173" y="269"/>
                      </a:cubicBezTo>
                      <a:cubicBezTo>
                        <a:pt x="346" y="269"/>
                        <a:pt x="346" y="0"/>
                        <a:pt x="17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141;p72"/>
                <p:cNvSpPr/>
                <p:nvPr/>
              </p:nvSpPr>
              <p:spPr>
                <a:xfrm>
                  <a:off x="1365061" y="4084598"/>
                  <a:ext cx="134653" cy="27318"/>
                </a:xfrm>
                <a:custGeom>
                  <a:avLst/>
                  <a:gdLst/>
                  <a:ahLst/>
                  <a:cxnLst/>
                  <a:rect l="l" t="t" r="r" b="b"/>
                  <a:pathLst>
                    <a:path w="5624" h="1141" extrusionOk="0">
                      <a:moveTo>
                        <a:pt x="2563" y="1"/>
                      </a:moveTo>
                      <a:cubicBezTo>
                        <a:pt x="1274" y="1"/>
                        <a:pt x="481" y="535"/>
                        <a:pt x="1" y="1140"/>
                      </a:cubicBezTo>
                      <a:lnTo>
                        <a:pt x="5624" y="1140"/>
                      </a:lnTo>
                      <a:cubicBezTo>
                        <a:pt x="4879" y="535"/>
                        <a:pt x="3850" y="1"/>
                        <a:pt x="2563"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142;p72"/>
                <p:cNvSpPr/>
                <p:nvPr/>
              </p:nvSpPr>
              <p:spPr>
                <a:xfrm>
                  <a:off x="1658871" y="4275491"/>
                  <a:ext cx="92107" cy="85738"/>
                </a:xfrm>
                <a:custGeom>
                  <a:avLst/>
                  <a:gdLst/>
                  <a:ahLst/>
                  <a:cxnLst/>
                  <a:rect l="l" t="t" r="r" b="b"/>
                  <a:pathLst>
                    <a:path w="3847" h="3581" extrusionOk="0">
                      <a:moveTo>
                        <a:pt x="2433" y="0"/>
                      </a:moveTo>
                      <a:cubicBezTo>
                        <a:pt x="2289" y="0"/>
                        <a:pt x="2150" y="18"/>
                        <a:pt x="2025" y="62"/>
                      </a:cubicBezTo>
                      <a:cubicBezTo>
                        <a:pt x="1708" y="163"/>
                        <a:pt x="1458" y="379"/>
                        <a:pt x="1232" y="619"/>
                      </a:cubicBezTo>
                      <a:cubicBezTo>
                        <a:pt x="1030" y="836"/>
                        <a:pt x="832" y="1052"/>
                        <a:pt x="631" y="1269"/>
                      </a:cubicBezTo>
                      <a:cubicBezTo>
                        <a:pt x="506" y="1403"/>
                        <a:pt x="386" y="1537"/>
                        <a:pt x="289" y="1686"/>
                      </a:cubicBezTo>
                      <a:cubicBezTo>
                        <a:pt x="151" y="1893"/>
                        <a:pt x="83" y="2123"/>
                        <a:pt x="59" y="2369"/>
                      </a:cubicBezTo>
                      <a:cubicBezTo>
                        <a:pt x="1" y="2921"/>
                        <a:pt x="415" y="3383"/>
                        <a:pt x="910" y="3547"/>
                      </a:cubicBezTo>
                      <a:cubicBezTo>
                        <a:pt x="952" y="3560"/>
                        <a:pt x="992" y="3571"/>
                        <a:pt x="1034" y="3580"/>
                      </a:cubicBezTo>
                      <a:cubicBezTo>
                        <a:pt x="1799" y="3316"/>
                        <a:pt x="2544" y="3003"/>
                        <a:pt x="3259" y="2648"/>
                      </a:cubicBezTo>
                      <a:cubicBezTo>
                        <a:pt x="3365" y="2537"/>
                        <a:pt x="3461" y="2417"/>
                        <a:pt x="3543" y="2287"/>
                      </a:cubicBezTo>
                      <a:cubicBezTo>
                        <a:pt x="3769" y="1917"/>
                        <a:pt x="3846" y="1451"/>
                        <a:pt x="3726" y="1038"/>
                      </a:cubicBezTo>
                      <a:cubicBezTo>
                        <a:pt x="3644" y="764"/>
                        <a:pt x="3500" y="537"/>
                        <a:pt x="3279" y="364"/>
                      </a:cubicBezTo>
                      <a:cubicBezTo>
                        <a:pt x="3265" y="355"/>
                        <a:pt x="3245" y="346"/>
                        <a:pt x="3226" y="331"/>
                      </a:cubicBezTo>
                      <a:cubicBezTo>
                        <a:pt x="3183" y="278"/>
                        <a:pt x="3130" y="231"/>
                        <a:pt x="3068" y="182"/>
                      </a:cubicBezTo>
                      <a:cubicBezTo>
                        <a:pt x="2899" y="53"/>
                        <a:pt x="2664" y="0"/>
                        <a:pt x="243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143;p72"/>
                <p:cNvSpPr/>
                <p:nvPr/>
              </p:nvSpPr>
              <p:spPr>
                <a:xfrm>
                  <a:off x="1683624" y="4338883"/>
                  <a:ext cx="53296" cy="23248"/>
                </a:xfrm>
                <a:custGeom>
                  <a:avLst/>
                  <a:gdLst/>
                  <a:ahLst/>
                  <a:cxnLst/>
                  <a:rect l="l" t="t" r="r" b="b"/>
                  <a:pathLst>
                    <a:path w="2226" h="971" extrusionOk="0">
                      <a:moveTo>
                        <a:pt x="2225" y="0"/>
                      </a:moveTo>
                      <a:lnTo>
                        <a:pt x="2225" y="0"/>
                      </a:lnTo>
                      <a:cubicBezTo>
                        <a:pt x="1510" y="355"/>
                        <a:pt x="765" y="668"/>
                        <a:pt x="0" y="932"/>
                      </a:cubicBezTo>
                      <a:cubicBezTo>
                        <a:pt x="111" y="956"/>
                        <a:pt x="231" y="970"/>
                        <a:pt x="346" y="970"/>
                      </a:cubicBezTo>
                      <a:cubicBezTo>
                        <a:pt x="548" y="970"/>
                        <a:pt x="750" y="937"/>
                        <a:pt x="928" y="870"/>
                      </a:cubicBezTo>
                      <a:cubicBezTo>
                        <a:pt x="1298" y="735"/>
                        <a:pt x="1591" y="538"/>
                        <a:pt x="1899" y="298"/>
                      </a:cubicBezTo>
                      <a:cubicBezTo>
                        <a:pt x="2014" y="207"/>
                        <a:pt x="2125" y="105"/>
                        <a:pt x="2225"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144;p72"/>
                <p:cNvSpPr/>
                <p:nvPr/>
              </p:nvSpPr>
              <p:spPr>
                <a:xfrm>
                  <a:off x="1581354" y="4338620"/>
                  <a:ext cx="78603" cy="44461"/>
                </a:xfrm>
                <a:custGeom>
                  <a:avLst/>
                  <a:gdLst/>
                  <a:ahLst/>
                  <a:cxnLst/>
                  <a:rect l="l" t="t" r="r" b="b"/>
                  <a:pathLst>
                    <a:path w="3283" h="1857" extrusionOk="0">
                      <a:moveTo>
                        <a:pt x="2331" y="1"/>
                      </a:moveTo>
                      <a:cubicBezTo>
                        <a:pt x="2172" y="1"/>
                        <a:pt x="2005" y="40"/>
                        <a:pt x="1821" y="126"/>
                      </a:cubicBezTo>
                      <a:cubicBezTo>
                        <a:pt x="1624" y="222"/>
                        <a:pt x="1577" y="415"/>
                        <a:pt x="1351" y="472"/>
                      </a:cubicBezTo>
                      <a:cubicBezTo>
                        <a:pt x="823" y="621"/>
                        <a:pt x="597" y="433"/>
                        <a:pt x="222" y="1010"/>
                      </a:cubicBezTo>
                      <a:cubicBezTo>
                        <a:pt x="67" y="1251"/>
                        <a:pt x="0" y="1577"/>
                        <a:pt x="87" y="1857"/>
                      </a:cubicBezTo>
                      <a:cubicBezTo>
                        <a:pt x="1178" y="1746"/>
                        <a:pt x="2240" y="1544"/>
                        <a:pt x="3263" y="1256"/>
                      </a:cubicBezTo>
                      <a:cubicBezTo>
                        <a:pt x="3283" y="1063"/>
                        <a:pt x="3263" y="876"/>
                        <a:pt x="3210" y="708"/>
                      </a:cubicBezTo>
                      <a:cubicBezTo>
                        <a:pt x="3081" y="299"/>
                        <a:pt x="2759" y="1"/>
                        <a:pt x="233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145;p72"/>
                <p:cNvSpPr/>
                <p:nvPr/>
              </p:nvSpPr>
              <p:spPr>
                <a:xfrm>
                  <a:off x="1583413" y="4368664"/>
                  <a:ext cx="76089" cy="33160"/>
                </a:xfrm>
                <a:custGeom>
                  <a:avLst/>
                  <a:gdLst/>
                  <a:ahLst/>
                  <a:cxnLst/>
                  <a:rect l="l" t="t" r="r" b="b"/>
                  <a:pathLst>
                    <a:path w="3178" h="1385" extrusionOk="0">
                      <a:moveTo>
                        <a:pt x="3177" y="1"/>
                      </a:moveTo>
                      <a:lnTo>
                        <a:pt x="3177" y="1"/>
                      </a:lnTo>
                      <a:cubicBezTo>
                        <a:pt x="2154" y="289"/>
                        <a:pt x="1092" y="491"/>
                        <a:pt x="1" y="602"/>
                      </a:cubicBezTo>
                      <a:cubicBezTo>
                        <a:pt x="5" y="611"/>
                        <a:pt x="10" y="620"/>
                        <a:pt x="16" y="630"/>
                      </a:cubicBezTo>
                      <a:cubicBezTo>
                        <a:pt x="96" y="866"/>
                        <a:pt x="231" y="1024"/>
                        <a:pt x="433" y="1172"/>
                      </a:cubicBezTo>
                      <a:cubicBezTo>
                        <a:pt x="529" y="1240"/>
                        <a:pt x="644" y="1283"/>
                        <a:pt x="760" y="1322"/>
                      </a:cubicBezTo>
                      <a:cubicBezTo>
                        <a:pt x="881" y="1356"/>
                        <a:pt x="1010" y="1370"/>
                        <a:pt x="1135" y="1380"/>
                      </a:cubicBezTo>
                      <a:cubicBezTo>
                        <a:pt x="1169" y="1380"/>
                        <a:pt x="1203" y="1385"/>
                        <a:pt x="1241" y="1385"/>
                      </a:cubicBezTo>
                      <a:cubicBezTo>
                        <a:pt x="1269" y="1385"/>
                        <a:pt x="1303" y="1380"/>
                        <a:pt x="1332" y="1380"/>
                      </a:cubicBezTo>
                      <a:cubicBezTo>
                        <a:pt x="1553" y="1370"/>
                        <a:pt x="1779" y="1345"/>
                        <a:pt x="1995" y="1298"/>
                      </a:cubicBezTo>
                      <a:cubicBezTo>
                        <a:pt x="2529" y="1178"/>
                        <a:pt x="2986" y="798"/>
                        <a:pt x="3130" y="265"/>
                      </a:cubicBezTo>
                      <a:cubicBezTo>
                        <a:pt x="3153" y="178"/>
                        <a:pt x="3173" y="87"/>
                        <a:pt x="317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146;p72"/>
                <p:cNvSpPr/>
                <p:nvPr/>
              </p:nvSpPr>
              <p:spPr>
                <a:xfrm>
                  <a:off x="1288789" y="4216696"/>
                  <a:ext cx="77693" cy="79752"/>
                </a:xfrm>
                <a:custGeom>
                  <a:avLst/>
                  <a:gdLst/>
                  <a:ahLst/>
                  <a:cxnLst/>
                  <a:rect l="l" t="t" r="r" b="b"/>
                  <a:pathLst>
                    <a:path w="3245" h="3331" extrusionOk="0">
                      <a:moveTo>
                        <a:pt x="1202" y="1"/>
                      </a:moveTo>
                      <a:cubicBezTo>
                        <a:pt x="149" y="24"/>
                        <a:pt x="0" y="1143"/>
                        <a:pt x="184" y="1995"/>
                      </a:cubicBezTo>
                      <a:cubicBezTo>
                        <a:pt x="241" y="2288"/>
                        <a:pt x="385" y="2552"/>
                        <a:pt x="572" y="2782"/>
                      </a:cubicBezTo>
                      <a:cubicBezTo>
                        <a:pt x="755" y="3008"/>
                        <a:pt x="1000" y="3157"/>
                        <a:pt x="1269" y="3253"/>
                      </a:cubicBezTo>
                      <a:cubicBezTo>
                        <a:pt x="1418" y="3306"/>
                        <a:pt x="1572" y="3330"/>
                        <a:pt x="1726" y="3330"/>
                      </a:cubicBezTo>
                      <a:cubicBezTo>
                        <a:pt x="1846" y="3330"/>
                        <a:pt x="1971" y="3316"/>
                        <a:pt x="2087" y="3297"/>
                      </a:cubicBezTo>
                      <a:cubicBezTo>
                        <a:pt x="2355" y="3248"/>
                        <a:pt x="2615" y="3104"/>
                        <a:pt x="2812" y="2913"/>
                      </a:cubicBezTo>
                      <a:cubicBezTo>
                        <a:pt x="3072" y="2653"/>
                        <a:pt x="3196" y="2312"/>
                        <a:pt x="3220" y="1951"/>
                      </a:cubicBezTo>
                      <a:cubicBezTo>
                        <a:pt x="3245" y="1638"/>
                        <a:pt x="3143" y="1303"/>
                        <a:pt x="2990" y="1033"/>
                      </a:cubicBezTo>
                      <a:cubicBezTo>
                        <a:pt x="2826" y="744"/>
                        <a:pt x="2557" y="505"/>
                        <a:pt x="2274" y="336"/>
                      </a:cubicBezTo>
                      <a:cubicBezTo>
                        <a:pt x="2116" y="245"/>
                        <a:pt x="1937" y="174"/>
                        <a:pt x="1764" y="105"/>
                      </a:cubicBezTo>
                      <a:cubicBezTo>
                        <a:pt x="1596" y="43"/>
                        <a:pt x="1413" y="1"/>
                        <a:pt x="1226"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147;p72"/>
                <p:cNvSpPr/>
                <p:nvPr/>
              </p:nvSpPr>
              <p:spPr>
                <a:xfrm>
                  <a:off x="1587674" y="3849464"/>
                  <a:ext cx="100128" cy="83320"/>
                </a:xfrm>
                <a:custGeom>
                  <a:avLst/>
                  <a:gdLst/>
                  <a:ahLst/>
                  <a:cxnLst/>
                  <a:rect l="l" t="t" r="r" b="b"/>
                  <a:pathLst>
                    <a:path w="4182" h="3480" extrusionOk="0">
                      <a:moveTo>
                        <a:pt x="1342" y="1"/>
                      </a:moveTo>
                      <a:cubicBezTo>
                        <a:pt x="732" y="1"/>
                        <a:pt x="213" y="298"/>
                        <a:pt x="53" y="1024"/>
                      </a:cubicBezTo>
                      <a:cubicBezTo>
                        <a:pt x="0" y="1255"/>
                        <a:pt x="20" y="1471"/>
                        <a:pt x="111" y="1682"/>
                      </a:cubicBezTo>
                      <a:cubicBezTo>
                        <a:pt x="202" y="1898"/>
                        <a:pt x="346" y="2048"/>
                        <a:pt x="534" y="2186"/>
                      </a:cubicBezTo>
                      <a:cubicBezTo>
                        <a:pt x="741" y="2341"/>
                        <a:pt x="985" y="2403"/>
                        <a:pt x="1226" y="2485"/>
                      </a:cubicBezTo>
                      <a:cubicBezTo>
                        <a:pt x="1245" y="2494"/>
                        <a:pt x="1260" y="2504"/>
                        <a:pt x="1279" y="2514"/>
                      </a:cubicBezTo>
                      <a:cubicBezTo>
                        <a:pt x="1303" y="2538"/>
                        <a:pt x="1322" y="2561"/>
                        <a:pt x="1346" y="2590"/>
                      </a:cubicBezTo>
                      <a:cubicBezTo>
                        <a:pt x="1442" y="2720"/>
                        <a:pt x="1533" y="2850"/>
                        <a:pt x="1635" y="2975"/>
                      </a:cubicBezTo>
                      <a:cubicBezTo>
                        <a:pt x="1783" y="3148"/>
                        <a:pt x="1976" y="3278"/>
                        <a:pt x="2187" y="3369"/>
                      </a:cubicBezTo>
                      <a:cubicBezTo>
                        <a:pt x="2356" y="3437"/>
                        <a:pt x="2533" y="3479"/>
                        <a:pt x="2715" y="3479"/>
                      </a:cubicBezTo>
                      <a:cubicBezTo>
                        <a:pt x="2812" y="3479"/>
                        <a:pt x="2908" y="3470"/>
                        <a:pt x="3004" y="3441"/>
                      </a:cubicBezTo>
                      <a:cubicBezTo>
                        <a:pt x="3292" y="3364"/>
                        <a:pt x="3571" y="3158"/>
                        <a:pt x="3706" y="2889"/>
                      </a:cubicBezTo>
                      <a:cubicBezTo>
                        <a:pt x="4181" y="1942"/>
                        <a:pt x="3600" y="1000"/>
                        <a:pt x="2764" y="462"/>
                      </a:cubicBezTo>
                      <a:cubicBezTo>
                        <a:pt x="2322" y="174"/>
                        <a:pt x="1803" y="1"/>
                        <a:pt x="1342"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148;p72"/>
                <p:cNvSpPr/>
                <p:nvPr/>
              </p:nvSpPr>
              <p:spPr>
                <a:xfrm>
                  <a:off x="1491390" y="3848890"/>
                  <a:ext cx="75156" cy="54445"/>
                </a:xfrm>
                <a:custGeom>
                  <a:avLst/>
                  <a:gdLst/>
                  <a:ahLst/>
                  <a:cxnLst/>
                  <a:rect l="l" t="t" r="r" b="b"/>
                  <a:pathLst>
                    <a:path w="3139" h="2274" extrusionOk="0">
                      <a:moveTo>
                        <a:pt x="1447" y="1"/>
                      </a:moveTo>
                      <a:cubicBezTo>
                        <a:pt x="913" y="1"/>
                        <a:pt x="394" y="198"/>
                        <a:pt x="154" y="625"/>
                      </a:cubicBezTo>
                      <a:cubicBezTo>
                        <a:pt x="1" y="899"/>
                        <a:pt x="1" y="1254"/>
                        <a:pt x="169" y="1524"/>
                      </a:cubicBezTo>
                      <a:cubicBezTo>
                        <a:pt x="307" y="1759"/>
                        <a:pt x="515" y="1908"/>
                        <a:pt x="764" y="1999"/>
                      </a:cubicBezTo>
                      <a:cubicBezTo>
                        <a:pt x="884" y="2043"/>
                        <a:pt x="1014" y="2062"/>
                        <a:pt x="1144" y="2062"/>
                      </a:cubicBezTo>
                      <a:cubicBezTo>
                        <a:pt x="1192" y="2062"/>
                        <a:pt x="1240" y="2057"/>
                        <a:pt x="1288" y="2052"/>
                      </a:cubicBezTo>
                      <a:cubicBezTo>
                        <a:pt x="1370" y="2048"/>
                        <a:pt x="1447" y="2043"/>
                        <a:pt x="1524" y="2043"/>
                      </a:cubicBezTo>
                      <a:lnTo>
                        <a:pt x="1591" y="2043"/>
                      </a:lnTo>
                      <a:cubicBezTo>
                        <a:pt x="1615" y="2048"/>
                        <a:pt x="1634" y="2057"/>
                        <a:pt x="1658" y="2062"/>
                      </a:cubicBezTo>
                      <a:cubicBezTo>
                        <a:pt x="1788" y="2130"/>
                        <a:pt x="1904" y="2210"/>
                        <a:pt x="2048" y="2250"/>
                      </a:cubicBezTo>
                      <a:cubicBezTo>
                        <a:pt x="2115" y="2263"/>
                        <a:pt x="2182" y="2274"/>
                        <a:pt x="2245" y="2274"/>
                      </a:cubicBezTo>
                      <a:cubicBezTo>
                        <a:pt x="2556" y="2274"/>
                        <a:pt x="2860" y="2105"/>
                        <a:pt x="2999" y="1817"/>
                      </a:cubicBezTo>
                      <a:cubicBezTo>
                        <a:pt x="3124" y="1558"/>
                        <a:pt x="3139" y="1294"/>
                        <a:pt x="3071" y="1010"/>
                      </a:cubicBezTo>
                      <a:cubicBezTo>
                        <a:pt x="2917" y="360"/>
                        <a:pt x="2168" y="1"/>
                        <a:pt x="144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149;p72"/>
                <p:cNvSpPr/>
                <p:nvPr/>
              </p:nvSpPr>
              <p:spPr>
                <a:xfrm>
                  <a:off x="1665933" y="3886499"/>
                  <a:ext cx="358300" cy="258220"/>
                </a:xfrm>
                <a:custGeom>
                  <a:avLst/>
                  <a:gdLst/>
                  <a:ahLst/>
                  <a:cxnLst/>
                  <a:rect l="l" t="t" r="r" b="b"/>
                  <a:pathLst>
                    <a:path w="14965" h="10785" extrusionOk="0">
                      <a:moveTo>
                        <a:pt x="9077" y="0"/>
                      </a:moveTo>
                      <a:lnTo>
                        <a:pt x="9077" y="0"/>
                      </a:lnTo>
                      <a:cubicBezTo>
                        <a:pt x="6131" y="1337"/>
                        <a:pt x="0" y="2673"/>
                        <a:pt x="0" y="6787"/>
                      </a:cubicBezTo>
                      <a:cubicBezTo>
                        <a:pt x="0" y="8997"/>
                        <a:pt x="1792" y="10784"/>
                        <a:pt x="3998" y="10784"/>
                      </a:cubicBezTo>
                      <a:cubicBezTo>
                        <a:pt x="5809" y="10784"/>
                        <a:pt x="7535" y="9886"/>
                        <a:pt x="9178" y="9021"/>
                      </a:cubicBezTo>
                      <a:cubicBezTo>
                        <a:pt x="10942" y="8084"/>
                        <a:pt x="12191" y="6989"/>
                        <a:pt x="13772" y="5778"/>
                      </a:cubicBezTo>
                      <a:cubicBezTo>
                        <a:pt x="12825" y="5700"/>
                        <a:pt x="11880" y="5628"/>
                        <a:pt x="10937" y="5552"/>
                      </a:cubicBezTo>
                      <a:cubicBezTo>
                        <a:pt x="11692" y="4619"/>
                        <a:pt x="14027" y="726"/>
                        <a:pt x="14965" y="544"/>
                      </a:cubicBezTo>
                      <a:lnTo>
                        <a:pt x="14965" y="544"/>
                      </a:lnTo>
                      <a:cubicBezTo>
                        <a:pt x="12898" y="938"/>
                        <a:pt x="10827" y="1337"/>
                        <a:pt x="8760" y="1735"/>
                      </a:cubicBezTo>
                      <a:cubicBezTo>
                        <a:pt x="8866" y="1158"/>
                        <a:pt x="8972" y="577"/>
                        <a:pt x="9077"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150;p72"/>
                <p:cNvSpPr/>
                <p:nvPr/>
              </p:nvSpPr>
              <p:spPr>
                <a:xfrm>
                  <a:off x="1705960" y="3993269"/>
                  <a:ext cx="111381" cy="111404"/>
                </a:xfrm>
                <a:custGeom>
                  <a:avLst/>
                  <a:gdLst/>
                  <a:ahLst/>
                  <a:cxnLst/>
                  <a:rect l="l" t="t" r="r" b="b"/>
                  <a:pathLst>
                    <a:path w="4652" h="4653" extrusionOk="0">
                      <a:moveTo>
                        <a:pt x="2326" y="1"/>
                      </a:moveTo>
                      <a:cubicBezTo>
                        <a:pt x="1043" y="1"/>
                        <a:pt x="0" y="1043"/>
                        <a:pt x="0" y="2327"/>
                      </a:cubicBezTo>
                      <a:cubicBezTo>
                        <a:pt x="0" y="3614"/>
                        <a:pt x="1043" y="4652"/>
                        <a:pt x="2326" y="4652"/>
                      </a:cubicBezTo>
                      <a:cubicBezTo>
                        <a:pt x="3614" y="4652"/>
                        <a:pt x="4652" y="3614"/>
                        <a:pt x="4652" y="2327"/>
                      </a:cubicBezTo>
                      <a:cubicBezTo>
                        <a:pt x="4652" y="1043"/>
                        <a:pt x="3614" y="1"/>
                        <a:pt x="2326"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151;p72"/>
                <p:cNvSpPr/>
                <p:nvPr/>
              </p:nvSpPr>
              <p:spPr>
                <a:xfrm>
                  <a:off x="1711585" y="4076099"/>
                  <a:ext cx="100128" cy="31317"/>
                </a:xfrm>
                <a:custGeom>
                  <a:avLst/>
                  <a:gdLst/>
                  <a:ahLst/>
                  <a:cxnLst/>
                  <a:rect l="l" t="t" r="r" b="b"/>
                  <a:pathLst>
                    <a:path w="4182" h="1308" extrusionOk="0">
                      <a:moveTo>
                        <a:pt x="1" y="1"/>
                      </a:moveTo>
                      <a:lnTo>
                        <a:pt x="1" y="1"/>
                      </a:lnTo>
                      <a:cubicBezTo>
                        <a:pt x="380" y="775"/>
                        <a:pt x="1172" y="1307"/>
                        <a:pt x="2091" y="1307"/>
                      </a:cubicBezTo>
                      <a:cubicBezTo>
                        <a:pt x="3013" y="1307"/>
                        <a:pt x="3807" y="775"/>
                        <a:pt x="4182" y="1"/>
                      </a:cubicBezTo>
                      <a:lnTo>
                        <a:pt x="4182" y="1"/>
                      </a:lnTo>
                      <a:cubicBezTo>
                        <a:pt x="4148" y="29"/>
                        <a:pt x="4109" y="58"/>
                        <a:pt x="4075" y="87"/>
                      </a:cubicBezTo>
                      <a:cubicBezTo>
                        <a:pt x="3667" y="750"/>
                        <a:pt x="2931" y="1192"/>
                        <a:pt x="2091" y="1192"/>
                      </a:cubicBezTo>
                      <a:cubicBezTo>
                        <a:pt x="1254" y="1192"/>
                        <a:pt x="520" y="750"/>
                        <a:pt x="111" y="87"/>
                      </a:cubicBezTo>
                      <a:cubicBezTo>
                        <a:pt x="72" y="58"/>
                        <a:pt x="39" y="29"/>
                        <a:pt x="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152;p72"/>
                <p:cNvSpPr/>
                <p:nvPr/>
              </p:nvSpPr>
              <p:spPr>
                <a:xfrm>
                  <a:off x="1714243" y="4078182"/>
                  <a:ext cx="94932" cy="26480"/>
                </a:xfrm>
                <a:custGeom>
                  <a:avLst/>
                  <a:gdLst/>
                  <a:ahLst/>
                  <a:cxnLst/>
                  <a:rect l="l" t="t" r="r" b="b"/>
                  <a:pathLst>
                    <a:path w="3965" h="1106" extrusionOk="0">
                      <a:moveTo>
                        <a:pt x="0" y="0"/>
                      </a:moveTo>
                      <a:cubicBezTo>
                        <a:pt x="409" y="663"/>
                        <a:pt x="1143" y="1105"/>
                        <a:pt x="1980" y="1105"/>
                      </a:cubicBezTo>
                      <a:cubicBezTo>
                        <a:pt x="2820" y="1105"/>
                        <a:pt x="3556" y="663"/>
                        <a:pt x="3964" y="0"/>
                      </a:cubicBezTo>
                      <a:lnTo>
                        <a:pt x="3964" y="0"/>
                      </a:lnTo>
                      <a:cubicBezTo>
                        <a:pt x="3412" y="413"/>
                        <a:pt x="2725" y="663"/>
                        <a:pt x="1980" y="663"/>
                      </a:cubicBezTo>
                      <a:cubicBezTo>
                        <a:pt x="1240" y="663"/>
                        <a:pt x="553" y="413"/>
                        <a:pt x="0"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 name="Google Shape;4153;p72"/>
              <p:cNvGrpSpPr/>
              <p:nvPr/>
            </p:nvGrpSpPr>
            <p:grpSpPr>
              <a:xfrm flipH="1">
                <a:off x="3994374" y="1098844"/>
                <a:ext cx="1958414" cy="1515078"/>
                <a:chOff x="1233561" y="3827488"/>
                <a:chExt cx="790671" cy="611683"/>
              </a:xfrm>
            </p:grpSpPr>
            <p:sp>
              <p:nvSpPr>
                <p:cNvPr id="125" name="Google Shape;4154;p72"/>
                <p:cNvSpPr/>
                <p:nvPr/>
              </p:nvSpPr>
              <p:spPr>
                <a:xfrm>
                  <a:off x="1233561" y="3827488"/>
                  <a:ext cx="611563" cy="611683"/>
                </a:xfrm>
                <a:custGeom>
                  <a:avLst/>
                  <a:gdLst/>
                  <a:ahLst/>
                  <a:cxnLst/>
                  <a:rect l="l" t="t" r="r" b="b"/>
                  <a:pathLst>
                    <a:path w="25543" h="25548" extrusionOk="0">
                      <a:moveTo>
                        <a:pt x="12769" y="1"/>
                      </a:moveTo>
                      <a:cubicBezTo>
                        <a:pt x="5720" y="1"/>
                        <a:pt x="1" y="5719"/>
                        <a:pt x="1" y="12774"/>
                      </a:cubicBezTo>
                      <a:cubicBezTo>
                        <a:pt x="1" y="19828"/>
                        <a:pt x="5720" y="25548"/>
                        <a:pt x="12769" y="25548"/>
                      </a:cubicBezTo>
                      <a:cubicBezTo>
                        <a:pt x="19825" y="25548"/>
                        <a:pt x="25543" y="19828"/>
                        <a:pt x="25543" y="12774"/>
                      </a:cubicBezTo>
                      <a:cubicBezTo>
                        <a:pt x="25543" y="5719"/>
                        <a:pt x="19825" y="1"/>
                        <a:pt x="127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4155;p72"/>
                <p:cNvSpPr/>
                <p:nvPr/>
              </p:nvSpPr>
              <p:spPr>
                <a:xfrm>
                  <a:off x="1294080" y="4315518"/>
                  <a:ext cx="490869" cy="123591"/>
                </a:xfrm>
                <a:custGeom>
                  <a:avLst/>
                  <a:gdLst/>
                  <a:ahLst/>
                  <a:cxnLst/>
                  <a:rect l="l" t="t" r="r" b="b"/>
                  <a:pathLst>
                    <a:path w="20502" h="5162" extrusionOk="0">
                      <a:moveTo>
                        <a:pt x="1" y="19"/>
                      </a:moveTo>
                      <a:cubicBezTo>
                        <a:pt x="1901" y="2571"/>
                        <a:pt x="4733" y="4385"/>
                        <a:pt x="7992" y="4964"/>
                      </a:cubicBezTo>
                      <a:lnTo>
                        <a:pt x="7992" y="4964"/>
                      </a:lnTo>
                      <a:cubicBezTo>
                        <a:pt x="4736" y="4384"/>
                        <a:pt x="1905" y="2567"/>
                        <a:pt x="1" y="19"/>
                      </a:cubicBezTo>
                      <a:close/>
                      <a:moveTo>
                        <a:pt x="20502" y="0"/>
                      </a:moveTo>
                      <a:lnTo>
                        <a:pt x="20502" y="0"/>
                      </a:lnTo>
                      <a:cubicBezTo>
                        <a:pt x="18171" y="3132"/>
                        <a:pt x="14448" y="5161"/>
                        <a:pt x="10244" y="5162"/>
                      </a:cubicBezTo>
                      <a:lnTo>
                        <a:pt x="10244" y="5162"/>
                      </a:lnTo>
                      <a:cubicBezTo>
                        <a:pt x="9476" y="5162"/>
                        <a:pt x="8723" y="5094"/>
                        <a:pt x="7992" y="4964"/>
                      </a:cubicBezTo>
                      <a:lnTo>
                        <a:pt x="7992" y="4964"/>
                      </a:lnTo>
                      <a:cubicBezTo>
                        <a:pt x="8723" y="5094"/>
                        <a:pt x="9474" y="5162"/>
                        <a:pt x="10241" y="5162"/>
                      </a:cubicBezTo>
                      <a:cubicBezTo>
                        <a:pt x="10242" y="5162"/>
                        <a:pt x="10243" y="5162"/>
                        <a:pt x="10244" y="5162"/>
                      </a:cubicBezTo>
                      <a:lnTo>
                        <a:pt x="10244" y="5162"/>
                      </a:lnTo>
                      <a:cubicBezTo>
                        <a:pt x="10244" y="5162"/>
                        <a:pt x="10245" y="5162"/>
                        <a:pt x="10246" y="5162"/>
                      </a:cubicBezTo>
                      <a:cubicBezTo>
                        <a:pt x="14447" y="5162"/>
                        <a:pt x="18175" y="3133"/>
                        <a:pt x="20502" y="0"/>
                      </a:cubicBezTo>
                      <a:close/>
                    </a:path>
                  </a:pathLst>
                </a:custGeom>
                <a:solidFill>
                  <a:srgbClr val="4C30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4156;p72"/>
                <p:cNvSpPr/>
                <p:nvPr/>
              </p:nvSpPr>
              <p:spPr>
                <a:xfrm>
                  <a:off x="1287640" y="4306876"/>
                  <a:ext cx="503415" cy="132234"/>
                </a:xfrm>
                <a:custGeom>
                  <a:avLst/>
                  <a:gdLst/>
                  <a:ahLst/>
                  <a:cxnLst/>
                  <a:rect l="l" t="t" r="r" b="b"/>
                  <a:pathLst>
                    <a:path w="21026" h="5523" extrusionOk="0">
                      <a:moveTo>
                        <a:pt x="1" y="0"/>
                      </a:moveTo>
                      <a:lnTo>
                        <a:pt x="1" y="0"/>
                      </a:lnTo>
                      <a:cubicBezTo>
                        <a:pt x="87" y="131"/>
                        <a:pt x="179" y="255"/>
                        <a:pt x="270" y="380"/>
                      </a:cubicBezTo>
                      <a:cubicBezTo>
                        <a:pt x="2601" y="3500"/>
                        <a:pt x="6320" y="5523"/>
                        <a:pt x="10510" y="5523"/>
                      </a:cubicBezTo>
                      <a:cubicBezTo>
                        <a:pt x="14716" y="5523"/>
                        <a:pt x="18440" y="3494"/>
                        <a:pt x="20771" y="361"/>
                      </a:cubicBezTo>
                      <a:cubicBezTo>
                        <a:pt x="20857" y="246"/>
                        <a:pt x="20944" y="126"/>
                        <a:pt x="21026" y="0"/>
                      </a:cubicBezTo>
                      <a:lnTo>
                        <a:pt x="21026" y="0"/>
                      </a:lnTo>
                      <a:cubicBezTo>
                        <a:pt x="20309" y="501"/>
                        <a:pt x="19555" y="943"/>
                        <a:pt x="18766" y="1337"/>
                      </a:cubicBezTo>
                      <a:cubicBezTo>
                        <a:pt x="18666" y="1442"/>
                        <a:pt x="18555" y="1544"/>
                        <a:pt x="18440" y="1635"/>
                      </a:cubicBezTo>
                      <a:cubicBezTo>
                        <a:pt x="18132" y="1875"/>
                        <a:pt x="17839" y="2072"/>
                        <a:pt x="17469" y="2207"/>
                      </a:cubicBezTo>
                      <a:cubicBezTo>
                        <a:pt x="17291" y="2274"/>
                        <a:pt x="17089" y="2307"/>
                        <a:pt x="16887" y="2307"/>
                      </a:cubicBezTo>
                      <a:cubicBezTo>
                        <a:pt x="16772" y="2307"/>
                        <a:pt x="16652" y="2293"/>
                        <a:pt x="16541" y="2269"/>
                      </a:cubicBezTo>
                      <a:cubicBezTo>
                        <a:pt x="16210" y="2384"/>
                        <a:pt x="15874" y="2491"/>
                        <a:pt x="15532" y="2582"/>
                      </a:cubicBezTo>
                      <a:cubicBezTo>
                        <a:pt x="15528" y="2668"/>
                        <a:pt x="15508" y="2759"/>
                        <a:pt x="15485" y="2846"/>
                      </a:cubicBezTo>
                      <a:cubicBezTo>
                        <a:pt x="15341" y="3379"/>
                        <a:pt x="14884" y="3759"/>
                        <a:pt x="14350" y="3879"/>
                      </a:cubicBezTo>
                      <a:cubicBezTo>
                        <a:pt x="14134" y="3926"/>
                        <a:pt x="13908" y="3951"/>
                        <a:pt x="13687" y="3961"/>
                      </a:cubicBezTo>
                      <a:cubicBezTo>
                        <a:pt x="13658" y="3961"/>
                        <a:pt x="13624" y="3966"/>
                        <a:pt x="13596" y="3966"/>
                      </a:cubicBezTo>
                      <a:cubicBezTo>
                        <a:pt x="13558" y="3966"/>
                        <a:pt x="13524" y="3961"/>
                        <a:pt x="13490" y="3961"/>
                      </a:cubicBezTo>
                      <a:cubicBezTo>
                        <a:pt x="13365" y="3951"/>
                        <a:pt x="13236" y="3937"/>
                        <a:pt x="13115" y="3903"/>
                      </a:cubicBezTo>
                      <a:cubicBezTo>
                        <a:pt x="12999" y="3864"/>
                        <a:pt x="12884" y="3821"/>
                        <a:pt x="12788" y="3753"/>
                      </a:cubicBezTo>
                      <a:cubicBezTo>
                        <a:pt x="12586" y="3605"/>
                        <a:pt x="12451" y="3447"/>
                        <a:pt x="12371" y="3211"/>
                      </a:cubicBezTo>
                      <a:cubicBezTo>
                        <a:pt x="12365" y="3201"/>
                        <a:pt x="12360" y="3192"/>
                        <a:pt x="12356" y="3183"/>
                      </a:cubicBezTo>
                      <a:cubicBezTo>
                        <a:pt x="11750" y="3240"/>
                        <a:pt x="11136" y="3269"/>
                        <a:pt x="10515" y="3269"/>
                      </a:cubicBezTo>
                      <a:cubicBezTo>
                        <a:pt x="6609" y="3269"/>
                        <a:pt x="2985" y="2063"/>
                        <a:pt x="1" y="0"/>
                      </a:cubicBezTo>
                      <a:close/>
                    </a:path>
                  </a:pathLst>
                </a:custGeom>
                <a:solidFill>
                  <a:srgbClr val="1F2E56">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4157;p72"/>
                <p:cNvSpPr/>
                <p:nvPr/>
              </p:nvSpPr>
              <p:spPr>
                <a:xfrm>
                  <a:off x="1347345" y="4084718"/>
                  <a:ext cx="187589" cy="67805"/>
                </a:xfrm>
                <a:custGeom>
                  <a:avLst/>
                  <a:gdLst/>
                  <a:ahLst/>
                  <a:cxnLst/>
                  <a:rect l="l" t="t" r="r" b="b"/>
                  <a:pathLst>
                    <a:path w="7835" h="2832" extrusionOk="0">
                      <a:moveTo>
                        <a:pt x="3297" y="0"/>
                      </a:moveTo>
                      <a:cubicBezTo>
                        <a:pt x="337" y="0"/>
                        <a:pt x="1" y="2832"/>
                        <a:pt x="1" y="2832"/>
                      </a:cubicBezTo>
                      <a:lnTo>
                        <a:pt x="7834" y="2832"/>
                      </a:lnTo>
                      <a:cubicBezTo>
                        <a:pt x="7834" y="2832"/>
                        <a:pt x="6258" y="0"/>
                        <a:pt x="3297"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9" name="Google Shape;4158;p72"/>
                <p:cNvSpPr/>
                <p:nvPr/>
              </p:nvSpPr>
              <p:spPr>
                <a:xfrm>
                  <a:off x="1339757" y="4038347"/>
                  <a:ext cx="29377" cy="40176"/>
                </a:xfrm>
                <a:custGeom>
                  <a:avLst/>
                  <a:gdLst/>
                  <a:ahLst/>
                  <a:cxnLst/>
                  <a:rect l="l" t="t" r="r" b="b"/>
                  <a:pathLst>
                    <a:path w="1227" h="1678" extrusionOk="0">
                      <a:moveTo>
                        <a:pt x="615" y="1"/>
                      </a:moveTo>
                      <a:cubicBezTo>
                        <a:pt x="356" y="1"/>
                        <a:pt x="106" y="352"/>
                        <a:pt x="53" y="813"/>
                      </a:cubicBezTo>
                      <a:cubicBezTo>
                        <a:pt x="0" y="1274"/>
                        <a:pt x="251" y="1678"/>
                        <a:pt x="615" y="1678"/>
                      </a:cubicBezTo>
                      <a:cubicBezTo>
                        <a:pt x="976" y="1678"/>
                        <a:pt x="1226" y="1274"/>
                        <a:pt x="1173" y="813"/>
                      </a:cubicBezTo>
                      <a:cubicBezTo>
                        <a:pt x="1120" y="352"/>
                        <a:pt x="870" y="1"/>
                        <a:pt x="615" y="1"/>
                      </a:cubicBezTo>
                      <a:close/>
                    </a:path>
                  </a:pathLst>
                </a:custGeom>
                <a:solidFill>
                  <a:srgbClr val="EEEE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0" name="Google Shape;4159;p72"/>
                <p:cNvSpPr/>
                <p:nvPr/>
              </p:nvSpPr>
              <p:spPr>
                <a:xfrm>
                  <a:off x="1359770" y="4049862"/>
                  <a:ext cx="8188" cy="6369"/>
                </a:xfrm>
                <a:custGeom>
                  <a:avLst/>
                  <a:gdLst/>
                  <a:ahLst/>
                  <a:cxnLst/>
                  <a:rect l="l" t="t" r="r" b="b"/>
                  <a:pathLst>
                    <a:path w="342" h="266" extrusionOk="0">
                      <a:moveTo>
                        <a:pt x="174" y="1"/>
                      </a:moveTo>
                      <a:cubicBezTo>
                        <a:pt x="1" y="1"/>
                        <a:pt x="1" y="265"/>
                        <a:pt x="174" y="265"/>
                      </a:cubicBezTo>
                      <a:cubicBezTo>
                        <a:pt x="342" y="265"/>
                        <a:pt x="342" y="1"/>
                        <a:pt x="174" y="1"/>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4160;p72"/>
                <p:cNvSpPr/>
                <p:nvPr/>
              </p:nvSpPr>
              <p:spPr>
                <a:xfrm>
                  <a:off x="1510829" y="4043781"/>
                  <a:ext cx="29234" cy="40152"/>
                </a:xfrm>
                <a:custGeom>
                  <a:avLst/>
                  <a:gdLst/>
                  <a:ahLst/>
                  <a:cxnLst/>
                  <a:rect l="l" t="t" r="r" b="b"/>
                  <a:pathLst>
                    <a:path w="1221" h="1677" extrusionOk="0">
                      <a:moveTo>
                        <a:pt x="611" y="0"/>
                      </a:moveTo>
                      <a:cubicBezTo>
                        <a:pt x="351" y="0"/>
                        <a:pt x="101" y="351"/>
                        <a:pt x="49" y="812"/>
                      </a:cubicBezTo>
                      <a:cubicBezTo>
                        <a:pt x="1" y="1273"/>
                        <a:pt x="251" y="1677"/>
                        <a:pt x="611" y="1677"/>
                      </a:cubicBezTo>
                      <a:cubicBezTo>
                        <a:pt x="972" y="1677"/>
                        <a:pt x="1221" y="1273"/>
                        <a:pt x="1174" y="812"/>
                      </a:cubicBezTo>
                      <a:cubicBezTo>
                        <a:pt x="1120" y="351"/>
                        <a:pt x="870" y="0"/>
                        <a:pt x="611" y="0"/>
                      </a:cubicBezTo>
                      <a:close/>
                    </a:path>
                  </a:pathLst>
                </a:custGeom>
                <a:solidFill>
                  <a:srgbClr val="EEEEE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2" name="Google Shape;4161;p72"/>
                <p:cNvSpPr/>
                <p:nvPr/>
              </p:nvSpPr>
              <p:spPr>
                <a:xfrm>
                  <a:off x="1530746" y="4055176"/>
                  <a:ext cx="8308" cy="6464"/>
                </a:xfrm>
                <a:custGeom>
                  <a:avLst/>
                  <a:gdLst/>
                  <a:ahLst/>
                  <a:cxnLst/>
                  <a:rect l="l" t="t" r="r" b="b"/>
                  <a:pathLst>
                    <a:path w="347" h="270" extrusionOk="0">
                      <a:moveTo>
                        <a:pt x="173" y="0"/>
                      </a:moveTo>
                      <a:cubicBezTo>
                        <a:pt x="0" y="0"/>
                        <a:pt x="0" y="269"/>
                        <a:pt x="173" y="269"/>
                      </a:cubicBezTo>
                      <a:cubicBezTo>
                        <a:pt x="346" y="269"/>
                        <a:pt x="346" y="0"/>
                        <a:pt x="173" y="0"/>
                      </a:cubicBezTo>
                      <a:close/>
                    </a:path>
                  </a:pathLst>
                </a:cu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4162;p72"/>
                <p:cNvSpPr/>
                <p:nvPr/>
              </p:nvSpPr>
              <p:spPr>
                <a:xfrm>
                  <a:off x="1365061" y="4084598"/>
                  <a:ext cx="134653" cy="27318"/>
                </a:xfrm>
                <a:custGeom>
                  <a:avLst/>
                  <a:gdLst/>
                  <a:ahLst/>
                  <a:cxnLst/>
                  <a:rect l="l" t="t" r="r" b="b"/>
                  <a:pathLst>
                    <a:path w="5624" h="1141" extrusionOk="0">
                      <a:moveTo>
                        <a:pt x="2563" y="1"/>
                      </a:moveTo>
                      <a:cubicBezTo>
                        <a:pt x="1274" y="1"/>
                        <a:pt x="481" y="535"/>
                        <a:pt x="1" y="1140"/>
                      </a:cubicBezTo>
                      <a:lnTo>
                        <a:pt x="5624" y="1140"/>
                      </a:lnTo>
                      <a:cubicBezTo>
                        <a:pt x="4879" y="535"/>
                        <a:pt x="3850" y="1"/>
                        <a:pt x="256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4163;p72"/>
                <p:cNvSpPr/>
                <p:nvPr/>
              </p:nvSpPr>
              <p:spPr>
                <a:xfrm>
                  <a:off x="1658871" y="4275491"/>
                  <a:ext cx="92107" cy="85738"/>
                </a:xfrm>
                <a:custGeom>
                  <a:avLst/>
                  <a:gdLst/>
                  <a:ahLst/>
                  <a:cxnLst/>
                  <a:rect l="l" t="t" r="r" b="b"/>
                  <a:pathLst>
                    <a:path w="3847" h="3581" extrusionOk="0">
                      <a:moveTo>
                        <a:pt x="2433" y="0"/>
                      </a:moveTo>
                      <a:cubicBezTo>
                        <a:pt x="2289" y="0"/>
                        <a:pt x="2150" y="18"/>
                        <a:pt x="2025" y="62"/>
                      </a:cubicBezTo>
                      <a:cubicBezTo>
                        <a:pt x="1708" y="163"/>
                        <a:pt x="1458" y="379"/>
                        <a:pt x="1232" y="619"/>
                      </a:cubicBezTo>
                      <a:cubicBezTo>
                        <a:pt x="1030" y="836"/>
                        <a:pt x="832" y="1052"/>
                        <a:pt x="631" y="1269"/>
                      </a:cubicBezTo>
                      <a:cubicBezTo>
                        <a:pt x="506" y="1403"/>
                        <a:pt x="386" y="1537"/>
                        <a:pt x="289" y="1686"/>
                      </a:cubicBezTo>
                      <a:cubicBezTo>
                        <a:pt x="151" y="1893"/>
                        <a:pt x="83" y="2123"/>
                        <a:pt x="59" y="2369"/>
                      </a:cubicBezTo>
                      <a:cubicBezTo>
                        <a:pt x="1" y="2921"/>
                        <a:pt x="415" y="3383"/>
                        <a:pt x="910" y="3547"/>
                      </a:cubicBezTo>
                      <a:cubicBezTo>
                        <a:pt x="952" y="3560"/>
                        <a:pt x="992" y="3571"/>
                        <a:pt x="1034" y="3580"/>
                      </a:cubicBezTo>
                      <a:cubicBezTo>
                        <a:pt x="1799" y="3316"/>
                        <a:pt x="2544" y="3003"/>
                        <a:pt x="3259" y="2648"/>
                      </a:cubicBezTo>
                      <a:cubicBezTo>
                        <a:pt x="3365" y="2537"/>
                        <a:pt x="3461" y="2417"/>
                        <a:pt x="3543" y="2287"/>
                      </a:cubicBezTo>
                      <a:cubicBezTo>
                        <a:pt x="3769" y="1917"/>
                        <a:pt x="3846" y="1451"/>
                        <a:pt x="3726" y="1038"/>
                      </a:cubicBezTo>
                      <a:cubicBezTo>
                        <a:pt x="3644" y="764"/>
                        <a:pt x="3500" y="537"/>
                        <a:pt x="3279" y="364"/>
                      </a:cubicBezTo>
                      <a:cubicBezTo>
                        <a:pt x="3265" y="355"/>
                        <a:pt x="3245" y="346"/>
                        <a:pt x="3226" y="331"/>
                      </a:cubicBezTo>
                      <a:cubicBezTo>
                        <a:pt x="3183" y="278"/>
                        <a:pt x="3130" y="231"/>
                        <a:pt x="3068" y="182"/>
                      </a:cubicBezTo>
                      <a:cubicBezTo>
                        <a:pt x="2899" y="53"/>
                        <a:pt x="2664" y="0"/>
                        <a:pt x="24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4164;p72"/>
                <p:cNvSpPr/>
                <p:nvPr/>
              </p:nvSpPr>
              <p:spPr>
                <a:xfrm>
                  <a:off x="1683624" y="4338883"/>
                  <a:ext cx="53296" cy="23248"/>
                </a:xfrm>
                <a:custGeom>
                  <a:avLst/>
                  <a:gdLst/>
                  <a:ahLst/>
                  <a:cxnLst/>
                  <a:rect l="l" t="t" r="r" b="b"/>
                  <a:pathLst>
                    <a:path w="2226" h="971" extrusionOk="0">
                      <a:moveTo>
                        <a:pt x="2225" y="0"/>
                      </a:moveTo>
                      <a:lnTo>
                        <a:pt x="2225" y="0"/>
                      </a:lnTo>
                      <a:cubicBezTo>
                        <a:pt x="1510" y="355"/>
                        <a:pt x="765" y="668"/>
                        <a:pt x="0" y="932"/>
                      </a:cubicBezTo>
                      <a:cubicBezTo>
                        <a:pt x="111" y="956"/>
                        <a:pt x="231" y="970"/>
                        <a:pt x="346" y="970"/>
                      </a:cubicBezTo>
                      <a:cubicBezTo>
                        <a:pt x="548" y="970"/>
                        <a:pt x="750" y="937"/>
                        <a:pt x="928" y="870"/>
                      </a:cubicBezTo>
                      <a:cubicBezTo>
                        <a:pt x="1298" y="735"/>
                        <a:pt x="1591" y="538"/>
                        <a:pt x="1899" y="298"/>
                      </a:cubicBezTo>
                      <a:cubicBezTo>
                        <a:pt x="2014" y="207"/>
                        <a:pt x="2125" y="105"/>
                        <a:pt x="2225" y="0"/>
                      </a:cubicBezTo>
                      <a:close/>
                    </a:path>
                  </a:pathLst>
                </a:custGeom>
                <a:solidFill>
                  <a:srgbClr val="0802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165;p72"/>
                <p:cNvSpPr/>
                <p:nvPr/>
              </p:nvSpPr>
              <p:spPr>
                <a:xfrm>
                  <a:off x="1581354" y="4338620"/>
                  <a:ext cx="78603" cy="44461"/>
                </a:xfrm>
                <a:custGeom>
                  <a:avLst/>
                  <a:gdLst/>
                  <a:ahLst/>
                  <a:cxnLst/>
                  <a:rect l="l" t="t" r="r" b="b"/>
                  <a:pathLst>
                    <a:path w="3283" h="1857" extrusionOk="0">
                      <a:moveTo>
                        <a:pt x="2331" y="1"/>
                      </a:moveTo>
                      <a:cubicBezTo>
                        <a:pt x="2172" y="1"/>
                        <a:pt x="2005" y="40"/>
                        <a:pt x="1821" y="126"/>
                      </a:cubicBezTo>
                      <a:cubicBezTo>
                        <a:pt x="1624" y="222"/>
                        <a:pt x="1577" y="415"/>
                        <a:pt x="1351" y="472"/>
                      </a:cubicBezTo>
                      <a:cubicBezTo>
                        <a:pt x="823" y="621"/>
                        <a:pt x="597" y="433"/>
                        <a:pt x="222" y="1010"/>
                      </a:cubicBezTo>
                      <a:cubicBezTo>
                        <a:pt x="67" y="1251"/>
                        <a:pt x="0" y="1577"/>
                        <a:pt x="87" y="1857"/>
                      </a:cubicBezTo>
                      <a:cubicBezTo>
                        <a:pt x="1178" y="1746"/>
                        <a:pt x="2240" y="1544"/>
                        <a:pt x="3263" y="1256"/>
                      </a:cubicBezTo>
                      <a:cubicBezTo>
                        <a:pt x="3283" y="1063"/>
                        <a:pt x="3263" y="876"/>
                        <a:pt x="3210" y="708"/>
                      </a:cubicBezTo>
                      <a:cubicBezTo>
                        <a:pt x="3081" y="299"/>
                        <a:pt x="2759" y="1"/>
                        <a:pt x="23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4166;p72"/>
                <p:cNvSpPr/>
                <p:nvPr/>
              </p:nvSpPr>
              <p:spPr>
                <a:xfrm>
                  <a:off x="1583413" y="4368664"/>
                  <a:ext cx="76089" cy="33160"/>
                </a:xfrm>
                <a:custGeom>
                  <a:avLst/>
                  <a:gdLst/>
                  <a:ahLst/>
                  <a:cxnLst/>
                  <a:rect l="l" t="t" r="r" b="b"/>
                  <a:pathLst>
                    <a:path w="3178" h="1385" extrusionOk="0">
                      <a:moveTo>
                        <a:pt x="3177" y="1"/>
                      </a:moveTo>
                      <a:lnTo>
                        <a:pt x="3177" y="1"/>
                      </a:lnTo>
                      <a:cubicBezTo>
                        <a:pt x="2154" y="289"/>
                        <a:pt x="1092" y="491"/>
                        <a:pt x="1" y="602"/>
                      </a:cubicBezTo>
                      <a:cubicBezTo>
                        <a:pt x="5" y="611"/>
                        <a:pt x="10" y="620"/>
                        <a:pt x="16" y="630"/>
                      </a:cubicBezTo>
                      <a:cubicBezTo>
                        <a:pt x="96" y="866"/>
                        <a:pt x="231" y="1024"/>
                        <a:pt x="433" y="1172"/>
                      </a:cubicBezTo>
                      <a:cubicBezTo>
                        <a:pt x="529" y="1240"/>
                        <a:pt x="644" y="1283"/>
                        <a:pt x="760" y="1322"/>
                      </a:cubicBezTo>
                      <a:cubicBezTo>
                        <a:pt x="881" y="1356"/>
                        <a:pt x="1010" y="1370"/>
                        <a:pt x="1135" y="1380"/>
                      </a:cubicBezTo>
                      <a:cubicBezTo>
                        <a:pt x="1169" y="1380"/>
                        <a:pt x="1203" y="1385"/>
                        <a:pt x="1241" y="1385"/>
                      </a:cubicBezTo>
                      <a:cubicBezTo>
                        <a:pt x="1269" y="1385"/>
                        <a:pt x="1303" y="1380"/>
                        <a:pt x="1332" y="1380"/>
                      </a:cubicBezTo>
                      <a:cubicBezTo>
                        <a:pt x="1553" y="1370"/>
                        <a:pt x="1779" y="1345"/>
                        <a:pt x="1995" y="1298"/>
                      </a:cubicBezTo>
                      <a:cubicBezTo>
                        <a:pt x="2529" y="1178"/>
                        <a:pt x="2986" y="798"/>
                        <a:pt x="3130" y="265"/>
                      </a:cubicBezTo>
                      <a:cubicBezTo>
                        <a:pt x="3153" y="178"/>
                        <a:pt x="3173" y="87"/>
                        <a:pt x="31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4167;p72"/>
                <p:cNvSpPr/>
                <p:nvPr/>
              </p:nvSpPr>
              <p:spPr>
                <a:xfrm>
                  <a:off x="1288789" y="4216696"/>
                  <a:ext cx="77693" cy="79752"/>
                </a:xfrm>
                <a:custGeom>
                  <a:avLst/>
                  <a:gdLst/>
                  <a:ahLst/>
                  <a:cxnLst/>
                  <a:rect l="l" t="t" r="r" b="b"/>
                  <a:pathLst>
                    <a:path w="3245" h="3331" extrusionOk="0">
                      <a:moveTo>
                        <a:pt x="1202" y="1"/>
                      </a:moveTo>
                      <a:cubicBezTo>
                        <a:pt x="149" y="24"/>
                        <a:pt x="0" y="1143"/>
                        <a:pt x="184" y="1995"/>
                      </a:cubicBezTo>
                      <a:cubicBezTo>
                        <a:pt x="241" y="2288"/>
                        <a:pt x="385" y="2552"/>
                        <a:pt x="572" y="2782"/>
                      </a:cubicBezTo>
                      <a:cubicBezTo>
                        <a:pt x="755" y="3008"/>
                        <a:pt x="1000" y="3157"/>
                        <a:pt x="1269" y="3253"/>
                      </a:cubicBezTo>
                      <a:cubicBezTo>
                        <a:pt x="1418" y="3306"/>
                        <a:pt x="1572" y="3330"/>
                        <a:pt x="1726" y="3330"/>
                      </a:cubicBezTo>
                      <a:cubicBezTo>
                        <a:pt x="1846" y="3330"/>
                        <a:pt x="1971" y="3316"/>
                        <a:pt x="2087" y="3297"/>
                      </a:cubicBezTo>
                      <a:cubicBezTo>
                        <a:pt x="2355" y="3248"/>
                        <a:pt x="2615" y="3104"/>
                        <a:pt x="2812" y="2913"/>
                      </a:cubicBezTo>
                      <a:cubicBezTo>
                        <a:pt x="3072" y="2653"/>
                        <a:pt x="3196" y="2312"/>
                        <a:pt x="3220" y="1951"/>
                      </a:cubicBezTo>
                      <a:cubicBezTo>
                        <a:pt x="3245" y="1638"/>
                        <a:pt x="3143" y="1303"/>
                        <a:pt x="2990" y="1033"/>
                      </a:cubicBezTo>
                      <a:cubicBezTo>
                        <a:pt x="2826" y="744"/>
                        <a:pt x="2557" y="505"/>
                        <a:pt x="2274" y="336"/>
                      </a:cubicBezTo>
                      <a:cubicBezTo>
                        <a:pt x="2116" y="245"/>
                        <a:pt x="1937" y="174"/>
                        <a:pt x="1764" y="105"/>
                      </a:cubicBezTo>
                      <a:cubicBezTo>
                        <a:pt x="1596" y="43"/>
                        <a:pt x="1413" y="1"/>
                        <a:pt x="12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4168;p72"/>
                <p:cNvSpPr/>
                <p:nvPr/>
              </p:nvSpPr>
              <p:spPr>
                <a:xfrm>
                  <a:off x="1587674" y="3849464"/>
                  <a:ext cx="100128" cy="83320"/>
                </a:xfrm>
                <a:custGeom>
                  <a:avLst/>
                  <a:gdLst/>
                  <a:ahLst/>
                  <a:cxnLst/>
                  <a:rect l="l" t="t" r="r" b="b"/>
                  <a:pathLst>
                    <a:path w="4182" h="3480" extrusionOk="0">
                      <a:moveTo>
                        <a:pt x="1342" y="1"/>
                      </a:moveTo>
                      <a:cubicBezTo>
                        <a:pt x="732" y="1"/>
                        <a:pt x="213" y="298"/>
                        <a:pt x="53" y="1024"/>
                      </a:cubicBezTo>
                      <a:cubicBezTo>
                        <a:pt x="0" y="1255"/>
                        <a:pt x="20" y="1471"/>
                        <a:pt x="111" y="1682"/>
                      </a:cubicBezTo>
                      <a:cubicBezTo>
                        <a:pt x="202" y="1898"/>
                        <a:pt x="346" y="2048"/>
                        <a:pt x="534" y="2186"/>
                      </a:cubicBezTo>
                      <a:cubicBezTo>
                        <a:pt x="741" y="2341"/>
                        <a:pt x="985" y="2403"/>
                        <a:pt x="1226" y="2485"/>
                      </a:cubicBezTo>
                      <a:cubicBezTo>
                        <a:pt x="1245" y="2494"/>
                        <a:pt x="1260" y="2504"/>
                        <a:pt x="1279" y="2514"/>
                      </a:cubicBezTo>
                      <a:cubicBezTo>
                        <a:pt x="1303" y="2538"/>
                        <a:pt x="1322" y="2561"/>
                        <a:pt x="1346" y="2590"/>
                      </a:cubicBezTo>
                      <a:cubicBezTo>
                        <a:pt x="1442" y="2720"/>
                        <a:pt x="1533" y="2850"/>
                        <a:pt x="1635" y="2975"/>
                      </a:cubicBezTo>
                      <a:cubicBezTo>
                        <a:pt x="1783" y="3148"/>
                        <a:pt x="1976" y="3278"/>
                        <a:pt x="2187" y="3369"/>
                      </a:cubicBezTo>
                      <a:cubicBezTo>
                        <a:pt x="2356" y="3437"/>
                        <a:pt x="2533" y="3479"/>
                        <a:pt x="2715" y="3479"/>
                      </a:cubicBezTo>
                      <a:cubicBezTo>
                        <a:pt x="2812" y="3479"/>
                        <a:pt x="2908" y="3470"/>
                        <a:pt x="3004" y="3441"/>
                      </a:cubicBezTo>
                      <a:cubicBezTo>
                        <a:pt x="3292" y="3364"/>
                        <a:pt x="3571" y="3158"/>
                        <a:pt x="3706" y="2889"/>
                      </a:cubicBezTo>
                      <a:cubicBezTo>
                        <a:pt x="4181" y="1942"/>
                        <a:pt x="3600" y="1000"/>
                        <a:pt x="2764" y="462"/>
                      </a:cubicBezTo>
                      <a:cubicBezTo>
                        <a:pt x="2322" y="174"/>
                        <a:pt x="1803" y="1"/>
                        <a:pt x="13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169;p72"/>
                <p:cNvSpPr/>
                <p:nvPr/>
              </p:nvSpPr>
              <p:spPr>
                <a:xfrm>
                  <a:off x="1491390" y="3848890"/>
                  <a:ext cx="75156" cy="54445"/>
                </a:xfrm>
                <a:custGeom>
                  <a:avLst/>
                  <a:gdLst/>
                  <a:ahLst/>
                  <a:cxnLst/>
                  <a:rect l="l" t="t" r="r" b="b"/>
                  <a:pathLst>
                    <a:path w="3139" h="2274" extrusionOk="0">
                      <a:moveTo>
                        <a:pt x="1447" y="1"/>
                      </a:moveTo>
                      <a:cubicBezTo>
                        <a:pt x="913" y="1"/>
                        <a:pt x="394" y="198"/>
                        <a:pt x="154" y="625"/>
                      </a:cubicBezTo>
                      <a:cubicBezTo>
                        <a:pt x="1" y="899"/>
                        <a:pt x="1" y="1254"/>
                        <a:pt x="169" y="1524"/>
                      </a:cubicBezTo>
                      <a:cubicBezTo>
                        <a:pt x="307" y="1759"/>
                        <a:pt x="515" y="1908"/>
                        <a:pt x="764" y="1999"/>
                      </a:cubicBezTo>
                      <a:cubicBezTo>
                        <a:pt x="884" y="2043"/>
                        <a:pt x="1014" y="2062"/>
                        <a:pt x="1144" y="2062"/>
                      </a:cubicBezTo>
                      <a:cubicBezTo>
                        <a:pt x="1192" y="2062"/>
                        <a:pt x="1240" y="2057"/>
                        <a:pt x="1288" y="2052"/>
                      </a:cubicBezTo>
                      <a:cubicBezTo>
                        <a:pt x="1370" y="2048"/>
                        <a:pt x="1447" y="2043"/>
                        <a:pt x="1524" y="2043"/>
                      </a:cubicBezTo>
                      <a:lnTo>
                        <a:pt x="1591" y="2043"/>
                      </a:lnTo>
                      <a:cubicBezTo>
                        <a:pt x="1615" y="2048"/>
                        <a:pt x="1634" y="2057"/>
                        <a:pt x="1658" y="2062"/>
                      </a:cubicBezTo>
                      <a:cubicBezTo>
                        <a:pt x="1788" y="2130"/>
                        <a:pt x="1904" y="2210"/>
                        <a:pt x="2048" y="2250"/>
                      </a:cubicBezTo>
                      <a:cubicBezTo>
                        <a:pt x="2115" y="2263"/>
                        <a:pt x="2182" y="2274"/>
                        <a:pt x="2245" y="2274"/>
                      </a:cubicBezTo>
                      <a:cubicBezTo>
                        <a:pt x="2556" y="2274"/>
                        <a:pt x="2860" y="2105"/>
                        <a:pt x="2999" y="1817"/>
                      </a:cubicBezTo>
                      <a:cubicBezTo>
                        <a:pt x="3124" y="1558"/>
                        <a:pt x="3139" y="1294"/>
                        <a:pt x="3071" y="1010"/>
                      </a:cubicBezTo>
                      <a:cubicBezTo>
                        <a:pt x="2917" y="360"/>
                        <a:pt x="2168" y="1"/>
                        <a:pt x="1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170;p72"/>
                <p:cNvSpPr/>
                <p:nvPr/>
              </p:nvSpPr>
              <p:spPr>
                <a:xfrm>
                  <a:off x="1665933" y="3886499"/>
                  <a:ext cx="358300" cy="258220"/>
                </a:xfrm>
                <a:custGeom>
                  <a:avLst/>
                  <a:gdLst/>
                  <a:ahLst/>
                  <a:cxnLst/>
                  <a:rect l="l" t="t" r="r" b="b"/>
                  <a:pathLst>
                    <a:path w="14965" h="10785" extrusionOk="0">
                      <a:moveTo>
                        <a:pt x="9077" y="0"/>
                      </a:moveTo>
                      <a:lnTo>
                        <a:pt x="9077" y="0"/>
                      </a:lnTo>
                      <a:cubicBezTo>
                        <a:pt x="6131" y="1337"/>
                        <a:pt x="0" y="2673"/>
                        <a:pt x="0" y="6787"/>
                      </a:cubicBezTo>
                      <a:cubicBezTo>
                        <a:pt x="0" y="8997"/>
                        <a:pt x="1792" y="10784"/>
                        <a:pt x="3998" y="10784"/>
                      </a:cubicBezTo>
                      <a:cubicBezTo>
                        <a:pt x="5809" y="10784"/>
                        <a:pt x="7535" y="9886"/>
                        <a:pt x="9178" y="9021"/>
                      </a:cubicBezTo>
                      <a:cubicBezTo>
                        <a:pt x="10942" y="8084"/>
                        <a:pt x="12191" y="6989"/>
                        <a:pt x="13772" y="5778"/>
                      </a:cubicBezTo>
                      <a:cubicBezTo>
                        <a:pt x="12825" y="5700"/>
                        <a:pt x="11880" y="5628"/>
                        <a:pt x="10937" y="5552"/>
                      </a:cubicBezTo>
                      <a:cubicBezTo>
                        <a:pt x="11692" y="4619"/>
                        <a:pt x="14027" y="726"/>
                        <a:pt x="14965" y="544"/>
                      </a:cubicBezTo>
                      <a:lnTo>
                        <a:pt x="14965" y="544"/>
                      </a:lnTo>
                      <a:cubicBezTo>
                        <a:pt x="12898" y="938"/>
                        <a:pt x="10827" y="1337"/>
                        <a:pt x="8760" y="1735"/>
                      </a:cubicBezTo>
                      <a:cubicBezTo>
                        <a:pt x="8866" y="1158"/>
                        <a:pt x="8972" y="577"/>
                        <a:pt x="90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171;p72"/>
                <p:cNvSpPr/>
                <p:nvPr/>
              </p:nvSpPr>
              <p:spPr>
                <a:xfrm>
                  <a:off x="1705960" y="3993269"/>
                  <a:ext cx="111381" cy="111404"/>
                </a:xfrm>
                <a:custGeom>
                  <a:avLst/>
                  <a:gdLst/>
                  <a:ahLst/>
                  <a:cxnLst/>
                  <a:rect l="l" t="t" r="r" b="b"/>
                  <a:pathLst>
                    <a:path w="4652" h="4653" extrusionOk="0">
                      <a:moveTo>
                        <a:pt x="2326" y="1"/>
                      </a:moveTo>
                      <a:cubicBezTo>
                        <a:pt x="1043" y="1"/>
                        <a:pt x="0" y="1043"/>
                        <a:pt x="0" y="2327"/>
                      </a:cubicBezTo>
                      <a:cubicBezTo>
                        <a:pt x="0" y="3614"/>
                        <a:pt x="1043" y="4652"/>
                        <a:pt x="2326" y="4652"/>
                      </a:cubicBezTo>
                      <a:cubicBezTo>
                        <a:pt x="3614" y="4652"/>
                        <a:pt x="4652" y="3614"/>
                        <a:pt x="4652" y="2327"/>
                      </a:cubicBezTo>
                      <a:cubicBezTo>
                        <a:pt x="4652" y="1043"/>
                        <a:pt x="3614" y="1"/>
                        <a:pt x="23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172;p72"/>
                <p:cNvSpPr/>
                <p:nvPr/>
              </p:nvSpPr>
              <p:spPr>
                <a:xfrm>
                  <a:off x="1711585" y="4076099"/>
                  <a:ext cx="100128" cy="31317"/>
                </a:xfrm>
                <a:custGeom>
                  <a:avLst/>
                  <a:gdLst/>
                  <a:ahLst/>
                  <a:cxnLst/>
                  <a:rect l="l" t="t" r="r" b="b"/>
                  <a:pathLst>
                    <a:path w="4182" h="1308" extrusionOk="0">
                      <a:moveTo>
                        <a:pt x="1" y="1"/>
                      </a:moveTo>
                      <a:lnTo>
                        <a:pt x="1" y="1"/>
                      </a:lnTo>
                      <a:cubicBezTo>
                        <a:pt x="380" y="775"/>
                        <a:pt x="1172" y="1307"/>
                        <a:pt x="2091" y="1307"/>
                      </a:cubicBezTo>
                      <a:cubicBezTo>
                        <a:pt x="3013" y="1307"/>
                        <a:pt x="3807" y="775"/>
                        <a:pt x="4182" y="1"/>
                      </a:cubicBezTo>
                      <a:lnTo>
                        <a:pt x="4182" y="1"/>
                      </a:lnTo>
                      <a:cubicBezTo>
                        <a:pt x="4148" y="29"/>
                        <a:pt x="4109" y="58"/>
                        <a:pt x="4075" y="87"/>
                      </a:cubicBezTo>
                      <a:cubicBezTo>
                        <a:pt x="3667" y="750"/>
                        <a:pt x="2931" y="1192"/>
                        <a:pt x="2091" y="1192"/>
                      </a:cubicBezTo>
                      <a:cubicBezTo>
                        <a:pt x="1254" y="1192"/>
                        <a:pt x="520" y="750"/>
                        <a:pt x="111" y="87"/>
                      </a:cubicBezTo>
                      <a:cubicBezTo>
                        <a:pt x="72" y="58"/>
                        <a:pt x="39" y="29"/>
                        <a:pt x="1" y="1"/>
                      </a:cubicBezTo>
                      <a:close/>
                    </a:path>
                  </a:pathLst>
                </a:custGeom>
                <a:solidFill>
                  <a:srgbClr val="E653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173;p72"/>
                <p:cNvSpPr/>
                <p:nvPr/>
              </p:nvSpPr>
              <p:spPr>
                <a:xfrm>
                  <a:off x="1714243" y="4078182"/>
                  <a:ext cx="94932" cy="26480"/>
                </a:xfrm>
                <a:custGeom>
                  <a:avLst/>
                  <a:gdLst/>
                  <a:ahLst/>
                  <a:cxnLst/>
                  <a:rect l="l" t="t" r="r" b="b"/>
                  <a:pathLst>
                    <a:path w="3965" h="1106" extrusionOk="0">
                      <a:moveTo>
                        <a:pt x="0" y="0"/>
                      </a:moveTo>
                      <a:cubicBezTo>
                        <a:pt x="409" y="663"/>
                        <a:pt x="1143" y="1105"/>
                        <a:pt x="1980" y="1105"/>
                      </a:cubicBezTo>
                      <a:cubicBezTo>
                        <a:pt x="2820" y="1105"/>
                        <a:pt x="3556" y="663"/>
                        <a:pt x="3964" y="0"/>
                      </a:cubicBezTo>
                      <a:lnTo>
                        <a:pt x="3964" y="0"/>
                      </a:lnTo>
                      <a:cubicBezTo>
                        <a:pt x="3412" y="413"/>
                        <a:pt x="2725" y="663"/>
                        <a:pt x="1980" y="663"/>
                      </a:cubicBezTo>
                      <a:cubicBezTo>
                        <a:pt x="1240" y="663"/>
                        <a:pt x="553" y="413"/>
                        <a:pt x="0" y="0"/>
                      </a:cubicBezTo>
                      <a:close/>
                    </a:path>
                  </a:pathLst>
                </a:custGeom>
                <a:solidFill>
                  <a:srgbClr val="F580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 name="Google Shape;4174;p72"/>
            <p:cNvGrpSpPr/>
            <p:nvPr/>
          </p:nvGrpSpPr>
          <p:grpSpPr>
            <a:xfrm>
              <a:off x="3694583" y="1118190"/>
              <a:ext cx="1288155" cy="791929"/>
              <a:chOff x="6683958" y="1740240"/>
              <a:chExt cx="1288155" cy="791929"/>
            </a:xfrm>
          </p:grpSpPr>
          <p:grpSp>
            <p:nvGrpSpPr>
              <p:cNvPr id="88" name="Google Shape;4175;p72"/>
              <p:cNvGrpSpPr/>
              <p:nvPr/>
            </p:nvGrpSpPr>
            <p:grpSpPr>
              <a:xfrm flipH="1">
                <a:off x="6683958" y="1740240"/>
                <a:ext cx="1288155" cy="791929"/>
                <a:chOff x="4318474" y="484276"/>
                <a:chExt cx="746886" cy="459169"/>
              </a:xfrm>
            </p:grpSpPr>
            <p:sp>
              <p:nvSpPr>
                <p:cNvPr id="104" name="Google Shape;4176;p72"/>
                <p:cNvSpPr/>
                <p:nvPr/>
              </p:nvSpPr>
              <p:spPr>
                <a:xfrm>
                  <a:off x="4318474" y="484276"/>
                  <a:ext cx="746886" cy="459169"/>
                </a:xfrm>
                <a:custGeom>
                  <a:avLst/>
                  <a:gdLst/>
                  <a:ahLst/>
                  <a:cxnLst/>
                  <a:rect l="l" t="t" r="r" b="b"/>
                  <a:pathLst>
                    <a:path w="31195" h="19178" extrusionOk="0">
                      <a:moveTo>
                        <a:pt x="24164" y="0"/>
                      </a:moveTo>
                      <a:cubicBezTo>
                        <a:pt x="24075" y="0"/>
                        <a:pt x="23983" y="25"/>
                        <a:pt x="23894" y="81"/>
                      </a:cubicBezTo>
                      <a:cubicBezTo>
                        <a:pt x="22231" y="1114"/>
                        <a:pt x="20348" y="1618"/>
                        <a:pt x="18483" y="2162"/>
                      </a:cubicBezTo>
                      <a:cubicBezTo>
                        <a:pt x="16518" y="2734"/>
                        <a:pt x="14552" y="3310"/>
                        <a:pt x="12587" y="3882"/>
                      </a:cubicBezTo>
                      <a:cubicBezTo>
                        <a:pt x="10674" y="4440"/>
                        <a:pt x="8728" y="4939"/>
                        <a:pt x="6844" y="5584"/>
                      </a:cubicBezTo>
                      <a:cubicBezTo>
                        <a:pt x="3513" y="6722"/>
                        <a:pt x="0" y="9250"/>
                        <a:pt x="457" y="13219"/>
                      </a:cubicBezTo>
                      <a:cubicBezTo>
                        <a:pt x="779" y="16007"/>
                        <a:pt x="3086" y="18386"/>
                        <a:pt x="5820" y="19005"/>
                      </a:cubicBezTo>
                      <a:cubicBezTo>
                        <a:pt x="6339" y="19124"/>
                        <a:pt x="6837" y="19177"/>
                        <a:pt x="7317" y="19177"/>
                      </a:cubicBezTo>
                      <a:cubicBezTo>
                        <a:pt x="9813" y="19177"/>
                        <a:pt x="11852" y="17743"/>
                        <a:pt x="14105" y="16627"/>
                      </a:cubicBezTo>
                      <a:cubicBezTo>
                        <a:pt x="17513" y="14935"/>
                        <a:pt x="20823" y="13037"/>
                        <a:pt x="24216" y="11297"/>
                      </a:cubicBezTo>
                      <a:cubicBezTo>
                        <a:pt x="24735" y="11028"/>
                        <a:pt x="24476" y="10293"/>
                        <a:pt x="23952" y="10244"/>
                      </a:cubicBezTo>
                      <a:cubicBezTo>
                        <a:pt x="23735" y="10226"/>
                        <a:pt x="23515" y="10206"/>
                        <a:pt x="23298" y="10187"/>
                      </a:cubicBezTo>
                      <a:cubicBezTo>
                        <a:pt x="26273" y="8086"/>
                        <a:pt x="28854" y="5478"/>
                        <a:pt x="30925" y="2474"/>
                      </a:cubicBezTo>
                      <a:cubicBezTo>
                        <a:pt x="31195" y="2077"/>
                        <a:pt x="30823" y="1631"/>
                        <a:pt x="30423" y="1631"/>
                      </a:cubicBezTo>
                      <a:cubicBezTo>
                        <a:pt x="30338" y="1631"/>
                        <a:pt x="30252" y="1651"/>
                        <a:pt x="30171" y="1696"/>
                      </a:cubicBezTo>
                      <a:cubicBezTo>
                        <a:pt x="28210" y="2748"/>
                        <a:pt x="26052" y="3286"/>
                        <a:pt x="23851" y="3291"/>
                      </a:cubicBezTo>
                      <a:cubicBezTo>
                        <a:pt x="24433" y="2527"/>
                        <a:pt x="24755" y="1585"/>
                        <a:pt x="24731" y="580"/>
                      </a:cubicBezTo>
                      <a:cubicBezTo>
                        <a:pt x="24724" y="271"/>
                        <a:pt x="24458" y="0"/>
                        <a:pt x="2416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177;p72"/>
                <p:cNvSpPr/>
                <p:nvPr/>
              </p:nvSpPr>
              <p:spPr>
                <a:xfrm>
                  <a:off x="4327332" y="598946"/>
                  <a:ext cx="535737" cy="308260"/>
                </a:xfrm>
                <a:custGeom>
                  <a:avLst/>
                  <a:gdLst/>
                  <a:ahLst/>
                  <a:cxnLst/>
                  <a:rect l="l" t="t" r="r" b="b"/>
                  <a:pathLst>
                    <a:path w="22376" h="12875" extrusionOk="0">
                      <a:moveTo>
                        <a:pt x="17921" y="0"/>
                      </a:moveTo>
                      <a:cubicBezTo>
                        <a:pt x="13918" y="125"/>
                        <a:pt x="9934" y="980"/>
                        <a:pt x="6233" y="2528"/>
                      </a:cubicBezTo>
                      <a:cubicBezTo>
                        <a:pt x="4860" y="3100"/>
                        <a:pt x="3465" y="3811"/>
                        <a:pt x="2582" y="5013"/>
                      </a:cubicBezTo>
                      <a:cubicBezTo>
                        <a:pt x="1" y="8526"/>
                        <a:pt x="3955" y="12678"/>
                        <a:pt x="7517" y="12865"/>
                      </a:cubicBezTo>
                      <a:cubicBezTo>
                        <a:pt x="7641" y="12871"/>
                        <a:pt x="7765" y="12875"/>
                        <a:pt x="7889" y="12875"/>
                      </a:cubicBezTo>
                      <a:cubicBezTo>
                        <a:pt x="9826" y="12875"/>
                        <a:pt x="11718" y="12076"/>
                        <a:pt x="13308" y="10948"/>
                      </a:cubicBezTo>
                      <a:cubicBezTo>
                        <a:pt x="14999" y="9751"/>
                        <a:pt x="16398" y="8189"/>
                        <a:pt x="17782" y="6647"/>
                      </a:cubicBezTo>
                      <a:cubicBezTo>
                        <a:pt x="17205" y="6541"/>
                        <a:pt x="16629" y="6439"/>
                        <a:pt x="16052" y="6334"/>
                      </a:cubicBezTo>
                      <a:cubicBezTo>
                        <a:pt x="18161" y="4445"/>
                        <a:pt x="20266" y="2562"/>
                        <a:pt x="22376" y="673"/>
                      </a:cubicBezTo>
                      <a:lnTo>
                        <a:pt x="22376" y="673"/>
                      </a:lnTo>
                      <a:cubicBezTo>
                        <a:pt x="20324" y="1019"/>
                        <a:pt x="18277" y="1365"/>
                        <a:pt x="16225" y="1711"/>
                      </a:cubicBezTo>
                      <a:cubicBezTo>
                        <a:pt x="16791" y="1140"/>
                        <a:pt x="17359" y="572"/>
                        <a:pt x="17921"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178;p72"/>
                <p:cNvSpPr/>
                <p:nvPr/>
              </p:nvSpPr>
              <p:spPr>
                <a:xfrm>
                  <a:off x="4344592" y="651637"/>
                  <a:ext cx="291021" cy="263727"/>
                </a:xfrm>
                <a:custGeom>
                  <a:avLst/>
                  <a:gdLst/>
                  <a:ahLst/>
                  <a:cxnLst/>
                  <a:rect l="l" t="t" r="r" b="b"/>
                  <a:pathLst>
                    <a:path w="12155" h="11015" extrusionOk="0">
                      <a:moveTo>
                        <a:pt x="6081" y="1"/>
                      </a:moveTo>
                      <a:cubicBezTo>
                        <a:pt x="5643" y="1"/>
                        <a:pt x="5198" y="54"/>
                        <a:pt x="4753" y="164"/>
                      </a:cubicBezTo>
                      <a:cubicBezTo>
                        <a:pt x="1803" y="899"/>
                        <a:pt x="0" y="3883"/>
                        <a:pt x="736" y="6833"/>
                      </a:cubicBezTo>
                      <a:cubicBezTo>
                        <a:pt x="1356" y="9340"/>
                        <a:pt x="3602" y="11014"/>
                        <a:pt x="6074" y="11014"/>
                      </a:cubicBezTo>
                      <a:cubicBezTo>
                        <a:pt x="6512" y="11014"/>
                        <a:pt x="6957" y="10962"/>
                        <a:pt x="7402" y="10852"/>
                      </a:cubicBezTo>
                      <a:cubicBezTo>
                        <a:pt x="10352" y="10120"/>
                        <a:pt x="12155" y="7132"/>
                        <a:pt x="11419" y="4181"/>
                      </a:cubicBezTo>
                      <a:cubicBezTo>
                        <a:pt x="10799" y="1675"/>
                        <a:pt x="8552" y="1"/>
                        <a:pt x="608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179;p72"/>
                <p:cNvSpPr/>
                <p:nvPr/>
              </p:nvSpPr>
              <p:spPr>
                <a:xfrm>
                  <a:off x="4398552" y="879540"/>
                  <a:ext cx="147534" cy="37422"/>
                </a:xfrm>
                <a:custGeom>
                  <a:avLst/>
                  <a:gdLst/>
                  <a:ahLst/>
                  <a:cxnLst/>
                  <a:rect l="l" t="t" r="r" b="b"/>
                  <a:pathLst>
                    <a:path w="6162" h="1563" extrusionOk="0">
                      <a:moveTo>
                        <a:pt x="0" y="1"/>
                      </a:moveTo>
                      <a:lnTo>
                        <a:pt x="0" y="1"/>
                      </a:lnTo>
                      <a:cubicBezTo>
                        <a:pt x="1014" y="986"/>
                        <a:pt x="2384" y="1562"/>
                        <a:pt x="3835" y="1562"/>
                      </a:cubicBezTo>
                      <a:cubicBezTo>
                        <a:pt x="4272" y="1562"/>
                        <a:pt x="4720" y="1509"/>
                        <a:pt x="5166" y="1399"/>
                      </a:cubicBezTo>
                      <a:cubicBezTo>
                        <a:pt x="5512" y="1312"/>
                        <a:pt x="5844" y="1192"/>
                        <a:pt x="6161" y="1048"/>
                      </a:cubicBezTo>
                      <a:lnTo>
                        <a:pt x="6161" y="1048"/>
                      </a:lnTo>
                      <a:cubicBezTo>
                        <a:pt x="6075" y="1062"/>
                        <a:pt x="5988" y="1077"/>
                        <a:pt x="5902" y="1086"/>
                      </a:cubicBezTo>
                      <a:cubicBezTo>
                        <a:pt x="5662" y="1188"/>
                        <a:pt x="5407" y="1269"/>
                        <a:pt x="5148" y="1332"/>
                      </a:cubicBezTo>
                      <a:cubicBezTo>
                        <a:pt x="4705" y="1442"/>
                        <a:pt x="4258" y="1494"/>
                        <a:pt x="3821" y="1494"/>
                      </a:cubicBezTo>
                      <a:cubicBezTo>
                        <a:pt x="2404" y="1494"/>
                        <a:pt x="1067" y="947"/>
                        <a:pt x="62" y="10"/>
                      </a:cubicBezTo>
                      <a:cubicBezTo>
                        <a:pt x="44" y="5"/>
                        <a:pt x="20" y="5"/>
                        <a:pt x="0"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4180;p72"/>
                <p:cNvSpPr/>
                <p:nvPr/>
              </p:nvSpPr>
              <p:spPr>
                <a:xfrm>
                  <a:off x="4539819" y="768174"/>
                  <a:ext cx="88875" cy="137406"/>
                </a:xfrm>
                <a:custGeom>
                  <a:avLst/>
                  <a:gdLst/>
                  <a:ahLst/>
                  <a:cxnLst/>
                  <a:rect l="l" t="t" r="r" b="b"/>
                  <a:pathLst>
                    <a:path w="3712" h="5739" extrusionOk="0">
                      <a:moveTo>
                        <a:pt x="3399" y="0"/>
                      </a:moveTo>
                      <a:cubicBezTo>
                        <a:pt x="3394" y="5"/>
                        <a:pt x="3394" y="10"/>
                        <a:pt x="3394" y="15"/>
                      </a:cubicBezTo>
                      <a:cubicBezTo>
                        <a:pt x="3677" y="2466"/>
                        <a:pt x="2279" y="4811"/>
                        <a:pt x="1" y="5738"/>
                      </a:cubicBezTo>
                      <a:cubicBezTo>
                        <a:pt x="87" y="5729"/>
                        <a:pt x="174" y="5714"/>
                        <a:pt x="260" y="5700"/>
                      </a:cubicBezTo>
                      <a:cubicBezTo>
                        <a:pt x="2418" y="4700"/>
                        <a:pt x="3711" y="2393"/>
                        <a:pt x="3399"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4181;p72"/>
                <p:cNvSpPr/>
                <p:nvPr/>
              </p:nvSpPr>
              <p:spPr>
                <a:xfrm>
                  <a:off x="4400036" y="768533"/>
                  <a:ext cx="227837" cy="146815"/>
                </a:xfrm>
                <a:custGeom>
                  <a:avLst/>
                  <a:gdLst/>
                  <a:ahLst/>
                  <a:cxnLst/>
                  <a:rect l="l" t="t" r="r" b="b"/>
                  <a:pathLst>
                    <a:path w="9516" h="6132" extrusionOk="0">
                      <a:moveTo>
                        <a:pt x="9233" y="0"/>
                      </a:moveTo>
                      <a:lnTo>
                        <a:pt x="9233" y="0"/>
                      </a:lnTo>
                      <a:cubicBezTo>
                        <a:pt x="8848" y="870"/>
                        <a:pt x="8300" y="1672"/>
                        <a:pt x="7623" y="2336"/>
                      </a:cubicBezTo>
                      <a:cubicBezTo>
                        <a:pt x="7430" y="2522"/>
                        <a:pt x="7233" y="2695"/>
                        <a:pt x="7027" y="2859"/>
                      </a:cubicBezTo>
                      <a:cubicBezTo>
                        <a:pt x="7204" y="3585"/>
                        <a:pt x="6228" y="4642"/>
                        <a:pt x="5441" y="4642"/>
                      </a:cubicBezTo>
                      <a:cubicBezTo>
                        <a:pt x="5205" y="4642"/>
                        <a:pt x="4989" y="4551"/>
                        <a:pt x="4826" y="4325"/>
                      </a:cubicBezTo>
                      <a:cubicBezTo>
                        <a:pt x="4782" y="4268"/>
                        <a:pt x="4749" y="4205"/>
                        <a:pt x="4724" y="4148"/>
                      </a:cubicBezTo>
                      <a:cubicBezTo>
                        <a:pt x="3658" y="4541"/>
                        <a:pt x="2515" y="4743"/>
                        <a:pt x="1366" y="4743"/>
                      </a:cubicBezTo>
                      <a:cubicBezTo>
                        <a:pt x="909" y="4743"/>
                        <a:pt x="452" y="4709"/>
                        <a:pt x="0" y="4647"/>
                      </a:cubicBezTo>
                      <a:lnTo>
                        <a:pt x="0" y="4647"/>
                      </a:lnTo>
                      <a:cubicBezTo>
                        <a:pt x="1005" y="5584"/>
                        <a:pt x="2342" y="6131"/>
                        <a:pt x="3759" y="6131"/>
                      </a:cubicBezTo>
                      <a:cubicBezTo>
                        <a:pt x="4196" y="6131"/>
                        <a:pt x="4643" y="6079"/>
                        <a:pt x="5086" y="5969"/>
                      </a:cubicBezTo>
                      <a:cubicBezTo>
                        <a:pt x="5345" y="5906"/>
                        <a:pt x="5600" y="5825"/>
                        <a:pt x="5840" y="5723"/>
                      </a:cubicBezTo>
                      <a:cubicBezTo>
                        <a:pt x="8118" y="4796"/>
                        <a:pt x="9516" y="2451"/>
                        <a:pt x="923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4182;p72"/>
                <p:cNvSpPr/>
                <p:nvPr/>
              </p:nvSpPr>
              <p:spPr>
                <a:xfrm>
                  <a:off x="4668135" y="699037"/>
                  <a:ext cx="178994" cy="104701"/>
                </a:xfrm>
                <a:custGeom>
                  <a:avLst/>
                  <a:gdLst/>
                  <a:ahLst/>
                  <a:cxnLst/>
                  <a:rect l="l" t="t" r="r" b="b"/>
                  <a:pathLst>
                    <a:path w="7476" h="4373" extrusionOk="0">
                      <a:moveTo>
                        <a:pt x="7361" y="1"/>
                      </a:moveTo>
                      <a:cubicBezTo>
                        <a:pt x="7349" y="1"/>
                        <a:pt x="7336" y="3"/>
                        <a:pt x="7323" y="9"/>
                      </a:cubicBezTo>
                      <a:cubicBezTo>
                        <a:pt x="7159" y="77"/>
                        <a:pt x="7015" y="193"/>
                        <a:pt x="6866" y="288"/>
                      </a:cubicBezTo>
                      <a:cubicBezTo>
                        <a:pt x="6718" y="384"/>
                        <a:pt x="6569" y="481"/>
                        <a:pt x="6419" y="577"/>
                      </a:cubicBezTo>
                      <a:cubicBezTo>
                        <a:pt x="6136" y="754"/>
                        <a:pt x="5853" y="927"/>
                        <a:pt x="5569" y="1100"/>
                      </a:cubicBezTo>
                      <a:cubicBezTo>
                        <a:pt x="4977" y="1461"/>
                        <a:pt x="4391" y="1826"/>
                        <a:pt x="3790" y="2167"/>
                      </a:cubicBezTo>
                      <a:cubicBezTo>
                        <a:pt x="2599" y="2859"/>
                        <a:pt x="1379" y="3513"/>
                        <a:pt x="139" y="4119"/>
                      </a:cubicBezTo>
                      <a:cubicBezTo>
                        <a:pt x="1" y="4190"/>
                        <a:pt x="84" y="4373"/>
                        <a:pt x="212" y="4373"/>
                      </a:cubicBezTo>
                      <a:cubicBezTo>
                        <a:pt x="231" y="4373"/>
                        <a:pt x="252" y="4368"/>
                        <a:pt x="273" y="4359"/>
                      </a:cubicBezTo>
                      <a:cubicBezTo>
                        <a:pt x="1532" y="3763"/>
                        <a:pt x="2767" y="3119"/>
                        <a:pt x="3968" y="2413"/>
                      </a:cubicBezTo>
                      <a:cubicBezTo>
                        <a:pt x="4564" y="2062"/>
                        <a:pt x="5156" y="1711"/>
                        <a:pt x="5733" y="1326"/>
                      </a:cubicBezTo>
                      <a:cubicBezTo>
                        <a:pt x="6021" y="1134"/>
                        <a:pt x="6304" y="942"/>
                        <a:pt x="6592" y="745"/>
                      </a:cubicBezTo>
                      <a:cubicBezTo>
                        <a:pt x="6862" y="553"/>
                        <a:pt x="7188" y="375"/>
                        <a:pt x="7419" y="140"/>
                      </a:cubicBezTo>
                      <a:cubicBezTo>
                        <a:pt x="7475" y="78"/>
                        <a:pt x="7427" y="1"/>
                        <a:pt x="736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183;p72"/>
                <p:cNvSpPr/>
                <p:nvPr/>
              </p:nvSpPr>
              <p:spPr>
                <a:xfrm>
                  <a:off x="4741797" y="736167"/>
                  <a:ext cx="81740" cy="53559"/>
                </a:xfrm>
                <a:custGeom>
                  <a:avLst/>
                  <a:gdLst/>
                  <a:ahLst/>
                  <a:cxnLst/>
                  <a:rect l="l" t="t" r="r" b="b"/>
                  <a:pathLst>
                    <a:path w="3414" h="2237" extrusionOk="0">
                      <a:moveTo>
                        <a:pt x="3296" y="0"/>
                      </a:moveTo>
                      <a:cubicBezTo>
                        <a:pt x="3281" y="0"/>
                        <a:pt x="3264" y="5"/>
                        <a:pt x="3246" y="15"/>
                      </a:cubicBezTo>
                      <a:cubicBezTo>
                        <a:pt x="2184" y="607"/>
                        <a:pt x="1166" y="1284"/>
                        <a:pt x="141" y="1947"/>
                      </a:cubicBezTo>
                      <a:cubicBezTo>
                        <a:pt x="1" y="2036"/>
                        <a:pt x="83" y="2237"/>
                        <a:pt x="213" y="2237"/>
                      </a:cubicBezTo>
                      <a:cubicBezTo>
                        <a:pt x="238" y="2237"/>
                        <a:pt x="264" y="2229"/>
                        <a:pt x="291" y="2212"/>
                      </a:cubicBezTo>
                      <a:cubicBezTo>
                        <a:pt x="1314" y="1549"/>
                        <a:pt x="2352" y="895"/>
                        <a:pt x="3337" y="170"/>
                      </a:cubicBezTo>
                      <a:cubicBezTo>
                        <a:pt x="3413" y="113"/>
                        <a:pt x="3373" y="0"/>
                        <a:pt x="3296"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184;p72"/>
                <p:cNvSpPr/>
                <p:nvPr/>
              </p:nvSpPr>
              <p:spPr>
                <a:xfrm>
                  <a:off x="4625259" y="575748"/>
                  <a:ext cx="179377" cy="88899"/>
                </a:xfrm>
                <a:custGeom>
                  <a:avLst/>
                  <a:gdLst/>
                  <a:ahLst/>
                  <a:cxnLst/>
                  <a:rect l="l" t="t" r="r" b="b"/>
                  <a:pathLst>
                    <a:path w="7492" h="3713" extrusionOk="0">
                      <a:moveTo>
                        <a:pt x="7374" y="0"/>
                      </a:moveTo>
                      <a:cubicBezTo>
                        <a:pt x="7366" y="0"/>
                        <a:pt x="7359" y="1"/>
                        <a:pt x="7351" y="4"/>
                      </a:cubicBezTo>
                      <a:cubicBezTo>
                        <a:pt x="6716" y="200"/>
                        <a:pt x="6105" y="479"/>
                        <a:pt x="5500" y="748"/>
                      </a:cubicBezTo>
                      <a:cubicBezTo>
                        <a:pt x="4889" y="1018"/>
                        <a:pt x="4284" y="1296"/>
                        <a:pt x="3683" y="1584"/>
                      </a:cubicBezTo>
                      <a:cubicBezTo>
                        <a:pt x="2472" y="2171"/>
                        <a:pt x="1285" y="2801"/>
                        <a:pt x="123" y="3473"/>
                      </a:cubicBezTo>
                      <a:cubicBezTo>
                        <a:pt x="0" y="3543"/>
                        <a:pt x="72" y="3712"/>
                        <a:pt x="184" y="3712"/>
                      </a:cubicBezTo>
                      <a:cubicBezTo>
                        <a:pt x="204" y="3712"/>
                        <a:pt x="225" y="3707"/>
                        <a:pt x="247" y="3695"/>
                      </a:cubicBezTo>
                      <a:cubicBezTo>
                        <a:pt x="1400" y="3031"/>
                        <a:pt x="2578" y="2402"/>
                        <a:pt x="3775" y="1820"/>
                      </a:cubicBezTo>
                      <a:cubicBezTo>
                        <a:pt x="4366" y="1532"/>
                        <a:pt x="4957" y="1257"/>
                        <a:pt x="5557" y="989"/>
                      </a:cubicBezTo>
                      <a:cubicBezTo>
                        <a:pt x="6173" y="714"/>
                        <a:pt x="6807" y="465"/>
                        <a:pt x="7413" y="166"/>
                      </a:cubicBezTo>
                      <a:cubicBezTo>
                        <a:pt x="7492" y="127"/>
                        <a:pt x="7451" y="0"/>
                        <a:pt x="737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185;p72"/>
                <p:cNvSpPr/>
                <p:nvPr/>
              </p:nvSpPr>
              <p:spPr>
                <a:xfrm>
                  <a:off x="4647739" y="557123"/>
                  <a:ext cx="144086" cy="66919"/>
                </a:xfrm>
                <a:custGeom>
                  <a:avLst/>
                  <a:gdLst/>
                  <a:ahLst/>
                  <a:cxnLst/>
                  <a:rect l="l" t="t" r="r" b="b"/>
                  <a:pathLst>
                    <a:path w="6018" h="2795" extrusionOk="0">
                      <a:moveTo>
                        <a:pt x="5894" y="0"/>
                      </a:moveTo>
                      <a:cubicBezTo>
                        <a:pt x="5886" y="0"/>
                        <a:pt x="5877" y="1"/>
                        <a:pt x="5868" y="3"/>
                      </a:cubicBezTo>
                      <a:cubicBezTo>
                        <a:pt x="5349" y="128"/>
                        <a:pt x="4835" y="267"/>
                        <a:pt x="4336" y="450"/>
                      </a:cubicBezTo>
                      <a:cubicBezTo>
                        <a:pt x="3855" y="632"/>
                        <a:pt x="3384" y="824"/>
                        <a:pt x="2912" y="1036"/>
                      </a:cubicBezTo>
                      <a:cubicBezTo>
                        <a:pt x="1952" y="1468"/>
                        <a:pt x="1024" y="1969"/>
                        <a:pt x="130" y="2526"/>
                      </a:cubicBezTo>
                      <a:cubicBezTo>
                        <a:pt x="1" y="2606"/>
                        <a:pt x="75" y="2795"/>
                        <a:pt x="196" y="2795"/>
                      </a:cubicBezTo>
                      <a:cubicBezTo>
                        <a:pt x="219" y="2795"/>
                        <a:pt x="244" y="2788"/>
                        <a:pt x="270" y="2771"/>
                      </a:cubicBezTo>
                      <a:cubicBezTo>
                        <a:pt x="2038" y="1676"/>
                        <a:pt x="3950" y="868"/>
                        <a:pt x="5911" y="190"/>
                      </a:cubicBezTo>
                      <a:cubicBezTo>
                        <a:pt x="6018" y="155"/>
                        <a:pt x="5993" y="0"/>
                        <a:pt x="589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186;p72"/>
                <p:cNvSpPr/>
                <p:nvPr/>
              </p:nvSpPr>
              <p:spPr>
                <a:xfrm>
                  <a:off x="4530387" y="735712"/>
                  <a:ext cx="50998" cy="68619"/>
                </a:xfrm>
                <a:custGeom>
                  <a:avLst/>
                  <a:gdLst/>
                  <a:ahLst/>
                  <a:cxnLst/>
                  <a:rect l="l" t="t" r="r" b="b"/>
                  <a:pathLst>
                    <a:path w="2130" h="2866" extrusionOk="0">
                      <a:moveTo>
                        <a:pt x="1327" y="1"/>
                      </a:moveTo>
                      <a:cubicBezTo>
                        <a:pt x="976" y="1"/>
                        <a:pt x="606" y="285"/>
                        <a:pt x="674" y="635"/>
                      </a:cubicBezTo>
                      <a:lnTo>
                        <a:pt x="837" y="357"/>
                      </a:lnTo>
                      <a:lnTo>
                        <a:pt x="837" y="357"/>
                      </a:lnTo>
                      <a:cubicBezTo>
                        <a:pt x="592" y="910"/>
                        <a:pt x="361" y="1471"/>
                        <a:pt x="145" y="2039"/>
                      </a:cubicBezTo>
                      <a:cubicBezTo>
                        <a:pt x="68" y="2245"/>
                        <a:pt x="0" y="2485"/>
                        <a:pt x="111" y="2673"/>
                      </a:cubicBezTo>
                      <a:cubicBezTo>
                        <a:pt x="193" y="2802"/>
                        <a:pt x="346" y="2866"/>
                        <a:pt x="506" y="2866"/>
                      </a:cubicBezTo>
                      <a:cubicBezTo>
                        <a:pt x="577" y="2866"/>
                        <a:pt x="654" y="2851"/>
                        <a:pt x="721" y="2827"/>
                      </a:cubicBezTo>
                      <a:cubicBezTo>
                        <a:pt x="933" y="2745"/>
                        <a:pt x="1096" y="2572"/>
                        <a:pt x="1245" y="2404"/>
                      </a:cubicBezTo>
                      <a:cubicBezTo>
                        <a:pt x="1553" y="2068"/>
                        <a:pt x="1870" y="1712"/>
                        <a:pt x="2000" y="1274"/>
                      </a:cubicBezTo>
                      <a:cubicBezTo>
                        <a:pt x="2129" y="837"/>
                        <a:pt x="2010" y="289"/>
                        <a:pt x="1610" y="69"/>
                      </a:cubicBezTo>
                      <a:cubicBezTo>
                        <a:pt x="1524" y="20"/>
                        <a:pt x="1428" y="1"/>
                        <a:pt x="132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187;p72"/>
                <p:cNvSpPr/>
                <p:nvPr/>
              </p:nvSpPr>
              <p:spPr>
                <a:xfrm>
                  <a:off x="4380837" y="793693"/>
                  <a:ext cx="65028" cy="69649"/>
                </a:xfrm>
                <a:custGeom>
                  <a:avLst/>
                  <a:gdLst/>
                  <a:ahLst/>
                  <a:cxnLst/>
                  <a:rect l="l" t="t" r="r" b="b"/>
                  <a:pathLst>
                    <a:path w="2716" h="2909" extrusionOk="0">
                      <a:moveTo>
                        <a:pt x="817" y="1"/>
                      </a:moveTo>
                      <a:cubicBezTo>
                        <a:pt x="509" y="1"/>
                        <a:pt x="183" y="280"/>
                        <a:pt x="318" y="559"/>
                      </a:cubicBezTo>
                      <a:lnTo>
                        <a:pt x="96" y="1054"/>
                      </a:lnTo>
                      <a:cubicBezTo>
                        <a:pt x="1" y="1995"/>
                        <a:pt x="866" y="2909"/>
                        <a:pt x="1802" y="2909"/>
                      </a:cubicBezTo>
                      <a:cubicBezTo>
                        <a:pt x="1855" y="2909"/>
                        <a:pt x="1904" y="2909"/>
                        <a:pt x="1956" y="2904"/>
                      </a:cubicBezTo>
                      <a:cubicBezTo>
                        <a:pt x="2177" y="2880"/>
                        <a:pt x="2408" y="2802"/>
                        <a:pt x="2552" y="2629"/>
                      </a:cubicBezTo>
                      <a:cubicBezTo>
                        <a:pt x="2692" y="2456"/>
                        <a:pt x="2716" y="2174"/>
                        <a:pt x="2552" y="2019"/>
                      </a:cubicBezTo>
                      <a:cubicBezTo>
                        <a:pt x="2456" y="1933"/>
                        <a:pt x="2321" y="1904"/>
                        <a:pt x="2206" y="1842"/>
                      </a:cubicBezTo>
                      <a:cubicBezTo>
                        <a:pt x="1875" y="1673"/>
                        <a:pt x="1731" y="1285"/>
                        <a:pt x="1615" y="928"/>
                      </a:cubicBezTo>
                      <a:cubicBezTo>
                        <a:pt x="1494" y="578"/>
                        <a:pt x="1341" y="189"/>
                        <a:pt x="1000" y="40"/>
                      </a:cubicBezTo>
                      <a:cubicBezTo>
                        <a:pt x="942" y="11"/>
                        <a:pt x="880" y="1"/>
                        <a:pt x="81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188;p72"/>
                <p:cNvSpPr/>
                <p:nvPr/>
              </p:nvSpPr>
              <p:spPr>
                <a:xfrm>
                  <a:off x="4506687" y="822588"/>
                  <a:ext cx="61580" cy="45251"/>
                </a:xfrm>
                <a:custGeom>
                  <a:avLst/>
                  <a:gdLst/>
                  <a:ahLst/>
                  <a:cxnLst/>
                  <a:rect l="l" t="t" r="r" b="b"/>
                  <a:pathLst>
                    <a:path w="2572" h="1890" extrusionOk="0">
                      <a:moveTo>
                        <a:pt x="1755" y="0"/>
                      </a:moveTo>
                      <a:cubicBezTo>
                        <a:pt x="1587" y="0"/>
                        <a:pt x="1423" y="58"/>
                        <a:pt x="1303" y="188"/>
                      </a:cubicBezTo>
                      <a:lnTo>
                        <a:pt x="1351" y="222"/>
                      </a:lnTo>
                      <a:cubicBezTo>
                        <a:pt x="995" y="717"/>
                        <a:pt x="1" y="1226"/>
                        <a:pt x="269" y="1890"/>
                      </a:cubicBezTo>
                      <a:cubicBezTo>
                        <a:pt x="1096" y="1582"/>
                        <a:pt x="1880" y="1149"/>
                        <a:pt x="2572" y="601"/>
                      </a:cubicBezTo>
                      <a:cubicBezTo>
                        <a:pt x="2567" y="582"/>
                        <a:pt x="2562" y="568"/>
                        <a:pt x="2558" y="553"/>
                      </a:cubicBezTo>
                      <a:cubicBezTo>
                        <a:pt x="2452" y="222"/>
                        <a:pt x="2091" y="0"/>
                        <a:pt x="1755"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189;p72"/>
                <p:cNvSpPr/>
                <p:nvPr/>
              </p:nvSpPr>
              <p:spPr>
                <a:xfrm>
                  <a:off x="4513127" y="836976"/>
                  <a:ext cx="59401" cy="42713"/>
                </a:xfrm>
                <a:custGeom>
                  <a:avLst/>
                  <a:gdLst/>
                  <a:ahLst/>
                  <a:cxnLst/>
                  <a:rect l="l" t="t" r="r" b="b"/>
                  <a:pathLst>
                    <a:path w="2481" h="1784" extrusionOk="0">
                      <a:moveTo>
                        <a:pt x="2303" y="0"/>
                      </a:moveTo>
                      <a:lnTo>
                        <a:pt x="2303" y="0"/>
                      </a:lnTo>
                      <a:cubicBezTo>
                        <a:pt x="1611" y="548"/>
                        <a:pt x="827" y="981"/>
                        <a:pt x="0" y="1289"/>
                      </a:cubicBezTo>
                      <a:cubicBezTo>
                        <a:pt x="25" y="1346"/>
                        <a:pt x="58" y="1409"/>
                        <a:pt x="102" y="1466"/>
                      </a:cubicBezTo>
                      <a:cubicBezTo>
                        <a:pt x="265" y="1692"/>
                        <a:pt x="481" y="1783"/>
                        <a:pt x="717" y="1783"/>
                      </a:cubicBezTo>
                      <a:cubicBezTo>
                        <a:pt x="1504" y="1783"/>
                        <a:pt x="2480" y="726"/>
                        <a:pt x="230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4190;p72"/>
              <p:cNvGrpSpPr/>
              <p:nvPr/>
            </p:nvGrpSpPr>
            <p:grpSpPr>
              <a:xfrm flipH="1">
                <a:off x="6683958" y="1740240"/>
                <a:ext cx="1288155" cy="791929"/>
                <a:chOff x="4318474" y="484276"/>
                <a:chExt cx="746886" cy="459169"/>
              </a:xfrm>
            </p:grpSpPr>
            <p:sp>
              <p:nvSpPr>
                <p:cNvPr id="90" name="Google Shape;4191;p72"/>
                <p:cNvSpPr/>
                <p:nvPr/>
              </p:nvSpPr>
              <p:spPr>
                <a:xfrm>
                  <a:off x="4318474" y="484276"/>
                  <a:ext cx="746886" cy="459169"/>
                </a:xfrm>
                <a:custGeom>
                  <a:avLst/>
                  <a:gdLst/>
                  <a:ahLst/>
                  <a:cxnLst/>
                  <a:rect l="l" t="t" r="r" b="b"/>
                  <a:pathLst>
                    <a:path w="31195" h="19178" extrusionOk="0">
                      <a:moveTo>
                        <a:pt x="24164" y="0"/>
                      </a:moveTo>
                      <a:cubicBezTo>
                        <a:pt x="24075" y="0"/>
                        <a:pt x="23983" y="25"/>
                        <a:pt x="23894" y="81"/>
                      </a:cubicBezTo>
                      <a:cubicBezTo>
                        <a:pt x="22231" y="1114"/>
                        <a:pt x="20348" y="1618"/>
                        <a:pt x="18483" y="2162"/>
                      </a:cubicBezTo>
                      <a:cubicBezTo>
                        <a:pt x="16518" y="2734"/>
                        <a:pt x="14552" y="3310"/>
                        <a:pt x="12587" y="3882"/>
                      </a:cubicBezTo>
                      <a:cubicBezTo>
                        <a:pt x="10674" y="4440"/>
                        <a:pt x="8728" y="4939"/>
                        <a:pt x="6844" y="5584"/>
                      </a:cubicBezTo>
                      <a:cubicBezTo>
                        <a:pt x="3513" y="6722"/>
                        <a:pt x="0" y="9250"/>
                        <a:pt x="457" y="13219"/>
                      </a:cubicBezTo>
                      <a:cubicBezTo>
                        <a:pt x="779" y="16007"/>
                        <a:pt x="3086" y="18386"/>
                        <a:pt x="5820" y="19005"/>
                      </a:cubicBezTo>
                      <a:cubicBezTo>
                        <a:pt x="6339" y="19124"/>
                        <a:pt x="6837" y="19177"/>
                        <a:pt x="7317" y="19177"/>
                      </a:cubicBezTo>
                      <a:cubicBezTo>
                        <a:pt x="9813" y="19177"/>
                        <a:pt x="11852" y="17743"/>
                        <a:pt x="14105" y="16627"/>
                      </a:cubicBezTo>
                      <a:cubicBezTo>
                        <a:pt x="17513" y="14935"/>
                        <a:pt x="20823" y="13037"/>
                        <a:pt x="24216" y="11297"/>
                      </a:cubicBezTo>
                      <a:cubicBezTo>
                        <a:pt x="24735" y="11028"/>
                        <a:pt x="24476" y="10293"/>
                        <a:pt x="23952" y="10244"/>
                      </a:cubicBezTo>
                      <a:cubicBezTo>
                        <a:pt x="23735" y="10226"/>
                        <a:pt x="23515" y="10206"/>
                        <a:pt x="23298" y="10187"/>
                      </a:cubicBezTo>
                      <a:cubicBezTo>
                        <a:pt x="26273" y="8086"/>
                        <a:pt x="28854" y="5478"/>
                        <a:pt x="30925" y="2474"/>
                      </a:cubicBezTo>
                      <a:cubicBezTo>
                        <a:pt x="31195" y="2077"/>
                        <a:pt x="30823" y="1631"/>
                        <a:pt x="30423" y="1631"/>
                      </a:cubicBezTo>
                      <a:cubicBezTo>
                        <a:pt x="30338" y="1631"/>
                        <a:pt x="30252" y="1651"/>
                        <a:pt x="30171" y="1696"/>
                      </a:cubicBezTo>
                      <a:cubicBezTo>
                        <a:pt x="28210" y="2748"/>
                        <a:pt x="26052" y="3286"/>
                        <a:pt x="23851" y="3291"/>
                      </a:cubicBezTo>
                      <a:cubicBezTo>
                        <a:pt x="24433" y="2527"/>
                        <a:pt x="24755" y="1585"/>
                        <a:pt x="24731" y="580"/>
                      </a:cubicBezTo>
                      <a:cubicBezTo>
                        <a:pt x="24724" y="271"/>
                        <a:pt x="24458" y="0"/>
                        <a:pt x="241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192;p72"/>
                <p:cNvSpPr/>
                <p:nvPr/>
              </p:nvSpPr>
              <p:spPr>
                <a:xfrm>
                  <a:off x="4327332" y="598946"/>
                  <a:ext cx="535737" cy="308260"/>
                </a:xfrm>
                <a:custGeom>
                  <a:avLst/>
                  <a:gdLst/>
                  <a:ahLst/>
                  <a:cxnLst/>
                  <a:rect l="l" t="t" r="r" b="b"/>
                  <a:pathLst>
                    <a:path w="22376" h="12875" extrusionOk="0">
                      <a:moveTo>
                        <a:pt x="17921" y="0"/>
                      </a:moveTo>
                      <a:cubicBezTo>
                        <a:pt x="13918" y="125"/>
                        <a:pt x="9934" y="980"/>
                        <a:pt x="6233" y="2528"/>
                      </a:cubicBezTo>
                      <a:cubicBezTo>
                        <a:pt x="4860" y="3100"/>
                        <a:pt x="3465" y="3811"/>
                        <a:pt x="2582" y="5013"/>
                      </a:cubicBezTo>
                      <a:cubicBezTo>
                        <a:pt x="1" y="8526"/>
                        <a:pt x="3955" y="12678"/>
                        <a:pt x="7517" y="12865"/>
                      </a:cubicBezTo>
                      <a:cubicBezTo>
                        <a:pt x="7641" y="12871"/>
                        <a:pt x="7765" y="12875"/>
                        <a:pt x="7889" y="12875"/>
                      </a:cubicBezTo>
                      <a:cubicBezTo>
                        <a:pt x="9826" y="12875"/>
                        <a:pt x="11718" y="12076"/>
                        <a:pt x="13308" y="10948"/>
                      </a:cubicBezTo>
                      <a:cubicBezTo>
                        <a:pt x="14999" y="9751"/>
                        <a:pt x="16398" y="8189"/>
                        <a:pt x="17782" y="6647"/>
                      </a:cubicBezTo>
                      <a:cubicBezTo>
                        <a:pt x="17205" y="6541"/>
                        <a:pt x="16629" y="6439"/>
                        <a:pt x="16052" y="6334"/>
                      </a:cubicBezTo>
                      <a:cubicBezTo>
                        <a:pt x="18161" y="4445"/>
                        <a:pt x="20266" y="2562"/>
                        <a:pt x="22376" y="673"/>
                      </a:cubicBezTo>
                      <a:lnTo>
                        <a:pt x="22376" y="673"/>
                      </a:lnTo>
                      <a:cubicBezTo>
                        <a:pt x="20324" y="1019"/>
                        <a:pt x="18277" y="1365"/>
                        <a:pt x="16225" y="1711"/>
                      </a:cubicBezTo>
                      <a:cubicBezTo>
                        <a:pt x="16791" y="1140"/>
                        <a:pt x="17359" y="572"/>
                        <a:pt x="179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193;p72"/>
                <p:cNvSpPr/>
                <p:nvPr/>
              </p:nvSpPr>
              <p:spPr>
                <a:xfrm>
                  <a:off x="4344592" y="651637"/>
                  <a:ext cx="291021" cy="263727"/>
                </a:xfrm>
                <a:custGeom>
                  <a:avLst/>
                  <a:gdLst/>
                  <a:ahLst/>
                  <a:cxnLst/>
                  <a:rect l="l" t="t" r="r" b="b"/>
                  <a:pathLst>
                    <a:path w="12155" h="11015" extrusionOk="0">
                      <a:moveTo>
                        <a:pt x="6081" y="1"/>
                      </a:moveTo>
                      <a:cubicBezTo>
                        <a:pt x="5643" y="1"/>
                        <a:pt x="5198" y="54"/>
                        <a:pt x="4753" y="164"/>
                      </a:cubicBezTo>
                      <a:cubicBezTo>
                        <a:pt x="1803" y="899"/>
                        <a:pt x="0" y="3883"/>
                        <a:pt x="736" y="6833"/>
                      </a:cubicBezTo>
                      <a:cubicBezTo>
                        <a:pt x="1356" y="9340"/>
                        <a:pt x="3602" y="11014"/>
                        <a:pt x="6074" y="11014"/>
                      </a:cubicBezTo>
                      <a:cubicBezTo>
                        <a:pt x="6512" y="11014"/>
                        <a:pt x="6957" y="10962"/>
                        <a:pt x="7402" y="10852"/>
                      </a:cubicBezTo>
                      <a:cubicBezTo>
                        <a:pt x="10352" y="10120"/>
                        <a:pt x="12155" y="7132"/>
                        <a:pt x="11419" y="4181"/>
                      </a:cubicBezTo>
                      <a:cubicBezTo>
                        <a:pt x="10799" y="1675"/>
                        <a:pt x="8552" y="1"/>
                        <a:pt x="60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194;p72"/>
                <p:cNvSpPr/>
                <p:nvPr/>
              </p:nvSpPr>
              <p:spPr>
                <a:xfrm>
                  <a:off x="4398552" y="879540"/>
                  <a:ext cx="147534" cy="37422"/>
                </a:xfrm>
                <a:custGeom>
                  <a:avLst/>
                  <a:gdLst/>
                  <a:ahLst/>
                  <a:cxnLst/>
                  <a:rect l="l" t="t" r="r" b="b"/>
                  <a:pathLst>
                    <a:path w="6162" h="1563" extrusionOk="0">
                      <a:moveTo>
                        <a:pt x="0" y="1"/>
                      </a:moveTo>
                      <a:lnTo>
                        <a:pt x="0" y="1"/>
                      </a:lnTo>
                      <a:cubicBezTo>
                        <a:pt x="1014" y="986"/>
                        <a:pt x="2384" y="1562"/>
                        <a:pt x="3835" y="1562"/>
                      </a:cubicBezTo>
                      <a:cubicBezTo>
                        <a:pt x="4272" y="1562"/>
                        <a:pt x="4720" y="1509"/>
                        <a:pt x="5166" y="1399"/>
                      </a:cubicBezTo>
                      <a:cubicBezTo>
                        <a:pt x="5512" y="1312"/>
                        <a:pt x="5844" y="1192"/>
                        <a:pt x="6161" y="1048"/>
                      </a:cubicBezTo>
                      <a:lnTo>
                        <a:pt x="6161" y="1048"/>
                      </a:lnTo>
                      <a:cubicBezTo>
                        <a:pt x="6075" y="1062"/>
                        <a:pt x="5988" y="1077"/>
                        <a:pt x="5902" y="1086"/>
                      </a:cubicBezTo>
                      <a:cubicBezTo>
                        <a:pt x="5662" y="1188"/>
                        <a:pt x="5407" y="1269"/>
                        <a:pt x="5148" y="1332"/>
                      </a:cubicBezTo>
                      <a:cubicBezTo>
                        <a:pt x="4705" y="1442"/>
                        <a:pt x="4258" y="1494"/>
                        <a:pt x="3821" y="1494"/>
                      </a:cubicBezTo>
                      <a:cubicBezTo>
                        <a:pt x="2404" y="1494"/>
                        <a:pt x="1067" y="947"/>
                        <a:pt x="62" y="10"/>
                      </a:cubicBezTo>
                      <a:cubicBezTo>
                        <a:pt x="44" y="5"/>
                        <a:pt x="20" y="5"/>
                        <a:pt x="0" y="1"/>
                      </a:cubicBezTo>
                      <a:close/>
                    </a:path>
                  </a:pathLst>
                </a:custGeom>
                <a:solidFill>
                  <a:srgbClr val="5123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195;p72"/>
                <p:cNvSpPr/>
                <p:nvPr/>
              </p:nvSpPr>
              <p:spPr>
                <a:xfrm>
                  <a:off x="4539819" y="768174"/>
                  <a:ext cx="88875" cy="137406"/>
                </a:xfrm>
                <a:custGeom>
                  <a:avLst/>
                  <a:gdLst/>
                  <a:ahLst/>
                  <a:cxnLst/>
                  <a:rect l="l" t="t" r="r" b="b"/>
                  <a:pathLst>
                    <a:path w="3712" h="5739" extrusionOk="0">
                      <a:moveTo>
                        <a:pt x="3399" y="0"/>
                      </a:moveTo>
                      <a:cubicBezTo>
                        <a:pt x="3394" y="5"/>
                        <a:pt x="3394" y="10"/>
                        <a:pt x="3394" y="15"/>
                      </a:cubicBezTo>
                      <a:cubicBezTo>
                        <a:pt x="3677" y="2466"/>
                        <a:pt x="2279" y="4811"/>
                        <a:pt x="1" y="5738"/>
                      </a:cubicBezTo>
                      <a:cubicBezTo>
                        <a:pt x="87" y="5729"/>
                        <a:pt x="174" y="5714"/>
                        <a:pt x="260" y="5700"/>
                      </a:cubicBezTo>
                      <a:cubicBezTo>
                        <a:pt x="2418" y="4700"/>
                        <a:pt x="3711" y="2393"/>
                        <a:pt x="3399" y="0"/>
                      </a:cubicBezTo>
                      <a:close/>
                    </a:path>
                  </a:pathLst>
                </a:custGeom>
                <a:solidFill>
                  <a:srgbClr val="ED5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196;p72"/>
                <p:cNvSpPr/>
                <p:nvPr/>
              </p:nvSpPr>
              <p:spPr>
                <a:xfrm>
                  <a:off x="4400036" y="768533"/>
                  <a:ext cx="227837" cy="146815"/>
                </a:xfrm>
                <a:custGeom>
                  <a:avLst/>
                  <a:gdLst/>
                  <a:ahLst/>
                  <a:cxnLst/>
                  <a:rect l="l" t="t" r="r" b="b"/>
                  <a:pathLst>
                    <a:path w="9516" h="6132" extrusionOk="0">
                      <a:moveTo>
                        <a:pt x="9233" y="0"/>
                      </a:moveTo>
                      <a:lnTo>
                        <a:pt x="9233" y="0"/>
                      </a:lnTo>
                      <a:cubicBezTo>
                        <a:pt x="8848" y="870"/>
                        <a:pt x="8300" y="1672"/>
                        <a:pt x="7623" y="2336"/>
                      </a:cubicBezTo>
                      <a:cubicBezTo>
                        <a:pt x="7430" y="2522"/>
                        <a:pt x="7233" y="2695"/>
                        <a:pt x="7027" y="2859"/>
                      </a:cubicBezTo>
                      <a:cubicBezTo>
                        <a:pt x="7204" y="3585"/>
                        <a:pt x="6228" y="4642"/>
                        <a:pt x="5441" y="4642"/>
                      </a:cubicBezTo>
                      <a:cubicBezTo>
                        <a:pt x="5205" y="4642"/>
                        <a:pt x="4989" y="4551"/>
                        <a:pt x="4826" y="4325"/>
                      </a:cubicBezTo>
                      <a:cubicBezTo>
                        <a:pt x="4782" y="4268"/>
                        <a:pt x="4749" y="4205"/>
                        <a:pt x="4724" y="4148"/>
                      </a:cubicBezTo>
                      <a:cubicBezTo>
                        <a:pt x="3658" y="4541"/>
                        <a:pt x="2515" y="4743"/>
                        <a:pt x="1366" y="4743"/>
                      </a:cubicBezTo>
                      <a:cubicBezTo>
                        <a:pt x="909" y="4743"/>
                        <a:pt x="452" y="4709"/>
                        <a:pt x="0" y="4647"/>
                      </a:cubicBezTo>
                      <a:lnTo>
                        <a:pt x="0" y="4647"/>
                      </a:lnTo>
                      <a:cubicBezTo>
                        <a:pt x="1005" y="5584"/>
                        <a:pt x="2342" y="6131"/>
                        <a:pt x="3759" y="6131"/>
                      </a:cubicBezTo>
                      <a:cubicBezTo>
                        <a:pt x="4196" y="6131"/>
                        <a:pt x="4643" y="6079"/>
                        <a:pt x="5086" y="5969"/>
                      </a:cubicBezTo>
                      <a:cubicBezTo>
                        <a:pt x="5345" y="5906"/>
                        <a:pt x="5600" y="5825"/>
                        <a:pt x="5840" y="5723"/>
                      </a:cubicBezTo>
                      <a:cubicBezTo>
                        <a:pt x="8118" y="4796"/>
                        <a:pt x="9516" y="2451"/>
                        <a:pt x="9233" y="0"/>
                      </a:cubicBezTo>
                      <a:close/>
                    </a:path>
                  </a:pathLst>
                </a:custGeom>
                <a:solidFill>
                  <a:srgbClr val="FD7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197;p72"/>
                <p:cNvSpPr/>
                <p:nvPr/>
              </p:nvSpPr>
              <p:spPr>
                <a:xfrm>
                  <a:off x="4668135" y="699037"/>
                  <a:ext cx="178994" cy="104701"/>
                </a:xfrm>
                <a:custGeom>
                  <a:avLst/>
                  <a:gdLst/>
                  <a:ahLst/>
                  <a:cxnLst/>
                  <a:rect l="l" t="t" r="r" b="b"/>
                  <a:pathLst>
                    <a:path w="7476" h="4373" extrusionOk="0">
                      <a:moveTo>
                        <a:pt x="7361" y="1"/>
                      </a:moveTo>
                      <a:cubicBezTo>
                        <a:pt x="7349" y="1"/>
                        <a:pt x="7336" y="3"/>
                        <a:pt x="7323" y="9"/>
                      </a:cubicBezTo>
                      <a:cubicBezTo>
                        <a:pt x="7159" y="77"/>
                        <a:pt x="7015" y="193"/>
                        <a:pt x="6866" y="288"/>
                      </a:cubicBezTo>
                      <a:cubicBezTo>
                        <a:pt x="6718" y="384"/>
                        <a:pt x="6569" y="481"/>
                        <a:pt x="6419" y="577"/>
                      </a:cubicBezTo>
                      <a:cubicBezTo>
                        <a:pt x="6136" y="754"/>
                        <a:pt x="5853" y="927"/>
                        <a:pt x="5569" y="1100"/>
                      </a:cubicBezTo>
                      <a:cubicBezTo>
                        <a:pt x="4977" y="1461"/>
                        <a:pt x="4391" y="1826"/>
                        <a:pt x="3790" y="2167"/>
                      </a:cubicBezTo>
                      <a:cubicBezTo>
                        <a:pt x="2599" y="2859"/>
                        <a:pt x="1379" y="3513"/>
                        <a:pt x="139" y="4119"/>
                      </a:cubicBezTo>
                      <a:cubicBezTo>
                        <a:pt x="1" y="4190"/>
                        <a:pt x="84" y="4373"/>
                        <a:pt x="212" y="4373"/>
                      </a:cubicBezTo>
                      <a:cubicBezTo>
                        <a:pt x="231" y="4373"/>
                        <a:pt x="252" y="4368"/>
                        <a:pt x="273" y="4359"/>
                      </a:cubicBezTo>
                      <a:cubicBezTo>
                        <a:pt x="1532" y="3763"/>
                        <a:pt x="2767" y="3119"/>
                        <a:pt x="3968" y="2413"/>
                      </a:cubicBezTo>
                      <a:cubicBezTo>
                        <a:pt x="4564" y="2062"/>
                        <a:pt x="5156" y="1711"/>
                        <a:pt x="5733" y="1326"/>
                      </a:cubicBezTo>
                      <a:cubicBezTo>
                        <a:pt x="6021" y="1134"/>
                        <a:pt x="6304" y="942"/>
                        <a:pt x="6592" y="745"/>
                      </a:cubicBezTo>
                      <a:cubicBezTo>
                        <a:pt x="6862" y="553"/>
                        <a:pt x="7188" y="375"/>
                        <a:pt x="7419" y="140"/>
                      </a:cubicBezTo>
                      <a:cubicBezTo>
                        <a:pt x="7475" y="78"/>
                        <a:pt x="7427" y="1"/>
                        <a:pt x="73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198;p72"/>
                <p:cNvSpPr/>
                <p:nvPr/>
              </p:nvSpPr>
              <p:spPr>
                <a:xfrm>
                  <a:off x="4741797" y="736167"/>
                  <a:ext cx="81740" cy="53559"/>
                </a:xfrm>
                <a:custGeom>
                  <a:avLst/>
                  <a:gdLst/>
                  <a:ahLst/>
                  <a:cxnLst/>
                  <a:rect l="l" t="t" r="r" b="b"/>
                  <a:pathLst>
                    <a:path w="3414" h="2237" extrusionOk="0">
                      <a:moveTo>
                        <a:pt x="3296" y="0"/>
                      </a:moveTo>
                      <a:cubicBezTo>
                        <a:pt x="3281" y="0"/>
                        <a:pt x="3264" y="5"/>
                        <a:pt x="3246" y="15"/>
                      </a:cubicBezTo>
                      <a:cubicBezTo>
                        <a:pt x="2184" y="607"/>
                        <a:pt x="1166" y="1284"/>
                        <a:pt x="141" y="1947"/>
                      </a:cubicBezTo>
                      <a:cubicBezTo>
                        <a:pt x="1" y="2036"/>
                        <a:pt x="83" y="2237"/>
                        <a:pt x="213" y="2237"/>
                      </a:cubicBezTo>
                      <a:cubicBezTo>
                        <a:pt x="238" y="2237"/>
                        <a:pt x="264" y="2229"/>
                        <a:pt x="291" y="2212"/>
                      </a:cubicBezTo>
                      <a:cubicBezTo>
                        <a:pt x="1314" y="1549"/>
                        <a:pt x="2352" y="895"/>
                        <a:pt x="3337" y="170"/>
                      </a:cubicBezTo>
                      <a:cubicBezTo>
                        <a:pt x="3413" y="113"/>
                        <a:pt x="3373"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199;p72"/>
                <p:cNvSpPr/>
                <p:nvPr/>
              </p:nvSpPr>
              <p:spPr>
                <a:xfrm>
                  <a:off x="4625259" y="575748"/>
                  <a:ext cx="179377" cy="88899"/>
                </a:xfrm>
                <a:custGeom>
                  <a:avLst/>
                  <a:gdLst/>
                  <a:ahLst/>
                  <a:cxnLst/>
                  <a:rect l="l" t="t" r="r" b="b"/>
                  <a:pathLst>
                    <a:path w="7492" h="3713" extrusionOk="0">
                      <a:moveTo>
                        <a:pt x="7374" y="0"/>
                      </a:moveTo>
                      <a:cubicBezTo>
                        <a:pt x="7366" y="0"/>
                        <a:pt x="7359" y="1"/>
                        <a:pt x="7351" y="4"/>
                      </a:cubicBezTo>
                      <a:cubicBezTo>
                        <a:pt x="6716" y="200"/>
                        <a:pt x="6105" y="479"/>
                        <a:pt x="5500" y="748"/>
                      </a:cubicBezTo>
                      <a:cubicBezTo>
                        <a:pt x="4889" y="1018"/>
                        <a:pt x="4284" y="1296"/>
                        <a:pt x="3683" y="1584"/>
                      </a:cubicBezTo>
                      <a:cubicBezTo>
                        <a:pt x="2472" y="2171"/>
                        <a:pt x="1285" y="2801"/>
                        <a:pt x="123" y="3473"/>
                      </a:cubicBezTo>
                      <a:cubicBezTo>
                        <a:pt x="0" y="3543"/>
                        <a:pt x="72" y="3712"/>
                        <a:pt x="184" y="3712"/>
                      </a:cubicBezTo>
                      <a:cubicBezTo>
                        <a:pt x="204" y="3712"/>
                        <a:pt x="225" y="3707"/>
                        <a:pt x="247" y="3695"/>
                      </a:cubicBezTo>
                      <a:cubicBezTo>
                        <a:pt x="1400" y="3031"/>
                        <a:pt x="2578" y="2402"/>
                        <a:pt x="3775" y="1820"/>
                      </a:cubicBezTo>
                      <a:cubicBezTo>
                        <a:pt x="4366" y="1532"/>
                        <a:pt x="4957" y="1257"/>
                        <a:pt x="5557" y="989"/>
                      </a:cubicBezTo>
                      <a:cubicBezTo>
                        <a:pt x="6173" y="714"/>
                        <a:pt x="6807" y="465"/>
                        <a:pt x="7413" y="166"/>
                      </a:cubicBezTo>
                      <a:cubicBezTo>
                        <a:pt x="7492" y="127"/>
                        <a:pt x="7451" y="0"/>
                        <a:pt x="73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200;p72"/>
                <p:cNvSpPr/>
                <p:nvPr/>
              </p:nvSpPr>
              <p:spPr>
                <a:xfrm>
                  <a:off x="4647739" y="557123"/>
                  <a:ext cx="144086" cy="66919"/>
                </a:xfrm>
                <a:custGeom>
                  <a:avLst/>
                  <a:gdLst/>
                  <a:ahLst/>
                  <a:cxnLst/>
                  <a:rect l="l" t="t" r="r" b="b"/>
                  <a:pathLst>
                    <a:path w="6018" h="2795" extrusionOk="0">
                      <a:moveTo>
                        <a:pt x="5894" y="0"/>
                      </a:moveTo>
                      <a:cubicBezTo>
                        <a:pt x="5886" y="0"/>
                        <a:pt x="5877" y="1"/>
                        <a:pt x="5868" y="3"/>
                      </a:cubicBezTo>
                      <a:cubicBezTo>
                        <a:pt x="5349" y="128"/>
                        <a:pt x="4835" y="267"/>
                        <a:pt x="4336" y="450"/>
                      </a:cubicBezTo>
                      <a:cubicBezTo>
                        <a:pt x="3855" y="632"/>
                        <a:pt x="3384" y="824"/>
                        <a:pt x="2912" y="1036"/>
                      </a:cubicBezTo>
                      <a:cubicBezTo>
                        <a:pt x="1952" y="1468"/>
                        <a:pt x="1024" y="1969"/>
                        <a:pt x="130" y="2526"/>
                      </a:cubicBezTo>
                      <a:cubicBezTo>
                        <a:pt x="1" y="2606"/>
                        <a:pt x="75" y="2795"/>
                        <a:pt x="196" y="2795"/>
                      </a:cubicBezTo>
                      <a:cubicBezTo>
                        <a:pt x="219" y="2795"/>
                        <a:pt x="244" y="2788"/>
                        <a:pt x="270" y="2771"/>
                      </a:cubicBezTo>
                      <a:cubicBezTo>
                        <a:pt x="2038" y="1676"/>
                        <a:pt x="3950" y="868"/>
                        <a:pt x="5911" y="190"/>
                      </a:cubicBezTo>
                      <a:cubicBezTo>
                        <a:pt x="6018" y="155"/>
                        <a:pt x="5993" y="0"/>
                        <a:pt x="58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201;p72"/>
                <p:cNvSpPr/>
                <p:nvPr/>
              </p:nvSpPr>
              <p:spPr>
                <a:xfrm>
                  <a:off x="4530387" y="735712"/>
                  <a:ext cx="50998" cy="68619"/>
                </a:xfrm>
                <a:custGeom>
                  <a:avLst/>
                  <a:gdLst/>
                  <a:ahLst/>
                  <a:cxnLst/>
                  <a:rect l="l" t="t" r="r" b="b"/>
                  <a:pathLst>
                    <a:path w="2130" h="2866" extrusionOk="0">
                      <a:moveTo>
                        <a:pt x="1327" y="1"/>
                      </a:moveTo>
                      <a:cubicBezTo>
                        <a:pt x="976" y="1"/>
                        <a:pt x="606" y="285"/>
                        <a:pt x="674" y="635"/>
                      </a:cubicBezTo>
                      <a:lnTo>
                        <a:pt x="837" y="357"/>
                      </a:lnTo>
                      <a:lnTo>
                        <a:pt x="837" y="357"/>
                      </a:lnTo>
                      <a:cubicBezTo>
                        <a:pt x="592" y="910"/>
                        <a:pt x="361" y="1471"/>
                        <a:pt x="145" y="2039"/>
                      </a:cubicBezTo>
                      <a:cubicBezTo>
                        <a:pt x="68" y="2245"/>
                        <a:pt x="0" y="2485"/>
                        <a:pt x="111" y="2673"/>
                      </a:cubicBezTo>
                      <a:cubicBezTo>
                        <a:pt x="193" y="2802"/>
                        <a:pt x="346" y="2866"/>
                        <a:pt x="506" y="2866"/>
                      </a:cubicBezTo>
                      <a:cubicBezTo>
                        <a:pt x="577" y="2866"/>
                        <a:pt x="654" y="2851"/>
                        <a:pt x="721" y="2827"/>
                      </a:cubicBezTo>
                      <a:cubicBezTo>
                        <a:pt x="933" y="2745"/>
                        <a:pt x="1096" y="2572"/>
                        <a:pt x="1245" y="2404"/>
                      </a:cubicBezTo>
                      <a:cubicBezTo>
                        <a:pt x="1553" y="2068"/>
                        <a:pt x="1870" y="1712"/>
                        <a:pt x="2000" y="1274"/>
                      </a:cubicBezTo>
                      <a:cubicBezTo>
                        <a:pt x="2129" y="837"/>
                        <a:pt x="2010" y="289"/>
                        <a:pt x="1610" y="69"/>
                      </a:cubicBezTo>
                      <a:cubicBezTo>
                        <a:pt x="1524" y="20"/>
                        <a:pt x="1428" y="1"/>
                        <a:pt x="1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202;p72"/>
                <p:cNvSpPr/>
                <p:nvPr/>
              </p:nvSpPr>
              <p:spPr>
                <a:xfrm>
                  <a:off x="4380837" y="793693"/>
                  <a:ext cx="65028" cy="69649"/>
                </a:xfrm>
                <a:custGeom>
                  <a:avLst/>
                  <a:gdLst/>
                  <a:ahLst/>
                  <a:cxnLst/>
                  <a:rect l="l" t="t" r="r" b="b"/>
                  <a:pathLst>
                    <a:path w="2716" h="2909" extrusionOk="0">
                      <a:moveTo>
                        <a:pt x="817" y="1"/>
                      </a:moveTo>
                      <a:cubicBezTo>
                        <a:pt x="509" y="1"/>
                        <a:pt x="183" y="280"/>
                        <a:pt x="318" y="559"/>
                      </a:cubicBezTo>
                      <a:lnTo>
                        <a:pt x="96" y="1054"/>
                      </a:lnTo>
                      <a:cubicBezTo>
                        <a:pt x="1" y="1995"/>
                        <a:pt x="866" y="2909"/>
                        <a:pt x="1802" y="2909"/>
                      </a:cubicBezTo>
                      <a:cubicBezTo>
                        <a:pt x="1855" y="2909"/>
                        <a:pt x="1904" y="2909"/>
                        <a:pt x="1956" y="2904"/>
                      </a:cubicBezTo>
                      <a:cubicBezTo>
                        <a:pt x="2177" y="2880"/>
                        <a:pt x="2408" y="2802"/>
                        <a:pt x="2552" y="2629"/>
                      </a:cubicBezTo>
                      <a:cubicBezTo>
                        <a:pt x="2692" y="2456"/>
                        <a:pt x="2716" y="2174"/>
                        <a:pt x="2552" y="2019"/>
                      </a:cubicBezTo>
                      <a:cubicBezTo>
                        <a:pt x="2456" y="1933"/>
                        <a:pt x="2321" y="1904"/>
                        <a:pt x="2206" y="1842"/>
                      </a:cubicBezTo>
                      <a:cubicBezTo>
                        <a:pt x="1875" y="1673"/>
                        <a:pt x="1731" y="1285"/>
                        <a:pt x="1615" y="928"/>
                      </a:cubicBezTo>
                      <a:cubicBezTo>
                        <a:pt x="1494" y="578"/>
                        <a:pt x="1341" y="189"/>
                        <a:pt x="1000" y="40"/>
                      </a:cubicBezTo>
                      <a:cubicBezTo>
                        <a:pt x="942" y="11"/>
                        <a:pt x="880"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203;p72"/>
                <p:cNvSpPr/>
                <p:nvPr/>
              </p:nvSpPr>
              <p:spPr>
                <a:xfrm>
                  <a:off x="4506687" y="822588"/>
                  <a:ext cx="61580" cy="45251"/>
                </a:xfrm>
                <a:custGeom>
                  <a:avLst/>
                  <a:gdLst/>
                  <a:ahLst/>
                  <a:cxnLst/>
                  <a:rect l="l" t="t" r="r" b="b"/>
                  <a:pathLst>
                    <a:path w="2572" h="1890" extrusionOk="0">
                      <a:moveTo>
                        <a:pt x="1755" y="0"/>
                      </a:moveTo>
                      <a:cubicBezTo>
                        <a:pt x="1587" y="0"/>
                        <a:pt x="1423" y="58"/>
                        <a:pt x="1303" y="188"/>
                      </a:cubicBezTo>
                      <a:lnTo>
                        <a:pt x="1351" y="222"/>
                      </a:lnTo>
                      <a:cubicBezTo>
                        <a:pt x="995" y="717"/>
                        <a:pt x="1" y="1226"/>
                        <a:pt x="269" y="1890"/>
                      </a:cubicBezTo>
                      <a:cubicBezTo>
                        <a:pt x="1096" y="1582"/>
                        <a:pt x="1880" y="1149"/>
                        <a:pt x="2572" y="601"/>
                      </a:cubicBezTo>
                      <a:cubicBezTo>
                        <a:pt x="2567" y="582"/>
                        <a:pt x="2562" y="568"/>
                        <a:pt x="2558" y="553"/>
                      </a:cubicBezTo>
                      <a:cubicBezTo>
                        <a:pt x="2452" y="222"/>
                        <a:pt x="2091" y="0"/>
                        <a:pt x="17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204;p72"/>
                <p:cNvSpPr/>
                <p:nvPr/>
              </p:nvSpPr>
              <p:spPr>
                <a:xfrm>
                  <a:off x="4513127" y="836976"/>
                  <a:ext cx="59401" cy="42713"/>
                </a:xfrm>
                <a:custGeom>
                  <a:avLst/>
                  <a:gdLst/>
                  <a:ahLst/>
                  <a:cxnLst/>
                  <a:rect l="l" t="t" r="r" b="b"/>
                  <a:pathLst>
                    <a:path w="2481" h="1784" extrusionOk="0">
                      <a:moveTo>
                        <a:pt x="2303" y="0"/>
                      </a:moveTo>
                      <a:lnTo>
                        <a:pt x="2303" y="0"/>
                      </a:lnTo>
                      <a:cubicBezTo>
                        <a:pt x="1611" y="548"/>
                        <a:pt x="827" y="981"/>
                        <a:pt x="0" y="1289"/>
                      </a:cubicBezTo>
                      <a:cubicBezTo>
                        <a:pt x="25" y="1346"/>
                        <a:pt x="58" y="1409"/>
                        <a:pt x="102" y="1466"/>
                      </a:cubicBezTo>
                      <a:cubicBezTo>
                        <a:pt x="265" y="1692"/>
                        <a:pt x="481" y="1783"/>
                        <a:pt x="717" y="1783"/>
                      </a:cubicBezTo>
                      <a:cubicBezTo>
                        <a:pt x="1504" y="1783"/>
                        <a:pt x="2480" y="726"/>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 name="Google Shape;4205;p72"/>
            <p:cNvGrpSpPr/>
            <p:nvPr/>
          </p:nvGrpSpPr>
          <p:grpSpPr>
            <a:xfrm>
              <a:off x="2793151" y="1586349"/>
              <a:ext cx="1003859" cy="617150"/>
              <a:chOff x="6683958" y="1740240"/>
              <a:chExt cx="1288155" cy="791929"/>
            </a:xfrm>
          </p:grpSpPr>
          <p:grpSp>
            <p:nvGrpSpPr>
              <p:cNvPr id="50" name="Google Shape;4206;p72"/>
              <p:cNvGrpSpPr/>
              <p:nvPr/>
            </p:nvGrpSpPr>
            <p:grpSpPr>
              <a:xfrm flipH="1">
                <a:off x="6683958" y="1740240"/>
                <a:ext cx="1288155" cy="791929"/>
                <a:chOff x="4318474" y="484276"/>
                <a:chExt cx="746886" cy="459169"/>
              </a:xfrm>
            </p:grpSpPr>
            <p:sp>
              <p:nvSpPr>
                <p:cNvPr id="66" name="Google Shape;4207;p72"/>
                <p:cNvSpPr/>
                <p:nvPr/>
              </p:nvSpPr>
              <p:spPr>
                <a:xfrm>
                  <a:off x="4318474" y="484276"/>
                  <a:ext cx="746886" cy="459169"/>
                </a:xfrm>
                <a:custGeom>
                  <a:avLst/>
                  <a:gdLst/>
                  <a:ahLst/>
                  <a:cxnLst/>
                  <a:rect l="l" t="t" r="r" b="b"/>
                  <a:pathLst>
                    <a:path w="31195" h="19178" extrusionOk="0">
                      <a:moveTo>
                        <a:pt x="24164" y="0"/>
                      </a:moveTo>
                      <a:cubicBezTo>
                        <a:pt x="24075" y="0"/>
                        <a:pt x="23983" y="25"/>
                        <a:pt x="23894" y="81"/>
                      </a:cubicBezTo>
                      <a:cubicBezTo>
                        <a:pt x="22231" y="1114"/>
                        <a:pt x="20348" y="1618"/>
                        <a:pt x="18483" y="2162"/>
                      </a:cubicBezTo>
                      <a:cubicBezTo>
                        <a:pt x="16518" y="2734"/>
                        <a:pt x="14552" y="3310"/>
                        <a:pt x="12587" y="3882"/>
                      </a:cubicBezTo>
                      <a:cubicBezTo>
                        <a:pt x="10674" y="4440"/>
                        <a:pt x="8728" y="4939"/>
                        <a:pt x="6844" y="5584"/>
                      </a:cubicBezTo>
                      <a:cubicBezTo>
                        <a:pt x="3513" y="6722"/>
                        <a:pt x="0" y="9250"/>
                        <a:pt x="457" y="13219"/>
                      </a:cubicBezTo>
                      <a:cubicBezTo>
                        <a:pt x="779" y="16007"/>
                        <a:pt x="3086" y="18386"/>
                        <a:pt x="5820" y="19005"/>
                      </a:cubicBezTo>
                      <a:cubicBezTo>
                        <a:pt x="6339" y="19124"/>
                        <a:pt x="6837" y="19177"/>
                        <a:pt x="7317" y="19177"/>
                      </a:cubicBezTo>
                      <a:cubicBezTo>
                        <a:pt x="9813" y="19177"/>
                        <a:pt x="11852" y="17743"/>
                        <a:pt x="14105" y="16627"/>
                      </a:cubicBezTo>
                      <a:cubicBezTo>
                        <a:pt x="17513" y="14935"/>
                        <a:pt x="20823" y="13037"/>
                        <a:pt x="24216" y="11297"/>
                      </a:cubicBezTo>
                      <a:cubicBezTo>
                        <a:pt x="24735" y="11028"/>
                        <a:pt x="24476" y="10293"/>
                        <a:pt x="23952" y="10244"/>
                      </a:cubicBezTo>
                      <a:cubicBezTo>
                        <a:pt x="23735" y="10226"/>
                        <a:pt x="23515" y="10206"/>
                        <a:pt x="23298" y="10187"/>
                      </a:cubicBezTo>
                      <a:cubicBezTo>
                        <a:pt x="26273" y="8086"/>
                        <a:pt x="28854" y="5478"/>
                        <a:pt x="30925" y="2474"/>
                      </a:cubicBezTo>
                      <a:cubicBezTo>
                        <a:pt x="31195" y="2077"/>
                        <a:pt x="30823" y="1631"/>
                        <a:pt x="30423" y="1631"/>
                      </a:cubicBezTo>
                      <a:cubicBezTo>
                        <a:pt x="30338" y="1631"/>
                        <a:pt x="30252" y="1651"/>
                        <a:pt x="30171" y="1696"/>
                      </a:cubicBezTo>
                      <a:cubicBezTo>
                        <a:pt x="28210" y="2748"/>
                        <a:pt x="26052" y="3286"/>
                        <a:pt x="23851" y="3291"/>
                      </a:cubicBezTo>
                      <a:cubicBezTo>
                        <a:pt x="24433" y="2527"/>
                        <a:pt x="24755" y="1585"/>
                        <a:pt x="24731" y="580"/>
                      </a:cubicBezTo>
                      <a:cubicBezTo>
                        <a:pt x="24724" y="271"/>
                        <a:pt x="24458" y="0"/>
                        <a:pt x="2416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208;p72"/>
                <p:cNvSpPr/>
                <p:nvPr/>
              </p:nvSpPr>
              <p:spPr>
                <a:xfrm>
                  <a:off x="4327332" y="598946"/>
                  <a:ext cx="535737" cy="308260"/>
                </a:xfrm>
                <a:custGeom>
                  <a:avLst/>
                  <a:gdLst/>
                  <a:ahLst/>
                  <a:cxnLst/>
                  <a:rect l="l" t="t" r="r" b="b"/>
                  <a:pathLst>
                    <a:path w="22376" h="12875" extrusionOk="0">
                      <a:moveTo>
                        <a:pt x="17921" y="0"/>
                      </a:moveTo>
                      <a:cubicBezTo>
                        <a:pt x="13918" y="125"/>
                        <a:pt x="9934" y="980"/>
                        <a:pt x="6233" y="2528"/>
                      </a:cubicBezTo>
                      <a:cubicBezTo>
                        <a:pt x="4860" y="3100"/>
                        <a:pt x="3465" y="3811"/>
                        <a:pt x="2582" y="5013"/>
                      </a:cubicBezTo>
                      <a:cubicBezTo>
                        <a:pt x="1" y="8526"/>
                        <a:pt x="3955" y="12678"/>
                        <a:pt x="7517" y="12865"/>
                      </a:cubicBezTo>
                      <a:cubicBezTo>
                        <a:pt x="7641" y="12871"/>
                        <a:pt x="7765" y="12875"/>
                        <a:pt x="7889" y="12875"/>
                      </a:cubicBezTo>
                      <a:cubicBezTo>
                        <a:pt x="9826" y="12875"/>
                        <a:pt x="11718" y="12076"/>
                        <a:pt x="13308" y="10948"/>
                      </a:cubicBezTo>
                      <a:cubicBezTo>
                        <a:pt x="14999" y="9751"/>
                        <a:pt x="16398" y="8189"/>
                        <a:pt x="17782" y="6647"/>
                      </a:cubicBezTo>
                      <a:cubicBezTo>
                        <a:pt x="17205" y="6541"/>
                        <a:pt x="16629" y="6439"/>
                        <a:pt x="16052" y="6334"/>
                      </a:cubicBezTo>
                      <a:cubicBezTo>
                        <a:pt x="18161" y="4445"/>
                        <a:pt x="20266" y="2562"/>
                        <a:pt x="22376" y="673"/>
                      </a:cubicBezTo>
                      <a:lnTo>
                        <a:pt x="22376" y="673"/>
                      </a:lnTo>
                      <a:cubicBezTo>
                        <a:pt x="20324" y="1019"/>
                        <a:pt x="18277" y="1365"/>
                        <a:pt x="16225" y="1711"/>
                      </a:cubicBezTo>
                      <a:cubicBezTo>
                        <a:pt x="16791" y="1140"/>
                        <a:pt x="17359" y="572"/>
                        <a:pt x="17921"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209;p72"/>
                <p:cNvSpPr/>
                <p:nvPr/>
              </p:nvSpPr>
              <p:spPr>
                <a:xfrm>
                  <a:off x="4344592" y="651637"/>
                  <a:ext cx="291021" cy="263727"/>
                </a:xfrm>
                <a:custGeom>
                  <a:avLst/>
                  <a:gdLst/>
                  <a:ahLst/>
                  <a:cxnLst/>
                  <a:rect l="l" t="t" r="r" b="b"/>
                  <a:pathLst>
                    <a:path w="12155" h="11015" extrusionOk="0">
                      <a:moveTo>
                        <a:pt x="6081" y="1"/>
                      </a:moveTo>
                      <a:cubicBezTo>
                        <a:pt x="5643" y="1"/>
                        <a:pt x="5198" y="54"/>
                        <a:pt x="4753" y="164"/>
                      </a:cubicBezTo>
                      <a:cubicBezTo>
                        <a:pt x="1803" y="899"/>
                        <a:pt x="0" y="3883"/>
                        <a:pt x="736" y="6833"/>
                      </a:cubicBezTo>
                      <a:cubicBezTo>
                        <a:pt x="1356" y="9340"/>
                        <a:pt x="3602" y="11014"/>
                        <a:pt x="6074" y="11014"/>
                      </a:cubicBezTo>
                      <a:cubicBezTo>
                        <a:pt x="6512" y="11014"/>
                        <a:pt x="6957" y="10962"/>
                        <a:pt x="7402" y="10852"/>
                      </a:cubicBezTo>
                      <a:cubicBezTo>
                        <a:pt x="10352" y="10120"/>
                        <a:pt x="12155" y="7132"/>
                        <a:pt x="11419" y="4181"/>
                      </a:cubicBezTo>
                      <a:cubicBezTo>
                        <a:pt x="10799" y="1675"/>
                        <a:pt x="8552" y="1"/>
                        <a:pt x="608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210;p72"/>
                <p:cNvSpPr/>
                <p:nvPr/>
              </p:nvSpPr>
              <p:spPr>
                <a:xfrm>
                  <a:off x="4398552" y="879540"/>
                  <a:ext cx="147534" cy="37422"/>
                </a:xfrm>
                <a:custGeom>
                  <a:avLst/>
                  <a:gdLst/>
                  <a:ahLst/>
                  <a:cxnLst/>
                  <a:rect l="l" t="t" r="r" b="b"/>
                  <a:pathLst>
                    <a:path w="6162" h="1563" extrusionOk="0">
                      <a:moveTo>
                        <a:pt x="0" y="1"/>
                      </a:moveTo>
                      <a:lnTo>
                        <a:pt x="0" y="1"/>
                      </a:lnTo>
                      <a:cubicBezTo>
                        <a:pt x="1014" y="986"/>
                        <a:pt x="2384" y="1562"/>
                        <a:pt x="3835" y="1562"/>
                      </a:cubicBezTo>
                      <a:cubicBezTo>
                        <a:pt x="4272" y="1562"/>
                        <a:pt x="4720" y="1509"/>
                        <a:pt x="5166" y="1399"/>
                      </a:cubicBezTo>
                      <a:cubicBezTo>
                        <a:pt x="5512" y="1312"/>
                        <a:pt x="5844" y="1192"/>
                        <a:pt x="6161" y="1048"/>
                      </a:cubicBezTo>
                      <a:lnTo>
                        <a:pt x="6161" y="1048"/>
                      </a:lnTo>
                      <a:cubicBezTo>
                        <a:pt x="6075" y="1062"/>
                        <a:pt x="5988" y="1077"/>
                        <a:pt x="5902" y="1086"/>
                      </a:cubicBezTo>
                      <a:cubicBezTo>
                        <a:pt x="5662" y="1188"/>
                        <a:pt x="5407" y="1269"/>
                        <a:pt x="5148" y="1332"/>
                      </a:cubicBezTo>
                      <a:cubicBezTo>
                        <a:pt x="4705" y="1442"/>
                        <a:pt x="4258" y="1494"/>
                        <a:pt x="3821" y="1494"/>
                      </a:cubicBezTo>
                      <a:cubicBezTo>
                        <a:pt x="2404" y="1494"/>
                        <a:pt x="1067" y="947"/>
                        <a:pt x="62" y="10"/>
                      </a:cubicBezTo>
                      <a:cubicBezTo>
                        <a:pt x="44" y="5"/>
                        <a:pt x="20" y="5"/>
                        <a:pt x="0"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211;p72"/>
                <p:cNvSpPr/>
                <p:nvPr/>
              </p:nvSpPr>
              <p:spPr>
                <a:xfrm>
                  <a:off x="4539819" y="768174"/>
                  <a:ext cx="88875" cy="137406"/>
                </a:xfrm>
                <a:custGeom>
                  <a:avLst/>
                  <a:gdLst/>
                  <a:ahLst/>
                  <a:cxnLst/>
                  <a:rect l="l" t="t" r="r" b="b"/>
                  <a:pathLst>
                    <a:path w="3712" h="5739" extrusionOk="0">
                      <a:moveTo>
                        <a:pt x="3399" y="0"/>
                      </a:moveTo>
                      <a:cubicBezTo>
                        <a:pt x="3394" y="5"/>
                        <a:pt x="3394" y="10"/>
                        <a:pt x="3394" y="15"/>
                      </a:cubicBezTo>
                      <a:cubicBezTo>
                        <a:pt x="3677" y="2466"/>
                        <a:pt x="2279" y="4811"/>
                        <a:pt x="1" y="5738"/>
                      </a:cubicBezTo>
                      <a:cubicBezTo>
                        <a:pt x="87" y="5729"/>
                        <a:pt x="174" y="5714"/>
                        <a:pt x="260" y="5700"/>
                      </a:cubicBezTo>
                      <a:cubicBezTo>
                        <a:pt x="2418" y="4700"/>
                        <a:pt x="3711" y="2393"/>
                        <a:pt x="3399"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212;p72"/>
                <p:cNvSpPr/>
                <p:nvPr/>
              </p:nvSpPr>
              <p:spPr>
                <a:xfrm>
                  <a:off x="4400036" y="768533"/>
                  <a:ext cx="227837" cy="146815"/>
                </a:xfrm>
                <a:custGeom>
                  <a:avLst/>
                  <a:gdLst/>
                  <a:ahLst/>
                  <a:cxnLst/>
                  <a:rect l="l" t="t" r="r" b="b"/>
                  <a:pathLst>
                    <a:path w="9516" h="6132" extrusionOk="0">
                      <a:moveTo>
                        <a:pt x="9233" y="0"/>
                      </a:moveTo>
                      <a:lnTo>
                        <a:pt x="9233" y="0"/>
                      </a:lnTo>
                      <a:cubicBezTo>
                        <a:pt x="8848" y="870"/>
                        <a:pt x="8300" y="1672"/>
                        <a:pt x="7623" y="2336"/>
                      </a:cubicBezTo>
                      <a:cubicBezTo>
                        <a:pt x="7430" y="2522"/>
                        <a:pt x="7233" y="2695"/>
                        <a:pt x="7027" y="2859"/>
                      </a:cubicBezTo>
                      <a:cubicBezTo>
                        <a:pt x="7204" y="3585"/>
                        <a:pt x="6228" y="4642"/>
                        <a:pt x="5441" y="4642"/>
                      </a:cubicBezTo>
                      <a:cubicBezTo>
                        <a:pt x="5205" y="4642"/>
                        <a:pt x="4989" y="4551"/>
                        <a:pt x="4826" y="4325"/>
                      </a:cubicBezTo>
                      <a:cubicBezTo>
                        <a:pt x="4782" y="4268"/>
                        <a:pt x="4749" y="4205"/>
                        <a:pt x="4724" y="4148"/>
                      </a:cubicBezTo>
                      <a:cubicBezTo>
                        <a:pt x="3658" y="4541"/>
                        <a:pt x="2515" y="4743"/>
                        <a:pt x="1366" y="4743"/>
                      </a:cubicBezTo>
                      <a:cubicBezTo>
                        <a:pt x="909" y="4743"/>
                        <a:pt x="452" y="4709"/>
                        <a:pt x="0" y="4647"/>
                      </a:cubicBezTo>
                      <a:lnTo>
                        <a:pt x="0" y="4647"/>
                      </a:lnTo>
                      <a:cubicBezTo>
                        <a:pt x="1005" y="5584"/>
                        <a:pt x="2342" y="6131"/>
                        <a:pt x="3759" y="6131"/>
                      </a:cubicBezTo>
                      <a:cubicBezTo>
                        <a:pt x="4196" y="6131"/>
                        <a:pt x="4643" y="6079"/>
                        <a:pt x="5086" y="5969"/>
                      </a:cubicBezTo>
                      <a:cubicBezTo>
                        <a:pt x="5345" y="5906"/>
                        <a:pt x="5600" y="5825"/>
                        <a:pt x="5840" y="5723"/>
                      </a:cubicBezTo>
                      <a:cubicBezTo>
                        <a:pt x="8118" y="4796"/>
                        <a:pt x="9516" y="2451"/>
                        <a:pt x="923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213;p72"/>
                <p:cNvSpPr/>
                <p:nvPr/>
              </p:nvSpPr>
              <p:spPr>
                <a:xfrm>
                  <a:off x="4668135" y="699037"/>
                  <a:ext cx="178994" cy="104701"/>
                </a:xfrm>
                <a:custGeom>
                  <a:avLst/>
                  <a:gdLst/>
                  <a:ahLst/>
                  <a:cxnLst/>
                  <a:rect l="l" t="t" r="r" b="b"/>
                  <a:pathLst>
                    <a:path w="7476" h="4373" extrusionOk="0">
                      <a:moveTo>
                        <a:pt x="7361" y="1"/>
                      </a:moveTo>
                      <a:cubicBezTo>
                        <a:pt x="7349" y="1"/>
                        <a:pt x="7336" y="3"/>
                        <a:pt x="7323" y="9"/>
                      </a:cubicBezTo>
                      <a:cubicBezTo>
                        <a:pt x="7159" y="77"/>
                        <a:pt x="7015" y="193"/>
                        <a:pt x="6866" y="288"/>
                      </a:cubicBezTo>
                      <a:cubicBezTo>
                        <a:pt x="6718" y="384"/>
                        <a:pt x="6569" y="481"/>
                        <a:pt x="6419" y="577"/>
                      </a:cubicBezTo>
                      <a:cubicBezTo>
                        <a:pt x="6136" y="754"/>
                        <a:pt x="5853" y="927"/>
                        <a:pt x="5569" y="1100"/>
                      </a:cubicBezTo>
                      <a:cubicBezTo>
                        <a:pt x="4977" y="1461"/>
                        <a:pt x="4391" y="1826"/>
                        <a:pt x="3790" y="2167"/>
                      </a:cubicBezTo>
                      <a:cubicBezTo>
                        <a:pt x="2599" y="2859"/>
                        <a:pt x="1379" y="3513"/>
                        <a:pt x="139" y="4119"/>
                      </a:cubicBezTo>
                      <a:cubicBezTo>
                        <a:pt x="1" y="4190"/>
                        <a:pt x="84" y="4373"/>
                        <a:pt x="212" y="4373"/>
                      </a:cubicBezTo>
                      <a:cubicBezTo>
                        <a:pt x="231" y="4373"/>
                        <a:pt x="252" y="4368"/>
                        <a:pt x="273" y="4359"/>
                      </a:cubicBezTo>
                      <a:cubicBezTo>
                        <a:pt x="1532" y="3763"/>
                        <a:pt x="2767" y="3119"/>
                        <a:pt x="3968" y="2413"/>
                      </a:cubicBezTo>
                      <a:cubicBezTo>
                        <a:pt x="4564" y="2062"/>
                        <a:pt x="5156" y="1711"/>
                        <a:pt x="5733" y="1326"/>
                      </a:cubicBezTo>
                      <a:cubicBezTo>
                        <a:pt x="6021" y="1134"/>
                        <a:pt x="6304" y="942"/>
                        <a:pt x="6592" y="745"/>
                      </a:cubicBezTo>
                      <a:cubicBezTo>
                        <a:pt x="6862" y="553"/>
                        <a:pt x="7188" y="375"/>
                        <a:pt x="7419" y="140"/>
                      </a:cubicBezTo>
                      <a:cubicBezTo>
                        <a:pt x="7475" y="78"/>
                        <a:pt x="7427" y="1"/>
                        <a:pt x="736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214;p72"/>
                <p:cNvSpPr/>
                <p:nvPr/>
              </p:nvSpPr>
              <p:spPr>
                <a:xfrm>
                  <a:off x="4741797" y="736167"/>
                  <a:ext cx="81740" cy="53559"/>
                </a:xfrm>
                <a:custGeom>
                  <a:avLst/>
                  <a:gdLst/>
                  <a:ahLst/>
                  <a:cxnLst/>
                  <a:rect l="l" t="t" r="r" b="b"/>
                  <a:pathLst>
                    <a:path w="3414" h="2237" extrusionOk="0">
                      <a:moveTo>
                        <a:pt x="3296" y="0"/>
                      </a:moveTo>
                      <a:cubicBezTo>
                        <a:pt x="3281" y="0"/>
                        <a:pt x="3264" y="5"/>
                        <a:pt x="3246" y="15"/>
                      </a:cubicBezTo>
                      <a:cubicBezTo>
                        <a:pt x="2184" y="607"/>
                        <a:pt x="1166" y="1284"/>
                        <a:pt x="141" y="1947"/>
                      </a:cubicBezTo>
                      <a:cubicBezTo>
                        <a:pt x="1" y="2036"/>
                        <a:pt x="83" y="2237"/>
                        <a:pt x="213" y="2237"/>
                      </a:cubicBezTo>
                      <a:cubicBezTo>
                        <a:pt x="238" y="2237"/>
                        <a:pt x="264" y="2229"/>
                        <a:pt x="291" y="2212"/>
                      </a:cubicBezTo>
                      <a:cubicBezTo>
                        <a:pt x="1314" y="1549"/>
                        <a:pt x="2352" y="895"/>
                        <a:pt x="3337" y="170"/>
                      </a:cubicBezTo>
                      <a:cubicBezTo>
                        <a:pt x="3413" y="113"/>
                        <a:pt x="3373" y="0"/>
                        <a:pt x="3296"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215;p72"/>
                <p:cNvSpPr/>
                <p:nvPr/>
              </p:nvSpPr>
              <p:spPr>
                <a:xfrm>
                  <a:off x="4625259" y="575748"/>
                  <a:ext cx="179377" cy="88899"/>
                </a:xfrm>
                <a:custGeom>
                  <a:avLst/>
                  <a:gdLst/>
                  <a:ahLst/>
                  <a:cxnLst/>
                  <a:rect l="l" t="t" r="r" b="b"/>
                  <a:pathLst>
                    <a:path w="7492" h="3713" extrusionOk="0">
                      <a:moveTo>
                        <a:pt x="7374" y="0"/>
                      </a:moveTo>
                      <a:cubicBezTo>
                        <a:pt x="7366" y="0"/>
                        <a:pt x="7359" y="1"/>
                        <a:pt x="7351" y="4"/>
                      </a:cubicBezTo>
                      <a:cubicBezTo>
                        <a:pt x="6716" y="200"/>
                        <a:pt x="6105" y="479"/>
                        <a:pt x="5500" y="748"/>
                      </a:cubicBezTo>
                      <a:cubicBezTo>
                        <a:pt x="4889" y="1018"/>
                        <a:pt x="4284" y="1296"/>
                        <a:pt x="3683" y="1584"/>
                      </a:cubicBezTo>
                      <a:cubicBezTo>
                        <a:pt x="2472" y="2171"/>
                        <a:pt x="1285" y="2801"/>
                        <a:pt x="123" y="3473"/>
                      </a:cubicBezTo>
                      <a:cubicBezTo>
                        <a:pt x="0" y="3543"/>
                        <a:pt x="72" y="3712"/>
                        <a:pt x="184" y="3712"/>
                      </a:cubicBezTo>
                      <a:cubicBezTo>
                        <a:pt x="204" y="3712"/>
                        <a:pt x="225" y="3707"/>
                        <a:pt x="247" y="3695"/>
                      </a:cubicBezTo>
                      <a:cubicBezTo>
                        <a:pt x="1400" y="3031"/>
                        <a:pt x="2578" y="2402"/>
                        <a:pt x="3775" y="1820"/>
                      </a:cubicBezTo>
                      <a:cubicBezTo>
                        <a:pt x="4366" y="1532"/>
                        <a:pt x="4957" y="1257"/>
                        <a:pt x="5557" y="989"/>
                      </a:cubicBezTo>
                      <a:cubicBezTo>
                        <a:pt x="6173" y="714"/>
                        <a:pt x="6807" y="465"/>
                        <a:pt x="7413" y="166"/>
                      </a:cubicBezTo>
                      <a:cubicBezTo>
                        <a:pt x="7492" y="127"/>
                        <a:pt x="7451" y="0"/>
                        <a:pt x="737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216;p72"/>
                <p:cNvSpPr/>
                <p:nvPr/>
              </p:nvSpPr>
              <p:spPr>
                <a:xfrm>
                  <a:off x="4647739" y="557123"/>
                  <a:ext cx="144086" cy="66919"/>
                </a:xfrm>
                <a:custGeom>
                  <a:avLst/>
                  <a:gdLst/>
                  <a:ahLst/>
                  <a:cxnLst/>
                  <a:rect l="l" t="t" r="r" b="b"/>
                  <a:pathLst>
                    <a:path w="6018" h="2795" extrusionOk="0">
                      <a:moveTo>
                        <a:pt x="5894" y="0"/>
                      </a:moveTo>
                      <a:cubicBezTo>
                        <a:pt x="5886" y="0"/>
                        <a:pt x="5877" y="1"/>
                        <a:pt x="5868" y="3"/>
                      </a:cubicBezTo>
                      <a:cubicBezTo>
                        <a:pt x="5349" y="128"/>
                        <a:pt x="4835" y="267"/>
                        <a:pt x="4336" y="450"/>
                      </a:cubicBezTo>
                      <a:cubicBezTo>
                        <a:pt x="3855" y="632"/>
                        <a:pt x="3384" y="824"/>
                        <a:pt x="2912" y="1036"/>
                      </a:cubicBezTo>
                      <a:cubicBezTo>
                        <a:pt x="1952" y="1468"/>
                        <a:pt x="1024" y="1969"/>
                        <a:pt x="130" y="2526"/>
                      </a:cubicBezTo>
                      <a:cubicBezTo>
                        <a:pt x="1" y="2606"/>
                        <a:pt x="75" y="2795"/>
                        <a:pt x="196" y="2795"/>
                      </a:cubicBezTo>
                      <a:cubicBezTo>
                        <a:pt x="219" y="2795"/>
                        <a:pt x="244" y="2788"/>
                        <a:pt x="270" y="2771"/>
                      </a:cubicBezTo>
                      <a:cubicBezTo>
                        <a:pt x="2038" y="1676"/>
                        <a:pt x="3950" y="868"/>
                        <a:pt x="5911" y="190"/>
                      </a:cubicBezTo>
                      <a:cubicBezTo>
                        <a:pt x="6018" y="155"/>
                        <a:pt x="5993" y="0"/>
                        <a:pt x="589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217;p72"/>
                <p:cNvSpPr/>
                <p:nvPr/>
              </p:nvSpPr>
              <p:spPr>
                <a:xfrm>
                  <a:off x="4530387" y="735712"/>
                  <a:ext cx="50998" cy="68619"/>
                </a:xfrm>
                <a:custGeom>
                  <a:avLst/>
                  <a:gdLst/>
                  <a:ahLst/>
                  <a:cxnLst/>
                  <a:rect l="l" t="t" r="r" b="b"/>
                  <a:pathLst>
                    <a:path w="2130" h="2866" extrusionOk="0">
                      <a:moveTo>
                        <a:pt x="1327" y="1"/>
                      </a:moveTo>
                      <a:cubicBezTo>
                        <a:pt x="976" y="1"/>
                        <a:pt x="606" y="285"/>
                        <a:pt x="674" y="635"/>
                      </a:cubicBezTo>
                      <a:lnTo>
                        <a:pt x="837" y="357"/>
                      </a:lnTo>
                      <a:lnTo>
                        <a:pt x="837" y="357"/>
                      </a:lnTo>
                      <a:cubicBezTo>
                        <a:pt x="592" y="910"/>
                        <a:pt x="361" y="1471"/>
                        <a:pt x="145" y="2039"/>
                      </a:cubicBezTo>
                      <a:cubicBezTo>
                        <a:pt x="68" y="2245"/>
                        <a:pt x="0" y="2485"/>
                        <a:pt x="111" y="2673"/>
                      </a:cubicBezTo>
                      <a:cubicBezTo>
                        <a:pt x="193" y="2802"/>
                        <a:pt x="346" y="2866"/>
                        <a:pt x="506" y="2866"/>
                      </a:cubicBezTo>
                      <a:cubicBezTo>
                        <a:pt x="577" y="2866"/>
                        <a:pt x="654" y="2851"/>
                        <a:pt x="721" y="2827"/>
                      </a:cubicBezTo>
                      <a:cubicBezTo>
                        <a:pt x="933" y="2745"/>
                        <a:pt x="1096" y="2572"/>
                        <a:pt x="1245" y="2404"/>
                      </a:cubicBezTo>
                      <a:cubicBezTo>
                        <a:pt x="1553" y="2068"/>
                        <a:pt x="1870" y="1712"/>
                        <a:pt x="2000" y="1274"/>
                      </a:cubicBezTo>
                      <a:cubicBezTo>
                        <a:pt x="2129" y="837"/>
                        <a:pt x="2010" y="289"/>
                        <a:pt x="1610" y="69"/>
                      </a:cubicBezTo>
                      <a:cubicBezTo>
                        <a:pt x="1524" y="20"/>
                        <a:pt x="1428" y="1"/>
                        <a:pt x="132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218;p72"/>
                <p:cNvSpPr/>
                <p:nvPr/>
              </p:nvSpPr>
              <p:spPr>
                <a:xfrm>
                  <a:off x="4380837" y="793693"/>
                  <a:ext cx="65028" cy="69649"/>
                </a:xfrm>
                <a:custGeom>
                  <a:avLst/>
                  <a:gdLst/>
                  <a:ahLst/>
                  <a:cxnLst/>
                  <a:rect l="l" t="t" r="r" b="b"/>
                  <a:pathLst>
                    <a:path w="2716" h="2909" extrusionOk="0">
                      <a:moveTo>
                        <a:pt x="817" y="1"/>
                      </a:moveTo>
                      <a:cubicBezTo>
                        <a:pt x="509" y="1"/>
                        <a:pt x="183" y="280"/>
                        <a:pt x="318" y="559"/>
                      </a:cubicBezTo>
                      <a:lnTo>
                        <a:pt x="96" y="1054"/>
                      </a:lnTo>
                      <a:cubicBezTo>
                        <a:pt x="1" y="1995"/>
                        <a:pt x="866" y="2909"/>
                        <a:pt x="1802" y="2909"/>
                      </a:cubicBezTo>
                      <a:cubicBezTo>
                        <a:pt x="1855" y="2909"/>
                        <a:pt x="1904" y="2909"/>
                        <a:pt x="1956" y="2904"/>
                      </a:cubicBezTo>
                      <a:cubicBezTo>
                        <a:pt x="2177" y="2880"/>
                        <a:pt x="2408" y="2802"/>
                        <a:pt x="2552" y="2629"/>
                      </a:cubicBezTo>
                      <a:cubicBezTo>
                        <a:pt x="2692" y="2456"/>
                        <a:pt x="2716" y="2174"/>
                        <a:pt x="2552" y="2019"/>
                      </a:cubicBezTo>
                      <a:cubicBezTo>
                        <a:pt x="2456" y="1933"/>
                        <a:pt x="2321" y="1904"/>
                        <a:pt x="2206" y="1842"/>
                      </a:cubicBezTo>
                      <a:cubicBezTo>
                        <a:pt x="1875" y="1673"/>
                        <a:pt x="1731" y="1285"/>
                        <a:pt x="1615" y="928"/>
                      </a:cubicBezTo>
                      <a:cubicBezTo>
                        <a:pt x="1494" y="578"/>
                        <a:pt x="1341" y="189"/>
                        <a:pt x="1000" y="40"/>
                      </a:cubicBezTo>
                      <a:cubicBezTo>
                        <a:pt x="942" y="11"/>
                        <a:pt x="880" y="1"/>
                        <a:pt x="81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219;p72"/>
                <p:cNvSpPr/>
                <p:nvPr/>
              </p:nvSpPr>
              <p:spPr>
                <a:xfrm>
                  <a:off x="4506687" y="822588"/>
                  <a:ext cx="61580" cy="45251"/>
                </a:xfrm>
                <a:custGeom>
                  <a:avLst/>
                  <a:gdLst/>
                  <a:ahLst/>
                  <a:cxnLst/>
                  <a:rect l="l" t="t" r="r" b="b"/>
                  <a:pathLst>
                    <a:path w="2572" h="1890" extrusionOk="0">
                      <a:moveTo>
                        <a:pt x="1755" y="0"/>
                      </a:moveTo>
                      <a:cubicBezTo>
                        <a:pt x="1587" y="0"/>
                        <a:pt x="1423" y="58"/>
                        <a:pt x="1303" y="188"/>
                      </a:cubicBezTo>
                      <a:lnTo>
                        <a:pt x="1351" y="222"/>
                      </a:lnTo>
                      <a:cubicBezTo>
                        <a:pt x="995" y="717"/>
                        <a:pt x="1" y="1226"/>
                        <a:pt x="269" y="1890"/>
                      </a:cubicBezTo>
                      <a:cubicBezTo>
                        <a:pt x="1096" y="1582"/>
                        <a:pt x="1880" y="1149"/>
                        <a:pt x="2572" y="601"/>
                      </a:cubicBezTo>
                      <a:cubicBezTo>
                        <a:pt x="2567" y="582"/>
                        <a:pt x="2562" y="568"/>
                        <a:pt x="2558" y="553"/>
                      </a:cubicBezTo>
                      <a:cubicBezTo>
                        <a:pt x="2452" y="222"/>
                        <a:pt x="2091" y="0"/>
                        <a:pt x="1755"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220;p72"/>
                <p:cNvSpPr/>
                <p:nvPr/>
              </p:nvSpPr>
              <p:spPr>
                <a:xfrm>
                  <a:off x="4513127" y="836976"/>
                  <a:ext cx="59401" cy="42713"/>
                </a:xfrm>
                <a:custGeom>
                  <a:avLst/>
                  <a:gdLst/>
                  <a:ahLst/>
                  <a:cxnLst/>
                  <a:rect l="l" t="t" r="r" b="b"/>
                  <a:pathLst>
                    <a:path w="2481" h="1784" extrusionOk="0">
                      <a:moveTo>
                        <a:pt x="2303" y="0"/>
                      </a:moveTo>
                      <a:lnTo>
                        <a:pt x="2303" y="0"/>
                      </a:lnTo>
                      <a:cubicBezTo>
                        <a:pt x="1611" y="548"/>
                        <a:pt x="827" y="981"/>
                        <a:pt x="0" y="1289"/>
                      </a:cubicBezTo>
                      <a:cubicBezTo>
                        <a:pt x="25" y="1346"/>
                        <a:pt x="58" y="1409"/>
                        <a:pt x="102" y="1466"/>
                      </a:cubicBezTo>
                      <a:cubicBezTo>
                        <a:pt x="265" y="1692"/>
                        <a:pt x="481" y="1783"/>
                        <a:pt x="717" y="1783"/>
                      </a:cubicBezTo>
                      <a:cubicBezTo>
                        <a:pt x="1504" y="1783"/>
                        <a:pt x="2480" y="726"/>
                        <a:pt x="230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4221;p72"/>
              <p:cNvGrpSpPr/>
              <p:nvPr/>
            </p:nvGrpSpPr>
            <p:grpSpPr>
              <a:xfrm flipH="1">
                <a:off x="6683958" y="1740240"/>
                <a:ext cx="1288155" cy="791929"/>
                <a:chOff x="4318474" y="484276"/>
                <a:chExt cx="746886" cy="459169"/>
              </a:xfrm>
            </p:grpSpPr>
            <p:sp>
              <p:nvSpPr>
                <p:cNvPr id="52" name="Google Shape;4222;p72"/>
                <p:cNvSpPr/>
                <p:nvPr/>
              </p:nvSpPr>
              <p:spPr>
                <a:xfrm>
                  <a:off x="4318474" y="484276"/>
                  <a:ext cx="746886" cy="459169"/>
                </a:xfrm>
                <a:custGeom>
                  <a:avLst/>
                  <a:gdLst/>
                  <a:ahLst/>
                  <a:cxnLst/>
                  <a:rect l="l" t="t" r="r" b="b"/>
                  <a:pathLst>
                    <a:path w="31195" h="19178" extrusionOk="0">
                      <a:moveTo>
                        <a:pt x="24164" y="0"/>
                      </a:moveTo>
                      <a:cubicBezTo>
                        <a:pt x="24075" y="0"/>
                        <a:pt x="23983" y="25"/>
                        <a:pt x="23894" y="81"/>
                      </a:cubicBezTo>
                      <a:cubicBezTo>
                        <a:pt x="22231" y="1114"/>
                        <a:pt x="20348" y="1618"/>
                        <a:pt x="18483" y="2162"/>
                      </a:cubicBezTo>
                      <a:cubicBezTo>
                        <a:pt x="16518" y="2734"/>
                        <a:pt x="14552" y="3310"/>
                        <a:pt x="12587" y="3882"/>
                      </a:cubicBezTo>
                      <a:cubicBezTo>
                        <a:pt x="10674" y="4440"/>
                        <a:pt x="8728" y="4939"/>
                        <a:pt x="6844" y="5584"/>
                      </a:cubicBezTo>
                      <a:cubicBezTo>
                        <a:pt x="3513" y="6722"/>
                        <a:pt x="0" y="9250"/>
                        <a:pt x="457" y="13219"/>
                      </a:cubicBezTo>
                      <a:cubicBezTo>
                        <a:pt x="779" y="16007"/>
                        <a:pt x="3086" y="18386"/>
                        <a:pt x="5820" y="19005"/>
                      </a:cubicBezTo>
                      <a:cubicBezTo>
                        <a:pt x="6339" y="19124"/>
                        <a:pt x="6837" y="19177"/>
                        <a:pt x="7317" y="19177"/>
                      </a:cubicBezTo>
                      <a:cubicBezTo>
                        <a:pt x="9813" y="19177"/>
                        <a:pt x="11852" y="17743"/>
                        <a:pt x="14105" y="16627"/>
                      </a:cubicBezTo>
                      <a:cubicBezTo>
                        <a:pt x="17513" y="14935"/>
                        <a:pt x="20823" y="13037"/>
                        <a:pt x="24216" y="11297"/>
                      </a:cubicBezTo>
                      <a:cubicBezTo>
                        <a:pt x="24735" y="11028"/>
                        <a:pt x="24476" y="10293"/>
                        <a:pt x="23952" y="10244"/>
                      </a:cubicBezTo>
                      <a:cubicBezTo>
                        <a:pt x="23735" y="10226"/>
                        <a:pt x="23515" y="10206"/>
                        <a:pt x="23298" y="10187"/>
                      </a:cubicBezTo>
                      <a:cubicBezTo>
                        <a:pt x="26273" y="8086"/>
                        <a:pt x="28854" y="5478"/>
                        <a:pt x="30925" y="2474"/>
                      </a:cubicBezTo>
                      <a:cubicBezTo>
                        <a:pt x="31195" y="2077"/>
                        <a:pt x="30823" y="1631"/>
                        <a:pt x="30423" y="1631"/>
                      </a:cubicBezTo>
                      <a:cubicBezTo>
                        <a:pt x="30338" y="1631"/>
                        <a:pt x="30252" y="1651"/>
                        <a:pt x="30171" y="1696"/>
                      </a:cubicBezTo>
                      <a:cubicBezTo>
                        <a:pt x="28210" y="2748"/>
                        <a:pt x="26052" y="3286"/>
                        <a:pt x="23851" y="3291"/>
                      </a:cubicBezTo>
                      <a:cubicBezTo>
                        <a:pt x="24433" y="2527"/>
                        <a:pt x="24755" y="1585"/>
                        <a:pt x="24731" y="580"/>
                      </a:cubicBezTo>
                      <a:cubicBezTo>
                        <a:pt x="24724" y="271"/>
                        <a:pt x="24458" y="0"/>
                        <a:pt x="241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223;p72"/>
                <p:cNvSpPr/>
                <p:nvPr/>
              </p:nvSpPr>
              <p:spPr>
                <a:xfrm>
                  <a:off x="4327332" y="598946"/>
                  <a:ext cx="535737" cy="308260"/>
                </a:xfrm>
                <a:custGeom>
                  <a:avLst/>
                  <a:gdLst/>
                  <a:ahLst/>
                  <a:cxnLst/>
                  <a:rect l="l" t="t" r="r" b="b"/>
                  <a:pathLst>
                    <a:path w="22376" h="12875" extrusionOk="0">
                      <a:moveTo>
                        <a:pt x="17921" y="0"/>
                      </a:moveTo>
                      <a:cubicBezTo>
                        <a:pt x="13918" y="125"/>
                        <a:pt x="9934" y="980"/>
                        <a:pt x="6233" y="2528"/>
                      </a:cubicBezTo>
                      <a:cubicBezTo>
                        <a:pt x="4860" y="3100"/>
                        <a:pt x="3465" y="3811"/>
                        <a:pt x="2582" y="5013"/>
                      </a:cubicBezTo>
                      <a:cubicBezTo>
                        <a:pt x="1" y="8526"/>
                        <a:pt x="3955" y="12678"/>
                        <a:pt x="7517" y="12865"/>
                      </a:cubicBezTo>
                      <a:cubicBezTo>
                        <a:pt x="7641" y="12871"/>
                        <a:pt x="7765" y="12875"/>
                        <a:pt x="7889" y="12875"/>
                      </a:cubicBezTo>
                      <a:cubicBezTo>
                        <a:pt x="9826" y="12875"/>
                        <a:pt x="11718" y="12076"/>
                        <a:pt x="13308" y="10948"/>
                      </a:cubicBezTo>
                      <a:cubicBezTo>
                        <a:pt x="14999" y="9751"/>
                        <a:pt x="16398" y="8189"/>
                        <a:pt x="17782" y="6647"/>
                      </a:cubicBezTo>
                      <a:cubicBezTo>
                        <a:pt x="17205" y="6541"/>
                        <a:pt x="16629" y="6439"/>
                        <a:pt x="16052" y="6334"/>
                      </a:cubicBezTo>
                      <a:cubicBezTo>
                        <a:pt x="18161" y="4445"/>
                        <a:pt x="20266" y="2562"/>
                        <a:pt x="22376" y="673"/>
                      </a:cubicBezTo>
                      <a:lnTo>
                        <a:pt x="22376" y="673"/>
                      </a:lnTo>
                      <a:cubicBezTo>
                        <a:pt x="20324" y="1019"/>
                        <a:pt x="18277" y="1365"/>
                        <a:pt x="16225" y="1711"/>
                      </a:cubicBezTo>
                      <a:cubicBezTo>
                        <a:pt x="16791" y="1140"/>
                        <a:pt x="17359" y="572"/>
                        <a:pt x="179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224;p72"/>
                <p:cNvSpPr/>
                <p:nvPr/>
              </p:nvSpPr>
              <p:spPr>
                <a:xfrm>
                  <a:off x="4344592" y="651637"/>
                  <a:ext cx="291021" cy="263727"/>
                </a:xfrm>
                <a:custGeom>
                  <a:avLst/>
                  <a:gdLst/>
                  <a:ahLst/>
                  <a:cxnLst/>
                  <a:rect l="l" t="t" r="r" b="b"/>
                  <a:pathLst>
                    <a:path w="12155" h="11015" extrusionOk="0">
                      <a:moveTo>
                        <a:pt x="6081" y="1"/>
                      </a:moveTo>
                      <a:cubicBezTo>
                        <a:pt x="5643" y="1"/>
                        <a:pt x="5198" y="54"/>
                        <a:pt x="4753" y="164"/>
                      </a:cubicBezTo>
                      <a:cubicBezTo>
                        <a:pt x="1803" y="899"/>
                        <a:pt x="0" y="3883"/>
                        <a:pt x="736" y="6833"/>
                      </a:cubicBezTo>
                      <a:cubicBezTo>
                        <a:pt x="1356" y="9340"/>
                        <a:pt x="3602" y="11014"/>
                        <a:pt x="6074" y="11014"/>
                      </a:cubicBezTo>
                      <a:cubicBezTo>
                        <a:pt x="6512" y="11014"/>
                        <a:pt x="6957" y="10962"/>
                        <a:pt x="7402" y="10852"/>
                      </a:cubicBezTo>
                      <a:cubicBezTo>
                        <a:pt x="10352" y="10120"/>
                        <a:pt x="12155" y="7132"/>
                        <a:pt x="11419" y="4181"/>
                      </a:cubicBezTo>
                      <a:cubicBezTo>
                        <a:pt x="10799" y="1675"/>
                        <a:pt x="8552" y="1"/>
                        <a:pt x="60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225;p72"/>
                <p:cNvSpPr/>
                <p:nvPr/>
              </p:nvSpPr>
              <p:spPr>
                <a:xfrm>
                  <a:off x="4398552" y="879540"/>
                  <a:ext cx="147534" cy="37422"/>
                </a:xfrm>
                <a:custGeom>
                  <a:avLst/>
                  <a:gdLst/>
                  <a:ahLst/>
                  <a:cxnLst/>
                  <a:rect l="l" t="t" r="r" b="b"/>
                  <a:pathLst>
                    <a:path w="6162" h="1563" extrusionOk="0">
                      <a:moveTo>
                        <a:pt x="0" y="1"/>
                      </a:moveTo>
                      <a:lnTo>
                        <a:pt x="0" y="1"/>
                      </a:lnTo>
                      <a:cubicBezTo>
                        <a:pt x="1014" y="986"/>
                        <a:pt x="2384" y="1562"/>
                        <a:pt x="3835" y="1562"/>
                      </a:cubicBezTo>
                      <a:cubicBezTo>
                        <a:pt x="4272" y="1562"/>
                        <a:pt x="4720" y="1509"/>
                        <a:pt x="5166" y="1399"/>
                      </a:cubicBezTo>
                      <a:cubicBezTo>
                        <a:pt x="5512" y="1312"/>
                        <a:pt x="5844" y="1192"/>
                        <a:pt x="6161" y="1048"/>
                      </a:cubicBezTo>
                      <a:lnTo>
                        <a:pt x="6161" y="1048"/>
                      </a:lnTo>
                      <a:cubicBezTo>
                        <a:pt x="6075" y="1062"/>
                        <a:pt x="5988" y="1077"/>
                        <a:pt x="5902" y="1086"/>
                      </a:cubicBezTo>
                      <a:cubicBezTo>
                        <a:pt x="5662" y="1188"/>
                        <a:pt x="5407" y="1269"/>
                        <a:pt x="5148" y="1332"/>
                      </a:cubicBezTo>
                      <a:cubicBezTo>
                        <a:pt x="4705" y="1442"/>
                        <a:pt x="4258" y="1494"/>
                        <a:pt x="3821" y="1494"/>
                      </a:cubicBezTo>
                      <a:cubicBezTo>
                        <a:pt x="2404" y="1494"/>
                        <a:pt x="1067" y="947"/>
                        <a:pt x="62" y="10"/>
                      </a:cubicBezTo>
                      <a:cubicBezTo>
                        <a:pt x="44" y="5"/>
                        <a:pt x="20" y="5"/>
                        <a:pt x="0" y="1"/>
                      </a:cubicBezTo>
                      <a:close/>
                    </a:path>
                  </a:pathLst>
                </a:custGeom>
                <a:solidFill>
                  <a:srgbClr val="5123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226;p72"/>
                <p:cNvSpPr/>
                <p:nvPr/>
              </p:nvSpPr>
              <p:spPr>
                <a:xfrm>
                  <a:off x="4539819" y="768174"/>
                  <a:ext cx="88875" cy="137406"/>
                </a:xfrm>
                <a:custGeom>
                  <a:avLst/>
                  <a:gdLst/>
                  <a:ahLst/>
                  <a:cxnLst/>
                  <a:rect l="l" t="t" r="r" b="b"/>
                  <a:pathLst>
                    <a:path w="3712" h="5739" extrusionOk="0">
                      <a:moveTo>
                        <a:pt x="3399" y="0"/>
                      </a:moveTo>
                      <a:cubicBezTo>
                        <a:pt x="3394" y="5"/>
                        <a:pt x="3394" y="10"/>
                        <a:pt x="3394" y="15"/>
                      </a:cubicBezTo>
                      <a:cubicBezTo>
                        <a:pt x="3677" y="2466"/>
                        <a:pt x="2279" y="4811"/>
                        <a:pt x="1" y="5738"/>
                      </a:cubicBezTo>
                      <a:cubicBezTo>
                        <a:pt x="87" y="5729"/>
                        <a:pt x="174" y="5714"/>
                        <a:pt x="260" y="5700"/>
                      </a:cubicBezTo>
                      <a:cubicBezTo>
                        <a:pt x="2418" y="4700"/>
                        <a:pt x="3711" y="2393"/>
                        <a:pt x="3399" y="0"/>
                      </a:cubicBezTo>
                      <a:close/>
                    </a:path>
                  </a:pathLst>
                </a:custGeom>
                <a:solidFill>
                  <a:srgbClr val="ED5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227;p72"/>
                <p:cNvSpPr/>
                <p:nvPr/>
              </p:nvSpPr>
              <p:spPr>
                <a:xfrm>
                  <a:off x="4400036" y="768533"/>
                  <a:ext cx="227837" cy="146815"/>
                </a:xfrm>
                <a:custGeom>
                  <a:avLst/>
                  <a:gdLst/>
                  <a:ahLst/>
                  <a:cxnLst/>
                  <a:rect l="l" t="t" r="r" b="b"/>
                  <a:pathLst>
                    <a:path w="9516" h="6132" extrusionOk="0">
                      <a:moveTo>
                        <a:pt x="9233" y="0"/>
                      </a:moveTo>
                      <a:lnTo>
                        <a:pt x="9233" y="0"/>
                      </a:lnTo>
                      <a:cubicBezTo>
                        <a:pt x="8848" y="870"/>
                        <a:pt x="8300" y="1672"/>
                        <a:pt x="7623" y="2336"/>
                      </a:cubicBezTo>
                      <a:cubicBezTo>
                        <a:pt x="7430" y="2522"/>
                        <a:pt x="7233" y="2695"/>
                        <a:pt x="7027" y="2859"/>
                      </a:cubicBezTo>
                      <a:cubicBezTo>
                        <a:pt x="7204" y="3585"/>
                        <a:pt x="6228" y="4642"/>
                        <a:pt x="5441" y="4642"/>
                      </a:cubicBezTo>
                      <a:cubicBezTo>
                        <a:pt x="5205" y="4642"/>
                        <a:pt x="4989" y="4551"/>
                        <a:pt x="4826" y="4325"/>
                      </a:cubicBezTo>
                      <a:cubicBezTo>
                        <a:pt x="4782" y="4268"/>
                        <a:pt x="4749" y="4205"/>
                        <a:pt x="4724" y="4148"/>
                      </a:cubicBezTo>
                      <a:cubicBezTo>
                        <a:pt x="3658" y="4541"/>
                        <a:pt x="2515" y="4743"/>
                        <a:pt x="1366" y="4743"/>
                      </a:cubicBezTo>
                      <a:cubicBezTo>
                        <a:pt x="909" y="4743"/>
                        <a:pt x="452" y="4709"/>
                        <a:pt x="0" y="4647"/>
                      </a:cubicBezTo>
                      <a:lnTo>
                        <a:pt x="0" y="4647"/>
                      </a:lnTo>
                      <a:cubicBezTo>
                        <a:pt x="1005" y="5584"/>
                        <a:pt x="2342" y="6131"/>
                        <a:pt x="3759" y="6131"/>
                      </a:cubicBezTo>
                      <a:cubicBezTo>
                        <a:pt x="4196" y="6131"/>
                        <a:pt x="4643" y="6079"/>
                        <a:pt x="5086" y="5969"/>
                      </a:cubicBezTo>
                      <a:cubicBezTo>
                        <a:pt x="5345" y="5906"/>
                        <a:pt x="5600" y="5825"/>
                        <a:pt x="5840" y="5723"/>
                      </a:cubicBezTo>
                      <a:cubicBezTo>
                        <a:pt x="8118" y="4796"/>
                        <a:pt x="9516" y="2451"/>
                        <a:pt x="9233" y="0"/>
                      </a:cubicBezTo>
                      <a:close/>
                    </a:path>
                  </a:pathLst>
                </a:custGeom>
                <a:solidFill>
                  <a:srgbClr val="FD7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228;p72"/>
                <p:cNvSpPr/>
                <p:nvPr/>
              </p:nvSpPr>
              <p:spPr>
                <a:xfrm>
                  <a:off x="4668135" y="699037"/>
                  <a:ext cx="178994" cy="104701"/>
                </a:xfrm>
                <a:custGeom>
                  <a:avLst/>
                  <a:gdLst/>
                  <a:ahLst/>
                  <a:cxnLst/>
                  <a:rect l="l" t="t" r="r" b="b"/>
                  <a:pathLst>
                    <a:path w="7476" h="4373" extrusionOk="0">
                      <a:moveTo>
                        <a:pt x="7361" y="1"/>
                      </a:moveTo>
                      <a:cubicBezTo>
                        <a:pt x="7349" y="1"/>
                        <a:pt x="7336" y="3"/>
                        <a:pt x="7323" y="9"/>
                      </a:cubicBezTo>
                      <a:cubicBezTo>
                        <a:pt x="7159" y="77"/>
                        <a:pt x="7015" y="193"/>
                        <a:pt x="6866" y="288"/>
                      </a:cubicBezTo>
                      <a:cubicBezTo>
                        <a:pt x="6718" y="384"/>
                        <a:pt x="6569" y="481"/>
                        <a:pt x="6419" y="577"/>
                      </a:cubicBezTo>
                      <a:cubicBezTo>
                        <a:pt x="6136" y="754"/>
                        <a:pt x="5853" y="927"/>
                        <a:pt x="5569" y="1100"/>
                      </a:cubicBezTo>
                      <a:cubicBezTo>
                        <a:pt x="4977" y="1461"/>
                        <a:pt x="4391" y="1826"/>
                        <a:pt x="3790" y="2167"/>
                      </a:cubicBezTo>
                      <a:cubicBezTo>
                        <a:pt x="2599" y="2859"/>
                        <a:pt x="1379" y="3513"/>
                        <a:pt x="139" y="4119"/>
                      </a:cubicBezTo>
                      <a:cubicBezTo>
                        <a:pt x="1" y="4190"/>
                        <a:pt x="84" y="4373"/>
                        <a:pt x="212" y="4373"/>
                      </a:cubicBezTo>
                      <a:cubicBezTo>
                        <a:pt x="231" y="4373"/>
                        <a:pt x="252" y="4368"/>
                        <a:pt x="273" y="4359"/>
                      </a:cubicBezTo>
                      <a:cubicBezTo>
                        <a:pt x="1532" y="3763"/>
                        <a:pt x="2767" y="3119"/>
                        <a:pt x="3968" y="2413"/>
                      </a:cubicBezTo>
                      <a:cubicBezTo>
                        <a:pt x="4564" y="2062"/>
                        <a:pt x="5156" y="1711"/>
                        <a:pt x="5733" y="1326"/>
                      </a:cubicBezTo>
                      <a:cubicBezTo>
                        <a:pt x="6021" y="1134"/>
                        <a:pt x="6304" y="942"/>
                        <a:pt x="6592" y="745"/>
                      </a:cubicBezTo>
                      <a:cubicBezTo>
                        <a:pt x="6862" y="553"/>
                        <a:pt x="7188" y="375"/>
                        <a:pt x="7419" y="140"/>
                      </a:cubicBezTo>
                      <a:cubicBezTo>
                        <a:pt x="7475" y="78"/>
                        <a:pt x="7427" y="1"/>
                        <a:pt x="73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229;p72"/>
                <p:cNvSpPr/>
                <p:nvPr/>
              </p:nvSpPr>
              <p:spPr>
                <a:xfrm>
                  <a:off x="4741797" y="736167"/>
                  <a:ext cx="81740" cy="53559"/>
                </a:xfrm>
                <a:custGeom>
                  <a:avLst/>
                  <a:gdLst/>
                  <a:ahLst/>
                  <a:cxnLst/>
                  <a:rect l="l" t="t" r="r" b="b"/>
                  <a:pathLst>
                    <a:path w="3414" h="2237" extrusionOk="0">
                      <a:moveTo>
                        <a:pt x="3296" y="0"/>
                      </a:moveTo>
                      <a:cubicBezTo>
                        <a:pt x="3281" y="0"/>
                        <a:pt x="3264" y="5"/>
                        <a:pt x="3246" y="15"/>
                      </a:cubicBezTo>
                      <a:cubicBezTo>
                        <a:pt x="2184" y="607"/>
                        <a:pt x="1166" y="1284"/>
                        <a:pt x="141" y="1947"/>
                      </a:cubicBezTo>
                      <a:cubicBezTo>
                        <a:pt x="1" y="2036"/>
                        <a:pt x="83" y="2237"/>
                        <a:pt x="213" y="2237"/>
                      </a:cubicBezTo>
                      <a:cubicBezTo>
                        <a:pt x="238" y="2237"/>
                        <a:pt x="264" y="2229"/>
                        <a:pt x="291" y="2212"/>
                      </a:cubicBezTo>
                      <a:cubicBezTo>
                        <a:pt x="1314" y="1549"/>
                        <a:pt x="2352" y="895"/>
                        <a:pt x="3337" y="170"/>
                      </a:cubicBezTo>
                      <a:cubicBezTo>
                        <a:pt x="3413" y="113"/>
                        <a:pt x="3373"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230;p72"/>
                <p:cNvSpPr/>
                <p:nvPr/>
              </p:nvSpPr>
              <p:spPr>
                <a:xfrm>
                  <a:off x="4625259" y="575748"/>
                  <a:ext cx="179377" cy="88899"/>
                </a:xfrm>
                <a:custGeom>
                  <a:avLst/>
                  <a:gdLst/>
                  <a:ahLst/>
                  <a:cxnLst/>
                  <a:rect l="l" t="t" r="r" b="b"/>
                  <a:pathLst>
                    <a:path w="7492" h="3713" extrusionOk="0">
                      <a:moveTo>
                        <a:pt x="7374" y="0"/>
                      </a:moveTo>
                      <a:cubicBezTo>
                        <a:pt x="7366" y="0"/>
                        <a:pt x="7359" y="1"/>
                        <a:pt x="7351" y="4"/>
                      </a:cubicBezTo>
                      <a:cubicBezTo>
                        <a:pt x="6716" y="200"/>
                        <a:pt x="6105" y="479"/>
                        <a:pt x="5500" y="748"/>
                      </a:cubicBezTo>
                      <a:cubicBezTo>
                        <a:pt x="4889" y="1018"/>
                        <a:pt x="4284" y="1296"/>
                        <a:pt x="3683" y="1584"/>
                      </a:cubicBezTo>
                      <a:cubicBezTo>
                        <a:pt x="2472" y="2171"/>
                        <a:pt x="1285" y="2801"/>
                        <a:pt x="123" y="3473"/>
                      </a:cubicBezTo>
                      <a:cubicBezTo>
                        <a:pt x="0" y="3543"/>
                        <a:pt x="72" y="3712"/>
                        <a:pt x="184" y="3712"/>
                      </a:cubicBezTo>
                      <a:cubicBezTo>
                        <a:pt x="204" y="3712"/>
                        <a:pt x="225" y="3707"/>
                        <a:pt x="247" y="3695"/>
                      </a:cubicBezTo>
                      <a:cubicBezTo>
                        <a:pt x="1400" y="3031"/>
                        <a:pt x="2578" y="2402"/>
                        <a:pt x="3775" y="1820"/>
                      </a:cubicBezTo>
                      <a:cubicBezTo>
                        <a:pt x="4366" y="1532"/>
                        <a:pt x="4957" y="1257"/>
                        <a:pt x="5557" y="989"/>
                      </a:cubicBezTo>
                      <a:cubicBezTo>
                        <a:pt x="6173" y="714"/>
                        <a:pt x="6807" y="465"/>
                        <a:pt x="7413" y="166"/>
                      </a:cubicBezTo>
                      <a:cubicBezTo>
                        <a:pt x="7492" y="127"/>
                        <a:pt x="7451" y="0"/>
                        <a:pt x="73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231;p72"/>
                <p:cNvSpPr/>
                <p:nvPr/>
              </p:nvSpPr>
              <p:spPr>
                <a:xfrm>
                  <a:off x="4647739" y="557123"/>
                  <a:ext cx="144086" cy="66919"/>
                </a:xfrm>
                <a:custGeom>
                  <a:avLst/>
                  <a:gdLst/>
                  <a:ahLst/>
                  <a:cxnLst/>
                  <a:rect l="l" t="t" r="r" b="b"/>
                  <a:pathLst>
                    <a:path w="6018" h="2795" extrusionOk="0">
                      <a:moveTo>
                        <a:pt x="5894" y="0"/>
                      </a:moveTo>
                      <a:cubicBezTo>
                        <a:pt x="5886" y="0"/>
                        <a:pt x="5877" y="1"/>
                        <a:pt x="5868" y="3"/>
                      </a:cubicBezTo>
                      <a:cubicBezTo>
                        <a:pt x="5349" y="128"/>
                        <a:pt x="4835" y="267"/>
                        <a:pt x="4336" y="450"/>
                      </a:cubicBezTo>
                      <a:cubicBezTo>
                        <a:pt x="3855" y="632"/>
                        <a:pt x="3384" y="824"/>
                        <a:pt x="2912" y="1036"/>
                      </a:cubicBezTo>
                      <a:cubicBezTo>
                        <a:pt x="1952" y="1468"/>
                        <a:pt x="1024" y="1969"/>
                        <a:pt x="130" y="2526"/>
                      </a:cubicBezTo>
                      <a:cubicBezTo>
                        <a:pt x="1" y="2606"/>
                        <a:pt x="75" y="2795"/>
                        <a:pt x="196" y="2795"/>
                      </a:cubicBezTo>
                      <a:cubicBezTo>
                        <a:pt x="219" y="2795"/>
                        <a:pt x="244" y="2788"/>
                        <a:pt x="270" y="2771"/>
                      </a:cubicBezTo>
                      <a:cubicBezTo>
                        <a:pt x="2038" y="1676"/>
                        <a:pt x="3950" y="868"/>
                        <a:pt x="5911" y="190"/>
                      </a:cubicBezTo>
                      <a:cubicBezTo>
                        <a:pt x="6018" y="155"/>
                        <a:pt x="5993" y="0"/>
                        <a:pt x="58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232;p72"/>
                <p:cNvSpPr/>
                <p:nvPr/>
              </p:nvSpPr>
              <p:spPr>
                <a:xfrm>
                  <a:off x="4530387" y="735712"/>
                  <a:ext cx="50998" cy="68619"/>
                </a:xfrm>
                <a:custGeom>
                  <a:avLst/>
                  <a:gdLst/>
                  <a:ahLst/>
                  <a:cxnLst/>
                  <a:rect l="l" t="t" r="r" b="b"/>
                  <a:pathLst>
                    <a:path w="2130" h="2866" extrusionOk="0">
                      <a:moveTo>
                        <a:pt x="1327" y="1"/>
                      </a:moveTo>
                      <a:cubicBezTo>
                        <a:pt x="976" y="1"/>
                        <a:pt x="606" y="285"/>
                        <a:pt x="674" y="635"/>
                      </a:cubicBezTo>
                      <a:lnTo>
                        <a:pt x="837" y="357"/>
                      </a:lnTo>
                      <a:lnTo>
                        <a:pt x="837" y="357"/>
                      </a:lnTo>
                      <a:cubicBezTo>
                        <a:pt x="592" y="910"/>
                        <a:pt x="361" y="1471"/>
                        <a:pt x="145" y="2039"/>
                      </a:cubicBezTo>
                      <a:cubicBezTo>
                        <a:pt x="68" y="2245"/>
                        <a:pt x="0" y="2485"/>
                        <a:pt x="111" y="2673"/>
                      </a:cubicBezTo>
                      <a:cubicBezTo>
                        <a:pt x="193" y="2802"/>
                        <a:pt x="346" y="2866"/>
                        <a:pt x="506" y="2866"/>
                      </a:cubicBezTo>
                      <a:cubicBezTo>
                        <a:pt x="577" y="2866"/>
                        <a:pt x="654" y="2851"/>
                        <a:pt x="721" y="2827"/>
                      </a:cubicBezTo>
                      <a:cubicBezTo>
                        <a:pt x="933" y="2745"/>
                        <a:pt x="1096" y="2572"/>
                        <a:pt x="1245" y="2404"/>
                      </a:cubicBezTo>
                      <a:cubicBezTo>
                        <a:pt x="1553" y="2068"/>
                        <a:pt x="1870" y="1712"/>
                        <a:pt x="2000" y="1274"/>
                      </a:cubicBezTo>
                      <a:cubicBezTo>
                        <a:pt x="2129" y="837"/>
                        <a:pt x="2010" y="289"/>
                        <a:pt x="1610" y="69"/>
                      </a:cubicBezTo>
                      <a:cubicBezTo>
                        <a:pt x="1524" y="20"/>
                        <a:pt x="1428" y="1"/>
                        <a:pt x="1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233;p72"/>
                <p:cNvSpPr/>
                <p:nvPr/>
              </p:nvSpPr>
              <p:spPr>
                <a:xfrm>
                  <a:off x="4380837" y="793693"/>
                  <a:ext cx="65028" cy="69649"/>
                </a:xfrm>
                <a:custGeom>
                  <a:avLst/>
                  <a:gdLst/>
                  <a:ahLst/>
                  <a:cxnLst/>
                  <a:rect l="l" t="t" r="r" b="b"/>
                  <a:pathLst>
                    <a:path w="2716" h="2909" extrusionOk="0">
                      <a:moveTo>
                        <a:pt x="817" y="1"/>
                      </a:moveTo>
                      <a:cubicBezTo>
                        <a:pt x="509" y="1"/>
                        <a:pt x="183" y="280"/>
                        <a:pt x="318" y="559"/>
                      </a:cubicBezTo>
                      <a:lnTo>
                        <a:pt x="96" y="1054"/>
                      </a:lnTo>
                      <a:cubicBezTo>
                        <a:pt x="1" y="1995"/>
                        <a:pt x="866" y="2909"/>
                        <a:pt x="1802" y="2909"/>
                      </a:cubicBezTo>
                      <a:cubicBezTo>
                        <a:pt x="1855" y="2909"/>
                        <a:pt x="1904" y="2909"/>
                        <a:pt x="1956" y="2904"/>
                      </a:cubicBezTo>
                      <a:cubicBezTo>
                        <a:pt x="2177" y="2880"/>
                        <a:pt x="2408" y="2802"/>
                        <a:pt x="2552" y="2629"/>
                      </a:cubicBezTo>
                      <a:cubicBezTo>
                        <a:pt x="2692" y="2456"/>
                        <a:pt x="2716" y="2174"/>
                        <a:pt x="2552" y="2019"/>
                      </a:cubicBezTo>
                      <a:cubicBezTo>
                        <a:pt x="2456" y="1933"/>
                        <a:pt x="2321" y="1904"/>
                        <a:pt x="2206" y="1842"/>
                      </a:cubicBezTo>
                      <a:cubicBezTo>
                        <a:pt x="1875" y="1673"/>
                        <a:pt x="1731" y="1285"/>
                        <a:pt x="1615" y="928"/>
                      </a:cubicBezTo>
                      <a:cubicBezTo>
                        <a:pt x="1494" y="578"/>
                        <a:pt x="1341" y="189"/>
                        <a:pt x="1000" y="40"/>
                      </a:cubicBezTo>
                      <a:cubicBezTo>
                        <a:pt x="942" y="11"/>
                        <a:pt x="880"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234;p72"/>
                <p:cNvSpPr/>
                <p:nvPr/>
              </p:nvSpPr>
              <p:spPr>
                <a:xfrm>
                  <a:off x="4506687" y="822588"/>
                  <a:ext cx="61580" cy="45251"/>
                </a:xfrm>
                <a:custGeom>
                  <a:avLst/>
                  <a:gdLst/>
                  <a:ahLst/>
                  <a:cxnLst/>
                  <a:rect l="l" t="t" r="r" b="b"/>
                  <a:pathLst>
                    <a:path w="2572" h="1890" extrusionOk="0">
                      <a:moveTo>
                        <a:pt x="1755" y="0"/>
                      </a:moveTo>
                      <a:cubicBezTo>
                        <a:pt x="1587" y="0"/>
                        <a:pt x="1423" y="58"/>
                        <a:pt x="1303" y="188"/>
                      </a:cubicBezTo>
                      <a:lnTo>
                        <a:pt x="1351" y="222"/>
                      </a:lnTo>
                      <a:cubicBezTo>
                        <a:pt x="995" y="717"/>
                        <a:pt x="1" y="1226"/>
                        <a:pt x="269" y="1890"/>
                      </a:cubicBezTo>
                      <a:cubicBezTo>
                        <a:pt x="1096" y="1582"/>
                        <a:pt x="1880" y="1149"/>
                        <a:pt x="2572" y="601"/>
                      </a:cubicBezTo>
                      <a:cubicBezTo>
                        <a:pt x="2567" y="582"/>
                        <a:pt x="2562" y="568"/>
                        <a:pt x="2558" y="553"/>
                      </a:cubicBezTo>
                      <a:cubicBezTo>
                        <a:pt x="2452" y="222"/>
                        <a:pt x="2091" y="0"/>
                        <a:pt x="17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235;p72"/>
                <p:cNvSpPr/>
                <p:nvPr/>
              </p:nvSpPr>
              <p:spPr>
                <a:xfrm>
                  <a:off x="4513127" y="836976"/>
                  <a:ext cx="59401" cy="42713"/>
                </a:xfrm>
                <a:custGeom>
                  <a:avLst/>
                  <a:gdLst/>
                  <a:ahLst/>
                  <a:cxnLst/>
                  <a:rect l="l" t="t" r="r" b="b"/>
                  <a:pathLst>
                    <a:path w="2481" h="1784" extrusionOk="0">
                      <a:moveTo>
                        <a:pt x="2303" y="0"/>
                      </a:moveTo>
                      <a:lnTo>
                        <a:pt x="2303" y="0"/>
                      </a:lnTo>
                      <a:cubicBezTo>
                        <a:pt x="1611" y="548"/>
                        <a:pt x="827" y="981"/>
                        <a:pt x="0" y="1289"/>
                      </a:cubicBezTo>
                      <a:cubicBezTo>
                        <a:pt x="25" y="1346"/>
                        <a:pt x="58" y="1409"/>
                        <a:pt x="102" y="1466"/>
                      </a:cubicBezTo>
                      <a:cubicBezTo>
                        <a:pt x="265" y="1692"/>
                        <a:pt x="481" y="1783"/>
                        <a:pt x="717" y="1783"/>
                      </a:cubicBezTo>
                      <a:cubicBezTo>
                        <a:pt x="1504" y="1783"/>
                        <a:pt x="2480" y="726"/>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9" name="Google Shape;4236;p72"/>
            <p:cNvGrpSpPr/>
            <p:nvPr/>
          </p:nvGrpSpPr>
          <p:grpSpPr>
            <a:xfrm>
              <a:off x="2744164" y="644945"/>
              <a:ext cx="670098" cy="411962"/>
              <a:chOff x="6683958" y="1740240"/>
              <a:chExt cx="1288155" cy="791929"/>
            </a:xfrm>
          </p:grpSpPr>
          <p:grpSp>
            <p:nvGrpSpPr>
              <p:cNvPr id="20" name="Google Shape;4237;p72"/>
              <p:cNvGrpSpPr/>
              <p:nvPr/>
            </p:nvGrpSpPr>
            <p:grpSpPr>
              <a:xfrm flipH="1">
                <a:off x="6683958" y="1740240"/>
                <a:ext cx="1288155" cy="791929"/>
                <a:chOff x="4318474" y="484276"/>
                <a:chExt cx="746886" cy="459169"/>
              </a:xfrm>
            </p:grpSpPr>
            <p:sp>
              <p:nvSpPr>
                <p:cNvPr id="36" name="Google Shape;4238;p72"/>
                <p:cNvSpPr/>
                <p:nvPr/>
              </p:nvSpPr>
              <p:spPr>
                <a:xfrm>
                  <a:off x="4318474" y="484276"/>
                  <a:ext cx="746886" cy="459169"/>
                </a:xfrm>
                <a:custGeom>
                  <a:avLst/>
                  <a:gdLst/>
                  <a:ahLst/>
                  <a:cxnLst/>
                  <a:rect l="l" t="t" r="r" b="b"/>
                  <a:pathLst>
                    <a:path w="31195" h="19178" extrusionOk="0">
                      <a:moveTo>
                        <a:pt x="24164" y="0"/>
                      </a:moveTo>
                      <a:cubicBezTo>
                        <a:pt x="24075" y="0"/>
                        <a:pt x="23983" y="25"/>
                        <a:pt x="23894" y="81"/>
                      </a:cubicBezTo>
                      <a:cubicBezTo>
                        <a:pt x="22231" y="1114"/>
                        <a:pt x="20348" y="1618"/>
                        <a:pt x="18483" y="2162"/>
                      </a:cubicBezTo>
                      <a:cubicBezTo>
                        <a:pt x="16518" y="2734"/>
                        <a:pt x="14552" y="3310"/>
                        <a:pt x="12587" y="3882"/>
                      </a:cubicBezTo>
                      <a:cubicBezTo>
                        <a:pt x="10674" y="4440"/>
                        <a:pt x="8728" y="4939"/>
                        <a:pt x="6844" y="5584"/>
                      </a:cubicBezTo>
                      <a:cubicBezTo>
                        <a:pt x="3513" y="6722"/>
                        <a:pt x="0" y="9250"/>
                        <a:pt x="457" y="13219"/>
                      </a:cubicBezTo>
                      <a:cubicBezTo>
                        <a:pt x="779" y="16007"/>
                        <a:pt x="3086" y="18386"/>
                        <a:pt x="5820" y="19005"/>
                      </a:cubicBezTo>
                      <a:cubicBezTo>
                        <a:pt x="6339" y="19124"/>
                        <a:pt x="6837" y="19177"/>
                        <a:pt x="7317" y="19177"/>
                      </a:cubicBezTo>
                      <a:cubicBezTo>
                        <a:pt x="9813" y="19177"/>
                        <a:pt x="11852" y="17743"/>
                        <a:pt x="14105" y="16627"/>
                      </a:cubicBezTo>
                      <a:cubicBezTo>
                        <a:pt x="17513" y="14935"/>
                        <a:pt x="20823" y="13037"/>
                        <a:pt x="24216" y="11297"/>
                      </a:cubicBezTo>
                      <a:cubicBezTo>
                        <a:pt x="24735" y="11028"/>
                        <a:pt x="24476" y="10293"/>
                        <a:pt x="23952" y="10244"/>
                      </a:cubicBezTo>
                      <a:cubicBezTo>
                        <a:pt x="23735" y="10226"/>
                        <a:pt x="23515" y="10206"/>
                        <a:pt x="23298" y="10187"/>
                      </a:cubicBezTo>
                      <a:cubicBezTo>
                        <a:pt x="26273" y="8086"/>
                        <a:pt x="28854" y="5478"/>
                        <a:pt x="30925" y="2474"/>
                      </a:cubicBezTo>
                      <a:cubicBezTo>
                        <a:pt x="31195" y="2077"/>
                        <a:pt x="30823" y="1631"/>
                        <a:pt x="30423" y="1631"/>
                      </a:cubicBezTo>
                      <a:cubicBezTo>
                        <a:pt x="30338" y="1631"/>
                        <a:pt x="30252" y="1651"/>
                        <a:pt x="30171" y="1696"/>
                      </a:cubicBezTo>
                      <a:cubicBezTo>
                        <a:pt x="28210" y="2748"/>
                        <a:pt x="26052" y="3286"/>
                        <a:pt x="23851" y="3291"/>
                      </a:cubicBezTo>
                      <a:cubicBezTo>
                        <a:pt x="24433" y="2527"/>
                        <a:pt x="24755" y="1585"/>
                        <a:pt x="24731" y="580"/>
                      </a:cubicBezTo>
                      <a:cubicBezTo>
                        <a:pt x="24724" y="271"/>
                        <a:pt x="24458" y="0"/>
                        <a:pt x="2416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239;p72"/>
                <p:cNvSpPr/>
                <p:nvPr/>
              </p:nvSpPr>
              <p:spPr>
                <a:xfrm>
                  <a:off x="4327332" y="598946"/>
                  <a:ext cx="535737" cy="308260"/>
                </a:xfrm>
                <a:custGeom>
                  <a:avLst/>
                  <a:gdLst/>
                  <a:ahLst/>
                  <a:cxnLst/>
                  <a:rect l="l" t="t" r="r" b="b"/>
                  <a:pathLst>
                    <a:path w="22376" h="12875" extrusionOk="0">
                      <a:moveTo>
                        <a:pt x="17921" y="0"/>
                      </a:moveTo>
                      <a:cubicBezTo>
                        <a:pt x="13918" y="125"/>
                        <a:pt x="9934" y="980"/>
                        <a:pt x="6233" y="2528"/>
                      </a:cubicBezTo>
                      <a:cubicBezTo>
                        <a:pt x="4860" y="3100"/>
                        <a:pt x="3465" y="3811"/>
                        <a:pt x="2582" y="5013"/>
                      </a:cubicBezTo>
                      <a:cubicBezTo>
                        <a:pt x="1" y="8526"/>
                        <a:pt x="3955" y="12678"/>
                        <a:pt x="7517" y="12865"/>
                      </a:cubicBezTo>
                      <a:cubicBezTo>
                        <a:pt x="7641" y="12871"/>
                        <a:pt x="7765" y="12875"/>
                        <a:pt x="7889" y="12875"/>
                      </a:cubicBezTo>
                      <a:cubicBezTo>
                        <a:pt x="9826" y="12875"/>
                        <a:pt x="11718" y="12076"/>
                        <a:pt x="13308" y="10948"/>
                      </a:cubicBezTo>
                      <a:cubicBezTo>
                        <a:pt x="14999" y="9751"/>
                        <a:pt x="16398" y="8189"/>
                        <a:pt x="17782" y="6647"/>
                      </a:cubicBezTo>
                      <a:cubicBezTo>
                        <a:pt x="17205" y="6541"/>
                        <a:pt x="16629" y="6439"/>
                        <a:pt x="16052" y="6334"/>
                      </a:cubicBezTo>
                      <a:cubicBezTo>
                        <a:pt x="18161" y="4445"/>
                        <a:pt x="20266" y="2562"/>
                        <a:pt x="22376" y="673"/>
                      </a:cubicBezTo>
                      <a:lnTo>
                        <a:pt x="22376" y="673"/>
                      </a:lnTo>
                      <a:cubicBezTo>
                        <a:pt x="20324" y="1019"/>
                        <a:pt x="18277" y="1365"/>
                        <a:pt x="16225" y="1711"/>
                      </a:cubicBezTo>
                      <a:cubicBezTo>
                        <a:pt x="16791" y="1140"/>
                        <a:pt x="17359" y="572"/>
                        <a:pt x="17921"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240;p72"/>
                <p:cNvSpPr/>
                <p:nvPr/>
              </p:nvSpPr>
              <p:spPr>
                <a:xfrm>
                  <a:off x="4344592" y="651637"/>
                  <a:ext cx="291021" cy="263727"/>
                </a:xfrm>
                <a:custGeom>
                  <a:avLst/>
                  <a:gdLst/>
                  <a:ahLst/>
                  <a:cxnLst/>
                  <a:rect l="l" t="t" r="r" b="b"/>
                  <a:pathLst>
                    <a:path w="12155" h="11015" extrusionOk="0">
                      <a:moveTo>
                        <a:pt x="6081" y="1"/>
                      </a:moveTo>
                      <a:cubicBezTo>
                        <a:pt x="5643" y="1"/>
                        <a:pt x="5198" y="54"/>
                        <a:pt x="4753" y="164"/>
                      </a:cubicBezTo>
                      <a:cubicBezTo>
                        <a:pt x="1803" y="899"/>
                        <a:pt x="0" y="3883"/>
                        <a:pt x="736" y="6833"/>
                      </a:cubicBezTo>
                      <a:cubicBezTo>
                        <a:pt x="1356" y="9340"/>
                        <a:pt x="3602" y="11014"/>
                        <a:pt x="6074" y="11014"/>
                      </a:cubicBezTo>
                      <a:cubicBezTo>
                        <a:pt x="6512" y="11014"/>
                        <a:pt x="6957" y="10962"/>
                        <a:pt x="7402" y="10852"/>
                      </a:cubicBezTo>
                      <a:cubicBezTo>
                        <a:pt x="10352" y="10120"/>
                        <a:pt x="12155" y="7132"/>
                        <a:pt x="11419" y="4181"/>
                      </a:cubicBezTo>
                      <a:cubicBezTo>
                        <a:pt x="10799" y="1675"/>
                        <a:pt x="8552" y="1"/>
                        <a:pt x="608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241;p72"/>
                <p:cNvSpPr/>
                <p:nvPr/>
              </p:nvSpPr>
              <p:spPr>
                <a:xfrm>
                  <a:off x="4398552" y="879540"/>
                  <a:ext cx="147534" cy="37422"/>
                </a:xfrm>
                <a:custGeom>
                  <a:avLst/>
                  <a:gdLst/>
                  <a:ahLst/>
                  <a:cxnLst/>
                  <a:rect l="l" t="t" r="r" b="b"/>
                  <a:pathLst>
                    <a:path w="6162" h="1563" extrusionOk="0">
                      <a:moveTo>
                        <a:pt x="0" y="1"/>
                      </a:moveTo>
                      <a:lnTo>
                        <a:pt x="0" y="1"/>
                      </a:lnTo>
                      <a:cubicBezTo>
                        <a:pt x="1014" y="986"/>
                        <a:pt x="2384" y="1562"/>
                        <a:pt x="3835" y="1562"/>
                      </a:cubicBezTo>
                      <a:cubicBezTo>
                        <a:pt x="4272" y="1562"/>
                        <a:pt x="4720" y="1509"/>
                        <a:pt x="5166" y="1399"/>
                      </a:cubicBezTo>
                      <a:cubicBezTo>
                        <a:pt x="5512" y="1312"/>
                        <a:pt x="5844" y="1192"/>
                        <a:pt x="6161" y="1048"/>
                      </a:cubicBezTo>
                      <a:lnTo>
                        <a:pt x="6161" y="1048"/>
                      </a:lnTo>
                      <a:cubicBezTo>
                        <a:pt x="6075" y="1062"/>
                        <a:pt x="5988" y="1077"/>
                        <a:pt x="5902" y="1086"/>
                      </a:cubicBezTo>
                      <a:cubicBezTo>
                        <a:pt x="5662" y="1188"/>
                        <a:pt x="5407" y="1269"/>
                        <a:pt x="5148" y="1332"/>
                      </a:cubicBezTo>
                      <a:cubicBezTo>
                        <a:pt x="4705" y="1442"/>
                        <a:pt x="4258" y="1494"/>
                        <a:pt x="3821" y="1494"/>
                      </a:cubicBezTo>
                      <a:cubicBezTo>
                        <a:pt x="2404" y="1494"/>
                        <a:pt x="1067" y="947"/>
                        <a:pt x="62" y="10"/>
                      </a:cubicBezTo>
                      <a:cubicBezTo>
                        <a:pt x="44" y="5"/>
                        <a:pt x="20" y="5"/>
                        <a:pt x="0"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242;p72"/>
                <p:cNvSpPr/>
                <p:nvPr/>
              </p:nvSpPr>
              <p:spPr>
                <a:xfrm>
                  <a:off x="4539819" y="768174"/>
                  <a:ext cx="88875" cy="137406"/>
                </a:xfrm>
                <a:custGeom>
                  <a:avLst/>
                  <a:gdLst/>
                  <a:ahLst/>
                  <a:cxnLst/>
                  <a:rect l="l" t="t" r="r" b="b"/>
                  <a:pathLst>
                    <a:path w="3712" h="5739" extrusionOk="0">
                      <a:moveTo>
                        <a:pt x="3399" y="0"/>
                      </a:moveTo>
                      <a:cubicBezTo>
                        <a:pt x="3394" y="5"/>
                        <a:pt x="3394" y="10"/>
                        <a:pt x="3394" y="15"/>
                      </a:cubicBezTo>
                      <a:cubicBezTo>
                        <a:pt x="3677" y="2466"/>
                        <a:pt x="2279" y="4811"/>
                        <a:pt x="1" y="5738"/>
                      </a:cubicBezTo>
                      <a:cubicBezTo>
                        <a:pt x="87" y="5729"/>
                        <a:pt x="174" y="5714"/>
                        <a:pt x="260" y="5700"/>
                      </a:cubicBezTo>
                      <a:cubicBezTo>
                        <a:pt x="2418" y="4700"/>
                        <a:pt x="3711" y="2393"/>
                        <a:pt x="3399"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243;p72"/>
                <p:cNvSpPr/>
                <p:nvPr/>
              </p:nvSpPr>
              <p:spPr>
                <a:xfrm>
                  <a:off x="4400036" y="768533"/>
                  <a:ext cx="227837" cy="146815"/>
                </a:xfrm>
                <a:custGeom>
                  <a:avLst/>
                  <a:gdLst/>
                  <a:ahLst/>
                  <a:cxnLst/>
                  <a:rect l="l" t="t" r="r" b="b"/>
                  <a:pathLst>
                    <a:path w="9516" h="6132" extrusionOk="0">
                      <a:moveTo>
                        <a:pt x="9233" y="0"/>
                      </a:moveTo>
                      <a:lnTo>
                        <a:pt x="9233" y="0"/>
                      </a:lnTo>
                      <a:cubicBezTo>
                        <a:pt x="8848" y="870"/>
                        <a:pt x="8300" y="1672"/>
                        <a:pt x="7623" y="2336"/>
                      </a:cubicBezTo>
                      <a:cubicBezTo>
                        <a:pt x="7430" y="2522"/>
                        <a:pt x="7233" y="2695"/>
                        <a:pt x="7027" y="2859"/>
                      </a:cubicBezTo>
                      <a:cubicBezTo>
                        <a:pt x="7204" y="3585"/>
                        <a:pt x="6228" y="4642"/>
                        <a:pt x="5441" y="4642"/>
                      </a:cubicBezTo>
                      <a:cubicBezTo>
                        <a:pt x="5205" y="4642"/>
                        <a:pt x="4989" y="4551"/>
                        <a:pt x="4826" y="4325"/>
                      </a:cubicBezTo>
                      <a:cubicBezTo>
                        <a:pt x="4782" y="4268"/>
                        <a:pt x="4749" y="4205"/>
                        <a:pt x="4724" y="4148"/>
                      </a:cubicBezTo>
                      <a:cubicBezTo>
                        <a:pt x="3658" y="4541"/>
                        <a:pt x="2515" y="4743"/>
                        <a:pt x="1366" y="4743"/>
                      </a:cubicBezTo>
                      <a:cubicBezTo>
                        <a:pt x="909" y="4743"/>
                        <a:pt x="452" y="4709"/>
                        <a:pt x="0" y="4647"/>
                      </a:cubicBezTo>
                      <a:lnTo>
                        <a:pt x="0" y="4647"/>
                      </a:lnTo>
                      <a:cubicBezTo>
                        <a:pt x="1005" y="5584"/>
                        <a:pt x="2342" y="6131"/>
                        <a:pt x="3759" y="6131"/>
                      </a:cubicBezTo>
                      <a:cubicBezTo>
                        <a:pt x="4196" y="6131"/>
                        <a:pt x="4643" y="6079"/>
                        <a:pt x="5086" y="5969"/>
                      </a:cubicBezTo>
                      <a:cubicBezTo>
                        <a:pt x="5345" y="5906"/>
                        <a:pt x="5600" y="5825"/>
                        <a:pt x="5840" y="5723"/>
                      </a:cubicBezTo>
                      <a:cubicBezTo>
                        <a:pt x="8118" y="4796"/>
                        <a:pt x="9516" y="2451"/>
                        <a:pt x="923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44;p72"/>
                <p:cNvSpPr/>
                <p:nvPr/>
              </p:nvSpPr>
              <p:spPr>
                <a:xfrm>
                  <a:off x="4668135" y="699037"/>
                  <a:ext cx="178994" cy="104701"/>
                </a:xfrm>
                <a:custGeom>
                  <a:avLst/>
                  <a:gdLst/>
                  <a:ahLst/>
                  <a:cxnLst/>
                  <a:rect l="l" t="t" r="r" b="b"/>
                  <a:pathLst>
                    <a:path w="7476" h="4373" extrusionOk="0">
                      <a:moveTo>
                        <a:pt x="7361" y="1"/>
                      </a:moveTo>
                      <a:cubicBezTo>
                        <a:pt x="7349" y="1"/>
                        <a:pt x="7336" y="3"/>
                        <a:pt x="7323" y="9"/>
                      </a:cubicBezTo>
                      <a:cubicBezTo>
                        <a:pt x="7159" y="77"/>
                        <a:pt x="7015" y="193"/>
                        <a:pt x="6866" y="288"/>
                      </a:cubicBezTo>
                      <a:cubicBezTo>
                        <a:pt x="6718" y="384"/>
                        <a:pt x="6569" y="481"/>
                        <a:pt x="6419" y="577"/>
                      </a:cubicBezTo>
                      <a:cubicBezTo>
                        <a:pt x="6136" y="754"/>
                        <a:pt x="5853" y="927"/>
                        <a:pt x="5569" y="1100"/>
                      </a:cubicBezTo>
                      <a:cubicBezTo>
                        <a:pt x="4977" y="1461"/>
                        <a:pt x="4391" y="1826"/>
                        <a:pt x="3790" y="2167"/>
                      </a:cubicBezTo>
                      <a:cubicBezTo>
                        <a:pt x="2599" y="2859"/>
                        <a:pt x="1379" y="3513"/>
                        <a:pt x="139" y="4119"/>
                      </a:cubicBezTo>
                      <a:cubicBezTo>
                        <a:pt x="1" y="4190"/>
                        <a:pt x="84" y="4373"/>
                        <a:pt x="212" y="4373"/>
                      </a:cubicBezTo>
                      <a:cubicBezTo>
                        <a:pt x="231" y="4373"/>
                        <a:pt x="252" y="4368"/>
                        <a:pt x="273" y="4359"/>
                      </a:cubicBezTo>
                      <a:cubicBezTo>
                        <a:pt x="1532" y="3763"/>
                        <a:pt x="2767" y="3119"/>
                        <a:pt x="3968" y="2413"/>
                      </a:cubicBezTo>
                      <a:cubicBezTo>
                        <a:pt x="4564" y="2062"/>
                        <a:pt x="5156" y="1711"/>
                        <a:pt x="5733" y="1326"/>
                      </a:cubicBezTo>
                      <a:cubicBezTo>
                        <a:pt x="6021" y="1134"/>
                        <a:pt x="6304" y="942"/>
                        <a:pt x="6592" y="745"/>
                      </a:cubicBezTo>
                      <a:cubicBezTo>
                        <a:pt x="6862" y="553"/>
                        <a:pt x="7188" y="375"/>
                        <a:pt x="7419" y="140"/>
                      </a:cubicBezTo>
                      <a:cubicBezTo>
                        <a:pt x="7475" y="78"/>
                        <a:pt x="7427" y="1"/>
                        <a:pt x="7361"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245;p72"/>
                <p:cNvSpPr/>
                <p:nvPr/>
              </p:nvSpPr>
              <p:spPr>
                <a:xfrm>
                  <a:off x="4741797" y="736167"/>
                  <a:ext cx="81740" cy="53559"/>
                </a:xfrm>
                <a:custGeom>
                  <a:avLst/>
                  <a:gdLst/>
                  <a:ahLst/>
                  <a:cxnLst/>
                  <a:rect l="l" t="t" r="r" b="b"/>
                  <a:pathLst>
                    <a:path w="3414" h="2237" extrusionOk="0">
                      <a:moveTo>
                        <a:pt x="3296" y="0"/>
                      </a:moveTo>
                      <a:cubicBezTo>
                        <a:pt x="3281" y="0"/>
                        <a:pt x="3264" y="5"/>
                        <a:pt x="3246" y="15"/>
                      </a:cubicBezTo>
                      <a:cubicBezTo>
                        <a:pt x="2184" y="607"/>
                        <a:pt x="1166" y="1284"/>
                        <a:pt x="141" y="1947"/>
                      </a:cubicBezTo>
                      <a:cubicBezTo>
                        <a:pt x="1" y="2036"/>
                        <a:pt x="83" y="2237"/>
                        <a:pt x="213" y="2237"/>
                      </a:cubicBezTo>
                      <a:cubicBezTo>
                        <a:pt x="238" y="2237"/>
                        <a:pt x="264" y="2229"/>
                        <a:pt x="291" y="2212"/>
                      </a:cubicBezTo>
                      <a:cubicBezTo>
                        <a:pt x="1314" y="1549"/>
                        <a:pt x="2352" y="895"/>
                        <a:pt x="3337" y="170"/>
                      </a:cubicBezTo>
                      <a:cubicBezTo>
                        <a:pt x="3413" y="113"/>
                        <a:pt x="3373" y="0"/>
                        <a:pt x="3296"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246;p72"/>
                <p:cNvSpPr/>
                <p:nvPr/>
              </p:nvSpPr>
              <p:spPr>
                <a:xfrm>
                  <a:off x="4625259" y="575748"/>
                  <a:ext cx="179377" cy="88899"/>
                </a:xfrm>
                <a:custGeom>
                  <a:avLst/>
                  <a:gdLst/>
                  <a:ahLst/>
                  <a:cxnLst/>
                  <a:rect l="l" t="t" r="r" b="b"/>
                  <a:pathLst>
                    <a:path w="7492" h="3713" extrusionOk="0">
                      <a:moveTo>
                        <a:pt x="7374" y="0"/>
                      </a:moveTo>
                      <a:cubicBezTo>
                        <a:pt x="7366" y="0"/>
                        <a:pt x="7359" y="1"/>
                        <a:pt x="7351" y="4"/>
                      </a:cubicBezTo>
                      <a:cubicBezTo>
                        <a:pt x="6716" y="200"/>
                        <a:pt x="6105" y="479"/>
                        <a:pt x="5500" y="748"/>
                      </a:cubicBezTo>
                      <a:cubicBezTo>
                        <a:pt x="4889" y="1018"/>
                        <a:pt x="4284" y="1296"/>
                        <a:pt x="3683" y="1584"/>
                      </a:cubicBezTo>
                      <a:cubicBezTo>
                        <a:pt x="2472" y="2171"/>
                        <a:pt x="1285" y="2801"/>
                        <a:pt x="123" y="3473"/>
                      </a:cubicBezTo>
                      <a:cubicBezTo>
                        <a:pt x="0" y="3543"/>
                        <a:pt x="72" y="3712"/>
                        <a:pt x="184" y="3712"/>
                      </a:cubicBezTo>
                      <a:cubicBezTo>
                        <a:pt x="204" y="3712"/>
                        <a:pt x="225" y="3707"/>
                        <a:pt x="247" y="3695"/>
                      </a:cubicBezTo>
                      <a:cubicBezTo>
                        <a:pt x="1400" y="3031"/>
                        <a:pt x="2578" y="2402"/>
                        <a:pt x="3775" y="1820"/>
                      </a:cubicBezTo>
                      <a:cubicBezTo>
                        <a:pt x="4366" y="1532"/>
                        <a:pt x="4957" y="1257"/>
                        <a:pt x="5557" y="989"/>
                      </a:cubicBezTo>
                      <a:cubicBezTo>
                        <a:pt x="6173" y="714"/>
                        <a:pt x="6807" y="465"/>
                        <a:pt x="7413" y="166"/>
                      </a:cubicBezTo>
                      <a:cubicBezTo>
                        <a:pt x="7492" y="127"/>
                        <a:pt x="7451" y="0"/>
                        <a:pt x="737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247;p72"/>
                <p:cNvSpPr/>
                <p:nvPr/>
              </p:nvSpPr>
              <p:spPr>
                <a:xfrm>
                  <a:off x="4647739" y="557123"/>
                  <a:ext cx="144086" cy="66919"/>
                </a:xfrm>
                <a:custGeom>
                  <a:avLst/>
                  <a:gdLst/>
                  <a:ahLst/>
                  <a:cxnLst/>
                  <a:rect l="l" t="t" r="r" b="b"/>
                  <a:pathLst>
                    <a:path w="6018" h="2795" extrusionOk="0">
                      <a:moveTo>
                        <a:pt x="5894" y="0"/>
                      </a:moveTo>
                      <a:cubicBezTo>
                        <a:pt x="5886" y="0"/>
                        <a:pt x="5877" y="1"/>
                        <a:pt x="5868" y="3"/>
                      </a:cubicBezTo>
                      <a:cubicBezTo>
                        <a:pt x="5349" y="128"/>
                        <a:pt x="4835" y="267"/>
                        <a:pt x="4336" y="450"/>
                      </a:cubicBezTo>
                      <a:cubicBezTo>
                        <a:pt x="3855" y="632"/>
                        <a:pt x="3384" y="824"/>
                        <a:pt x="2912" y="1036"/>
                      </a:cubicBezTo>
                      <a:cubicBezTo>
                        <a:pt x="1952" y="1468"/>
                        <a:pt x="1024" y="1969"/>
                        <a:pt x="130" y="2526"/>
                      </a:cubicBezTo>
                      <a:cubicBezTo>
                        <a:pt x="1" y="2606"/>
                        <a:pt x="75" y="2795"/>
                        <a:pt x="196" y="2795"/>
                      </a:cubicBezTo>
                      <a:cubicBezTo>
                        <a:pt x="219" y="2795"/>
                        <a:pt x="244" y="2788"/>
                        <a:pt x="270" y="2771"/>
                      </a:cubicBezTo>
                      <a:cubicBezTo>
                        <a:pt x="2038" y="1676"/>
                        <a:pt x="3950" y="868"/>
                        <a:pt x="5911" y="190"/>
                      </a:cubicBezTo>
                      <a:cubicBezTo>
                        <a:pt x="6018" y="155"/>
                        <a:pt x="5993" y="0"/>
                        <a:pt x="5894"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248;p72"/>
                <p:cNvSpPr/>
                <p:nvPr/>
              </p:nvSpPr>
              <p:spPr>
                <a:xfrm>
                  <a:off x="4530387" y="735712"/>
                  <a:ext cx="50998" cy="68619"/>
                </a:xfrm>
                <a:custGeom>
                  <a:avLst/>
                  <a:gdLst/>
                  <a:ahLst/>
                  <a:cxnLst/>
                  <a:rect l="l" t="t" r="r" b="b"/>
                  <a:pathLst>
                    <a:path w="2130" h="2866" extrusionOk="0">
                      <a:moveTo>
                        <a:pt x="1327" y="1"/>
                      </a:moveTo>
                      <a:cubicBezTo>
                        <a:pt x="976" y="1"/>
                        <a:pt x="606" y="285"/>
                        <a:pt x="674" y="635"/>
                      </a:cubicBezTo>
                      <a:lnTo>
                        <a:pt x="837" y="357"/>
                      </a:lnTo>
                      <a:lnTo>
                        <a:pt x="837" y="357"/>
                      </a:lnTo>
                      <a:cubicBezTo>
                        <a:pt x="592" y="910"/>
                        <a:pt x="361" y="1471"/>
                        <a:pt x="145" y="2039"/>
                      </a:cubicBezTo>
                      <a:cubicBezTo>
                        <a:pt x="68" y="2245"/>
                        <a:pt x="0" y="2485"/>
                        <a:pt x="111" y="2673"/>
                      </a:cubicBezTo>
                      <a:cubicBezTo>
                        <a:pt x="193" y="2802"/>
                        <a:pt x="346" y="2866"/>
                        <a:pt x="506" y="2866"/>
                      </a:cubicBezTo>
                      <a:cubicBezTo>
                        <a:pt x="577" y="2866"/>
                        <a:pt x="654" y="2851"/>
                        <a:pt x="721" y="2827"/>
                      </a:cubicBezTo>
                      <a:cubicBezTo>
                        <a:pt x="933" y="2745"/>
                        <a:pt x="1096" y="2572"/>
                        <a:pt x="1245" y="2404"/>
                      </a:cubicBezTo>
                      <a:cubicBezTo>
                        <a:pt x="1553" y="2068"/>
                        <a:pt x="1870" y="1712"/>
                        <a:pt x="2000" y="1274"/>
                      </a:cubicBezTo>
                      <a:cubicBezTo>
                        <a:pt x="2129" y="837"/>
                        <a:pt x="2010" y="289"/>
                        <a:pt x="1610" y="69"/>
                      </a:cubicBezTo>
                      <a:cubicBezTo>
                        <a:pt x="1524" y="20"/>
                        <a:pt x="1428" y="1"/>
                        <a:pt x="132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249;p72"/>
                <p:cNvSpPr/>
                <p:nvPr/>
              </p:nvSpPr>
              <p:spPr>
                <a:xfrm>
                  <a:off x="4380837" y="793693"/>
                  <a:ext cx="65028" cy="69649"/>
                </a:xfrm>
                <a:custGeom>
                  <a:avLst/>
                  <a:gdLst/>
                  <a:ahLst/>
                  <a:cxnLst/>
                  <a:rect l="l" t="t" r="r" b="b"/>
                  <a:pathLst>
                    <a:path w="2716" h="2909" extrusionOk="0">
                      <a:moveTo>
                        <a:pt x="817" y="1"/>
                      </a:moveTo>
                      <a:cubicBezTo>
                        <a:pt x="509" y="1"/>
                        <a:pt x="183" y="280"/>
                        <a:pt x="318" y="559"/>
                      </a:cubicBezTo>
                      <a:lnTo>
                        <a:pt x="96" y="1054"/>
                      </a:lnTo>
                      <a:cubicBezTo>
                        <a:pt x="1" y="1995"/>
                        <a:pt x="866" y="2909"/>
                        <a:pt x="1802" y="2909"/>
                      </a:cubicBezTo>
                      <a:cubicBezTo>
                        <a:pt x="1855" y="2909"/>
                        <a:pt x="1904" y="2909"/>
                        <a:pt x="1956" y="2904"/>
                      </a:cubicBezTo>
                      <a:cubicBezTo>
                        <a:pt x="2177" y="2880"/>
                        <a:pt x="2408" y="2802"/>
                        <a:pt x="2552" y="2629"/>
                      </a:cubicBezTo>
                      <a:cubicBezTo>
                        <a:pt x="2692" y="2456"/>
                        <a:pt x="2716" y="2174"/>
                        <a:pt x="2552" y="2019"/>
                      </a:cubicBezTo>
                      <a:cubicBezTo>
                        <a:pt x="2456" y="1933"/>
                        <a:pt x="2321" y="1904"/>
                        <a:pt x="2206" y="1842"/>
                      </a:cubicBezTo>
                      <a:cubicBezTo>
                        <a:pt x="1875" y="1673"/>
                        <a:pt x="1731" y="1285"/>
                        <a:pt x="1615" y="928"/>
                      </a:cubicBezTo>
                      <a:cubicBezTo>
                        <a:pt x="1494" y="578"/>
                        <a:pt x="1341" y="189"/>
                        <a:pt x="1000" y="40"/>
                      </a:cubicBezTo>
                      <a:cubicBezTo>
                        <a:pt x="942" y="11"/>
                        <a:pt x="880" y="1"/>
                        <a:pt x="817" y="1"/>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250;p72"/>
                <p:cNvSpPr/>
                <p:nvPr/>
              </p:nvSpPr>
              <p:spPr>
                <a:xfrm>
                  <a:off x="4506687" y="822588"/>
                  <a:ext cx="61580" cy="45251"/>
                </a:xfrm>
                <a:custGeom>
                  <a:avLst/>
                  <a:gdLst/>
                  <a:ahLst/>
                  <a:cxnLst/>
                  <a:rect l="l" t="t" r="r" b="b"/>
                  <a:pathLst>
                    <a:path w="2572" h="1890" extrusionOk="0">
                      <a:moveTo>
                        <a:pt x="1755" y="0"/>
                      </a:moveTo>
                      <a:cubicBezTo>
                        <a:pt x="1587" y="0"/>
                        <a:pt x="1423" y="58"/>
                        <a:pt x="1303" y="188"/>
                      </a:cubicBezTo>
                      <a:lnTo>
                        <a:pt x="1351" y="222"/>
                      </a:lnTo>
                      <a:cubicBezTo>
                        <a:pt x="995" y="717"/>
                        <a:pt x="1" y="1226"/>
                        <a:pt x="269" y="1890"/>
                      </a:cubicBezTo>
                      <a:cubicBezTo>
                        <a:pt x="1096" y="1582"/>
                        <a:pt x="1880" y="1149"/>
                        <a:pt x="2572" y="601"/>
                      </a:cubicBezTo>
                      <a:cubicBezTo>
                        <a:pt x="2567" y="582"/>
                        <a:pt x="2562" y="568"/>
                        <a:pt x="2558" y="553"/>
                      </a:cubicBezTo>
                      <a:cubicBezTo>
                        <a:pt x="2452" y="222"/>
                        <a:pt x="2091" y="0"/>
                        <a:pt x="1755"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251;p72"/>
                <p:cNvSpPr/>
                <p:nvPr/>
              </p:nvSpPr>
              <p:spPr>
                <a:xfrm>
                  <a:off x="4513127" y="836976"/>
                  <a:ext cx="59401" cy="42713"/>
                </a:xfrm>
                <a:custGeom>
                  <a:avLst/>
                  <a:gdLst/>
                  <a:ahLst/>
                  <a:cxnLst/>
                  <a:rect l="l" t="t" r="r" b="b"/>
                  <a:pathLst>
                    <a:path w="2481" h="1784" extrusionOk="0">
                      <a:moveTo>
                        <a:pt x="2303" y="0"/>
                      </a:moveTo>
                      <a:lnTo>
                        <a:pt x="2303" y="0"/>
                      </a:lnTo>
                      <a:cubicBezTo>
                        <a:pt x="1611" y="548"/>
                        <a:pt x="827" y="981"/>
                        <a:pt x="0" y="1289"/>
                      </a:cubicBezTo>
                      <a:cubicBezTo>
                        <a:pt x="25" y="1346"/>
                        <a:pt x="58" y="1409"/>
                        <a:pt x="102" y="1466"/>
                      </a:cubicBezTo>
                      <a:cubicBezTo>
                        <a:pt x="265" y="1692"/>
                        <a:pt x="481" y="1783"/>
                        <a:pt x="717" y="1783"/>
                      </a:cubicBezTo>
                      <a:cubicBezTo>
                        <a:pt x="1504" y="1783"/>
                        <a:pt x="2480" y="726"/>
                        <a:pt x="2303" y="0"/>
                      </a:cubicBezTo>
                      <a:close/>
                    </a:path>
                  </a:pathLst>
                </a:custGeom>
                <a:noFill/>
                <a:ln w="7620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 name="Google Shape;4252;p72"/>
              <p:cNvGrpSpPr/>
              <p:nvPr/>
            </p:nvGrpSpPr>
            <p:grpSpPr>
              <a:xfrm flipH="1">
                <a:off x="6683958" y="1740240"/>
                <a:ext cx="1288155" cy="791929"/>
                <a:chOff x="4318474" y="484276"/>
                <a:chExt cx="746886" cy="459169"/>
              </a:xfrm>
            </p:grpSpPr>
            <p:sp>
              <p:nvSpPr>
                <p:cNvPr id="22" name="Google Shape;4253;p72"/>
                <p:cNvSpPr/>
                <p:nvPr/>
              </p:nvSpPr>
              <p:spPr>
                <a:xfrm>
                  <a:off x="4318474" y="484276"/>
                  <a:ext cx="746886" cy="459169"/>
                </a:xfrm>
                <a:custGeom>
                  <a:avLst/>
                  <a:gdLst/>
                  <a:ahLst/>
                  <a:cxnLst/>
                  <a:rect l="l" t="t" r="r" b="b"/>
                  <a:pathLst>
                    <a:path w="31195" h="19178" extrusionOk="0">
                      <a:moveTo>
                        <a:pt x="24164" y="0"/>
                      </a:moveTo>
                      <a:cubicBezTo>
                        <a:pt x="24075" y="0"/>
                        <a:pt x="23983" y="25"/>
                        <a:pt x="23894" y="81"/>
                      </a:cubicBezTo>
                      <a:cubicBezTo>
                        <a:pt x="22231" y="1114"/>
                        <a:pt x="20348" y="1618"/>
                        <a:pt x="18483" y="2162"/>
                      </a:cubicBezTo>
                      <a:cubicBezTo>
                        <a:pt x="16518" y="2734"/>
                        <a:pt x="14552" y="3310"/>
                        <a:pt x="12587" y="3882"/>
                      </a:cubicBezTo>
                      <a:cubicBezTo>
                        <a:pt x="10674" y="4440"/>
                        <a:pt x="8728" y="4939"/>
                        <a:pt x="6844" y="5584"/>
                      </a:cubicBezTo>
                      <a:cubicBezTo>
                        <a:pt x="3513" y="6722"/>
                        <a:pt x="0" y="9250"/>
                        <a:pt x="457" y="13219"/>
                      </a:cubicBezTo>
                      <a:cubicBezTo>
                        <a:pt x="779" y="16007"/>
                        <a:pt x="3086" y="18386"/>
                        <a:pt x="5820" y="19005"/>
                      </a:cubicBezTo>
                      <a:cubicBezTo>
                        <a:pt x="6339" y="19124"/>
                        <a:pt x="6837" y="19177"/>
                        <a:pt x="7317" y="19177"/>
                      </a:cubicBezTo>
                      <a:cubicBezTo>
                        <a:pt x="9813" y="19177"/>
                        <a:pt x="11852" y="17743"/>
                        <a:pt x="14105" y="16627"/>
                      </a:cubicBezTo>
                      <a:cubicBezTo>
                        <a:pt x="17513" y="14935"/>
                        <a:pt x="20823" y="13037"/>
                        <a:pt x="24216" y="11297"/>
                      </a:cubicBezTo>
                      <a:cubicBezTo>
                        <a:pt x="24735" y="11028"/>
                        <a:pt x="24476" y="10293"/>
                        <a:pt x="23952" y="10244"/>
                      </a:cubicBezTo>
                      <a:cubicBezTo>
                        <a:pt x="23735" y="10226"/>
                        <a:pt x="23515" y="10206"/>
                        <a:pt x="23298" y="10187"/>
                      </a:cubicBezTo>
                      <a:cubicBezTo>
                        <a:pt x="26273" y="8086"/>
                        <a:pt x="28854" y="5478"/>
                        <a:pt x="30925" y="2474"/>
                      </a:cubicBezTo>
                      <a:cubicBezTo>
                        <a:pt x="31195" y="2077"/>
                        <a:pt x="30823" y="1631"/>
                        <a:pt x="30423" y="1631"/>
                      </a:cubicBezTo>
                      <a:cubicBezTo>
                        <a:pt x="30338" y="1631"/>
                        <a:pt x="30252" y="1651"/>
                        <a:pt x="30171" y="1696"/>
                      </a:cubicBezTo>
                      <a:cubicBezTo>
                        <a:pt x="28210" y="2748"/>
                        <a:pt x="26052" y="3286"/>
                        <a:pt x="23851" y="3291"/>
                      </a:cubicBezTo>
                      <a:cubicBezTo>
                        <a:pt x="24433" y="2527"/>
                        <a:pt x="24755" y="1585"/>
                        <a:pt x="24731" y="580"/>
                      </a:cubicBezTo>
                      <a:cubicBezTo>
                        <a:pt x="24724" y="271"/>
                        <a:pt x="24458" y="0"/>
                        <a:pt x="241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254;p72"/>
                <p:cNvSpPr/>
                <p:nvPr/>
              </p:nvSpPr>
              <p:spPr>
                <a:xfrm>
                  <a:off x="4327332" y="598946"/>
                  <a:ext cx="535737" cy="308260"/>
                </a:xfrm>
                <a:custGeom>
                  <a:avLst/>
                  <a:gdLst/>
                  <a:ahLst/>
                  <a:cxnLst/>
                  <a:rect l="l" t="t" r="r" b="b"/>
                  <a:pathLst>
                    <a:path w="22376" h="12875" extrusionOk="0">
                      <a:moveTo>
                        <a:pt x="17921" y="0"/>
                      </a:moveTo>
                      <a:cubicBezTo>
                        <a:pt x="13918" y="125"/>
                        <a:pt x="9934" y="980"/>
                        <a:pt x="6233" y="2528"/>
                      </a:cubicBezTo>
                      <a:cubicBezTo>
                        <a:pt x="4860" y="3100"/>
                        <a:pt x="3465" y="3811"/>
                        <a:pt x="2582" y="5013"/>
                      </a:cubicBezTo>
                      <a:cubicBezTo>
                        <a:pt x="1" y="8526"/>
                        <a:pt x="3955" y="12678"/>
                        <a:pt x="7517" y="12865"/>
                      </a:cubicBezTo>
                      <a:cubicBezTo>
                        <a:pt x="7641" y="12871"/>
                        <a:pt x="7765" y="12875"/>
                        <a:pt x="7889" y="12875"/>
                      </a:cubicBezTo>
                      <a:cubicBezTo>
                        <a:pt x="9826" y="12875"/>
                        <a:pt x="11718" y="12076"/>
                        <a:pt x="13308" y="10948"/>
                      </a:cubicBezTo>
                      <a:cubicBezTo>
                        <a:pt x="14999" y="9751"/>
                        <a:pt x="16398" y="8189"/>
                        <a:pt x="17782" y="6647"/>
                      </a:cubicBezTo>
                      <a:cubicBezTo>
                        <a:pt x="17205" y="6541"/>
                        <a:pt x="16629" y="6439"/>
                        <a:pt x="16052" y="6334"/>
                      </a:cubicBezTo>
                      <a:cubicBezTo>
                        <a:pt x="18161" y="4445"/>
                        <a:pt x="20266" y="2562"/>
                        <a:pt x="22376" y="673"/>
                      </a:cubicBezTo>
                      <a:lnTo>
                        <a:pt x="22376" y="673"/>
                      </a:lnTo>
                      <a:cubicBezTo>
                        <a:pt x="20324" y="1019"/>
                        <a:pt x="18277" y="1365"/>
                        <a:pt x="16225" y="1711"/>
                      </a:cubicBezTo>
                      <a:cubicBezTo>
                        <a:pt x="16791" y="1140"/>
                        <a:pt x="17359" y="572"/>
                        <a:pt x="179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255;p72"/>
                <p:cNvSpPr/>
                <p:nvPr/>
              </p:nvSpPr>
              <p:spPr>
                <a:xfrm>
                  <a:off x="4344592" y="651637"/>
                  <a:ext cx="291021" cy="263727"/>
                </a:xfrm>
                <a:custGeom>
                  <a:avLst/>
                  <a:gdLst/>
                  <a:ahLst/>
                  <a:cxnLst/>
                  <a:rect l="l" t="t" r="r" b="b"/>
                  <a:pathLst>
                    <a:path w="12155" h="11015" extrusionOk="0">
                      <a:moveTo>
                        <a:pt x="6081" y="1"/>
                      </a:moveTo>
                      <a:cubicBezTo>
                        <a:pt x="5643" y="1"/>
                        <a:pt x="5198" y="54"/>
                        <a:pt x="4753" y="164"/>
                      </a:cubicBezTo>
                      <a:cubicBezTo>
                        <a:pt x="1803" y="899"/>
                        <a:pt x="0" y="3883"/>
                        <a:pt x="736" y="6833"/>
                      </a:cubicBezTo>
                      <a:cubicBezTo>
                        <a:pt x="1356" y="9340"/>
                        <a:pt x="3602" y="11014"/>
                        <a:pt x="6074" y="11014"/>
                      </a:cubicBezTo>
                      <a:cubicBezTo>
                        <a:pt x="6512" y="11014"/>
                        <a:pt x="6957" y="10962"/>
                        <a:pt x="7402" y="10852"/>
                      </a:cubicBezTo>
                      <a:cubicBezTo>
                        <a:pt x="10352" y="10120"/>
                        <a:pt x="12155" y="7132"/>
                        <a:pt x="11419" y="4181"/>
                      </a:cubicBezTo>
                      <a:cubicBezTo>
                        <a:pt x="10799" y="1675"/>
                        <a:pt x="8552" y="1"/>
                        <a:pt x="60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256;p72"/>
                <p:cNvSpPr/>
                <p:nvPr/>
              </p:nvSpPr>
              <p:spPr>
                <a:xfrm>
                  <a:off x="4398552" y="879540"/>
                  <a:ext cx="147534" cy="37422"/>
                </a:xfrm>
                <a:custGeom>
                  <a:avLst/>
                  <a:gdLst/>
                  <a:ahLst/>
                  <a:cxnLst/>
                  <a:rect l="l" t="t" r="r" b="b"/>
                  <a:pathLst>
                    <a:path w="6162" h="1563" extrusionOk="0">
                      <a:moveTo>
                        <a:pt x="0" y="1"/>
                      </a:moveTo>
                      <a:lnTo>
                        <a:pt x="0" y="1"/>
                      </a:lnTo>
                      <a:cubicBezTo>
                        <a:pt x="1014" y="986"/>
                        <a:pt x="2384" y="1562"/>
                        <a:pt x="3835" y="1562"/>
                      </a:cubicBezTo>
                      <a:cubicBezTo>
                        <a:pt x="4272" y="1562"/>
                        <a:pt x="4720" y="1509"/>
                        <a:pt x="5166" y="1399"/>
                      </a:cubicBezTo>
                      <a:cubicBezTo>
                        <a:pt x="5512" y="1312"/>
                        <a:pt x="5844" y="1192"/>
                        <a:pt x="6161" y="1048"/>
                      </a:cubicBezTo>
                      <a:lnTo>
                        <a:pt x="6161" y="1048"/>
                      </a:lnTo>
                      <a:cubicBezTo>
                        <a:pt x="6075" y="1062"/>
                        <a:pt x="5988" y="1077"/>
                        <a:pt x="5902" y="1086"/>
                      </a:cubicBezTo>
                      <a:cubicBezTo>
                        <a:pt x="5662" y="1188"/>
                        <a:pt x="5407" y="1269"/>
                        <a:pt x="5148" y="1332"/>
                      </a:cubicBezTo>
                      <a:cubicBezTo>
                        <a:pt x="4705" y="1442"/>
                        <a:pt x="4258" y="1494"/>
                        <a:pt x="3821" y="1494"/>
                      </a:cubicBezTo>
                      <a:cubicBezTo>
                        <a:pt x="2404" y="1494"/>
                        <a:pt x="1067" y="947"/>
                        <a:pt x="62" y="10"/>
                      </a:cubicBezTo>
                      <a:cubicBezTo>
                        <a:pt x="44" y="5"/>
                        <a:pt x="20" y="5"/>
                        <a:pt x="0" y="1"/>
                      </a:cubicBezTo>
                      <a:close/>
                    </a:path>
                  </a:pathLst>
                </a:custGeom>
                <a:solidFill>
                  <a:srgbClr val="5123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257;p72"/>
                <p:cNvSpPr/>
                <p:nvPr/>
              </p:nvSpPr>
              <p:spPr>
                <a:xfrm>
                  <a:off x="4539819" y="768174"/>
                  <a:ext cx="88875" cy="137406"/>
                </a:xfrm>
                <a:custGeom>
                  <a:avLst/>
                  <a:gdLst/>
                  <a:ahLst/>
                  <a:cxnLst/>
                  <a:rect l="l" t="t" r="r" b="b"/>
                  <a:pathLst>
                    <a:path w="3712" h="5739" extrusionOk="0">
                      <a:moveTo>
                        <a:pt x="3399" y="0"/>
                      </a:moveTo>
                      <a:cubicBezTo>
                        <a:pt x="3394" y="5"/>
                        <a:pt x="3394" y="10"/>
                        <a:pt x="3394" y="15"/>
                      </a:cubicBezTo>
                      <a:cubicBezTo>
                        <a:pt x="3677" y="2466"/>
                        <a:pt x="2279" y="4811"/>
                        <a:pt x="1" y="5738"/>
                      </a:cubicBezTo>
                      <a:cubicBezTo>
                        <a:pt x="87" y="5729"/>
                        <a:pt x="174" y="5714"/>
                        <a:pt x="260" y="5700"/>
                      </a:cubicBezTo>
                      <a:cubicBezTo>
                        <a:pt x="2418" y="4700"/>
                        <a:pt x="3711" y="2393"/>
                        <a:pt x="3399" y="0"/>
                      </a:cubicBezTo>
                      <a:close/>
                    </a:path>
                  </a:pathLst>
                </a:custGeom>
                <a:solidFill>
                  <a:srgbClr val="ED5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258;p72"/>
                <p:cNvSpPr/>
                <p:nvPr/>
              </p:nvSpPr>
              <p:spPr>
                <a:xfrm>
                  <a:off x="4400036" y="768533"/>
                  <a:ext cx="227837" cy="146815"/>
                </a:xfrm>
                <a:custGeom>
                  <a:avLst/>
                  <a:gdLst/>
                  <a:ahLst/>
                  <a:cxnLst/>
                  <a:rect l="l" t="t" r="r" b="b"/>
                  <a:pathLst>
                    <a:path w="9516" h="6132" extrusionOk="0">
                      <a:moveTo>
                        <a:pt x="9233" y="0"/>
                      </a:moveTo>
                      <a:lnTo>
                        <a:pt x="9233" y="0"/>
                      </a:lnTo>
                      <a:cubicBezTo>
                        <a:pt x="8848" y="870"/>
                        <a:pt x="8300" y="1672"/>
                        <a:pt x="7623" y="2336"/>
                      </a:cubicBezTo>
                      <a:cubicBezTo>
                        <a:pt x="7430" y="2522"/>
                        <a:pt x="7233" y="2695"/>
                        <a:pt x="7027" y="2859"/>
                      </a:cubicBezTo>
                      <a:cubicBezTo>
                        <a:pt x="7204" y="3585"/>
                        <a:pt x="6228" y="4642"/>
                        <a:pt x="5441" y="4642"/>
                      </a:cubicBezTo>
                      <a:cubicBezTo>
                        <a:pt x="5205" y="4642"/>
                        <a:pt x="4989" y="4551"/>
                        <a:pt x="4826" y="4325"/>
                      </a:cubicBezTo>
                      <a:cubicBezTo>
                        <a:pt x="4782" y="4268"/>
                        <a:pt x="4749" y="4205"/>
                        <a:pt x="4724" y="4148"/>
                      </a:cubicBezTo>
                      <a:cubicBezTo>
                        <a:pt x="3658" y="4541"/>
                        <a:pt x="2515" y="4743"/>
                        <a:pt x="1366" y="4743"/>
                      </a:cubicBezTo>
                      <a:cubicBezTo>
                        <a:pt x="909" y="4743"/>
                        <a:pt x="452" y="4709"/>
                        <a:pt x="0" y="4647"/>
                      </a:cubicBezTo>
                      <a:lnTo>
                        <a:pt x="0" y="4647"/>
                      </a:lnTo>
                      <a:cubicBezTo>
                        <a:pt x="1005" y="5584"/>
                        <a:pt x="2342" y="6131"/>
                        <a:pt x="3759" y="6131"/>
                      </a:cubicBezTo>
                      <a:cubicBezTo>
                        <a:pt x="4196" y="6131"/>
                        <a:pt x="4643" y="6079"/>
                        <a:pt x="5086" y="5969"/>
                      </a:cubicBezTo>
                      <a:cubicBezTo>
                        <a:pt x="5345" y="5906"/>
                        <a:pt x="5600" y="5825"/>
                        <a:pt x="5840" y="5723"/>
                      </a:cubicBezTo>
                      <a:cubicBezTo>
                        <a:pt x="8118" y="4796"/>
                        <a:pt x="9516" y="2451"/>
                        <a:pt x="9233" y="0"/>
                      </a:cubicBezTo>
                      <a:close/>
                    </a:path>
                  </a:pathLst>
                </a:custGeom>
                <a:solidFill>
                  <a:srgbClr val="FD7B0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259;p72"/>
                <p:cNvSpPr/>
                <p:nvPr/>
              </p:nvSpPr>
              <p:spPr>
                <a:xfrm>
                  <a:off x="4668135" y="699037"/>
                  <a:ext cx="178994" cy="104701"/>
                </a:xfrm>
                <a:custGeom>
                  <a:avLst/>
                  <a:gdLst/>
                  <a:ahLst/>
                  <a:cxnLst/>
                  <a:rect l="l" t="t" r="r" b="b"/>
                  <a:pathLst>
                    <a:path w="7476" h="4373" extrusionOk="0">
                      <a:moveTo>
                        <a:pt x="7361" y="1"/>
                      </a:moveTo>
                      <a:cubicBezTo>
                        <a:pt x="7349" y="1"/>
                        <a:pt x="7336" y="3"/>
                        <a:pt x="7323" y="9"/>
                      </a:cubicBezTo>
                      <a:cubicBezTo>
                        <a:pt x="7159" y="77"/>
                        <a:pt x="7015" y="193"/>
                        <a:pt x="6866" y="288"/>
                      </a:cubicBezTo>
                      <a:cubicBezTo>
                        <a:pt x="6718" y="384"/>
                        <a:pt x="6569" y="481"/>
                        <a:pt x="6419" y="577"/>
                      </a:cubicBezTo>
                      <a:cubicBezTo>
                        <a:pt x="6136" y="754"/>
                        <a:pt x="5853" y="927"/>
                        <a:pt x="5569" y="1100"/>
                      </a:cubicBezTo>
                      <a:cubicBezTo>
                        <a:pt x="4977" y="1461"/>
                        <a:pt x="4391" y="1826"/>
                        <a:pt x="3790" y="2167"/>
                      </a:cubicBezTo>
                      <a:cubicBezTo>
                        <a:pt x="2599" y="2859"/>
                        <a:pt x="1379" y="3513"/>
                        <a:pt x="139" y="4119"/>
                      </a:cubicBezTo>
                      <a:cubicBezTo>
                        <a:pt x="1" y="4190"/>
                        <a:pt x="84" y="4373"/>
                        <a:pt x="212" y="4373"/>
                      </a:cubicBezTo>
                      <a:cubicBezTo>
                        <a:pt x="231" y="4373"/>
                        <a:pt x="252" y="4368"/>
                        <a:pt x="273" y="4359"/>
                      </a:cubicBezTo>
                      <a:cubicBezTo>
                        <a:pt x="1532" y="3763"/>
                        <a:pt x="2767" y="3119"/>
                        <a:pt x="3968" y="2413"/>
                      </a:cubicBezTo>
                      <a:cubicBezTo>
                        <a:pt x="4564" y="2062"/>
                        <a:pt x="5156" y="1711"/>
                        <a:pt x="5733" y="1326"/>
                      </a:cubicBezTo>
                      <a:cubicBezTo>
                        <a:pt x="6021" y="1134"/>
                        <a:pt x="6304" y="942"/>
                        <a:pt x="6592" y="745"/>
                      </a:cubicBezTo>
                      <a:cubicBezTo>
                        <a:pt x="6862" y="553"/>
                        <a:pt x="7188" y="375"/>
                        <a:pt x="7419" y="140"/>
                      </a:cubicBezTo>
                      <a:cubicBezTo>
                        <a:pt x="7475" y="78"/>
                        <a:pt x="7427" y="1"/>
                        <a:pt x="73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260;p72"/>
                <p:cNvSpPr/>
                <p:nvPr/>
              </p:nvSpPr>
              <p:spPr>
                <a:xfrm>
                  <a:off x="4741797" y="736167"/>
                  <a:ext cx="81740" cy="53559"/>
                </a:xfrm>
                <a:custGeom>
                  <a:avLst/>
                  <a:gdLst/>
                  <a:ahLst/>
                  <a:cxnLst/>
                  <a:rect l="l" t="t" r="r" b="b"/>
                  <a:pathLst>
                    <a:path w="3414" h="2237" extrusionOk="0">
                      <a:moveTo>
                        <a:pt x="3296" y="0"/>
                      </a:moveTo>
                      <a:cubicBezTo>
                        <a:pt x="3281" y="0"/>
                        <a:pt x="3264" y="5"/>
                        <a:pt x="3246" y="15"/>
                      </a:cubicBezTo>
                      <a:cubicBezTo>
                        <a:pt x="2184" y="607"/>
                        <a:pt x="1166" y="1284"/>
                        <a:pt x="141" y="1947"/>
                      </a:cubicBezTo>
                      <a:cubicBezTo>
                        <a:pt x="1" y="2036"/>
                        <a:pt x="83" y="2237"/>
                        <a:pt x="213" y="2237"/>
                      </a:cubicBezTo>
                      <a:cubicBezTo>
                        <a:pt x="238" y="2237"/>
                        <a:pt x="264" y="2229"/>
                        <a:pt x="291" y="2212"/>
                      </a:cubicBezTo>
                      <a:cubicBezTo>
                        <a:pt x="1314" y="1549"/>
                        <a:pt x="2352" y="895"/>
                        <a:pt x="3337" y="170"/>
                      </a:cubicBezTo>
                      <a:cubicBezTo>
                        <a:pt x="3413" y="113"/>
                        <a:pt x="3373"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261;p72"/>
                <p:cNvSpPr/>
                <p:nvPr/>
              </p:nvSpPr>
              <p:spPr>
                <a:xfrm>
                  <a:off x="4625259" y="575748"/>
                  <a:ext cx="179377" cy="88899"/>
                </a:xfrm>
                <a:custGeom>
                  <a:avLst/>
                  <a:gdLst/>
                  <a:ahLst/>
                  <a:cxnLst/>
                  <a:rect l="l" t="t" r="r" b="b"/>
                  <a:pathLst>
                    <a:path w="7492" h="3713" extrusionOk="0">
                      <a:moveTo>
                        <a:pt x="7374" y="0"/>
                      </a:moveTo>
                      <a:cubicBezTo>
                        <a:pt x="7366" y="0"/>
                        <a:pt x="7359" y="1"/>
                        <a:pt x="7351" y="4"/>
                      </a:cubicBezTo>
                      <a:cubicBezTo>
                        <a:pt x="6716" y="200"/>
                        <a:pt x="6105" y="479"/>
                        <a:pt x="5500" y="748"/>
                      </a:cubicBezTo>
                      <a:cubicBezTo>
                        <a:pt x="4889" y="1018"/>
                        <a:pt x="4284" y="1296"/>
                        <a:pt x="3683" y="1584"/>
                      </a:cubicBezTo>
                      <a:cubicBezTo>
                        <a:pt x="2472" y="2171"/>
                        <a:pt x="1285" y="2801"/>
                        <a:pt x="123" y="3473"/>
                      </a:cubicBezTo>
                      <a:cubicBezTo>
                        <a:pt x="0" y="3543"/>
                        <a:pt x="72" y="3712"/>
                        <a:pt x="184" y="3712"/>
                      </a:cubicBezTo>
                      <a:cubicBezTo>
                        <a:pt x="204" y="3712"/>
                        <a:pt x="225" y="3707"/>
                        <a:pt x="247" y="3695"/>
                      </a:cubicBezTo>
                      <a:cubicBezTo>
                        <a:pt x="1400" y="3031"/>
                        <a:pt x="2578" y="2402"/>
                        <a:pt x="3775" y="1820"/>
                      </a:cubicBezTo>
                      <a:cubicBezTo>
                        <a:pt x="4366" y="1532"/>
                        <a:pt x="4957" y="1257"/>
                        <a:pt x="5557" y="989"/>
                      </a:cubicBezTo>
                      <a:cubicBezTo>
                        <a:pt x="6173" y="714"/>
                        <a:pt x="6807" y="465"/>
                        <a:pt x="7413" y="166"/>
                      </a:cubicBezTo>
                      <a:cubicBezTo>
                        <a:pt x="7492" y="127"/>
                        <a:pt x="7451" y="0"/>
                        <a:pt x="73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262;p72"/>
                <p:cNvSpPr/>
                <p:nvPr/>
              </p:nvSpPr>
              <p:spPr>
                <a:xfrm>
                  <a:off x="4647739" y="557123"/>
                  <a:ext cx="144086" cy="66919"/>
                </a:xfrm>
                <a:custGeom>
                  <a:avLst/>
                  <a:gdLst/>
                  <a:ahLst/>
                  <a:cxnLst/>
                  <a:rect l="l" t="t" r="r" b="b"/>
                  <a:pathLst>
                    <a:path w="6018" h="2795" extrusionOk="0">
                      <a:moveTo>
                        <a:pt x="5894" y="0"/>
                      </a:moveTo>
                      <a:cubicBezTo>
                        <a:pt x="5886" y="0"/>
                        <a:pt x="5877" y="1"/>
                        <a:pt x="5868" y="3"/>
                      </a:cubicBezTo>
                      <a:cubicBezTo>
                        <a:pt x="5349" y="128"/>
                        <a:pt x="4835" y="267"/>
                        <a:pt x="4336" y="450"/>
                      </a:cubicBezTo>
                      <a:cubicBezTo>
                        <a:pt x="3855" y="632"/>
                        <a:pt x="3384" y="824"/>
                        <a:pt x="2912" y="1036"/>
                      </a:cubicBezTo>
                      <a:cubicBezTo>
                        <a:pt x="1952" y="1468"/>
                        <a:pt x="1024" y="1969"/>
                        <a:pt x="130" y="2526"/>
                      </a:cubicBezTo>
                      <a:cubicBezTo>
                        <a:pt x="1" y="2606"/>
                        <a:pt x="75" y="2795"/>
                        <a:pt x="196" y="2795"/>
                      </a:cubicBezTo>
                      <a:cubicBezTo>
                        <a:pt x="219" y="2795"/>
                        <a:pt x="244" y="2788"/>
                        <a:pt x="270" y="2771"/>
                      </a:cubicBezTo>
                      <a:cubicBezTo>
                        <a:pt x="2038" y="1676"/>
                        <a:pt x="3950" y="868"/>
                        <a:pt x="5911" y="190"/>
                      </a:cubicBezTo>
                      <a:cubicBezTo>
                        <a:pt x="6018" y="155"/>
                        <a:pt x="5993" y="0"/>
                        <a:pt x="58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263;p72"/>
                <p:cNvSpPr/>
                <p:nvPr/>
              </p:nvSpPr>
              <p:spPr>
                <a:xfrm>
                  <a:off x="4530387" y="735712"/>
                  <a:ext cx="50998" cy="68619"/>
                </a:xfrm>
                <a:custGeom>
                  <a:avLst/>
                  <a:gdLst/>
                  <a:ahLst/>
                  <a:cxnLst/>
                  <a:rect l="l" t="t" r="r" b="b"/>
                  <a:pathLst>
                    <a:path w="2130" h="2866" extrusionOk="0">
                      <a:moveTo>
                        <a:pt x="1327" y="1"/>
                      </a:moveTo>
                      <a:cubicBezTo>
                        <a:pt x="976" y="1"/>
                        <a:pt x="606" y="285"/>
                        <a:pt x="674" y="635"/>
                      </a:cubicBezTo>
                      <a:lnTo>
                        <a:pt x="837" y="357"/>
                      </a:lnTo>
                      <a:lnTo>
                        <a:pt x="837" y="357"/>
                      </a:lnTo>
                      <a:cubicBezTo>
                        <a:pt x="592" y="910"/>
                        <a:pt x="361" y="1471"/>
                        <a:pt x="145" y="2039"/>
                      </a:cubicBezTo>
                      <a:cubicBezTo>
                        <a:pt x="68" y="2245"/>
                        <a:pt x="0" y="2485"/>
                        <a:pt x="111" y="2673"/>
                      </a:cubicBezTo>
                      <a:cubicBezTo>
                        <a:pt x="193" y="2802"/>
                        <a:pt x="346" y="2866"/>
                        <a:pt x="506" y="2866"/>
                      </a:cubicBezTo>
                      <a:cubicBezTo>
                        <a:pt x="577" y="2866"/>
                        <a:pt x="654" y="2851"/>
                        <a:pt x="721" y="2827"/>
                      </a:cubicBezTo>
                      <a:cubicBezTo>
                        <a:pt x="933" y="2745"/>
                        <a:pt x="1096" y="2572"/>
                        <a:pt x="1245" y="2404"/>
                      </a:cubicBezTo>
                      <a:cubicBezTo>
                        <a:pt x="1553" y="2068"/>
                        <a:pt x="1870" y="1712"/>
                        <a:pt x="2000" y="1274"/>
                      </a:cubicBezTo>
                      <a:cubicBezTo>
                        <a:pt x="2129" y="837"/>
                        <a:pt x="2010" y="289"/>
                        <a:pt x="1610" y="69"/>
                      </a:cubicBezTo>
                      <a:cubicBezTo>
                        <a:pt x="1524" y="20"/>
                        <a:pt x="1428" y="1"/>
                        <a:pt x="13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264;p72"/>
                <p:cNvSpPr/>
                <p:nvPr/>
              </p:nvSpPr>
              <p:spPr>
                <a:xfrm>
                  <a:off x="4380837" y="793693"/>
                  <a:ext cx="65028" cy="69649"/>
                </a:xfrm>
                <a:custGeom>
                  <a:avLst/>
                  <a:gdLst/>
                  <a:ahLst/>
                  <a:cxnLst/>
                  <a:rect l="l" t="t" r="r" b="b"/>
                  <a:pathLst>
                    <a:path w="2716" h="2909" extrusionOk="0">
                      <a:moveTo>
                        <a:pt x="817" y="1"/>
                      </a:moveTo>
                      <a:cubicBezTo>
                        <a:pt x="509" y="1"/>
                        <a:pt x="183" y="280"/>
                        <a:pt x="318" y="559"/>
                      </a:cubicBezTo>
                      <a:lnTo>
                        <a:pt x="96" y="1054"/>
                      </a:lnTo>
                      <a:cubicBezTo>
                        <a:pt x="1" y="1995"/>
                        <a:pt x="866" y="2909"/>
                        <a:pt x="1802" y="2909"/>
                      </a:cubicBezTo>
                      <a:cubicBezTo>
                        <a:pt x="1855" y="2909"/>
                        <a:pt x="1904" y="2909"/>
                        <a:pt x="1956" y="2904"/>
                      </a:cubicBezTo>
                      <a:cubicBezTo>
                        <a:pt x="2177" y="2880"/>
                        <a:pt x="2408" y="2802"/>
                        <a:pt x="2552" y="2629"/>
                      </a:cubicBezTo>
                      <a:cubicBezTo>
                        <a:pt x="2692" y="2456"/>
                        <a:pt x="2716" y="2174"/>
                        <a:pt x="2552" y="2019"/>
                      </a:cubicBezTo>
                      <a:cubicBezTo>
                        <a:pt x="2456" y="1933"/>
                        <a:pt x="2321" y="1904"/>
                        <a:pt x="2206" y="1842"/>
                      </a:cubicBezTo>
                      <a:cubicBezTo>
                        <a:pt x="1875" y="1673"/>
                        <a:pt x="1731" y="1285"/>
                        <a:pt x="1615" y="928"/>
                      </a:cubicBezTo>
                      <a:cubicBezTo>
                        <a:pt x="1494" y="578"/>
                        <a:pt x="1341" y="189"/>
                        <a:pt x="1000" y="40"/>
                      </a:cubicBezTo>
                      <a:cubicBezTo>
                        <a:pt x="942" y="11"/>
                        <a:pt x="880" y="1"/>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265;p72"/>
                <p:cNvSpPr/>
                <p:nvPr/>
              </p:nvSpPr>
              <p:spPr>
                <a:xfrm>
                  <a:off x="4506687" y="822588"/>
                  <a:ext cx="61580" cy="45251"/>
                </a:xfrm>
                <a:custGeom>
                  <a:avLst/>
                  <a:gdLst/>
                  <a:ahLst/>
                  <a:cxnLst/>
                  <a:rect l="l" t="t" r="r" b="b"/>
                  <a:pathLst>
                    <a:path w="2572" h="1890" extrusionOk="0">
                      <a:moveTo>
                        <a:pt x="1755" y="0"/>
                      </a:moveTo>
                      <a:cubicBezTo>
                        <a:pt x="1587" y="0"/>
                        <a:pt x="1423" y="58"/>
                        <a:pt x="1303" y="188"/>
                      </a:cubicBezTo>
                      <a:lnTo>
                        <a:pt x="1351" y="222"/>
                      </a:lnTo>
                      <a:cubicBezTo>
                        <a:pt x="995" y="717"/>
                        <a:pt x="1" y="1226"/>
                        <a:pt x="269" y="1890"/>
                      </a:cubicBezTo>
                      <a:cubicBezTo>
                        <a:pt x="1096" y="1582"/>
                        <a:pt x="1880" y="1149"/>
                        <a:pt x="2572" y="601"/>
                      </a:cubicBezTo>
                      <a:cubicBezTo>
                        <a:pt x="2567" y="582"/>
                        <a:pt x="2562" y="568"/>
                        <a:pt x="2558" y="553"/>
                      </a:cubicBezTo>
                      <a:cubicBezTo>
                        <a:pt x="2452" y="222"/>
                        <a:pt x="2091" y="0"/>
                        <a:pt x="17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266;p72"/>
                <p:cNvSpPr/>
                <p:nvPr/>
              </p:nvSpPr>
              <p:spPr>
                <a:xfrm>
                  <a:off x="4513127" y="836976"/>
                  <a:ext cx="59401" cy="42713"/>
                </a:xfrm>
                <a:custGeom>
                  <a:avLst/>
                  <a:gdLst/>
                  <a:ahLst/>
                  <a:cxnLst/>
                  <a:rect l="l" t="t" r="r" b="b"/>
                  <a:pathLst>
                    <a:path w="2481" h="1784" extrusionOk="0">
                      <a:moveTo>
                        <a:pt x="2303" y="0"/>
                      </a:moveTo>
                      <a:lnTo>
                        <a:pt x="2303" y="0"/>
                      </a:lnTo>
                      <a:cubicBezTo>
                        <a:pt x="1611" y="548"/>
                        <a:pt x="827" y="981"/>
                        <a:pt x="0" y="1289"/>
                      </a:cubicBezTo>
                      <a:cubicBezTo>
                        <a:pt x="25" y="1346"/>
                        <a:pt x="58" y="1409"/>
                        <a:pt x="102" y="1466"/>
                      </a:cubicBezTo>
                      <a:cubicBezTo>
                        <a:pt x="265" y="1692"/>
                        <a:pt x="481" y="1783"/>
                        <a:pt x="717" y="1783"/>
                      </a:cubicBezTo>
                      <a:cubicBezTo>
                        <a:pt x="1504" y="1783"/>
                        <a:pt x="2480" y="726"/>
                        <a:pt x="2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500" fill="hold"/>
                                        <p:tgtEl>
                                          <p:spTgt spid="80"/>
                                        </p:tgtEl>
                                        <p:attrNameLst>
                                          <p:attrName>ppt_x</p:attrName>
                                        </p:attrNameLst>
                                      </p:cBhvr>
                                      <p:tavLst>
                                        <p:tav tm="0">
                                          <p:val>
                                            <p:strVal val="#ppt_x"/>
                                          </p:val>
                                        </p:tav>
                                        <p:tav tm="100000">
                                          <p:val>
                                            <p:strVal val="#ppt_x"/>
                                          </p:val>
                                        </p:tav>
                                      </p:tavLst>
                                    </p:anim>
                                    <p:anim calcmode="lin" valueType="num">
                                      <p:cBhvr additive="base">
                                        <p:cTn id="8" dur="500" fill="hold"/>
                                        <p:tgtEl>
                                          <p:spTgt spid="8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66"/>
                                        </p:tgtEl>
                                        <p:attrNameLst>
                                          <p:attrName>style.visibility</p:attrName>
                                        </p:attrNameLst>
                                      </p:cBhvr>
                                      <p:to>
                                        <p:strVal val="visible"/>
                                      </p:to>
                                    </p:set>
                                    <p:anim calcmode="lin" valueType="num">
                                      <p:cBhvr additive="base">
                                        <p:cTn id="11" dur="700" fill="hold"/>
                                        <p:tgtEl>
                                          <p:spTgt spid="166"/>
                                        </p:tgtEl>
                                        <p:attrNameLst>
                                          <p:attrName>ppt_x</p:attrName>
                                        </p:attrNameLst>
                                      </p:cBhvr>
                                      <p:tavLst>
                                        <p:tav tm="0">
                                          <p:val>
                                            <p:strVal val="#ppt_x"/>
                                          </p:val>
                                        </p:tav>
                                        <p:tav tm="100000">
                                          <p:val>
                                            <p:strVal val="#ppt_x"/>
                                          </p:val>
                                        </p:tav>
                                      </p:tavLst>
                                    </p:anim>
                                    <p:anim calcmode="lin" valueType="num">
                                      <p:cBhvr additive="base">
                                        <p:cTn id="12" dur="700" fill="hold"/>
                                        <p:tgtEl>
                                          <p:spTgt spid="166"/>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05"/>
                                        </p:tgtEl>
                                        <p:attrNameLst>
                                          <p:attrName>style.visibility</p:attrName>
                                        </p:attrNameLst>
                                      </p:cBhvr>
                                      <p:to>
                                        <p:strVal val="visible"/>
                                      </p:to>
                                    </p:set>
                                    <p:anim calcmode="lin" valueType="num">
                                      <p:cBhvr additive="base">
                                        <p:cTn id="15" dur="500" fill="hold"/>
                                        <p:tgtEl>
                                          <p:spTgt spid="105"/>
                                        </p:tgtEl>
                                        <p:attrNameLst>
                                          <p:attrName>ppt_x</p:attrName>
                                        </p:attrNameLst>
                                      </p:cBhvr>
                                      <p:tavLst>
                                        <p:tav tm="0">
                                          <p:val>
                                            <p:strVal val="#ppt_x"/>
                                          </p:val>
                                        </p:tav>
                                        <p:tav tm="100000">
                                          <p:val>
                                            <p:strVal val="#ppt_x"/>
                                          </p:val>
                                        </p:tav>
                                      </p:tavLst>
                                    </p:anim>
                                    <p:anim calcmode="lin" valueType="num">
                                      <p:cBhvr additive="base">
                                        <p:cTn id="16" dur="500" fill="hold"/>
                                        <p:tgtEl>
                                          <p:spTgt spid="105"/>
                                        </p:tgtEl>
                                        <p:attrNameLst>
                                          <p:attrName>ppt_y</p:attrName>
                                        </p:attrNameLst>
                                      </p:cBhvr>
                                      <p:tavLst>
                                        <p:tav tm="0">
                                          <p:val>
                                            <p:strVal val="0-#ppt_h/2"/>
                                          </p:val>
                                        </p:tav>
                                        <p:tav tm="100000">
                                          <p:val>
                                            <p:strVal val="#ppt_y"/>
                                          </p:val>
                                        </p:tav>
                                      </p:tavLst>
                                    </p:anim>
                                  </p:childTnLst>
                                </p:cTn>
                              </p:par>
                            </p:childTnLst>
                          </p:cTn>
                        </p:par>
                        <p:par>
                          <p:cTn id="17" fill="hold">
                            <p:stCondLst>
                              <p:cond delay="700"/>
                            </p:stCondLst>
                            <p:childTnLst>
                              <p:par>
                                <p:cTn id="18" presetID="2" presetClass="entr" presetSubtype="1" fill="hold" grpId="0" nodeType="afterEffect">
                                  <p:stCondLst>
                                    <p:cond delay="0"/>
                                  </p:stCondLst>
                                  <p:childTnLst>
                                    <p:set>
                                      <p:cBhvr>
                                        <p:cTn id="19" dur="1" fill="hold">
                                          <p:stCondLst>
                                            <p:cond delay="0"/>
                                          </p:stCondLst>
                                        </p:cTn>
                                        <p:tgtEl>
                                          <p:spTgt spid="107"/>
                                        </p:tgtEl>
                                        <p:attrNameLst>
                                          <p:attrName>style.visibility</p:attrName>
                                        </p:attrNameLst>
                                      </p:cBhvr>
                                      <p:to>
                                        <p:strVal val="visible"/>
                                      </p:to>
                                    </p:set>
                                    <p:anim calcmode="lin" valueType="num">
                                      <p:cBhvr additive="base">
                                        <p:cTn id="20" dur="1000" fill="hold"/>
                                        <p:tgtEl>
                                          <p:spTgt spid="107"/>
                                        </p:tgtEl>
                                        <p:attrNameLst>
                                          <p:attrName>ppt_x</p:attrName>
                                        </p:attrNameLst>
                                      </p:cBhvr>
                                      <p:tavLst>
                                        <p:tav tm="0">
                                          <p:val>
                                            <p:strVal val="#ppt_x"/>
                                          </p:val>
                                        </p:tav>
                                        <p:tav tm="100000">
                                          <p:val>
                                            <p:strVal val="#ppt_x"/>
                                          </p:val>
                                        </p:tav>
                                      </p:tavLst>
                                    </p:anim>
                                    <p:anim calcmode="lin" valueType="num">
                                      <p:cBhvr additive="base">
                                        <p:cTn id="21" dur="1000" fill="hold"/>
                                        <p:tgtEl>
                                          <p:spTgt spid="107"/>
                                        </p:tgtEl>
                                        <p:attrNameLst>
                                          <p:attrName>ppt_y</p:attrName>
                                        </p:attrNameLst>
                                      </p:cBhvr>
                                      <p:tavLst>
                                        <p:tav tm="0">
                                          <p:val>
                                            <p:strVal val="0-#ppt_h/2"/>
                                          </p:val>
                                        </p:tav>
                                        <p:tav tm="100000">
                                          <p:val>
                                            <p:strVal val="#ppt_y"/>
                                          </p:val>
                                        </p:tav>
                                      </p:tavLst>
                                    </p:anim>
                                  </p:childTnLst>
                                </p:cTn>
                              </p:par>
                              <p:par>
                                <p:cTn id="22" presetID="2" presetClass="entr" presetSubtype="1" fill="hold" nodeType="withEffect">
                                  <p:stCondLst>
                                    <p:cond delay="0"/>
                                  </p:stCondLst>
                                  <p:childTnLst>
                                    <p:set>
                                      <p:cBhvr>
                                        <p:cTn id="23" dur="1" fill="hold">
                                          <p:stCondLst>
                                            <p:cond delay="0"/>
                                          </p:stCondLst>
                                        </p:cTn>
                                        <p:tgtEl>
                                          <p:spTgt spid="168"/>
                                        </p:tgtEl>
                                        <p:attrNameLst>
                                          <p:attrName>style.visibility</p:attrName>
                                        </p:attrNameLst>
                                      </p:cBhvr>
                                      <p:to>
                                        <p:strVal val="visible"/>
                                      </p:to>
                                    </p:set>
                                    <p:anim calcmode="lin" valueType="num">
                                      <p:cBhvr additive="base">
                                        <p:cTn id="24" dur="1000" fill="hold"/>
                                        <p:tgtEl>
                                          <p:spTgt spid="168"/>
                                        </p:tgtEl>
                                        <p:attrNameLst>
                                          <p:attrName>ppt_x</p:attrName>
                                        </p:attrNameLst>
                                      </p:cBhvr>
                                      <p:tavLst>
                                        <p:tav tm="0">
                                          <p:val>
                                            <p:strVal val="#ppt_x"/>
                                          </p:val>
                                        </p:tav>
                                        <p:tav tm="100000">
                                          <p:val>
                                            <p:strVal val="#ppt_x"/>
                                          </p:val>
                                        </p:tav>
                                      </p:tavLst>
                                    </p:anim>
                                    <p:anim calcmode="lin" valueType="num">
                                      <p:cBhvr additive="base">
                                        <p:cTn id="25" dur="1000" fill="hold"/>
                                        <p:tgtEl>
                                          <p:spTgt spid="168"/>
                                        </p:tgtEl>
                                        <p:attrNameLst>
                                          <p:attrName>ppt_y</p:attrName>
                                        </p:attrNameLst>
                                      </p:cBhvr>
                                      <p:tavLst>
                                        <p:tav tm="0">
                                          <p:val>
                                            <p:strVal val="0-#ppt_h/2"/>
                                          </p:val>
                                        </p:tav>
                                        <p:tav tm="100000">
                                          <p:val>
                                            <p:strVal val="#ppt_y"/>
                                          </p:val>
                                        </p:tav>
                                      </p:tavLst>
                                    </p:anim>
                                  </p:childTnLst>
                                </p:cTn>
                              </p:par>
                              <p:par>
                                <p:cTn id="26" presetID="2" presetClass="entr" presetSubtype="1" fill="hold" grpId="0" nodeType="withEffect">
                                  <p:stCondLst>
                                    <p:cond delay="0"/>
                                  </p:stCondLst>
                                  <p:childTnLst>
                                    <p:set>
                                      <p:cBhvr>
                                        <p:cTn id="27" dur="1" fill="hold">
                                          <p:stCondLst>
                                            <p:cond delay="0"/>
                                          </p:stCondLst>
                                        </p:cTn>
                                        <p:tgtEl>
                                          <p:spTgt spid="81"/>
                                        </p:tgtEl>
                                        <p:attrNameLst>
                                          <p:attrName>style.visibility</p:attrName>
                                        </p:attrNameLst>
                                      </p:cBhvr>
                                      <p:to>
                                        <p:strVal val="visible"/>
                                      </p:to>
                                    </p:set>
                                    <p:anim calcmode="lin" valueType="num">
                                      <p:cBhvr additive="base">
                                        <p:cTn id="28" dur="1000" fill="hold"/>
                                        <p:tgtEl>
                                          <p:spTgt spid="81"/>
                                        </p:tgtEl>
                                        <p:attrNameLst>
                                          <p:attrName>ppt_x</p:attrName>
                                        </p:attrNameLst>
                                      </p:cBhvr>
                                      <p:tavLst>
                                        <p:tav tm="0">
                                          <p:val>
                                            <p:strVal val="#ppt_x"/>
                                          </p:val>
                                        </p:tav>
                                        <p:tav tm="100000">
                                          <p:val>
                                            <p:strVal val="#ppt_x"/>
                                          </p:val>
                                        </p:tav>
                                      </p:tavLst>
                                    </p:anim>
                                    <p:anim calcmode="lin" valueType="num">
                                      <p:cBhvr additive="base">
                                        <p:cTn id="29" dur="1000" fill="hold"/>
                                        <p:tgtEl>
                                          <p:spTgt spid="81"/>
                                        </p:tgtEl>
                                        <p:attrNameLst>
                                          <p:attrName>ppt_y</p:attrName>
                                        </p:attrNameLst>
                                      </p:cBhvr>
                                      <p:tavLst>
                                        <p:tav tm="0">
                                          <p:val>
                                            <p:strVal val="0-#ppt_h/2"/>
                                          </p:val>
                                        </p:tav>
                                        <p:tav tm="100000">
                                          <p:val>
                                            <p:strVal val="#ppt_y"/>
                                          </p:val>
                                        </p:tav>
                                      </p:tavLst>
                                    </p:anim>
                                  </p:childTnLst>
                                </p:cTn>
                              </p:par>
                            </p:childTnLst>
                          </p:cTn>
                        </p:par>
                        <p:par>
                          <p:cTn id="30" fill="hold">
                            <p:stCondLst>
                              <p:cond delay="1700"/>
                            </p:stCondLst>
                            <p:childTnLst>
                              <p:par>
                                <p:cTn id="31" presetID="2" presetClass="entr" presetSubtype="1" fill="hold" grpId="0" nodeType="afterEffect">
                                  <p:stCondLst>
                                    <p:cond delay="0"/>
                                  </p:stCondLst>
                                  <p:childTnLst>
                                    <p:set>
                                      <p:cBhvr>
                                        <p:cTn id="32" dur="1" fill="hold">
                                          <p:stCondLst>
                                            <p:cond delay="0"/>
                                          </p:stCondLst>
                                        </p:cTn>
                                        <p:tgtEl>
                                          <p:spTgt spid="82"/>
                                        </p:tgtEl>
                                        <p:attrNameLst>
                                          <p:attrName>style.visibility</p:attrName>
                                        </p:attrNameLst>
                                      </p:cBhvr>
                                      <p:to>
                                        <p:strVal val="visible"/>
                                      </p:to>
                                    </p:set>
                                    <p:anim calcmode="lin" valueType="num">
                                      <p:cBhvr additive="base">
                                        <p:cTn id="33" dur="1000" fill="hold"/>
                                        <p:tgtEl>
                                          <p:spTgt spid="82"/>
                                        </p:tgtEl>
                                        <p:attrNameLst>
                                          <p:attrName>ppt_x</p:attrName>
                                        </p:attrNameLst>
                                      </p:cBhvr>
                                      <p:tavLst>
                                        <p:tav tm="0">
                                          <p:val>
                                            <p:strVal val="#ppt_x"/>
                                          </p:val>
                                        </p:tav>
                                        <p:tav tm="100000">
                                          <p:val>
                                            <p:strVal val="#ppt_x"/>
                                          </p:val>
                                        </p:tav>
                                      </p:tavLst>
                                    </p:anim>
                                    <p:anim calcmode="lin" valueType="num">
                                      <p:cBhvr additive="base">
                                        <p:cTn id="34" dur="1000" fill="hold"/>
                                        <p:tgtEl>
                                          <p:spTgt spid="82"/>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179"/>
                                        </p:tgtEl>
                                        <p:attrNameLst>
                                          <p:attrName>style.visibility</p:attrName>
                                        </p:attrNameLst>
                                      </p:cBhvr>
                                      <p:to>
                                        <p:strVal val="visible"/>
                                      </p:to>
                                    </p:set>
                                    <p:anim calcmode="lin" valueType="num">
                                      <p:cBhvr additive="base">
                                        <p:cTn id="37" dur="1000" fill="hold"/>
                                        <p:tgtEl>
                                          <p:spTgt spid="179"/>
                                        </p:tgtEl>
                                        <p:attrNameLst>
                                          <p:attrName>ppt_x</p:attrName>
                                        </p:attrNameLst>
                                      </p:cBhvr>
                                      <p:tavLst>
                                        <p:tav tm="0">
                                          <p:val>
                                            <p:strVal val="#ppt_x"/>
                                          </p:val>
                                        </p:tav>
                                        <p:tav tm="100000">
                                          <p:val>
                                            <p:strVal val="#ppt_x"/>
                                          </p:val>
                                        </p:tav>
                                      </p:tavLst>
                                    </p:anim>
                                    <p:anim calcmode="lin" valueType="num">
                                      <p:cBhvr additive="base">
                                        <p:cTn id="38" dur="1000" fill="hold"/>
                                        <p:tgtEl>
                                          <p:spTgt spid="179"/>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109"/>
                                        </p:tgtEl>
                                        <p:attrNameLst>
                                          <p:attrName>style.visibility</p:attrName>
                                        </p:attrNameLst>
                                      </p:cBhvr>
                                      <p:to>
                                        <p:strVal val="visible"/>
                                      </p:to>
                                    </p:set>
                                    <p:anim calcmode="lin" valueType="num">
                                      <p:cBhvr additive="base">
                                        <p:cTn id="41" dur="1000" fill="hold"/>
                                        <p:tgtEl>
                                          <p:spTgt spid="109"/>
                                        </p:tgtEl>
                                        <p:attrNameLst>
                                          <p:attrName>ppt_x</p:attrName>
                                        </p:attrNameLst>
                                      </p:cBhvr>
                                      <p:tavLst>
                                        <p:tav tm="0">
                                          <p:val>
                                            <p:strVal val="#ppt_x"/>
                                          </p:val>
                                        </p:tav>
                                        <p:tav tm="100000">
                                          <p:val>
                                            <p:strVal val="#ppt_x"/>
                                          </p:val>
                                        </p:tav>
                                      </p:tavLst>
                                    </p:anim>
                                    <p:anim calcmode="lin" valueType="num">
                                      <p:cBhvr additive="base">
                                        <p:cTn id="42" dur="1000" fill="hold"/>
                                        <p:tgtEl>
                                          <p:spTgt spid="109"/>
                                        </p:tgtEl>
                                        <p:attrNameLst>
                                          <p:attrName>ppt_y</p:attrName>
                                        </p:attrNameLst>
                                      </p:cBhvr>
                                      <p:tavLst>
                                        <p:tav tm="0">
                                          <p:val>
                                            <p:strVal val="0-#ppt_h/2"/>
                                          </p:val>
                                        </p:tav>
                                        <p:tav tm="100000">
                                          <p:val>
                                            <p:strVal val="#ppt_y"/>
                                          </p:val>
                                        </p:tav>
                                      </p:tavLst>
                                    </p:anim>
                                  </p:childTnLst>
                                </p:cTn>
                              </p:par>
                            </p:childTnLst>
                          </p:cTn>
                        </p:par>
                        <p:par>
                          <p:cTn id="43" fill="hold">
                            <p:stCondLst>
                              <p:cond delay="2700"/>
                            </p:stCondLst>
                            <p:childTnLst>
                              <p:par>
                                <p:cTn id="44" presetID="2" presetClass="entr" presetSubtype="1" fill="hold" grpId="0" nodeType="afterEffect">
                                  <p:stCondLst>
                                    <p:cond delay="0"/>
                                  </p:stCondLst>
                                  <p:childTnLst>
                                    <p:set>
                                      <p:cBhvr>
                                        <p:cTn id="45" dur="1" fill="hold">
                                          <p:stCondLst>
                                            <p:cond delay="0"/>
                                          </p:stCondLst>
                                        </p:cTn>
                                        <p:tgtEl>
                                          <p:spTgt spid="83"/>
                                        </p:tgtEl>
                                        <p:attrNameLst>
                                          <p:attrName>style.visibility</p:attrName>
                                        </p:attrNameLst>
                                      </p:cBhvr>
                                      <p:to>
                                        <p:strVal val="visible"/>
                                      </p:to>
                                    </p:set>
                                    <p:anim calcmode="lin" valueType="num">
                                      <p:cBhvr additive="base">
                                        <p:cTn id="46" dur="1000" fill="hold"/>
                                        <p:tgtEl>
                                          <p:spTgt spid="83"/>
                                        </p:tgtEl>
                                        <p:attrNameLst>
                                          <p:attrName>ppt_x</p:attrName>
                                        </p:attrNameLst>
                                      </p:cBhvr>
                                      <p:tavLst>
                                        <p:tav tm="0">
                                          <p:val>
                                            <p:strVal val="#ppt_x"/>
                                          </p:val>
                                        </p:tav>
                                        <p:tav tm="100000">
                                          <p:val>
                                            <p:strVal val="#ppt_x"/>
                                          </p:val>
                                        </p:tav>
                                      </p:tavLst>
                                    </p:anim>
                                    <p:anim calcmode="lin" valueType="num">
                                      <p:cBhvr additive="base">
                                        <p:cTn id="47" dur="1000" fill="hold"/>
                                        <p:tgtEl>
                                          <p:spTgt spid="83"/>
                                        </p:tgtEl>
                                        <p:attrNameLst>
                                          <p:attrName>ppt_y</p:attrName>
                                        </p:attrNameLst>
                                      </p:cBhvr>
                                      <p:tavLst>
                                        <p:tav tm="0">
                                          <p:val>
                                            <p:strVal val="0-#ppt_h/2"/>
                                          </p:val>
                                        </p:tav>
                                        <p:tav tm="100000">
                                          <p:val>
                                            <p:strVal val="#ppt_y"/>
                                          </p:val>
                                        </p:tav>
                                      </p:tavLst>
                                    </p:anim>
                                  </p:childTnLst>
                                </p:cTn>
                              </p:par>
                              <p:par>
                                <p:cTn id="48" presetID="2" presetClass="entr" presetSubtype="1" fill="hold" nodeType="withEffect">
                                  <p:stCondLst>
                                    <p:cond delay="0"/>
                                  </p:stCondLst>
                                  <p:childTnLst>
                                    <p:set>
                                      <p:cBhvr>
                                        <p:cTn id="49" dur="1" fill="hold">
                                          <p:stCondLst>
                                            <p:cond delay="0"/>
                                          </p:stCondLst>
                                        </p:cTn>
                                        <p:tgtEl>
                                          <p:spTgt spid="181"/>
                                        </p:tgtEl>
                                        <p:attrNameLst>
                                          <p:attrName>style.visibility</p:attrName>
                                        </p:attrNameLst>
                                      </p:cBhvr>
                                      <p:to>
                                        <p:strVal val="visible"/>
                                      </p:to>
                                    </p:set>
                                    <p:anim calcmode="lin" valueType="num">
                                      <p:cBhvr additive="base">
                                        <p:cTn id="50" dur="1000" fill="hold"/>
                                        <p:tgtEl>
                                          <p:spTgt spid="181"/>
                                        </p:tgtEl>
                                        <p:attrNameLst>
                                          <p:attrName>ppt_x</p:attrName>
                                        </p:attrNameLst>
                                      </p:cBhvr>
                                      <p:tavLst>
                                        <p:tav tm="0">
                                          <p:val>
                                            <p:strVal val="#ppt_x"/>
                                          </p:val>
                                        </p:tav>
                                        <p:tav tm="100000">
                                          <p:val>
                                            <p:strVal val="#ppt_x"/>
                                          </p:val>
                                        </p:tav>
                                      </p:tavLst>
                                    </p:anim>
                                    <p:anim calcmode="lin" valueType="num">
                                      <p:cBhvr additive="base">
                                        <p:cTn id="51" dur="1000" fill="hold"/>
                                        <p:tgtEl>
                                          <p:spTgt spid="181"/>
                                        </p:tgtEl>
                                        <p:attrNameLst>
                                          <p:attrName>ppt_y</p:attrName>
                                        </p:attrNameLst>
                                      </p:cBhvr>
                                      <p:tavLst>
                                        <p:tav tm="0">
                                          <p:val>
                                            <p:strVal val="0-#ppt_h/2"/>
                                          </p:val>
                                        </p:tav>
                                        <p:tav tm="100000">
                                          <p:val>
                                            <p:strVal val="#ppt_y"/>
                                          </p:val>
                                        </p:tav>
                                      </p:tavLst>
                                    </p:anim>
                                  </p:childTnLst>
                                </p:cTn>
                              </p:par>
                              <p:par>
                                <p:cTn id="52" presetID="2" presetClass="entr" presetSubtype="1" fill="hold" grpId="0" nodeType="withEffect">
                                  <p:stCondLst>
                                    <p:cond delay="0"/>
                                  </p:stCondLst>
                                  <p:childTnLst>
                                    <p:set>
                                      <p:cBhvr>
                                        <p:cTn id="53" dur="1" fill="hold">
                                          <p:stCondLst>
                                            <p:cond delay="0"/>
                                          </p:stCondLst>
                                        </p:cTn>
                                        <p:tgtEl>
                                          <p:spTgt spid="111"/>
                                        </p:tgtEl>
                                        <p:attrNameLst>
                                          <p:attrName>style.visibility</p:attrName>
                                        </p:attrNameLst>
                                      </p:cBhvr>
                                      <p:to>
                                        <p:strVal val="visible"/>
                                      </p:to>
                                    </p:set>
                                    <p:anim calcmode="lin" valueType="num">
                                      <p:cBhvr additive="base">
                                        <p:cTn id="54" dur="1000" fill="hold"/>
                                        <p:tgtEl>
                                          <p:spTgt spid="111"/>
                                        </p:tgtEl>
                                        <p:attrNameLst>
                                          <p:attrName>ppt_x</p:attrName>
                                        </p:attrNameLst>
                                      </p:cBhvr>
                                      <p:tavLst>
                                        <p:tav tm="0">
                                          <p:val>
                                            <p:strVal val="#ppt_x"/>
                                          </p:val>
                                        </p:tav>
                                        <p:tav tm="100000">
                                          <p:val>
                                            <p:strVal val="#ppt_x"/>
                                          </p:val>
                                        </p:tav>
                                      </p:tavLst>
                                    </p:anim>
                                    <p:anim calcmode="lin" valueType="num">
                                      <p:cBhvr additive="base">
                                        <p:cTn id="55" dur="1000" fill="hold"/>
                                        <p:tgtEl>
                                          <p:spTgt spid="111"/>
                                        </p:tgtEl>
                                        <p:attrNameLst>
                                          <p:attrName>ppt_y</p:attrName>
                                        </p:attrNameLst>
                                      </p:cBhvr>
                                      <p:tavLst>
                                        <p:tav tm="0">
                                          <p:val>
                                            <p:strVal val="0-#ppt_h/2"/>
                                          </p:val>
                                        </p:tav>
                                        <p:tav tm="100000">
                                          <p:val>
                                            <p:strVal val="#ppt_y"/>
                                          </p:val>
                                        </p:tav>
                                      </p:tavLst>
                                    </p:anim>
                                  </p:childTnLst>
                                </p:cTn>
                              </p:par>
                            </p:childTnLst>
                          </p:cTn>
                        </p:par>
                        <p:par>
                          <p:cTn id="56" fill="hold">
                            <p:stCondLst>
                              <p:cond delay="3700"/>
                            </p:stCondLst>
                            <p:childTnLst>
                              <p:par>
                                <p:cTn id="57" presetID="2" presetClass="entr" presetSubtype="1" fill="hold" grpId="0" nodeType="afterEffect">
                                  <p:stCondLst>
                                    <p:cond delay="0"/>
                                  </p:stCondLst>
                                  <p:childTnLst>
                                    <p:set>
                                      <p:cBhvr>
                                        <p:cTn id="58" dur="1" fill="hold">
                                          <p:stCondLst>
                                            <p:cond delay="0"/>
                                          </p:stCondLst>
                                        </p:cTn>
                                        <p:tgtEl>
                                          <p:spTgt spid="84"/>
                                        </p:tgtEl>
                                        <p:attrNameLst>
                                          <p:attrName>style.visibility</p:attrName>
                                        </p:attrNameLst>
                                      </p:cBhvr>
                                      <p:to>
                                        <p:strVal val="visible"/>
                                      </p:to>
                                    </p:set>
                                    <p:anim calcmode="lin" valueType="num">
                                      <p:cBhvr additive="base">
                                        <p:cTn id="59" dur="1000" fill="hold"/>
                                        <p:tgtEl>
                                          <p:spTgt spid="84"/>
                                        </p:tgtEl>
                                        <p:attrNameLst>
                                          <p:attrName>ppt_x</p:attrName>
                                        </p:attrNameLst>
                                      </p:cBhvr>
                                      <p:tavLst>
                                        <p:tav tm="0">
                                          <p:val>
                                            <p:strVal val="#ppt_x"/>
                                          </p:val>
                                        </p:tav>
                                        <p:tav tm="100000">
                                          <p:val>
                                            <p:strVal val="#ppt_x"/>
                                          </p:val>
                                        </p:tav>
                                      </p:tavLst>
                                    </p:anim>
                                    <p:anim calcmode="lin" valueType="num">
                                      <p:cBhvr additive="base">
                                        <p:cTn id="60" dur="1000" fill="hold"/>
                                        <p:tgtEl>
                                          <p:spTgt spid="84"/>
                                        </p:tgtEl>
                                        <p:attrNameLst>
                                          <p:attrName>ppt_y</p:attrName>
                                        </p:attrNameLst>
                                      </p:cBhvr>
                                      <p:tavLst>
                                        <p:tav tm="0">
                                          <p:val>
                                            <p:strVal val="0-#ppt_h/2"/>
                                          </p:val>
                                        </p:tav>
                                        <p:tav tm="100000">
                                          <p:val>
                                            <p:strVal val="#ppt_y"/>
                                          </p:val>
                                        </p:tav>
                                      </p:tavLst>
                                    </p:anim>
                                  </p:childTnLst>
                                </p:cTn>
                              </p:par>
                              <p:par>
                                <p:cTn id="61" presetID="2" presetClass="entr" presetSubtype="1" fill="hold" nodeType="withEffect">
                                  <p:stCondLst>
                                    <p:cond delay="0"/>
                                  </p:stCondLst>
                                  <p:childTnLst>
                                    <p:set>
                                      <p:cBhvr>
                                        <p:cTn id="62" dur="1" fill="hold">
                                          <p:stCondLst>
                                            <p:cond delay="0"/>
                                          </p:stCondLst>
                                        </p:cTn>
                                        <p:tgtEl>
                                          <p:spTgt spid="183"/>
                                        </p:tgtEl>
                                        <p:attrNameLst>
                                          <p:attrName>style.visibility</p:attrName>
                                        </p:attrNameLst>
                                      </p:cBhvr>
                                      <p:to>
                                        <p:strVal val="visible"/>
                                      </p:to>
                                    </p:set>
                                    <p:anim calcmode="lin" valueType="num">
                                      <p:cBhvr additive="base">
                                        <p:cTn id="63" dur="1000" fill="hold"/>
                                        <p:tgtEl>
                                          <p:spTgt spid="183"/>
                                        </p:tgtEl>
                                        <p:attrNameLst>
                                          <p:attrName>ppt_x</p:attrName>
                                        </p:attrNameLst>
                                      </p:cBhvr>
                                      <p:tavLst>
                                        <p:tav tm="0">
                                          <p:val>
                                            <p:strVal val="#ppt_x"/>
                                          </p:val>
                                        </p:tav>
                                        <p:tav tm="100000">
                                          <p:val>
                                            <p:strVal val="#ppt_x"/>
                                          </p:val>
                                        </p:tav>
                                      </p:tavLst>
                                    </p:anim>
                                    <p:anim calcmode="lin" valueType="num">
                                      <p:cBhvr additive="base">
                                        <p:cTn id="64" dur="1000" fill="hold"/>
                                        <p:tgtEl>
                                          <p:spTgt spid="183"/>
                                        </p:tgtEl>
                                        <p:attrNameLst>
                                          <p:attrName>ppt_y</p:attrName>
                                        </p:attrNameLst>
                                      </p:cBhvr>
                                      <p:tavLst>
                                        <p:tav tm="0">
                                          <p:val>
                                            <p:strVal val="0-#ppt_h/2"/>
                                          </p:val>
                                        </p:tav>
                                        <p:tav tm="100000">
                                          <p:val>
                                            <p:strVal val="#ppt_y"/>
                                          </p:val>
                                        </p:tav>
                                      </p:tavLst>
                                    </p:anim>
                                  </p:childTnLst>
                                </p:cTn>
                              </p:par>
                              <p:par>
                                <p:cTn id="65" presetID="2" presetClass="entr" presetSubtype="1" fill="hold" grpId="0" nodeType="withEffect">
                                  <p:stCondLst>
                                    <p:cond delay="0"/>
                                  </p:stCondLst>
                                  <p:childTnLst>
                                    <p:set>
                                      <p:cBhvr>
                                        <p:cTn id="66" dur="1" fill="hold">
                                          <p:stCondLst>
                                            <p:cond delay="0"/>
                                          </p:stCondLst>
                                        </p:cTn>
                                        <p:tgtEl>
                                          <p:spTgt spid="113"/>
                                        </p:tgtEl>
                                        <p:attrNameLst>
                                          <p:attrName>style.visibility</p:attrName>
                                        </p:attrNameLst>
                                      </p:cBhvr>
                                      <p:to>
                                        <p:strVal val="visible"/>
                                      </p:to>
                                    </p:set>
                                    <p:anim calcmode="lin" valueType="num">
                                      <p:cBhvr additive="base">
                                        <p:cTn id="67" dur="1000" fill="hold"/>
                                        <p:tgtEl>
                                          <p:spTgt spid="113"/>
                                        </p:tgtEl>
                                        <p:attrNameLst>
                                          <p:attrName>ppt_x</p:attrName>
                                        </p:attrNameLst>
                                      </p:cBhvr>
                                      <p:tavLst>
                                        <p:tav tm="0">
                                          <p:val>
                                            <p:strVal val="#ppt_x"/>
                                          </p:val>
                                        </p:tav>
                                        <p:tav tm="100000">
                                          <p:val>
                                            <p:strVal val="#ppt_x"/>
                                          </p:val>
                                        </p:tav>
                                      </p:tavLst>
                                    </p:anim>
                                    <p:anim calcmode="lin" valueType="num">
                                      <p:cBhvr additive="base">
                                        <p:cTn id="68" dur="1000" fill="hold"/>
                                        <p:tgtEl>
                                          <p:spTgt spid="113"/>
                                        </p:tgtEl>
                                        <p:attrNameLst>
                                          <p:attrName>ppt_y</p:attrName>
                                        </p:attrNameLst>
                                      </p:cBhvr>
                                      <p:tavLst>
                                        <p:tav tm="0">
                                          <p:val>
                                            <p:strVal val="0-#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xit" presetSubtype="0" fill="hold" nodeType="clickEffect">
                                  <p:stCondLst>
                                    <p:cond delay="0"/>
                                  </p:stCondLst>
                                  <p:childTnLst>
                                    <p:anim calcmode="lin" valueType="num">
                                      <p:cBhvr>
                                        <p:cTn id="72" dur="500"/>
                                        <p:tgtEl>
                                          <p:spTgt spid="166"/>
                                        </p:tgtEl>
                                        <p:attrNameLst>
                                          <p:attrName>ppt_w</p:attrName>
                                        </p:attrNameLst>
                                      </p:cBhvr>
                                      <p:tavLst>
                                        <p:tav tm="0">
                                          <p:val>
                                            <p:strVal val="ppt_w"/>
                                          </p:val>
                                        </p:tav>
                                        <p:tav tm="100000">
                                          <p:val>
                                            <p:fltVal val="0"/>
                                          </p:val>
                                        </p:tav>
                                      </p:tavLst>
                                    </p:anim>
                                    <p:anim calcmode="lin" valueType="num">
                                      <p:cBhvr>
                                        <p:cTn id="73" dur="500"/>
                                        <p:tgtEl>
                                          <p:spTgt spid="166"/>
                                        </p:tgtEl>
                                        <p:attrNameLst>
                                          <p:attrName>ppt_h</p:attrName>
                                        </p:attrNameLst>
                                      </p:cBhvr>
                                      <p:tavLst>
                                        <p:tav tm="0">
                                          <p:val>
                                            <p:strVal val="ppt_h"/>
                                          </p:val>
                                        </p:tav>
                                        <p:tav tm="100000">
                                          <p:val>
                                            <p:fltVal val="0"/>
                                          </p:val>
                                        </p:tav>
                                      </p:tavLst>
                                    </p:anim>
                                    <p:animEffect transition="out" filter="fade">
                                      <p:cBhvr>
                                        <p:cTn id="74" dur="500"/>
                                        <p:tgtEl>
                                          <p:spTgt spid="166"/>
                                        </p:tgtEl>
                                      </p:cBhvr>
                                    </p:animEffect>
                                    <p:set>
                                      <p:cBhvr>
                                        <p:cTn id="75" dur="1" fill="hold">
                                          <p:stCondLst>
                                            <p:cond delay="499"/>
                                          </p:stCondLst>
                                        </p:cTn>
                                        <p:tgtEl>
                                          <p:spTgt spid="166"/>
                                        </p:tgtEl>
                                        <p:attrNameLst>
                                          <p:attrName>style.visibility</p:attrName>
                                        </p:attrNameLst>
                                      </p:cBhvr>
                                      <p:to>
                                        <p:strVal val="hidden"/>
                                      </p:to>
                                    </p:set>
                                  </p:childTnLst>
                                </p:cTn>
                              </p:par>
                              <p:par>
                                <p:cTn id="76" presetID="53" presetClass="exit" presetSubtype="0" fill="hold" nodeType="withEffect">
                                  <p:stCondLst>
                                    <p:cond delay="0"/>
                                  </p:stCondLst>
                                  <p:childTnLst>
                                    <p:anim calcmode="lin" valueType="num">
                                      <p:cBhvr>
                                        <p:cTn id="77" dur="500"/>
                                        <p:tgtEl>
                                          <p:spTgt spid="168"/>
                                        </p:tgtEl>
                                        <p:attrNameLst>
                                          <p:attrName>ppt_w</p:attrName>
                                        </p:attrNameLst>
                                      </p:cBhvr>
                                      <p:tavLst>
                                        <p:tav tm="0">
                                          <p:val>
                                            <p:strVal val="ppt_w"/>
                                          </p:val>
                                        </p:tav>
                                        <p:tav tm="100000">
                                          <p:val>
                                            <p:fltVal val="0"/>
                                          </p:val>
                                        </p:tav>
                                      </p:tavLst>
                                    </p:anim>
                                    <p:anim calcmode="lin" valueType="num">
                                      <p:cBhvr>
                                        <p:cTn id="78" dur="500"/>
                                        <p:tgtEl>
                                          <p:spTgt spid="168"/>
                                        </p:tgtEl>
                                        <p:attrNameLst>
                                          <p:attrName>ppt_h</p:attrName>
                                        </p:attrNameLst>
                                      </p:cBhvr>
                                      <p:tavLst>
                                        <p:tav tm="0">
                                          <p:val>
                                            <p:strVal val="ppt_h"/>
                                          </p:val>
                                        </p:tav>
                                        <p:tav tm="100000">
                                          <p:val>
                                            <p:fltVal val="0"/>
                                          </p:val>
                                        </p:tav>
                                      </p:tavLst>
                                    </p:anim>
                                    <p:animEffect transition="out" filter="fade">
                                      <p:cBhvr>
                                        <p:cTn id="79" dur="500"/>
                                        <p:tgtEl>
                                          <p:spTgt spid="168"/>
                                        </p:tgtEl>
                                      </p:cBhvr>
                                    </p:animEffect>
                                    <p:set>
                                      <p:cBhvr>
                                        <p:cTn id="80" dur="1" fill="hold">
                                          <p:stCondLst>
                                            <p:cond delay="499"/>
                                          </p:stCondLst>
                                        </p:cTn>
                                        <p:tgtEl>
                                          <p:spTgt spid="168"/>
                                        </p:tgtEl>
                                        <p:attrNameLst>
                                          <p:attrName>style.visibility</p:attrName>
                                        </p:attrNameLst>
                                      </p:cBhvr>
                                      <p:to>
                                        <p:strVal val="hidden"/>
                                      </p:to>
                                    </p:set>
                                  </p:childTnLst>
                                </p:cTn>
                              </p:par>
                              <p:par>
                                <p:cTn id="81" presetID="53" presetClass="exit" presetSubtype="0" fill="hold" nodeType="withEffect">
                                  <p:stCondLst>
                                    <p:cond delay="0"/>
                                  </p:stCondLst>
                                  <p:childTnLst>
                                    <p:anim calcmode="lin" valueType="num">
                                      <p:cBhvr>
                                        <p:cTn id="82" dur="500"/>
                                        <p:tgtEl>
                                          <p:spTgt spid="179"/>
                                        </p:tgtEl>
                                        <p:attrNameLst>
                                          <p:attrName>ppt_w</p:attrName>
                                        </p:attrNameLst>
                                      </p:cBhvr>
                                      <p:tavLst>
                                        <p:tav tm="0">
                                          <p:val>
                                            <p:strVal val="ppt_w"/>
                                          </p:val>
                                        </p:tav>
                                        <p:tav tm="100000">
                                          <p:val>
                                            <p:fltVal val="0"/>
                                          </p:val>
                                        </p:tav>
                                      </p:tavLst>
                                    </p:anim>
                                    <p:anim calcmode="lin" valueType="num">
                                      <p:cBhvr>
                                        <p:cTn id="83" dur="500"/>
                                        <p:tgtEl>
                                          <p:spTgt spid="179"/>
                                        </p:tgtEl>
                                        <p:attrNameLst>
                                          <p:attrName>ppt_h</p:attrName>
                                        </p:attrNameLst>
                                      </p:cBhvr>
                                      <p:tavLst>
                                        <p:tav tm="0">
                                          <p:val>
                                            <p:strVal val="ppt_h"/>
                                          </p:val>
                                        </p:tav>
                                        <p:tav tm="100000">
                                          <p:val>
                                            <p:fltVal val="0"/>
                                          </p:val>
                                        </p:tav>
                                      </p:tavLst>
                                    </p:anim>
                                    <p:animEffect transition="out" filter="fade">
                                      <p:cBhvr>
                                        <p:cTn id="84" dur="500"/>
                                        <p:tgtEl>
                                          <p:spTgt spid="179"/>
                                        </p:tgtEl>
                                      </p:cBhvr>
                                    </p:animEffect>
                                    <p:set>
                                      <p:cBhvr>
                                        <p:cTn id="85" dur="1" fill="hold">
                                          <p:stCondLst>
                                            <p:cond delay="499"/>
                                          </p:stCondLst>
                                        </p:cTn>
                                        <p:tgtEl>
                                          <p:spTgt spid="179"/>
                                        </p:tgtEl>
                                        <p:attrNameLst>
                                          <p:attrName>style.visibility</p:attrName>
                                        </p:attrNameLst>
                                      </p:cBhvr>
                                      <p:to>
                                        <p:strVal val="hidden"/>
                                      </p:to>
                                    </p:set>
                                  </p:childTnLst>
                                </p:cTn>
                              </p:par>
                              <p:par>
                                <p:cTn id="86" presetID="53" presetClass="exit" presetSubtype="0" fill="hold" nodeType="withEffect">
                                  <p:stCondLst>
                                    <p:cond delay="0"/>
                                  </p:stCondLst>
                                  <p:childTnLst>
                                    <p:anim calcmode="lin" valueType="num">
                                      <p:cBhvr>
                                        <p:cTn id="87" dur="500"/>
                                        <p:tgtEl>
                                          <p:spTgt spid="181"/>
                                        </p:tgtEl>
                                        <p:attrNameLst>
                                          <p:attrName>ppt_w</p:attrName>
                                        </p:attrNameLst>
                                      </p:cBhvr>
                                      <p:tavLst>
                                        <p:tav tm="0">
                                          <p:val>
                                            <p:strVal val="ppt_w"/>
                                          </p:val>
                                        </p:tav>
                                        <p:tav tm="100000">
                                          <p:val>
                                            <p:fltVal val="0"/>
                                          </p:val>
                                        </p:tav>
                                      </p:tavLst>
                                    </p:anim>
                                    <p:anim calcmode="lin" valueType="num">
                                      <p:cBhvr>
                                        <p:cTn id="88" dur="500"/>
                                        <p:tgtEl>
                                          <p:spTgt spid="181"/>
                                        </p:tgtEl>
                                        <p:attrNameLst>
                                          <p:attrName>ppt_h</p:attrName>
                                        </p:attrNameLst>
                                      </p:cBhvr>
                                      <p:tavLst>
                                        <p:tav tm="0">
                                          <p:val>
                                            <p:strVal val="ppt_h"/>
                                          </p:val>
                                        </p:tav>
                                        <p:tav tm="100000">
                                          <p:val>
                                            <p:fltVal val="0"/>
                                          </p:val>
                                        </p:tav>
                                      </p:tavLst>
                                    </p:anim>
                                    <p:animEffect transition="out" filter="fade">
                                      <p:cBhvr>
                                        <p:cTn id="89" dur="500"/>
                                        <p:tgtEl>
                                          <p:spTgt spid="181"/>
                                        </p:tgtEl>
                                      </p:cBhvr>
                                    </p:animEffect>
                                    <p:set>
                                      <p:cBhvr>
                                        <p:cTn id="90" dur="1" fill="hold">
                                          <p:stCondLst>
                                            <p:cond delay="499"/>
                                          </p:stCondLst>
                                        </p:cTn>
                                        <p:tgtEl>
                                          <p:spTgt spid="181"/>
                                        </p:tgtEl>
                                        <p:attrNameLst>
                                          <p:attrName>style.visibility</p:attrName>
                                        </p:attrNameLst>
                                      </p:cBhvr>
                                      <p:to>
                                        <p:strVal val="hidden"/>
                                      </p:to>
                                    </p:set>
                                  </p:childTnLst>
                                </p:cTn>
                              </p:par>
                              <p:par>
                                <p:cTn id="91" presetID="53" presetClass="exit" presetSubtype="0" fill="hold" nodeType="withEffect">
                                  <p:stCondLst>
                                    <p:cond delay="0"/>
                                  </p:stCondLst>
                                  <p:childTnLst>
                                    <p:anim calcmode="lin" valueType="num">
                                      <p:cBhvr>
                                        <p:cTn id="92" dur="500"/>
                                        <p:tgtEl>
                                          <p:spTgt spid="183"/>
                                        </p:tgtEl>
                                        <p:attrNameLst>
                                          <p:attrName>ppt_w</p:attrName>
                                        </p:attrNameLst>
                                      </p:cBhvr>
                                      <p:tavLst>
                                        <p:tav tm="0">
                                          <p:val>
                                            <p:strVal val="ppt_w"/>
                                          </p:val>
                                        </p:tav>
                                        <p:tav tm="100000">
                                          <p:val>
                                            <p:fltVal val="0"/>
                                          </p:val>
                                        </p:tav>
                                      </p:tavLst>
                                    </p:anim>
                                    <p:anim calcmode="lin" valueType="num">
                                      <p:cBhvr>
                                        <p:cTn id="93" dur="500"/>
                                        <p:tgtEl>
                                          <p:spTgt spid="183"/>
                                        </p:tgtEl>
                                        <p:attrNameLst>
                                          <p:attrName>ppt_h</p:attrName>
                                        </p:attrNameLst>
                                      </p:cBhvr>
                                      <p:tavLst>
                                        <p:tav tm="0">
                                          <p:val>
                                            <p:strVal val="ppt_h"/>
                                          </p:val>
                                        </p:tav>
                                        <p:tav tm="100000">
                                          <p:val>
                                            <p:fltVal val="0"/>
                                          </p:val>
                                        </p:tav>
                                      </p:tavLst>
                                    </p:anim>
                                    <p:animEffect transition="out" filter="fade">
                                      <p:cBhvr>
                                        <p:cTn id="94" dur="500"/>
                                        <p:tgtEl>
                                          <p:spTgt spid="183"/>
                                        </p:tgtEl>
                                      </p:cBhvr>
                                    </p:animEffect>
                                    <p:set>
                                      <p:cBhvr>
                                        <p:cTn id="95" dur="1" fill="hold">
                                          <p:stCondLst>
                                            <p:cond delay="499"/>
                                          </p:stCondLst>
                                        </p:cTn>
                                        <p:tgtEl>
                                          <p:spTgt spid="183"/>
                                        </p:tgtEl>
                                        <p:attrNameLst>
                                          <p:attrName>style.visibility</p:attrName>
                                        </p:attrNameLst>
                                      </p:cBhvr>
                                      <p:to>
                                        <p:strVal val="hidden"/>
                                      </p:to>
                                    </p:set>
                                  </p:childTnLst>
                                </p:cTn>
                              </p:par>
                              <p:par>
                                <p:cTn id="96" presetID="42" presetClass="path" presetSubtype="0" accel="50000" decel="50000" fill="hold" grpId="1" nodeType="withEffect">
                                  <p:stCondLst>
                                    <p:cond delay="0"/>
                                  </p:stCondLst>
                                  <p:childTnLst>
                                    <p:animMotion origin="layout" path="M -5.55556E-7 4.95985E-6 L -0.00243 0.52316 " pathEditMode="relative" rAng="0" ptsTypes="AA">
                                      <p:cBhvr>
                                        <p:cTn id="97" dur="2000" fill="hold"/>
                                        <p:tgtEl>
                                          <p:spTgt spid="105"/>
                                        </p:tgtEl>
                                        <p:attrNameLst>
                                          <p:attrName>ppt_x</p:attrName>
                                          <p:attrName>ppt_y</p:attrName>
                                        </p:attrNameLst>
                                      </p:cBhvr>
                                      <p:rCtr x="-1" y="262"/>
                                    </p:animMotion>
                                  </p:childTnLst>
                                </p:cTn>
                              </p:par>
                              <p:par>
                                <p:cTn id="98" presetID="42" presetClass="path" presetSubtype="0" accel="50000" decel="50000" fill="hold" grpId="1" nodeType="withEffect">
                                  <p:stCondLst>
                                    <p:cond delay="0"/>
                                  </p:stCondLst>
                                  <p:childTnLst>
                                    <p:animMotion origin="layout" path="M -1.11111E-6 -2.9895E-6 L -0.00191 0.54478 " pathEditMode="relative" rAng="0" ptsTypes="AA">
                                      <p:cBhvr>
                                        <p:cTn id="99" dur="2000" fill="hold"/>
                                        <p:tgtEl>
                                          <p:spTgt spid="80"/>
                                        </p:tgtEl>
                                        <p:attrNameLst>
                                          <p:attrName>ppt_x</p:attrName>
                                          <p:attrName>ppt_y</p:attrName>
                                        </p:attrNameLst>
                                      </p:cBhvr>
                                      <p:rCtr x="-1" y="272"/>
                                    </p:animMotion>
                                  </p:childTnLst>
                                </p:cTn>
                              </p:par>
                              <p:par>
                                <p:cTn id="100" presetID="42" presetClass="path" presetSubtype="0" accel="50000" decel="50000" fill="hold" grpId="1" nodeType="withEffect">
                                  <p:stCondLst>
                                    <p:cond delay="0"/>
                                  </p:stCondLst>
                                  <p:childTnLst>
                                    <p:animMotion origin="layout" path="M 5E-6 -6.79432E-8 L 5E-6 0.39222 " pathEditMode="relative" rAng="0" ptsTypes="AA">
                                      <p:cBhvr>
                                        <p:cTn id="101" dur="2000" fill="hold"/>
                                        <p:tgtEl>
                                          <p:spTgt spid="107"/>
                                        </p:tgtEl>
                                        <p:attrNameLst>
                                          <p:attrName>ppt_x</p:attrName>
                                          <p:attrName>ppt_y</p:attrName>
                                        </p:attrNameLst>
                                      </p:cBhvr>
                                      <p:rCtr x="0" y="196"/>
                                    </p:animMotion>
                                  </p:childTnLst>
                                </p:cTn>
                              </p:par>
                              <p:par>
                                <p:cTn id="102" presetID="42" presetClass="path" presetSubtype="0" accel="50000" decel="50000" fill="hold" grpId="1" nodeType="withEffect">
                                  <p:stCondLst>
                                    <p:cond delay="0"/>
                                  </p:stCondLst>
                                  <p:childTnLst>
                                    <p:animMotion origin="layout" path="M 3.61111E-6 4.4719E-6 L 3.61111E-6 0.41846 " pathEditMode="relative" rAng="0" ptsTypes="AA">
                                      <p:cBhvr>
                                        <p:cTn id="103" dur="2000" fill="hold"/>
                                        <p:tgtEl>
                                          <p:spTgt spid="81"/>
                                        </p:tgtEl>
                                        <p:attrNameLst>
                                          <p:attrName>ppt_x</p:attrName>
                                          <p:attrName>ppt_y</p:attrName>
                                        </p:attrNameLst>
                                      </p:cBhvr>
                                      <p:rCtr x="0" y="209"/>
                                    </p:animMotion>
                                  </p:childTnLst>
                                </p:cTn>
                              </p:par>
                              <p:par>
                                <p:cTn id="104" presetID="42" presetClass="path" presetSubtype="0" accel="50000" decel="50000" fill="hold" grpId="1" nodeType="withEffect">
                                  <p:stCondLst>
                                    <p:cond delay="0"/>
                                  </p:stCondLst>
                                  <p:childTnLst>
                                    <p:animMotion origin="layout" path="M -2.5E-6 4.3113E-6 L -2.5E-6 0.31531 " pathEditMode="relative" rAng="0" ptsTypes="AA">
                                      <p:cBhvr>
                                        <p:cTn id="105" dur="2000" fill="hold"/>
                                        <p:tgtEl>
                                          <p:spTgt spid="109"/>
                                        </p:tgtEl>
                                        <p:attrNameLst>
                                          <p:attrName>ppt_x</p:attrName>
                                          <p:attrName>ppt_y</p:attrName>
                                        </p:attrNameLst>
                                      </p:cBhvr>
                                      <p:rCtr x="0" y="158"/>
                                    </p:animMotion>
                                  </p:childTnLst>
                                </p:cTn>
                              </p:par>
                              <p:par>
                                <p:cTn id="106" presetID="42" presetClass="path" presetSubtype="0" accel="50000" decel="50000" fill="hold" grpId="1" nodeType="withEffect">
                                  <p:stCondLst>
                                    <p:cond delay="0"/>
                                  </p:stCondLst>
                                  <p:childTnLst>
                                    <p:animMotion origin="layout" path="M -3.05556E-6 -4.93827E-6 L -0.00399 0.33426 " pathEditMode="relative" rAng="0" ptsTypes="AA">
                                      <p:cBhvr>
                                        <p:cTn id="107" dur="2000" fill="hold"/>
                                        <p:tgtEl>
                                          <p:spTgt spid="82"/>
                                        </p:tgtEl>
                                        <p:attrNameLst>
                                          <p:attrName>ppt_x</p:attrName>
                                          <p:attrName>ppt_y</p:attrName>
                                        </p:attrNameLst>
                                      </p:cBhvr>
                                      <p:rCtr x="-2" y="167"/>
                                    </p:animMotion>
                                  </p:childTnLst>
                                </p:cTn>
                              </p:par>
                              <p:par>
                                <p:cTn id="108" presetID="42" presetClass="path" presetSubtype="0" accel="50000" decel="50000" fill="hold" grpId="1" nodeType="withEffect">
                                  <p:stCondLst>
                                    <p:cond delay="0"/>
                                  </p:stCondLst>
                                  <p:childTnLst>
                                    <p:animMotion origin="layout" path="M 2.5E-6 -4.23718E-6 L 2.5E-6 0.22236 " pathEditMode="relative" rAng="0" ptsTypes="AA">
                                      <p:cBhvr>
                                        <p:cTn id="109" dur="2000" fill="hold"/>
                                        <p:tgtEl>
                                          <p:spTgt spid="83"/>
                                        </p:tgtEl>
                                        <p:attrNameLst>
                                          <p:attrName>ppt_x</p:attrName>
                                          <p:attrName>ppt_y</p:attrName>
                                        </p:attrNameLst>
                                      </p:cBhvr>
                                      <p:rCtr x="0" y="111"/>
                                    </p:animMotion>
                                  </p:childTnLst>
                                </p:cTn>
                              </p:par>
                              <p:par>
                                <p:cTn id="110" presetID="42" presetClass="path" presetSubtype="0" accel="50000" decel="50000" fill="hold" grpId="1" nodeType="withEffect">
                                  <p:stCondLst>
                                    <p:cond delay="0"/>
                                  </p:stCondLst>
                                  <p:childTnLst>
                                    <p:animMotion origin="layout" path="M -2.77778E-7 3.29216E-6 L -0.00104 0.13835 " pathEditMode="relative" rAng="0" ptsTypes="AA">
                                      <p:cBhvr>
                                        <p:cTn id="111" dur="2000" fill="hold"/>
                                        <p:tgtEl>
                                          <p:spTgt spid="84"/>
                                        </p:tgtEl>
                                        <p:attrNameLst>
                                          <p:attrName>ppt_x</p:attrName>
                                          <p:attrName>ppt_y</p:attrName>
                                        </p:attrNameLst>
                                      </p:cBhvr>
                                      <p:rCtr x="-1" y="69"/>
                                    </p:animMotion>
                                  </p:childTnLst>
                                </p:cTn>
                              </p:par>
                              <p:par>
                                <p:cTn id="112" presetID="42" presetClass="path" presetSubtype="0" accel="50000" decel="50000" fill="hold" grpId="1" nodeType="withEffect">
                                  <p:stCondLst>
                                    <p:cond delay="0"/>
                                  </p:stCondLst>
                                  <p:childTnLst>
                                    <p:animMotion origin="layout" path="M -8.33333E-7 -3.13774E-6 L 0.00017 0.22205 " pathEditMode="relative" rAng="0" ptsTypes="AA">
                                      <p:cBhvr>
                                        <p:cTn id="113" dur="2000" fill="hold"/>
                                        <p:tgtEl>
                                          <p:spTgt spid="111"/>
                                        </p:tgtEl>
                                        <p:attrNameLst>
                                          <p:attrName>ppt_x</p:attrName>
                                          <p:attrName>ppt_y</p:attrName>
                                        </p:attrNameLst>
                                      </p:cBhvr>
                                      <p:rCtr x="0" y="111"/>
                                    </p:animMotion>
                                  </p:childTnLst>
                                </p:cTn>
                              </p:par>
                              <p:par>
                                <p:cTn id="114" presetID="42" presetClass="path" presetSubtype="0" accel="50000" decel="50000" fill="hold" grpId="1" nodeType="withEffect">
                                  <p:stCondLst>
                                    <p:cond delay="0"/>
                                  </p:stCondLst>
                                  <p:childTnLst>
                                    <p:animMotion origin="layout" path="M 4.16667E-6 -3.07597E-6 L 0.00017 0.13805 " pathEditMode="relative" rAng="0" ptsTypes="AA">
                                      <p:cBhvr>
                                        <p:cTn id="115" dur="2000" fill="hold"/>
                                        <p:tgtEl>
                                          <p:spTgt spid="113"/>
                                        </p:tgtEl>
                                        <p:attrNameLst>
                                          <p:attrName>ppt_x</p:attrName>
                                          <p:attrName>ppt_y</p:attrName>
                                        </p:attrNameLst>
                                      </p:cBhvr>
                                      <p:rCtr x="0" y="69"/>
                                    </p:animMotion>
                                  </p:childTnLst>
                                </p:cTn>
                              </p:par>
                            </p:childTnLst>
                          </p:cTn>
                        </p:par>
                        <p:par>
                          <p:cTn id="116" fill="hold">
                            <p:stCondLst>
                              <p:cond delay="2000"/>
                            </p:stCondLst>
                            <p:childTnLst>
                              <p:par>
                                <p:cTn id="117" presetID="49" presetClass="path" presetSubtype="0" accel="50000" decel="50000" fill="hold" nodeType="afterEffect">
                                  <p:stCondLst>
                                    <p:cond delay="0"/>
                                  </p:stCondLst>
                                  <p:childTnLst>
                                    <p:animMotion origin="layout" path="M -5.55556E-7 1.35802E-6 L 1.31076 0.40062 " pathEditMode="relative" rAng="0" ptsTypes="AA">
                                      <p:cBhvr>
                                        <p:cTn id="118" dur="3000" fill="hold"/>
                                        <p:tgtEl>
                                          <p:spTgt spid="15"/>
                                        </p:tgtEl>
                                        <p:attrNameLst>
                                          <p:attrName>ppt_x</p:attrName>
                                          <p:attrName>ppt_y</p:attrName>
                                        </p:attrNameLst>
                                      </p:cBhvr>
                                      <p:rCtr x="655" y="2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bldP spid="80" grpId="1" animBg="1"/>
      <p:bldP spid="81" grpId="0" animBg="1"/>
      <p:bldP spid="81" grpId="1" animBg="1"/>
      <p:bldP spid="82" grpId="0" animBg="1"/>
      <p:bldP spid="82" grpId="1" animBg="1"/>
      <p:bldP spid="83" grpId="0" animBg="1"/>
      <p:bldP spid="83" grpId="1" animBg="1"/>
      <p:bldP spid="84" grpId="0" animBg="1"/>
      <p:bldP spid="84" grpId="1" animBg="1"/>
      <p:bldP spid="105" grpId="0"/>
      <p:bldP spid="105" grpId="1"/>
      <p:bldP spid="107" grpId="0"/>
      <p:bldP spid="107" grpId="1"/>
      <p:bldP spid="109" grpId="0"/>
      <p:bldP spid="109" grpId="1"/>
      <p:bldP spid="111" grpId="0"/>
      <p:bldP spid="111" grpId="1"/>
      <p:bldP spid="113" grpId="0"/>
      <p:bldP spid="11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46">
            <a:extLst>
              <a:ext uri="{FF2B5EF4-FFF2-40B4-BE49-F238E27FC236}">
                <a16:creationId xmlns:a16="http://schemas.microsoft.com/office/drawing/2014/main" xmlns="" id="{30105858-8A3E-4676-96A7-18C1A74E36F4}"/>
              </a:ext>
            </a:extLst>
          </p:cNvPr>
          <p:cNvSpPr/>
          <p:nvPr/>
        </p:nvSpPr>
        <p:spPr>
          <a:xfrm rot="5400000">
            <a:off x="2043584"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Freeform: Shape 46">
            <a:extLst>
              <a:ext uri="{FF2B5EF4-FFF2-40B4-BE49-F238E27FC236}">
                <a16:creationId xmlns:a16="http://schemas.microsoft.com/office/drawing/2014/main" xmlns="" id="{30105858-8A3E-4676-96A7-18C1A74E36F4}"/>
              </a:ext>
            </a:extLst>
          </p:cNvPr>
          <p:cNvSpPr/>
          <p:nvPr/>
        </p:nvSpPr>
        <p:spPr>
          <a:xfrm rot="5400000">
            <a:off x="3951796" y="3624002"/>
            <a:ext cx="1168400" cy="2088232"/>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Freeform: Shape 46">
            <a:extLst>
              <a:ext uri="{FF2B5EF4-FFF2-40B4-BE49-F238E27FC236}">
                <a16:creationId xmlns:a16="http://schemas.microsoft.com/office/drawing/2014/main" xmlns="" id="{30105858-8A3E-4676-96A7-18C1A74E36F4}"/>
              </a:ext>
            </a:extLst>
          </p:cNvPr>
          <p:cNvSpPr/>
          <p:nvPr/>
        </p:nvSpPr>
        <p:spPr>
          <a:xfrm rot="5400000">
            <a:off x="5860008" y="3660006"/>
            <a:ext cx="1168400" cy="2016224"/>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3D5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Freeform: Shape 46">
            <a:extLst>
              <a:ext uri="{FF2B5EF4-FFF2-40B4-BE49-F238E27FC236}">
                <a16:creationId xmlns:a16="http://schemas.microsoft.com/office/drawing/2014/main" xmlns="" id="{30105858-8A3E-4676-96A7-18C1A74E36F4}"/>
              </a:ext>
            </a:extLst>
          </p:cNvPr>
          <p:cNvSpPr/>
          <p:nvPr/>
        </p:nvSpPr>
        <p:spPr>
          <a:xfrm rot="5400000">
            <a:off x="7742799" y="3649423"/>
            <a:ext cx="1168400" cy="203739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67D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tx1">
                    <a:lumMod val="50000"/>
                  </a:schemeClr>
                </a:solidFill>
                <a:latin typeface="GFS Neohellenic" pitchFamily="2" charset="-95"/>
              </a:rPr>
              <a:t>ΘΕΩΡΗΤΙΚΟ</a:t>
            </a:r>
            <a:br>
              <a:rPr lang="el-GR" sz="2000" dirty="0" smtClean="0">
                <a:solidFill>
                  <a:schemeClr val="tx1">
                    <a:lumMod val="50000"/>
                  </a:schemeClr>
                </a:solidFill>
                <a:latin typeface="GFS Neohellenic" pitchFamily="2" charset="-95"/>
              </a:rPr>
            </a:br>
            <a:r>
              <a:rPr lang="el-GR" sz="2000" dirty="0" smtClean="0">
                <a:solidFill>
                  <a:schemeClr val="tx1">
                    <a:lumMod val="50000"/>
                  </a:schemeClr>
                </a:solidFill>
                <a:latin typeface="GFS Neohellenic" pitchFamily="2" charset="-95"/>
              </a:rPr>
              <a:t>  ΠΛΑΙΣΙΟ</a:t>
            </a:r>
            <a:endParaRPr sz="2000" dirty="0">
              <a:solidFill>
                <a:schemeClr val="tx1">
                  <a:lumMod val="50000"/>
                </a:schemeClr>
              </a:solidFill>
              <a:latin typeface="GFS Neohellenic" pitchFamily="2" charset="-95"/>
            </a:endParaRPr>
          </a:p>
        </p:txBody>
      </p:sp>
      <p:sp>
        <p:nvSpPr>
          <p:cNvPr id="107" name="Google Shape;1577;p44"/>
          <p:cNvSpPr txBox="1">
            <a:spLocks noGrp="1"/>
          </p:cNvSpPr>
          <p:nvPr>
            <p:ph type="title"/>
          </p:nvPr>
        </p:nvSpPr>
        <p:spPr>
          <a:xfrm>
            <a:off x="1763688" y="4443958"/>
            <a:ext cx="2016224" cy="72008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ΣΧΕΔΙΑΣΜΟΣ</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Ε.Υ.</a:t>
            </a:r>
            <a:endParaRPr sz="2000" dirty="0">
              <a:solidFill>
                <a:schemeClr val="accent5">
                  <a:lumMod val="10000"/>
                </a:schemeClr>
              </a:solidFill>
              <a:latin typeface="GFS Neohellenic" pitchFamily="2" charset="-95"/>
            </a:endParaRPr>
          </a:p>
        </p:txBody>
      </p:sp>
      <p:sp>
        <p:nvSpPr>
          <p:cNvPr id="109" name="Google Shape;1577;p44"/>
          <p:cNvSpPr txBox="1">
            <a:spLocks noGrp="1"/>
          </p:cNvSpPr>
          <p:nvPr>
            <p:ph type="title"/>
          </p:nvPr>
        </p:nvSpPr>
        <p:spPr>
          <a:xfrm>
            <a:off x="3563888" y="4587974"/>
            <a:ext cx="2016224" cy="64807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ΜΕΘΟΔΟΛΟΓΙΑ</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   ΕΡΕΥΝΑΣ</a:t>
            </a:r>
            <a:endParaRPr sz="2000" dirty="0">
              <a:solidFill>
                <a:schemeClr val="accent5">
                  <a:lumMod val="10000"/>
                </a:schemeClr>
              </a:solidFill>
              <a:latin typeface="GFS Neohellenic" pitchFamily="2" charset="-95"/>
            </a:endParaRPr>
          </a:p>
        </p:txBody>
      </p:sp>
      <p:sp>
        <p:nvSpPr>
          <p:cNvPr id="111" name="Google Shape;1577;p44"/>
          <p:cNvSpPr txBox="1">
            <a:spLocks noGrp="1"/>
          </p:cNvSpPr>
          <p:nvPr>
            <p:ph type="title"/>
          </p:nvPr>
        </p:nvSpPr>
        <p:spPr>
          <a:xfrm>
            <a:off x="5796136" y="4543792"/>
            <a:ext cx="2592288" cy="599708"/>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 ΑΠΟΤΕ-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ΛΕΣΜΑΤΑ</a:t>
            </a:r>
            <a:endParaRPr sz="2000" dirty="0">
              <a:solidFill>
                <a:schemeClr val="accent5">
                  <a:lumMod val="10000"/>
                </a:schemeClr>
              </a:solidFill>
              <a:latin typeface="GFS Neohellenic" pitchFamily="2" charset="-95"/>
            </a:endParaRPr>
          </a:p>
        </p:txBody>
      </p:sp>
      <p:sp>
        <p:nvSpPr>
          <p:cNvPr id="113" name="Google Shape;1577;p44"/>
          <p:cNvSpPr txBox="1">
            <a:spLocks noGrp="1"/>
          </p:cNvSpPr>
          <p:nvPr>
            <p:ph type="title"/>
          </p:nvPr>
        </p:nvSpPr>
        <p:spPr>
          <a:xfrm>
            <a:off x="7668344" y="4687808"/>
            <a:ext cx="2448272" cy="455692"/>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accent5">
                    <a:lumMod val="10000"/>
                  </a:schemeClr>
                </a:solidFill>
                <a:latin typeface="GFS Neohellenic" pitchFamily="2" charset="-95"/>
              </a:rPr>
              <a:t>ΣΥΜΠΕ-</a:t>
            </a:r>
            <a:br>
              <a:rPr lang="el-GR" sz="2000" dirty="0" smtClean="0">
                <a:solidFill>
                  <a:schemeClr val="accent5">
                    <a:lumMod val="10000"/>
                  </a:schemeClr>
                </a:solidFill>
                <a:latin typeface="GFS Neohellenic" pitchFamily="2" charset="-95"/>
              </a:rPr>
            </a:br>
            <a:r>
              <a:rPr lang="el-GR" sz="2000" dirty="0" smtClean="0">
                <a:solidFill>
                  <a:schemeClr val="accent5">
                    <a:lumMod val="10000"/>
                  </a:schemeClr>
                </a:solidFill>
                <a:latin typeface="GFS Neohellenic" pitchFamily="2" charset="-95"/>
              </a:rPr>
              <a:t>ΡΑΣΜΑΤΑ</a:t>
            </a:r>
            <a:endParaRPr sz="2000" dirty="0">
              <a:solidFill>
                <a:schemeClr val="accent5">
                  <a:lumMod val="1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n-US" sz="9600" b="1" noProof="0" dirty="0" smtClean="0">
                <a:solidFill>
                  <a:schemeClr val="accent2"/>
                </a:solidFill>
                <a:latin typeface="Dosis"/>
                <a:ea typeface="Dosis"/>
                <a:cs typeface="Dosis"/>
                <a:sym typeface="Dosis"/>
              </a:rPr>
              <a:t>5</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ΘΕΩΡΗΤΙΚΟ</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ΠΛΑΙΣΙΟ (1/5)</a:t>
            </a:r>
            <a:endParaRPr sz="3600" dirty="0">
              <a:solidFill>
                <a:schemeClr val="accent6">
                  <a:lumMod val="50000"/>
                </a:schemeClr>
              </a:solidFill>
              <a:latin typeface="GFS Neohellenic" pitchFamily="2" charset="-95"/>
            </a:endParaRPr>
          </a:p>
        </p:txBody>
      </p:sp>
      <p:sp>
        <p:nvSpPr>
          <p:cNvPr id="19" name="Google Shape;1740;p46"/>
          <p:cNvSpPr txBox="1">
            <a:spLocks/>
          </p:cNvSpPr>
          <p:nvPr/>
        </p:nvSpPr>
        <p:spPr>
          <a:xfrm>
            <a:off x="1691680" y="987574"/>
            <a:ext cx="7704856"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500" b="1" dirty="0" smtClean="0">
                <a:solidFill>
                  <a:schemeClr val="accent5">
                    <a:lumMod val="10000"/>
                  </a:schemeClr>
                </a:solidFill>
                <a:latin typeface="GFS Neohellenic" pitchFamily="2" charset="-95"/>
                <a:ea typeface="Asap"/>
                <a:cs typeface="Asap"/>
                <a:sym typeface="Asap"/>
              </a:rPr>
              <a:t>4 ενότητες:</a:t>
            </a:r>
            <a:endParaRPr kumimoji="0" lang="el-GR" sz="2500" b="1" i="0" u="none"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grpSp>
        <p:nvGrpSpPr>
          <p:cNvPr id="44" name="Group 35">
            <a:extLst>
              <a:ext uri="{FF2B5EF4-FFF2-40B4-BE49-F238E27FC236}">
                <a16:creationId xmlns:a16="http://schemas.microsoft.com/office/drawing/2014/main" xmlns="" id="{9BC1CC6D-89A1-4BD8-BDBC-FFCE9D2505EF}"/>
              </a:ext>
            </a:extLst>
          </p:cNvPr>
          <p:cNvGrpSpPr/>
          <p:nvPr/>
        </p:nvGrpSpPr>
        <p:grpSpPr>
          <a:xfrm>
            <a:off x="1763688" y="1502145"/>
            <a:ext cx="7014695" cy="779585"/>
            <a:chOff x="5413657" y="1364861"/>
            <a:chExt cx="3971032" cy="1224435"/>
          </a:xfrm>
        </p:grpSpPr>
        <p:grpSp>
          <p:nvGrpSpPr>
            <p:cNvPr id="45" name="Group 30">
              <a:extLst>
                <a:ext uri="{FF2B5EF4-FFF2-40B4-BE49-F238E27FC236}">
                  <a16:creationId xmlns:a16="http://schemas.microsoft.com/office/drawing/2014/main" xmlns="" id="{CF36CEEB-F102-4CE4-B011-F4B32BDF6656}"/>
                </a:ext>
              </a:extLst>
            </p:cNvPr>
            <p:cNvGrpSpPr/>
            <p:nvPr/>
          </p:nvGrpSpPr>
          <p:grpSpPr>
            <a:xfrm>
              <a:off x="5413657" y="1364861"/>
              <a:ext cx="3914383" cy="1224435"/>
              <a:chOff x="3119459" y="2798300"/>
              <a:chExt cx="3914383" cy="1224435"/>
            </a:xfrm>
          </p:grpSpPr>
          <p:sp>
            <p:nvSpPr>
              <p:cNvPr id="48" name="Rectangle: Top Corners Rounded 26">
                <a:extLst>
                  <a:ext uri="{FF2B5EF4-FFF2-40B4-BE49-F238E27FC236}">
                    <a16:creationId xmlns:a16="http://schemas.microsoft.com/office/drawing/2014/main" xmlns="" id="{44DCA4D6-F538-4D73-97F3-2DF6990033B3}"/>
                  </a:ext>
                </a:extLst>
              </p:cNvPr>
              <p:cNvSpPr/>
              <p:nvPr/>
            </p:nvSpPr>
            <p:spPr>
              <a:xfrm rot="5400000">
                <a:off x="4464433" y="1453326"/>
                <a:ext cx="1224435"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29">
                <a:extLst>
                  <a:ext uri="{FF2B5EF4-FFF2-40B4-BE49-F238E27FC236}">
                    <a16:creationId xmlns:a16="http://schemas.microsoft.com/office/drawing/2014/main" xmlns="" id="{37F7FAC6-EE9C-4FF0-9191-AE7BCE7F064B}"/>
                  </a:ext>
                </a:extLst>
              </p:cNvPr>
              <p:cNvSpPr/>
              <p:nvPr/>
            </p:nvSpPr>
            <p:spPr>
              <a:xfrm rot="5400000">
                <a:off x="6211320" y="3192739"/>
                <a:ext cx="1213346" cy="42797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extBox 183">
              <a:extLst>
                <a:ext uri="{FF2B5EF4-FFF2-40B4-BE49-F238E27FC236}">
                  <a16:creationId xmlns:a16="http://schemas.microsoft.com/office/drawing/2014/main" xmlns="" id="{BC1EDB35-9F85-4F12-9B6B-A565FEFC5F96}"/>
                </a:ext>
              </a:extLst>
            </p:cNvPr>
            <p:cNvSpPr txBox="1"/>
            <p:nvPr/>
          </p:nvSpPr>
          <p:spPr>
            <a:xfrm>
              <a:off x="8929089" y="1491642"/>
              <a:ext cx="455600" cy="1015143"/>
            </a:xfrm>
            <a:prstGeom prst="rect">
              <a:avLst/>
            </a:prstGeom>
            <a:noFill/>
          </p:spPr>
          <p:txBody>
            <a:bodyPr wrap="square" rtlCol="0">
              <a:spAutoFit/>
            </a:bodyPr>
            <a:lstStyle/>
            <a:p>
              <a:r>
                <a:rPr lang="en-US" sz="3600" b="1" dirty="0" smtClean="0">
                  <a:solidFill>
                    <a:schemeClr val="bg1"/>
                  </a:solidFill>
                  <a:latin typeface="GFS Neohellenic" pitchFamily="2" charset="-95"/>
                </a:rPr>
                <a:t>1</a:t>
              </a:r>
              <a:r>
                <a:rPr lang="el-GR" sz="3600" b="1" baseline="30000" dirty="0" smtClean="0">
                  <a:solidFill>
                    <a:schemeClr val="bg1"/>
                  </a:solidFill>
                  <a:latin typeface="GFS Neohellenic" pitchFamily="2" charset="-95"/>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47" name="TextBox 184">
              <a:extLst>
                <a:ext uri="{FF2B5EF4-FFF2-40B4-BE49-F238E27FC236}">
                  <a16:creationId xmlns:a16="http://schemas.microsoft.com/office/drawing/2014/main" xmlns="" id="{2EAA11E9-AB02-4892-BADA-1DE43E97962F}"/>
                </a:ext>
              </a:extLst>
            </p:cNvPr>
            <p:cNvSpPr txBox="1"/>
            <p:nvPr/>
          </p:nvSpPr>
          <p:spPr>
            <a:xfrm>
              <a:off x="5454421" y="1574541"/>
              <a:ext cx="3367587" cy="725102"/>
            </a:xfrm>
            <a:prstGeom prst="rect">
              <a:avLst/>
            </a:prstGeom>
            <a:noFill/>
          </p:spPr>
          <p:txBody>
            <a:bodyPr wrap="square" rtlCol="0">
              <a:spAutoFit/>
            </a:bodyPr>
            <a:lstStyle/>
            <a:p>
              <a:pPr algn="just"/>
              <a:r>
                <a:rPr lang="el-GR" sz="2400" b="1" dirty="0" smtClean="0">
                  <a:latin typeface="GFS Neohellenic" pitchFamily="2" charset="-95"/>
                </a:rPr>
                <a:t>Η Γεωγραφία και η Διδακτική της</a:t>
              </a:r>
              <a:endParaRPr lang="en-US" sz="2400" b="1" dirty="0">
                <a:latin typeface="GFS Neohellenic" pitchFamily="2" charset="-95"/>
              </a:endParaRPr>
            </a:p>
          </p:txBody>
        </p:sp>
      </p:grpSp>
      <p:grpSp>
        <p:nvGrpSpPr>
          <p:cNvPr id="50" name="Group 64">
            <a:extLst>
              <a:ext uri="{FF2B5EF4-FFF2-40B4-BE49-F238E27FC236}">
                <a16:creationId xmlns:a16="http://schemas.microsoft.com/office/drawing/2014/main" xmlns="" id="{B4722E80-26B1-49A7-A77F-B1A779C192A3}"/>
              </a:ext>
            </a:extLst>
          </p:cNvPr>
          <p:cNvGrpSpPr/>
          <p:nvPr/>
        </p:nvGrpSpPr>
        <p:grpSpPr>
          <a:xfrm>
            <a:off x="1763688" y="2355726"/>
            <a:ext cx="6462414" cy="779589"/>
            <a:chOff x="5413660" y="1364859"/>
            <a:chExt cx="3937021" cy="1296739"/>
          </a:xfrm>
        </p:grpSpPr>
        <p:grpSp>
          <p:nvGrpSpPr>
            <p:cNvPr id="51" name="Group 65">
              <a:extLst>
                <a:ext uri="{FF2B5EF4-FFF2-40B4-BE49-F238E27FC236}">
                  <a16:creationId xmlns:a16="http://schemas.microsoft.com/office/drawing/2014/main" xmlns="" id="{3361FB6E-41F6-46EC-95A6-2BA02F153227}"/>
                </a:ext>
              </a:extLst>
            </p:cNvPr>
            <p:cNvGrpSpPr/>
            <p:nvPr/>
          </p:nvGrpSpPr>
          <p:grpSpPr>
            <a:xfrm>
              <a:off x="5413660" y="1364859"/>
              <a:ext cx="3914383" cy="1296739"/>
              <a:chOff x="3119462" y="2798298"/>
              <a:chExt cx="3914383" cy="1296739"/>
            </a:xfrm>
          </p:grpSpPr>
          <p:sp>
            <p:nvSpPr>
              <p:cNvPr id="54" name="Rectangle: Top Corners Rounded 69">
                <a:extLst>
                  <a:ext uri="{FF2B5EF4-FFF2-40B4-BE49-F238E27FC236}">
                    <a16:creationId xmlns:a16="http://schemas.microsoft.com/office/drawing/2014/main" xmlns="" id="{1CD8C1E3-BC7F-4186-82CA-C3C9C095A4B3}"/>
                  </a:ext>
                </a:extLst>
              </p:cNvPr>
              <p:cNvSpPr/>
              <p:nvPr/>
            </p:nvSpPr>
            <p:spPr>
              <a:xfrm rot="5400000">
                <a:off x="4428284" y="1489476"/>
                <a:ext cx="1296739"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Shape 70">
                <a:extLst>
                  <a:ext uri="{FF2B5EF4-FFF2-40B4-BE49-F238E27FC236}">
                    <a16:creationId xmlns:a16="http://schemas.microsoft.com/office/drawing/2014/main" xmlns="" id="{CA27B471-0242-4767-BD3A-CB39421E7FE6}"/>
                  </a:ext>
                </a:extLst>
              </p:cNvPr>
              <p:cNvSpPr/>
              <p:nvPr/>
            </p:nvSpPr>
            <p:spPr>
              <a:xfrm rot="5400000">
                <a:off x="6172866" y="3206661"/>
                <a:ext cx="1244869" cy="47708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extBox 214">
              <a:extLst>
                <a:ext uri="{FF2B5EF4-FFF2-40B4-BE49-F238E27FC236}">
                  <a16:creationId xmlns:a16="http://schemas.microsoft.com/office/drawing/2014/main" xmlns="" id="{ACFD994F-F7C6-4492-9FDB-2BCAC456E34E}"/>
                </a:ext>
              </a:extLst>
            </p:cNvPr>
            <p:cNvSpPr txBox="1"/>
            <p:nvPr/>
          </p:nvSpPr>
          <p:spPr>
            <a:xfrm>
              <a:off x="8875868" y="1519843"/>
              <a:ext cx="474813" cy="1075083"/>
            </a:xfrm>
            <a:prstGeom prst="rect">
              <a:avLst/>
            </a:prstGeom>
            <a:noFill/>
          </p:spPr>
          <p:txBody>
            <a:bodyPr wrap="none" rtlCol="0">
              <a:spAutoFit/>
            </a:bodyPr>
            <a:lstStyle/>
            <a:p>
              <a:r>
                <a:rPr lang="en-US" sz="3600" b="1" dirty="0" smtClean="0">
                  <a:solidFill>
                    <a:schemeClr val="bg1"/>
                  </a:solidFill>
                  <a:latin typeface="GFS Neohellenic" pitchFamily="2" charset="-95"/>
                </a:rPr>
                <a:t>2</a:t>
              </a:r>
              <a:r>
                <a:rPr lang="el-GR" sz="3600" b="1" baseline="30000" dirty="0" smtClean="0">
                  <a:solidFill>
                    <a:schemeClr val="bg1"/>
                  </a:solidFill>
                  <a:latin typeface="GFS Neohellenic" pitchFamily="2" charset="-95"/>
                </a:rPr>
                <a:t>η</a:t>
              </a:r>
              <a:r>
                <a:rPr lang="el-GR" sz="3600" b="1" dirty="0" smtClean="0">
                  <a:solidFill>
                    <a:schemeClr val="bg1"/>
                  </a:solidFill>
                  <a:latin typeface="GFS Neohellenic" pitchFamily="2" charset="-95"/>
                </a:rPr>
                <a:t> </a:t>
              </a:r>
              <a:endParaRPr lang="en-US" sz="3600" b="1" dirty="0">
                <a:solidFill>
                  <a:schemeClr val="bg1"/>
                </a:solidFill>
                <a:latin typeface="GFS Neohellenic" pitchFamily="2" charset="-95"/>
              </a:endParaRPr>
            </a:p>
          </p:txBody>
        </p:sp>
      </p:grpSp>
      <p:grpSp>
        <p:nvGrpSpPr>
          <p:cNvPr id="56" name="Group 78">
            <a:extLst>
              <a:ext uri="{FF2B5EF4-FFF2-40B4-BE49-F238E27FC236}">
                <a16:creationId xmlns:a16="http://schemas.microsoft.com/office/drawing/2014/main" xmlns="" id="{637FF8BE-A26E-4F5D-8B48-CDEADC51BDC7}"/>
              </a:ext>
            </a:extLst>
          </p:cNvPr>
          <p:cNvGrpSpPr/>
          <p:nvPr/>
        </p:nvGrpSpPr>
        <p:grpSpPr>
          <a:xfrm>
            <a:off x="1763688" y="3219822"/>
            <a:ext cx="6372167" cy="785759"/>
            <a:chOff x="5413660" y="1364859"/>
            <a:chExt cx="4196394" cy="1215099"/>
          </a:xfrm>
        </p:grpSpPr>
        <p:grpSp>
          <p:nvGrpSpPr>
            <p:cNvPr id="57" name="Group 79">
              <a:extLst>
                <a:ext uri="{FF2B5EF4-FFF2-40B4-BE49-F238E27FC236}">
                  <a16:creationId xmlns:a16="http://schemas.microsoft.com/office/drawing/2014/main" xmlns="" id="{7602462C-0718-4C8B-AD8C-37935779043A}"/>
                </a:ext>
              </a:extLst>
            </p:cNvPr>
            <p:cNvGrpSpPr/>
            <p:nvPr/>
          </p:nvGrpSpPr>
          <p:grpSpPr>
            <a:xfrm>
              <a:off x="5413660" y="1364859"/>
              <a:ext cx="3914383" cy="1215099"/>
              <a:chOff x="3119462" y="2798298"/>
              <a:chExt cx="3914383" cy="1215099"/>
            </a:xfrm>
          </p:grpSpPr>
          <p:sp>
            <p:nvSpPr>
              <p:cNvPr id="60" name="Rectangle: Top Corners Rounded 83">
                <a:extLst>
                  <a:ext uri="{FF2B5EF4-FFF2-40B4-BE49-F238E27FC236}">
                    <a16:creationId xmlns:a16="http://schemas.microsoft.com/office/drawing/2014/main" xmlns="" id="{921145F7-DD54-4B8E-B47A-C55E4EFF5D3B}"/>
                  </a:ext>
                </a:extLst>
              </p:cNvPr>
              <p:cNvSpPr/>
              <p:nvPr/>
            </p:nvSpPr>
            <p:spPr>
              <a:xfrm rot="5400000">
                <a:off x="4473877" y="1443883"/>
                <a:ext cx="120555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Shape 84">
                <a:extLst>
                  <a:ext uri="{FF2B5EF4-FFF2-40B4-BE49-F238E27FC236}">
                    <a16:creationId xmlns:a16="http://schemas.microsoft.com/office/drawing/2014/main" xmlns="" id="{6B051CC9-FF3F-4128-922F-B844268E8483}"/>
                  </a:ext>
                </a:extLst>
              </p:cNvPr>
              <p:cNvSpPr/>
              <p:nvPr/>
            </p:nvSpPr>
            <p:spPr>
              <a:xfrm rot="5400000">
                <a:off x="6163882" y="3143436"/>
                <a:ext cx="1213342" cy="52658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TextBox 225">
              <a:extLst>
                <a:ext uri="{FF2B5EF4-FFF2-40B4-BE49-F238E27FC236}">
                  <a16:creationId xmlns:a16="http://schemas.microsoft.com/office/drawing/2014/main" xmlns="" id="{46D10031-27B3-4C49-98B3-5B12E260223A}"/>
                </a:ext>
              </a:extLst>
            </p:cNvPr>
            <p:cNvSpPr txBox="1"/>
            <p:nvPr/>
          </p:nvSpPr>
          <p:spPr>
            <a:xfrm>
              <a:off x="8824023" y="1543127"/>
              <a:ext cx="786031" cy="999487"/>
            </a:xfrm>
            <a:prstGeom prst="rect">
              <a:avLst/>
            </a:prstGeom>
            <a:noFill/>
          </p:spPr>
          <p:txBody>
            <a:bodyPr wrap="square" rtlCol="0">
              <a:spAutoFit/>
            </a:bodyPr>
            <a:lstStyle/>
            <a:p>
              <a:r>
                <a:rPr lang="en-US" sz="3600" b="1" dirty="0" smtClean="0">
                  <a:solidFill>
                    <a:schemeClr val="bg1"/>
                  </a:solidFill>
                  <a:latin typeface="GFS Neohellenic" pitchFamily="2" charset="-95"/>
                </a:rPr>
                <a:t>3</a:t>
              </a:r>
              <a:r>
                <a:rPr lang="el-GR" sz="3600" b="1" baseline="30000" dirty="0" smtClean="0">
                  <a:solidFill>
                    <a:schemeClr val="bg1"/>
                  </a:solidFill>
                  <a:latin typeface="GFS Neohellenic" pitchFamily="2" charset="-95"/>
                </a:rPr>
                <a:t>η</a:t>
              </a:r>
              <a:endParaRPr lang="en-US" sz="3600" b="1" dirty="0">
                <a:solidFill>
                  <a:schemeClr val="bg1"/>
                </a:solidFill>
                <a:latin typeface="GFS Neohellenic" pitchFamily="2" charset="-95"/>
              </a:endParaRPr>
            </a:p>
          </p:txBody>
        </p:sp>
      </p:grpSp>
      <p:grpSp>
        <p:nvGrpSpPr>
          <p:cNvPr id="62" name="Group 78">
            <a:extLst>
              <a:ext uri="{FF2B5EF4-FFF2-40B4-BE49-F238E27FC236}">
                <a16:creationId xmlns:a16="http://schemas.microsoft.com/office/drawing/2014/main" xmlns="" id="{637FF8BE-A26E-4F5D-8B48-CDEADC51BDC7}"/>
              </a:ext>
            </a:extLst>
          </p:cNvPr>
          <p:cNvGrpSpPr/>
          <p:nvPr/>
        </p:nvGrpSpPr>
        <p:grpSpPr>
          <a:xfrm>
            <a:off x="1763689" y="4083918"/>
            <a:ext cx="5512370" cy="781448"/>
            <a:chOff x="5413657" y="1361191"/>
            <a:chExt cx="3930344" cy="1541883"/>
          </a:xfrm>
        </p:grpSpPr>
        <p:grpSp>
          <p:nvGrpSpPr>
            <p:cNvPr id="63" name="Group 79">
              <a:extLst>
                <a:ext uri="{FF2B5EF4-FFF2-40B4-BE49-F238E27FC236}">
                  <a16:creationId xmlns:a16="http://schemas.microsoft.com/office/drawing/2014/main" xmlns="" id="{7602462C-0718-4C8B-AD8C-37935779043A}"/>
                </a:ext>
              </a:extLst>
            </p:cNvPr>
            <p:cNvGrpSpPr/>
            <p:nvPr/>
          </p:nvGrpSpPr>
          <p:grpSpPr>
            <a:xfrm>
              <a:off x="5413657" y="1361191"/>
              <a:ext cx="3914383" cy="1541883"/>
              <a:chOff x="3119459" y="2794630"/>
              <a:chExt cx="3914383" cy="1541883"/>
            </a:xfrm>
          </p:grpSpPr>
          <p:sp>
            <p:nvSpPr>
              <p:cNvPr id="66" name="Rectangle: Top Corners Rounded 83">
                <a:extLst>
                  <a:ext uri="{FF2B5EF4-FFF2-40B4-BE49-F238E27FC236}">
                    <a16:creationId xmlns:a16="http://schemas.microsoft.com/office/drawing/2014/main" xmlns="" id="{921145F7-DD54-4B8E-B47A-C55E4EFF5D3B}"/>
                  </a:ext>
                </a:extLst>
              </p:cNvPr>
              <p:cNvSpPr/>
              <p:nvPr/>
            </p:nvSpPr>
            <p:spPr>
              <a:xfrm rot="5400000">
                <a:off x="4307544" y="1610214"/>
                <a:ext cx="1538214"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Shape 84">
                <a:extLst>
                  <a:ext uri="{FF2B5EF4-FFF2-40B4-BE49-F238E27FC236}">
                    <a16:creationId xmlns:a16="http://schemas.microsoft.com/office/drawing/2014/main" xmlns="" id="{6B051CC9-FF3F-4128-922F-B844268E8483}"/>
                  </a:ext>
                </a:extLst>
              </p:cNvPr>
              <p:cNvSpPr/>
              <p:nvPr/>
            </p:nvSpPr>
            <p:spPr>
              <a:xfrm rot="5400000">
                <a:off x="5997764" y="3296766"/>
                <a:ext cx="1538213" cy="533942"/>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Box 236">
              <a:extLst>
                <a:ext uri="{FF2B5EF4-FFF2-40B4-BE49-F238E27FC236}">
                  <a16:creationId xmlns:a16="http://schemas.microsoft.com/office/drawing/2014/main" xmlns="" id="{46D10031-27B3-4C49-98B3-5B12E260223A}"/>
                </a:ext>
              </a:extLst>
            </p:cNvPr>
            <p:cNvSpPr txBox="1"/>
            <p:nvPr/>
          </p:nvSpPr>
          <p:spPr>
            <a:xfrm>
              <a:off x="8853573" y="1503271"/>
              <a:ext cx="490428" cy="1275283"/>
            </a:xfrm>
            <a:prstGeom prst="rect">
              <a:avLst/>
            </a:prstGeom>
            <a:noFill/>
          </p:spPr>
          <p:txBody>
            <a:bodyPr wrap="square" rtlCol="0">
              <a:spAutoFit/>
            </a:bodyPr>
            <a:lstStyle/>
            <a:p>
              <a:r>
                <a:rPr lang="el-GR" sz="3600" b="1" dirty="0" smtClean="0">
                  <a:solidFill>
                    <a:schemeClr val="bg1"/>
                  </a:solidFill>
                  <a:latin typeface="GFS Neohellenic" pitchFamily="2" charset="-95"/>
                </a:rPr>
                <a:t>4</a:t>
              </a:r>
              <a:r>
                <a:rPr lang="el-GR" sz="3600" b="1" baseline="30000" dirty="0" smtClean="0">
                  <a:solidFill>
                    <a:schemeClr val="bg1"/>
                  </a:solidFill>
                  <a:latin typeface="GFS Neohellenic" pitchFamily="2" charset="-95"/>
                </a:rPr>
                <a:t>η</a:t>
              </a:r>
              <a:r>
                <a:rPr lang="el-GR" sz="3600" b="1" dirty="0" smtClean="0">
                  <a:solidFill>
                    <a:schemeClr val="bg1"/>
                  </a:solidFill>
                  <a:latin typeface="GFS Neohellenic" pitchFamily="2" charset="-95"/>
                </a:rPr>
                <a:t> </a:t>
              </a:r>
              <a:endParaRPr lang="en-US" sz="3600" b="1" dirty="0">
                <a:solidFill>
                  <a:schemeClr val="bg1"/>
                </a:solidFill>
                <a:latin typeface="GFS Neohellenic" pitchFamily="2" charset="-95"/>
              </a:endParaRPr>
            </a:p>
          </p:txBody>
        </p:sp>
      </p:grpSp>
      <p:sp>
        <p:nvSpPr>
          <p:cNvPr id="71" name="TextBox 184">
            <a:extLst>
              <a:ext uri="{FF2B5EF4-FFF2-40B4-BE49-F238E27FC236}">
                <a16:creationId xmlns:a16="http://schemas.microsoft.com/office/drawing/2014/main" xmlns="" id="{2EAA11E9-AB02-4892-BADA-1DE43E97962F}"/>
              </a:ext>
            </a:extLst>
          </p:cNvPr>
          <p:cNvSpPr txBox="1"/>
          <p:nvPr/>
        </p:nvSpPr>
        <p:spPr>
          <a:xfrm>
            <a:off x="1835696" y="2499742"/>
            <a:ext cx="5948730" cy="461665"/>
          </a:xfrm>
          <a:prstGeom prst="rect">
            <a:avLst/>
          </a:prstGeom>
          <a:noFill/>
        </p:spPr>
        <p:txBody>
          <a:bodyPr wrap="square" rtlCol="0">
            <a:spAutoFit/>
          </a:bodyPr>
          <a:lstStyle/>
          <a:p>
            <a:pPr algn="just"/>
            <a:r>
              <a:rPr lang="el-GR" sz="2400" b="1" dirty="0" smtClean="0">
                <a:latin typeface="GFS Neohellenic" pitchFamily="2" charset="-95"/>
              </a:rPr>
              <a:t>Εξ Αποστάσεως Εκπαίδευση</a:t>
            </a:r>
            <a:endParaRPr lang="en-US" sz="2400" b="1" dirty="0">
              <a:latin typeface="GFS Neohellenic" pitchFamily="2" charset="-95"/>
            </a:endParaRPr>
          </a:p>
        </p:txBody>
      </p:sp>
      <p:sp>
        <p:nvSpPr>
          <p:cNvPr id="72" name="TextBox 184">
            <a:extLst>
              <a:ext uri="{FF2B5EF4-FFF2-40B4-BE49-F238E27FC236}">
                <a16:creationId xmlns:a16="http://schemas.microsoft.com/office/drawing/2014/main" xmlns="" id="{2EAA11E9-AB02-4892-BADA-1DE43E97962F}"/>
              </a:ext>
            </a:extLst>
          </p:cNvPr>
          <p:cNvSpPr txBox="1"/>
          <p:nvPr/>
        </p:nvSpPr>
        <p:spPr>
          <a:xfrm>
            <a:off x="1907704" y="3363838"/>
            <a:ext cx="5948730" cy="461665"/>
          </a:xfrm>
          <a:prstGeom prst="rect">
            <a:avLst/>
          </a:prstGeom>
          <a:noFill/>
        </p:spPr>
        <p:txBody>
          <a:bodyPr wrap="square" rtlCol="0">
            <a:spAutoFit/>
          </a:bodyPr>
          <a:lstStyle/>
          <a:p>
            <a:pPr algn="just"/>
            <a:r>
              <a:rPr lang="el-GR" sz="2400" b="1" dirty="0" smtClean="0">
                <a:latin typeface="GFS Neohellenic" pitchFamily="2" charset="-95"/>
              </a:rPr>
              <a:t>Το Εκπαιδευτικό Υλικό στην ΕξΑΕ</a:t>
            </a:r>
            <a:endParaRPr lang="en-US" sz="2400" b="1" dirty="0">
              <a:latin typeface="GFS Neohellenic" pitchFamily="2" charset="-95"/>
            </a:endParaRPr>
          </a:p>
        </p:txBody>
      </p:sp>
      <p:sp>
        <p:nvSpPr>
          <p:cNvPr id="73" name="TextBox 184">
            <a:extLst>
              <a:ext uri="{FF2B5EF4-FFF2-40B4-BE49-F238E27FC236}">
                <a16:creationId xmlns:a16="http://schemas.microsoft.com/office/drawing/2014/main" xmlns="" id="{2EAA11E9-AB02-4892-BADA-1DE43E97962F}"/>
              </a:ext>
            </a:extLst>
          </p:cNvPr>
          <p:cNvSpPr txBox="1"/>
          <p:nvPr/>
        </p:nvSpPr>
        <p:spPr>
          <a:xfrm>
            <a:off x="1907704" y="4227934"/>
            <a:ext cx="5948730" cy="461665"/>
          </a:xfrm>
          <a:prstGeom prst="rect">
            <a:avLst/>
          </a:prstGeom>
          <a:noFill/>
        </p:spPr>
        <p:txBody>
          <a:bodyPr wrap="square" rtlCol="0">
            <a:spAutoFit/>
          </a:bodyPr>
          <a:lstStyle/>
          <a:p>
            <a:pPr algn="just"/>
            <a:r>
              <a:rPr lang="el-GR" sz="2400" b="1" dirty="0" smtClean="0">
                <a:latin typeface="GFS Neohellenic" pitchFamily="2" charset="-95"/>
              </a:rPr>
              <a:t>Η Εκπαιδευτική Αξιολόγηση</a:t>
            </a:r>
            <a:endParaRPr lang="en-US" sz="2400" b="1"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1000"/>
                                        <p:tgtEl>
                                          <p:spTgt spid="81"/>
                                        </p:tgtEl>
                                        <p:attrNameLst>
                                          <p:attrName>ppt_x</p:attrName>
                                        </p:attrNameLst>
                                      </p:cBhvr>
                                      <p:tavLst>
                                        <p:tav tm="0">
                                          <p:val>
                                            <p:strVal val="ppt_x"/>
                                          </p:val>
                                        </p:tav>
                                        <p:tav tm="100000">
                                          <p:val>
                                            <p:strVal val="ppt_x"/>
                                          </p:val>
                                        </p:tav>
                                      </p:tavLst>
                                    </p:anim>
                                    <p:anim calcmode="lin" valueType="num">
                                      <p:cBhvr additive="base">
                                        <p:cTn id="7" dur="1000"/>
                                        <p:tgtEl>
                                          <p:spTgt spid="81"/>
                                        </p:tgtEl>
                                        <p:attrNameLst>
                                          <p:attrName>ppt_y</p:attrName>
                                        </p:attrNameLst>
                                      </p:cBhvr>
                                      <p:tavLst>
                                        <p:tav tm="0">
                                          <p:val>
                                            <p:strVal val="ppt_y"/>
                                          </p:val>
                                        </p:tav>
                                        <p:tav tm="100000">
                                          <p:val>
                                            <p:strVal val="1+ppt_h/2"/>
                                          </p:val>
                                        </p:tav>
                                      </p:tavLst>
                                    </p:anim>
                                    <p:set>
                                      <p:cBhvr>
                                        <p:cTn id="8" dur="1" fill="hold">
                                          <p:stCondLst>
                                            <p:cond delay="999"/>
                                          </p:stCondLst>
                                        </p:cTn>
                                        <p:tgtEl>
                                          <p:spTgt spid="81"/>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1000"/>
                                        <p:tgtEl>
                                          <p:spTgt spid="107"/>
                                        </p:tgtEl>
                                        <p:attrNameLst>
                                          <p:attrName>ppt_x</p:attrName>
                                        </p:attrNameLst>
                                      </p:cBhvr>
                                      <p:tavLst>
                                        <p:tav tm="0">
                                          <p:val>
                                            <p:strVal val="ppt_x"/>
                                          </p:val>
                                        </p:tav>
                                        <p:tav tm="100000">
                                          <p:val>
                                            <p:strVal val="ppt_x"/>
                                          </p:val>
                                        </p:tav>
                                      </p:tavLst>
                                    </p:anim>
                                    <p:anim calcmode="lin" valueType="num">
                                      <p:cBhvr additive="base">
                                        <p:cTn id="11" dur="1000"/>
                                        <p:tgtEl>
                                          <p:spTgt spid="107"/>
                                        </p:tgtEl>
                                        <p:attrNameLst>
                                          <p:attrName>ppt_y</p:attrName>
                                        </p:attrNameLst>
                                      </p:cBhvr>
                                      <p:tavLst>
                                        <p:tav tm="0">
                                          <p:val>
                                            <p:strVal val="ppt_y"/>
                                          </p:val>
                                        </p:tav>
                                        <p:tav tm="100000">
                                          <p:val>
                                            <p:strVal val="1+ppt_h/2"/>
                                          </p:val>
                                        </p:tav>
                                      </p:tavLst>
                                    </p:anim>
                                    <p:set>
                                      <p:cBhvr>
                                        <p:cTn id="12" dur="1" fill="hold">
                                          <p:stCondLst>
                                            <p:cond delay="999"/>
                                          </p:stCondLst>
                                        </p:cTn>
                                        <p:tgtEl>
                                          <p:spTgt spid="107"/>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1000"/>
                                        <p:tgtEl>
                                          <p:spTgt spid="82"/>
                                        </p:tgtEl>
                                        <p:attrNameLst>
                                          <p:attrName>ppt_x</p:attrName>
                                        </p:attrNameLst>
                                      </p:cBhvr>
                                      <p:tavLst>
                                        <p:tav tm="0">
                                          <p:val>
                                            <p:strVal val="ppt_x"/>
                                          </p:val>
                                        </p:tav>
                                        <p:tav tm="100000">
                                          <p:val>
                                            <p:strVal val="ppt_x"/>
                                          </p:val>
                                        </p:tav>
                                      </p:tavLst>
                                    </p:anim>
                                    <p:anim calcmode="lin" valueType="num">
                                      <p:cBhvr additive="base">
                                        <p:cTn id="15" dur="1000"/>
                                        <p:tgtEl>
                                          <p:spTgt spid="82"/>
                                        </p:tgtEl>
                                        <p:attrNameLst>
                                          <p:attrName>ppt_y</p:attrName>
                                        </p:attrNameLst>
                                      </p:cBhvr>
                                      <p:tavLst>
                                        <p:tav tm="0">
                                          <p:val>
                                            <p:strVal val="ppt_y"/>
                                          </p:val>
                                        </p:tav>
                                        <p:tav tm="100000">
                                          <p:val>
                                            <p:strVal val="1+ppt_h/2"/>
                                          </p:val>
                                        </p:tav>
                                      </p:tavLst>
                                    </p:anim>
                                    <p:set>
                                      <p:cBhvr>
                                        <p:cTn id="16" dur="1" fill="hold">
                                          <p:stCondLst>
                                            <p:cond delay="999"/>
                                          </p:stCondLst>
                                        </p:cTn>
                                        <p:tgtEl>
                                          <p:spTgt spid="82"/>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109"/>
                                        </p:tgtEl>
                                        <p:attrNameLst>
                                          <p:attrName>ppt_x</p:attrName>
                                        </p:attrNameLst>
                                      </p:cBhvr>
                                      <p:tavLst>
                                        <p:tav tm="0">
                                          <p:val>
                                            <p:strVal val="ppt_x"/>
                                          </p:val>
                                        </p:tav>
                                        <p:tav tm="100000">
                                          <p:val>
                                            <p:strVal val="ppt_x"/>
                                          </p:val>
                                        </p:tav>
                                      </p:tavLst>
                                    </p:anim>
                                    <p:anim calcmode="lin" valueType="num">
                                      <p:cBhvr additive="base">
                                        <p:cTn id="19" dur="1000"/>
                                        <p:tgtEl>
                                          <p:spTgt spid="109"/>
                                        </p:tgtEl>
                                        <p:attrNameLst>
                                          <p:attrName>ppt_y</p:attrName>
                                        </p:attrNameLst>
                                      </p:cBhvr>
                                      <p:tavLst>
                                        <p:tav tm="0">
                                          <p:val>
                                            <p:strVal val="ppt_y"/>
                                          </p:val>
                                        </p:tav>
                                        <p:tav tm="100000">
                                          <p:val>
                                            <p:strVal val="1+ppt_h/2"/>
                                          </p:val>
                                        </p:tav>
                                      </p:tavLst>
                                    </p:anim>
                                    <p:set>
                                      <p:cBhvr>
                                        <p:cTn id="20" dur="1" fill="hold">
                                          <p:stCondLst>
                                            <p:cond delay="999"/>
                                          </p:stCondLst>
                                        </p:cTn>
                                        <p:tgtEl>
                                          <p:spTgt spid="109"/>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1000"/>
                                        <p:tgtEl>
                                          <p:spTgt spid="83"/>
                                        </p:tgtEl>
                                        <p:attrNameLst>
                                          <p:attrName>ppt_x</p:attrName>
                                        </p:attrNameLst>
                                      </p:cBhvr>
                                      <p:tavLst>
                                        <p:tav tm="0">
                                          <p:val>
                                            <p:strVal val="ppt_x"/>
                                          </p:val>
                                        </p:tav>
                                        <p:tav tm="100000">
                                          <p:val>
                                            <p:strVal val="ppt_x"/>
                                          </p:val>
                                        </p:tav>
                                      </p:tavLst>
                                    </p:anim>
                                    <p:anim calcmode="lin" valueType="num">
                                      <p:cBhvr additive="base">
                                        <p:cTn id="23" dur="1000"/>
                                        <p:tgtEl>
                                          <p:spTgt spid="83"/>
                                        </p:tgtEl>
                                        <p:attrNameLst>
                                          <p:attrName>ppt_y</p:attrName>
                                        </p:attrNameLst>
                                      </p:cBhvr>
                                      <p:tavLst>
                                        <p:tav tm="0">
                                          <p:val>
                                            <p:strVal val="ppt_y"/>
                                          </p:val>
                                        </p:tav>
                                        <p:tav tm="100000">
                                          <p:val>
                                            <p:strVal val="1+ppt_h/2"/>
                                          </p:val>
                                        </p:tav>
                                      </p:tavLst>
                                    </p:anim>
                                    <p:set>
                                      <p:cBhvr>
                                        <p:cTn id="24" dur="1" fill="hold">
                                          <p:stCondLst>
                                            <p:cond delay="999"/>
                                          </p:stCondLst>
                                        </p:cTn>
                                        <p:tgtEl>
                                          <p:spTgt spid="83"/>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111"/>
                                        </p:tgtEl>
                                        <p:attrNameLst>
                                          <p:attrName>ppt_x</p:attrName>
                                        </p:attrNameLst>
                                      </p:cBhvr>
                                      <p:tavLst>
                                        <p:tav tm="0">
                                          <p:val>
                                            <p:strVal val="ppt_x"/>
                                          </p:val>
                                        </p:tav>
                                        <p:tav tm="100000">
                                          <p:val>
                                            <p:strVal val="ppt_x"/>
                                          </p:val>
                                        </p:tav>
                                      </p:tavLst>
                                    </p:anim>
                                    <p:anim calcmode="lin" valueType="num">
                                      <p:cBhvr additive="base">
                                        <p:cTn id="27" dur="1000"/>
                                        <p:tgtEl>
                                          <p:spTgt spid="111"/>
                                        </p:tgtEl>
                                        <p:attrNameLst>
                                          <p:attrName>ppt_y</p:attrName>
                                        </p:attrNameLst>
                                      </p:cBhvr>
                                      <p:tavLst>
                                        <p:tav tm="0">
                                          <p:val>
                                            <p:strVal val="ppt_y"/>
                                          </p:val>
                                        </p:tav>
                                        <p:tav tm="100000">
                                          <p:val>
                                            <p:strVal val="1+ppt_h/2"/>
                                          </p:val>
                                        </p:tav>
                                      </p:tavLst>
                                    </p:anim>
                                    <p:set>
                                      <p:cBhvr>
                                        <p:cTn id="28" dur="1" fill="hold">
                                          <p:stCondLst>
                                            <p:cond delay="999"/>
                                          </p:stCondLst>
                                        </p:cTn>
                                        <p:tgtEl>
                                          <p:spTgt spid="111"/>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1000"/>
                                        <p:tgtEl>
                                          <p:spTgt spid="84"/>
                                        </p:tgtEl>
                                        <p:attrNameLst>
                                          <p:attrName>ppt_x</p:attrName>
                                        </p:attrNameLst>
                                      </p:cBhvr>
                                      <p:tavLst>
                                        <p:tav tm="0">
                                          <p:val>
                                            <p:strVal val="ppt_x"/>
                                          </p:val>
                                        </p:tav>
                                        <p:tav tm="100000">
                                          <p:val>
                                            <p:strVal val="ppt_x"/>
                                          </p:val>
                                        </p:tav>
                                      </p:tavLst>
                                    </p:anim>
                                    <p:anim calcmode="lin" valueType="num">
                                      <p:cBhvr additive="base">
                                        <p:cTn id="31" dur="1000"/>
                                        <p:tgtEl>
                                          <p:spTgt spid="84"/>
                                        </p:tgtEl>
                                        <p:attrNameLst>
                                          <p:attrName>ppt_y</p:attrName>
                                        </p:attrNameLst>
                                      </p:cBhvr>
                                      <p:tavLst>
                                        <p:tav tm="0">
                                          <p:val>
                                            <p:strVal val="ppt_y"/>
                                          </p:val>
                                        </p:tav>
                                        <p:tav tm="100000">
                                          <p:val>
                                            <p:strVal val="1+ppt_h/2"/>
                                          </p:val>
                                        </p:tav>
                                      </p:tavLst>
                                    </p:anim>
                                    <p:set>
                                      <p:cBhvr>
                                        <p:cTn id="32" dur="1" fill="hold">
                                          <p:stCondLst>
                                            <p:cond delay="999"/>
                                          </p:stCondLst>
                                        </p:cTn>
                                        <p:tgtEl>
                                          <p:spTgt spid="84"/>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1000"/>
                                        <p:tgtEl>
                                          <p:spTgt spid="113"/>
                                        </p:tgtEl>
                                        <p:attrNameLst>
                                          <p:attrName>ppt_x</p:attrName>
                                        </p:attrNameLst>
                                      </p:cBhvr>
                                      <p:tavLst>
                                        <p:tav tm="0">
                                          <p:val>
                                            <p:strVal val="ppt_x"/>
                                          </p:val>
                                        </p:tav>
                                        <p:tav tm="100000">
                                          <p:val>
                                            <p:strVal val="ppt_x"/>
                                          </p:val>
                                        </p:tav>
                                      </p:tavLst>
                                    </p:anim>
                                    <p:anim calcmode="lin" valueType="num">
                                      <p:cBhvr additive="base">
                                        <p:cTn id="35" dur="1000"/>
                                        <p:tgtEl>
                                          <p:spTgt spid="113"/>
                                        </p:tgtEl>
                                        <p:attrNameLst>
                                          <p:attrName>ppt_y</p:attrName>
                                        </p:attrNameLst>
                                      </p:cBhvr>
                                      <p:tavLst>
                                        <p:tav tm="0">
                                          <p:val>
                                            <p:strVal val="ppt_y"/>
                                          </p:val>
                                        </p:tav>
                                        <p:tav tm="100000">
                                          <p:val>
                                            <p:strVal val="1+ppt_h/2"/>
                                          </p:val>
                                        </p:tav>
                                      </p:tavLst>
                                    </p:anim>
                                    <p:set>
                                      <p:cBhvr>
                                        <p:cTn id="36" dur="1" fill="hold">
                                          <p:stCondLst>
                                            <p:cond delay="999"/>
                                          </p:stCondLst>
                                        </p:cTn>
                                        <p:tgtEl>
                                          <p:spTgt spid="113"/>
                                        </p:tgtEl>
                                        <p:attrNameLst>
                                          <p:attrName>style.visibility</p:attrName>
                                        </p:attrNameLst>
                                      </p:cBhvr>
                                      <p:to>
                                        <p:strVal val="hidden"/>
                                      </p:to>
                                    </p:set>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 calcmode="lin" valueType="num">
                                      <p:cBhvr additive="base">
                                        <p:cTn id="40" dur="500" fill="hold"/>
                                        <p:tgtEl>
                                          <p:spTgt spid="19"/>
                                        </p:tgtEl>
                                        <p:attrNameLst>
                                          <p:attrName>ppt_x</p:attrName>
                                        </p:attrNameLst>
                                      </p:cBhvr>
                                      <p:tavLst>
                                        <p:tav tm="0">
                                          <p:val>
                                            <p:strVal val="0-#ppt_w/2"/>
                                          </p:val>
                                        </p:tav>
                                        <p:tav tm="100000">
                                          <p:val>
                                            <p:strVal val="#ppt_x"/>
                                          </p:val>
                                        </p:tav>
                                      </p:tavLst>
                                    </p:anim>
                                    <p:anim calcmode="lin" valueType="num">
                                      <p:cBhvr additive="base">
                                        <p:cTn id="41"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44"/>
                                        </p:tgtEl>
                                        <p:attrNameLst>
                                          <p:attrName>style.visibility</p:attrName>
                                        </p:attrNameLst>
                                      </p:cBhvr>
                                      <p:to>
                                        <p:strVal val="visible"/>
                                      </p:to>
                                    </p:set>
                                    <p:anim calcmode="lin" valueType="num">
                                      <p:cBhvr additive="base">
                                        <p:cTn id="46" dur="500" fill="hold"/>
                                        <p:tgtEl>
                                          <p:spTgt spid="44"/>
                                        </p:tgtEl>
                                        <p:attrNameLst>
                                          <p:attrName>ppt_x</p:attrName>
                                        </p:attrNameLst>
                                      </p:cBhvr>
                                      <p:tavLst>
                                        <p:tav tm="0">
                                          <p:val>
                                            <p:strVal val="0-#ppt_w/2"/>
                                          </p:val>
                                        </p:tav>
                                        <p:tav tm="100000">
                                          <p:val>
                                            <p:strVal val="#ppt_x"/>
                                          </p:val>
                                        </p:tav>
                                      </p:tavLst>
                                    </p:anim>
                                    <p:anim calcmode="lin" valueType="num">
                                      <p:cBhvr additive="base">
                                        <p:cTn id="47"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8" fill="hold" nodeType="clickEffect">
                                  <p:stCondLst>
                                    <p:cond delay="0"/>
                                  </p:stCondLst>
                                  <p:childTnLst>
                                    <p:set>
                                      <p:cBhvr>
                                        <p:cTn id="51" dur="1" fill="hold">
                                          <p:stCondLst>
                                            <p:cond delay="0"/>
                                          </p:stCondLst>
                                        </p:cTn>
                                        <p:tgtEl>
                                          <p:spTgt spid="50"/>
                                        </p:tgtEl>
                                        <p:attrNameLst>
                                          <p:attrName>style.visibility</p:attrName>
                                        </p:attrNameLst>
                                      </p:cBhvr>
                                      <p:to>
                                        <p:strVal val="visible"/>
                                      </p:to>
                                    </p:set>
                                    <p:anim calcmode="lin" valueType="num">
                                      <p:cBhvr additive="base">
                                        <p:cTn id="52" dur="500" fill="hold"/>
                                        <p:tgtEl>
                                          <p:spTgt spid="50"/>
                                        </p:tgtEl>
                                        <p:attrNameLst>
                                          <p:attrName>ppt_x</p:attrName>
                                        </p:attrNameLst>
                                      </p:cBhvr>
                                      <p:tavLst>
                                        <p:tav tm="0">
                                          <p:val>
                                            <p:strVal val="0-#ppt_w/2"/>
                                          </p:val>
                                        </p:tav>
                                        <p:tav tm="100000">
                                          <p:val>
                                            <p:strVal val="#ppt_x"/>
                                          </p:val>
                                        </p:tav>
                                      </p:tavLst>
                                    </p:anim>
                                    <p:anim calcmode="lin" valueType="num">
                                      <p:cBhvr additive="base">
                                        <p:cTn id="53" dur="500" fill="hold"/>
                                        <p:tgtEl>
                                          <p:spTgt spid="50"/>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71"/>
                                        </p:tgtEl>
                                        <p:attrNameLst>
                                          <p:attrName>style.visibility</p:attrName>
                                        </p:attrNameLst>
                                      </p:cBhvr>
                                      <p:to>
                                        <p:strVal val="visible"/>
                                      </p:to>
                                    </p:set>
                                    <p:anim calcmode="lin" valueType="num">
                                      <p:cBhvr additive="base">
                                        <p:cTn id="56" dur="500" fill="hold"/>
                                        <p:tgtEl>
                                          <p:spTgt spid="71"/>
                                        </p:tgtEl>
                                        <p:attrNameLst>
                                          <p:attrName>ppt_x</p:attrName>
                                        </p:attrNameLst>
                                      </p:cBhvr>
                                      <p:tavLst>
                                        <p:tav tm="0">
                                          <p:val>
                                            <p:strVal val="0-#ppt_w/2"/>
                                          </p:val>
                                        </p:tav>
                                        <p:tav tm="100000">
                                          <p:val>
                                            <p:strVal val="#ppt_x"/>
                                          </p:val>
                                        </p:tav>
                                      </p:tavLst>
                                    </p:anim>
                                    <p:anim calcmode="lin" valueType="num">
                                      <p:cBhvr additive="base">
                                        <p:cTn id="57" dur="500" fill="hold"/>
                                        <p:tgtEl>
                                          <p:spTgt spid="71"/>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8" fill="hold" grpId="0" nodeType="clickEffect">
                                  <p:stCondLst>
                                    <p:cond delay="0"/>
                                  </p:stCondLst>
                                  <p:childTnLst>
                                    <p:set>
                                      <p:cBhvr>
                                        <p:cTn id="61" dur="1" fill="hold">
                                          <p:stCondLst>
                                            <p:cond delay="0"/>
                                          </p:stCondLst>
                                        </p:cTn>
                                        <p:tgtEl>
                                          <p:spTgt spid="72"/>
                                        </p:tgtEl>
                                        <p:attrNameLst>
                                          <p:attrName>style.visibility</p:attrName>
                                        </p:attrNameLst>
                                      </p:cBhvr>
                                      <p:to>
                                        <p:strVal val="visible"/>
                                      </p:to>
                                    </p:set>
                                    <p:anim calcmode="lin" valueType="num">
                                      <p:cBhvr additive="base">
                                        <p:cTn id="62" dur="500" fill="hold"/>
                                        <p:tgtEl>
                                          <p:spTgt spid="72"/>
                                        </p:tgtEl>
                                        <p:attrNameLst>
                                          <p:attrName>ppt_x</p:attrName>
                                        </p:attrNameLst>
                                      </p:cBhvr>
                                      <p:tavLst>
                                        <p:tav tm="0">
                                          <p:val>
                                            <p:strVal val="0-#ppt_w/2"/>
                                          </p:val>
                                        </p:tav>
                                        <p:tav tm="100000">
                                          <p:val>
                                            <p:strVal val="#ppt_x"/>
                                          </p:val>
                                        </p:tav>
                                      </p:tavLst>
                                    </p:anim>
                                    <p:anim calcmode="lin" valueType="num">
                                      <p:cBhvr additive="base">
                                        <p:cTn id="63" dur="500" fill="hold"/>
                                        <p:tgtEl>
                                          <p:spTgt spid="72"/>
                                        </p:tgtEl>
                                        <p:attrNameLst>
                                          <p:attrName>ppt_y</p:attrName>
                                        </p:attrNameLst>
                                      </p:cBhvr>
                                      <p:tavLst>
                                        <p:tav tm="0">
                                          <p:val>
                                            <p:strVal val="#ppt_y"/>
                                          </p:val>
                                        </p:tav>
                                        <p:tav tm="100000">
                                          <p:val>
                                            <p:strVal val="#ppt_y"/>
                                          </p:val>
                                        </p:tav>
                                      </p:tavLst>
                                    </p:anim>
                                  </p:childTnLst>
                                </p:cTn>
                              </p:par>
                              <p:par>
                                <p:cTn id="64" presetID="2" presetClass="entr" presetSubtype="8" fill="hold" nodeType="withEffect">
                                  <p:stCondLst>
                                    <p:cond delay="0"/>
                                  </p:stCondLst>
                                  <p:childTnLst>
                                    <p:set>
                                      <p:cBhvr>
                                        <p:cTn id="65" dur="1" fill="hold">
                                          <p:stCondLst>
                                            <p:cond delay="0"/>
                                          </p:stCondLst>
                                        </p:cTn>
                                        <p:tgtEl>
                                          <p:spTgt spid="56"/>
                                        </p:tgtEl>
                                        <p:attrNameLst>
                                          <p:attrName>style.visibility</p:attrName>
                                        </p:attrNameLst>
                                      </p:cBhvr>
                                      <p:to>
                                        <p:strVal val="visible"/>
                                      </p:to>
                                    </p:set>
                                    <p:anim calcmode="lin" valueType="num">
                                      <p:cBhvr additive="base">
                                        <p:cTn id="66" dur="500" fill="hold"/>
                                        <p:tgtEl>
                                          <p:spTgt spid="56"/>
                                        </p:tgtEl>
                                        <p:attrNameLst>
                                          <p:attrName>ppt_x</p:attrName>
                                        </p:attrNameLst>
                                      </p:cBhvr>
                                      <p:tavLst>
                                        <p:tav tm="0">
                                          <p:val>
                                            <p:strVal val="0-#ppt_w/2"/>
                                          </p:val>
                                        </p:tav>
                                        <p:tav tm="100000">
                                          <p:val>
                                            <p:strVal val="#ppt_x"/>
                                          </p:val>
                                        </p:tav>
                                      </p:tavLst>
                                    </p:anim>
                                    <p:anim calcmode="lin" valueType="num">
                                      <p:cBhvr additive="base">
                                        <p:cTn id="67" dur="500" fill="hold"/>
                                        <p:tgtEl>
                                          <p:spTgt spid="56"/>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8" fill="hold" nodeType="clickEffect">
                                  <p:stCondLst>
                                    <p:cond delay="0"/>
                                  </p:stCondLst>
                                  <p:childTnLst>
                                    <p:set>
                                      <p:cBhvr>
                                        <p:cTn id="71" dur="1" fill="hold">
                                          <p:stCondLst>
                                            <p:cond delay="0"/>
                                          </p:stCondLst>
                                        </p:cTn>
                                        <p:tgtEl>
                                          <p:spTgt spid="62"/>
                                        </p:tgtEl>
                                        <p:attrNameLst>
                                          <p:attrName>style.visibility</p:attrName>
                                        </p:attrNameLst>
                                      </p:cBhvr>
                                      <p:to>
                                        <p:strVal val="visible"/>
                                      </p:to>
                                    </p:set>
                                    <p:anim calcmode="lin" valueType="num">
                                      <p:cBhvr additive="base">
                                        <p:cTn id="72" dur="500" fill="hold"/>
                                        <p:tgtEl>
                                          <p:spTgt spid="62"/>
                                        </p:tgtEl>
                                        <p:attrNameLst>
                                          <p:attrName>ppt_x</p:attrName>
                                        </p:attrNameLst>
                                      </p:cBhvr>
                                      <p:tavLst>
                                        <p:tav tm="0">
                                          <p:val>
                                            <p:strVal val="0-#ppt_w/2"/>
                                          </p:val>
                                        </p:tav>
                                        <p:tav tm="100000">
                                          <p:val>
                                            <p:strVal val="#ppt_x"/>
                                          </p:val>
                                        </p:tav>
                                      </p:tavLst>
                                    </p:anim>
                                    <p:anim calcmode="lin" valueType="num">
                                      <p:cBhvr additive="base">
                                        <p:cTn id="73" dur="500" fill="hold"/>
                                        <p:tgtEl>
                                          <p:spTgt spid="62"/>
                                        </p:tgtEl>
                                        <p:attrNameLst>
                                          <p:attrName>ppt_y</p:attrName>
                                        </p:attrNameLst>
                                      </p:cBhvr>
                                      <p:tavLst>
                                        <p:tav tm="0">
                                          <p:val>
                                            <p:strVal val="#ppt_y"/>
                                          </p:val>
                                        </p:tav>
                                        <p:tav tm="100000">
                                          <p:val>
                                            <p:strVal val="#ppt_y"/>
                                          </p:val>
                                        </p:tav>
                                      </p:tavLst>
                                    </p:anim>
                                  </p:childTnLst>
                                </p:cTn>
                              </p:par>
                              <p:par>
                                <p:cTn id="74" presetID="2" presetClass="entr" presetSubtype="8" fill="hold" grpId="0" nodeType="withEffect">
                                  <p:stCondLst>
                                    <p:cond delay="0"/>
                                  </p:stCondLst>
                                  <p:childTnLst>
                                    <p:set>
                                      <p:cBhvr>
                                        <p:cTn id="75" dur="1" fill="hold">
                                          <p:stCondLst>
                                            <p:cond delay="0"/>
                                          </p:stCondLst>
                                        </p:cTn>
                                        <p:tgtEl>
                                          <p:spTgt spid="73"/>
                                        </p:tgtEl>
                                        <p:attrNameLst>
                                          <p:attrName>style.visibility</p:attrName>
                                        </p:attrNameLst>
                                      </p:cBhvr>
                                      <p:to>
                                        <p:strVal val="visible"/>
                                      </p:to>
                                    </p:set>
                                    <p:anim calcmode="lin" valueType="num">
                                      <p:cBhvr additive="base">
                                        <p:cTn id="76" dur="500" fill="hold"/>
                                        <p:tgtEl>
                                          <p:spTgt spid="73"/>
                                        </p:tgtEl>
                                        <p:attrNameLst>
                                          <p:attrName>ppt_x</p:attrName>
                                        </p:attrNameLst>
                                      </p:cBhvr>
                                      <p:tavLst>
                                        <p:tav tm="0">
                                          <p:val>
                                            <p:strVal val="0-#ppt_w/2"/>
                                          </p:val>
                                        </p:tav>
                                        <p:tav tm="100000">
                                          <p:val>
                                            <p:strVal val="#ppt_x"/>
                                          </p:val>
                                        </p:tav>
                                      </p:tavLst>
                                    </p:anim>
                                    <p:anim calcmode="lin" valueType="num">
                                      <p:cBhvr additive="base">
                                        <p:cTn id="77" dur="500" fill="hold"/>
                                        <p:tgtEl>
                                          <p:spTgt spid="7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2" grpId="0" animBg="1"/>
      <p:bldP spid="83" grpId="0" animBg="1"/>
      <p:bldP spid="84" grpId="0" animBg="1"/>
      <p:bldP spid="107" grpId="0"/>
      <p:bldP spid="109" grpId="0"/>
      <p:bldP spid="111" grpId="0"/>
      <p:bldP spid="113" grpId="0"/>
      <p:bldP spid="19" grpId="0"/>
      <p:bldP spid="71" grpId="0"/>
      <p:bldP spid="72" grpId="0"/>
      <p:bldP spid="7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44" name="Google Shape;7419;p82"/>
          <p:cNvGrpSpPr/>
          <p:nvPr/>
        </p:nvGrpSpPr>
        <p:grpSpPr>
          <a:xfrm>
            <a:off x="539552" y="195486"/>
            <a:ext cx="8136904" cy="4608512"/>
            <a:chOff x="233350" y="949250"/>
            <a:chExt cx="7137300" cy="3802300"/>
          </a:xfrm>
        </p:grpSpPr>
        <p:sp>
          <p:nvSpPr>
            <p:cNvPr id="45" name="Google Shape;7420;p82"/>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421;p82"/>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422;p82"/>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423;p82"/>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424;p82"/>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425;p82"/>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7426;p82"/>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7427;p82"/>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7428;p82"/>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7429;p82"/>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7430;p82"/>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7431;p82"/>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7432;p82"/>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33;p82"/>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434;p82"/>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435;p82"/>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436;p82"/>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437;p82"/>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438;p82"/>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7439;p82"/>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7440;p82"/>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7441;p82"/>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7442;p82"/>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7443;p82"/>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7444;p82"/>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7445;p82"/>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7446;p82"/>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7447;p82"/>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7448;p82"/>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7449;p82"/>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7450;p82"/>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7451;p82"/>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7452;p82"/>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7453;p82"/>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7454;p82"/>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7455;p82"/>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7456;p82"/>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7457;p82"/>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7458;p82"/>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7459;p82"/>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7460;p82"/>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7461;p82"/>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7462;p82"/>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7463;p82"/>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7464;p82"/>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7465;p82"/>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7466;p82"/>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7467;p82"/>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7468;p82"/>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7469;p82"/>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7470;p82"/>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 name="126 - Ορθογώνιο"/>
          <p:cNvSpPr/>
          <p:nvPr/>
        </p:nvSpPr>
        <p:spPr>
          <a:xfrm>
            <a:off x="1763688" y="2787774"/>
            <a:ext cx="7200800" cy="1944216"/>
          </a:xfrm>
          <a:prstGeom prst="rect">
            <a:avLst/>
          </a:prstGeom>
          <a:solidFill>
            <a:srgbClr val="00B050">
              <a:alpha val="79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4" name="123 - Ορθογώνιο"/>
          <p:cNvSpPr/>
          <p:nvPr/>
        </p:nvSpPr>
        <p:spPr>
          <a:xfrm>
            <a:off x="179512" y="1203598"/>
            <a:ext cx="8856984" cy="1440160"/>
          </a:xfrm>
          <a:prstGeom prst="rect">
            <a:avLst/>
          </a:prstGeom>
          <a:solidFill>
            <a:schemeClr val="accent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tx1">
                    <a:lumMod val="50000"/>
                  </a:schemeClr>
                </a:solidFill>
                <a:latin typeface="GFS Neohellenic" pitchFamily="2" charset="-95"/>
              </a:rPr>
              <a:t>ΘΕΩΡΗΤΙΚΟ</a:t>
            </a:r>
            <a:br>
              <a:rPr lang="el-GR" sz="2000" dirty="0" smtClean="0">
                <a:solidFill>
                  <a:schemeClr val="tx1">
                    <a:lumMod val="50000"/>
                  </a:schemeClr>
                </a:solidFill>
                <a:latin typeface="GFS Neohellenic" pitchFamily="2" charset="-95"/>
              </a:rPr>
            </a:br>
            <a:r>
              <a:rPr lang="el-GR" sz="2000" dirty="0" smtClean="0">
                <a:solidFill>
                  <a:schemeClr val="tx1">
                    <a:lumMod val="50000"/>
                  </a:schemeClr>
                </a:solidFill>
                <a:latin typeface="GFS Neohellenic" pitchFamily="2" charset="-95"/>
              </a:rPr>
              <a:t>  ΠΛΑΙΣΙΟ</a:t>
            </a:r>
            <a:endParaRPr sz="2000" dirty="0">
              <a:solidFill>
                <a:schemeClr val="tx1">
                  <a:lumMod val="5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n-US" sz="9600" b="1" noProof="0" dirty="0" smtClean="0">
                <a:solidFill>
                  <a:schemeClr val="accent2"/>
                </a:solidFill>
                <a:latin typeface="Dosis"/>
                <a:ea typeface="Dosis"/>
                <a:cs typeface="Dosis"/>
                <a:sym typeface="Dosis"/>
              </a:rPr>
              <a:t>5</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ΘΕΩΡΗΤΙΚΟ</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ΠΛΑΙΣΙΟ (2/5)</a:t>
            </a:r>
            <a:endParaRPr sz="3600" dirty="0">
              <a:solidFill>
                <a:schemeClr val="accent6">
                  <a:lumMod val="50000"/>
                </a:schemeClr>
              </a:solidFill>
              <a:latin typeface="GFS Neohellenic" pitchFamily="2" charset="-95"/>
            </a:endParaRPr>
          </a:p>
        </p:txBody>
      </p:sp>
      <p:grpSp>
        <p:nvGrpSpPr>
          <p:cNvPr id="2" name="Group 35">
            <a:extLst>
              <a:ext uri="{FF2B5EF4-FFF2-40B4-BE49-F238E27FC236}">
                <a16:creationId xmlns:a16="http://schemas.microsoft.com/office/drawing/2014/main" xmlns="" id="{9BC1CC6D-89A1-4BD8-BDBC-FFCE9D2505EF}"/>
              </a:ext>
            </a:extLst>
          </p:cNvPr>
          <p:cNvGrpSpPr/>
          <p:nvPr/>
        </p:nvGrpSpPr>
        <p:grpSpPr>
          <a:xfrm>
            <a:off x="4860032" y="195486"/>
            <a:ext cx="4283969" cy="779894"/>
            <a:chOff x="5413657" y="1364861"/>
            <a:chExt cx="3971033" cy="1224921"/>
          </a:xfrm>
        </p:grpSpPr>
        <p:grpSp>
          <p:nvGrpSpPr>
            <p:cNvPr id="3" name="Group 30">
              <a:extLst>
                <a:ext uri="{FF2B5EF4-FFF2-40B4-BE49-F238E27FC236}">
                  <a16:creationId xmlns:a16="http://schemas.microsoft.com/office/drawing/2014/main" xmlns="" id="{CF36CEEB-F102-4CE4-B011-F4B32BDF6656}"/>
                </a:ext>
              </a:extLst>
            </p:cNvPr>
            <p:cNvGrpSpPr/>
            <p:nvPr/>
          </p:nvGrpSpPr>
          <p:grpSpPr>
            <a:xfrm>
              <a:off x="5413657" y="1364861"/>
              <a:ext cx="3914383" cy="1224435"/>
              <a:chOff x="3119459" y="2798300"/>
              <a:chExt cx="3914383" cy="1224435"/>
            </a:xfrm>
          </p:grpSpPr>
          <p:sp>
            <p:nvSpPr>
              <p:cNvPr id="48" name="Rectangle: Top Corners Rounded 26">
                <a:extLst>
                  <a:ext uri="{FF2B5EF4-FFF2-40B4-BE49-F238E27FC236}">
                    <a16:creationId xmlns:a16="http://schemas.microsoft.com/office/drawing/2014/main" xmlns="" id="{44DCA4D6-F538-4D73-97F3-2DF6990033B3}"/>
                  </a:ext>
                </a:extLst>
              </p:cNvPr>
              <p:cNvSpPr/>
              <p:nvPr/>
            </p:nvSpPr>
            <p:spPr>
              <a:xfrm rot="5400000">
                <a:off x="4464433" y="1453326"/>
                <a:ext cx="1224435"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29">
                <a:extLst>
                  <a:ext uri="{FF2B5EF4-FFF2-40B4-BE49-F238E27FC236}">
                    <a16:creationId xmlns:a16="http://schemas.microsoft.com/office/drawing/2014/main" xmlns="" id="{37F7FAC6-EE9C-4FF0-9191-AE7BCE7F064B}"/>
                  </a:ext>
                </a:extLst>
              </p:cNvPr>
              <p:cNvSpPr/>
              <p:nvPr/>
            </p:nvSpPr>
            <p:spPr>
              <a:xfrm rot="5400000">
                <a:off x="6171118" y="3152539"/>
                <a:ext cx="1213346" cy="508376"/>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TextBox 183">
              <a:extLst>
                <a:ext uri="{FF2B5EF4-FFF2-40B4-BE49-F238E27FC236}">
                  <a16:creationId xmlns:a16="http://schemas.microsoft.com/office/drawing/2014/main" xmlns="" id="{BC1EDB35-9F85-4F12-9B6B-A565FEFC5F96}"/>
                </a:ext>
              </a:extLst>
            </p:cNvPr>
            <p:cNvSpPr txBox="1"/>
            <p:nvPr/>
          </p:nvSpPr>
          <p:spPr>
            <a:xfrm>
              <a:off x="8817802" y="1477959"/>
              <a:ext cx="566888" cy="1015144"/>
            </a:xfrm>
            <a:prstGeom prst="rect">
              <a:avLst/>
            </a:prstGeom>
            <a:noFill/>
          </p:spPr>
          <p:txBody>
            <a:bodyPr wrap="square" rtlCol="0">
              <a:spAutoFit/>
            </a:bodyPr>
            <a:lstStyle/>
            <a:p>
              <a:r>
                <a:rPr lang="en-US" sz="3600" b="1" dirty="0" smtClean="0">
                  <a:solidFill>
                    <a:schemeClr val="bg1"/>
                  </a:solidFill>
                  <a:latin typeface="GFS Neohellenic" pitchFamily="2" charset="-95"/>
                </a:rPr>
                <a:t>1</a:t>
              </a:r>
              <a:r>
                <a:rPr lang="el-GR" sz="3600" b="1" baseline="30000" dirty="0" smtClean="0">
                  <a:solidFill>
                    <a:schemeClr val="bg1"/>
                  </a:solidFill>
                  <a:latin typeface="GFS Neohellenic" pitchFamily="2" charset="-95"/>
                </a:rPr>
                <a:t>η</a:t>
              </a:r>
              <a:r>
                <a:rPr lang="el-GR" sz="3600" b="1" dirty="0" smtClean="0">
                  <a:solidFill>
                    <a:schemeClr val="bg1"/>
                  </a:solidFill>
                  <a:latin typeface="Century Gothic" panose="020B0502020202020204" pitchFamily="34" charset="0"/>
                </a:rPr>
                <a:t> </a:t>
              </a:r>
              <a:endParaRPr lang="en-US" sz="3600" b="1" dirty="0">
                <a:solidFill>
                  <a:schemeClr val="bg1"/>
                </a:solidFill>
                <a:latin typeface="Century Gothic" panose="020B0502020202020204" pitchFamily="34" charset="0"/>
              </a:endParaRPr>
            </a:p>
          </p:txBody>
        </p:sp>
        <p:sp>
          <p:nvSpPr>
            <p:cNvPr id="47" name="TextBox 184">
              <a:extLst>
                <a:ext uri="{FF2B5EF4-FFF2-40B4-BE49-F238E27FC236}">
                  <a16:creationId xmlns:a16="http://schemas.microsoft.com/office/drawing/2014/main" xmlns="" id="{2EAA11E9-AB02-4892-BADA-1DE43E97962F}"/>
                </a:ext>
              </a:extLst>
            </p:cNvPr>
            <p:cNvSpPr txBox="1"/>
            <p:nvPr/>
          </p:nvSpPr>
          <p:spPr>
            <a:xfrm>
              <a:off x="5480405" y="1477959"/>
              <a:ext cx="3367587" cy="1111823"/>
            </a:xfrm>
            <a:prstGeom prst="rect">
              <a:avLst/>
            </a:prstGeom>
            <a:noFill/>
          </p:spPr>
          <p:txBody>
            <a:bodyPr wrap="square" rtlCol="0">
              <a:spAutoFit/>
            </a:bodyPr>
            <a:lstStyle/>
            <a:p>
              <a:pPr algn="just"/>
              <a:r>
                <a:rPr lang="el-GR" sz="2000" b="1" dirty="0" smtClean="0">
                  <a:latin typeface="GFS Neohellenic" pitchFamily="2" charset="-95"/>
                </a:rPr>
                <a:t>Η Γεωγραφία </a:t>
              </a:r>
            </a:p>
            <a:p>
              <a:pPr algn="just"/>
              <a:r>
                <a:rPr lang="el-GR" sz="2000" b="1" dirty="0" smtClean="0">
                  <a:latin typeface="GFS Neohellenic" pitchFamily="2" charset="-95"/>
                </a:rPr>
                <a:t>και η Διδακτική της</a:t>
              </a:r>
              <a:endParaRPr lang="en-US" sz="2000" b="1" dirty="0">
                <a:latin typeface="GFS Neohellenic" pitchFamily="2" charset="-95"/>
              </a:endParaRPr>
            </a:p>
          </p:txBody>
        </p:sp>
      </p:grpSp>
      <p:sp>
        <p:nvSpPr>
          <p:cNvPr id="122" name="Google Shape;1740;p46"/>
          <p:cNvSpPr txBox="1">
            <a:spLocks/>
          </p:cNvSpPr>
          <p:nvPr/>
        </p:nvSpPr>
        <p:spPr>
          <a:xfrm>
            <a:off x="251520" y="1131590"/>
            <a:ext cx="7272808"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dirty="0" smtClean="0">
                <a:solidFill>
                  <a:schemeClr val="accent5">
                    <a:lumMod val="10000"/>
                  </a:schemeClr>
                </a:solidFill>
                <a:latin typeface="GFS Neohellenic" pitchFamily="2" charset="-95"/>
                <a:ea typeface="Asap"/>
                <a:cs typeface="Asap"/>
                <a:sym typeface="Asap"/>
              </a:rPr>
              <a:t>ΓΕΩΓΡΑΦΙΚΗ ΕΚΠΑΙΔΕΥΣΗ</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23" name="122 - Ορθογώνιο"/>
          <p:cNvSpPr/>
          <p:nvPr/>
        </p:nvSpPr>
        <p:spPr>
          <a:xfrm>
            <a:off x="251520" y="1491630"/>
            <a:ext cx="8712968" cy="1138773"/>
          </a:xfrm>
          <a:prstGeom prst="rect">
            <a:avLst/>
          </a:prstGeom>
        </p:spPr>
        <p:txBody>
          <a:bodyPr wrap="square">
            <a:spAutoFit/>
          </a:bodyPr>
          <a:lstStyle/>
          <a:p>
            <a:pPr algn="just"/>
            <a:r>
              <a:rPr lang="el-GR" sz="1700" dirty="0" smtClean="0">
                <a:latin typeface="GFS Neohellenic" pitchFamily="2" charset="-95"/>
              </a:rPr>
              <a:t>Αντικείμενό της είναι η συστηματική προετοιμασία, οργάνωση και αξιολόγηση της διδασκαλίας και μάθησης, επιλεγμένων και συγκεκριμένων γεωγραφικών δεδομένων, μεθόδων και πρακτικών, σε τοπικό και παγκόσμιο επίπεδο και η οργάνωση, κριτική εξέταση και συνεχής εξέλιξη των γεωγραφικών προγραμμάτων σπουδών (Κατσίκης, 1999). </a:t>
            </a:r>
            <a:endParaRPr lang="el-GR" sz="1700" dirty="0">
              <a:latin typeface="GFS Neohellenic" pitchFamily="2" charset="-95"/>
            </a:endParaRPr>
          </a:p>
        </p:txBody>
      </p:sp>
      <p:sp>
        <p:nvSpPr>
          <p:cNvPr id="125" name="Google Shape;1740;p46"/>
          <p:cNvSpPr txBox="1">
            <a:spLocks/>
          </p:cNvSpPr>
          <p:nvPr/>
        </p:nvSpPr>
        <p:spPr>
          <a:xfrm>
            <a:off x="1871192" y="2715766"/>
            <a:ext cx="7272808"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dirty="0" smtClean="0">
                <a:solidFill>
                  <a:schemeClr val="accent5">
                    <a:lumMod val="10000"/>
                  </a:schemeClr>
                </a:solidFill>
                <a:latin typeface="GFS Neohellenic" pitchFamily="2" charset="-95"/>
                <a:ea typeface="Asap"/>
                <a:cs typeface="Asap"/>
                <a:sym typeface="Asap"/>
              </a:rPr>
              <a:t>ΜΕΘΟΔΟΛΟΓΙΚΕΣ ΠΡΟΣΕΓΓΙΣΕΙΣ (</a:t>
            </a:r>
            <a:r>
              <a:rPr lang="el-GR" sz="2000" b="1" i="1" u="sng" dirty="0" smtClean="0">
                <a:solidFill>
                  <a:schemeClr val="accent5">
                    <a:lumMod val="10000"/>
                  </a:schemeClr>
                </a:solidFill>
                <a:latin typeface="GFS Neohellenic" pitchFamily="2" charset="-95"/>
                <a:ea typeface="Asap"/>
                <a:cs typeface="Asap"/>
                <a:sym typeface="Asap"/>
              </a:rPr>
              <a:t>ΙΕΠ, 2021)</a:t>
            </a: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26" name="125 - Ορθογώνιο"/>
          <p:cNvSpPr/>
          <p:nvPr/>
        </p:nvSpPr>
        <p:spPr>
          <a:xfrm>
            <a:off x="1799184" y="3075806"/>
            <a:ext cx="7165304" cy="1923604"/>
          </a:xfrm>
          <a:prstGeom prst="rect">
            <a:avLst/>
          </a:prstGeom>
        </p:spPr>
        <p:txBody>
          <a:bodyPr wrap="square">
            <a:spAutoFit/>
          </a:bodyPr>
          <a:lstStyle/>
          <a:p>
            <a:pPr algn="just">
              <a:buFont typeface="Arial" pitchFamily="34" charset="0"/>
              <a:buChar char="•"/>
            </a:pPr>
            <a:r>
              <a:rPr lang="el-GR" sz="1700" dirty="0" smtClean="0">
                <a:latin typeface="GFS Neohellenic" pitchFamily="2" charset="-95"/>
              </a:rPr>
              <a:t> Διαθεματικότητα / Διεπιστημονικότητα</a:t>
            </a:r>
          </a:p>
          <a:p>
            <a:pPr algn="just">
              <a:buFont typeface="Arial" pitchFamily="34" charset="0"/>
              <a:buChar char="•"/>
            </a:pPr>
            <a:r>
              <a:rPr lang="el-GR" sz="1700" dirty="0" smtClean="0">
                <a:latin typeface="GFS Neohellenic" pitchFamily="2" charset="-95"/>
              </a:rPr>
              <a:t> Ομαδοσυνεργατική μάθηση</a:t>
            </a:r>
          </a:p>
          <a:p>
            <a:pPr algn="just">
              <a:buFont typeface="Arial" pitchFamily="34" charset="0"/>
              <a:buChar char="•"/>
            </a:pPr>
            <a:r>
              <a:rPr lang="el-GR" sz="1700" dirty="0" smtClean="0">
                <a:latin typeface="GFS Neohellenic" pitchFamily="2" charset="-95"/>
              </a:rPr>
              <a:t> Ανακαλυπτική / Ενεργητική μάθηση</a:t>
            </a:r>
          </a:p>
          <a:p>
            <a:pPr algn="just">
              <a:buFont typeface="Arial" pitchFamily="34" charset="0"/>
              <a:buChar char="•"/>
            </a:pPr>
            <a:r>
              <a:rPr lang="el-GR" sz="1700" dirty="0" smtClean="0">
                <a:latin typeface="GFS Neohellenic" pitchFamily="2" charset="-95"/>
              </a:rPr>
              <a:t> Σύνδεση της αποκτηθείσας γνώσης με γεγονότα και φαινόμενα της καθημερινής ζωής και πρακτικής</a:t>
            </a:r>
          </a:p>
          <a:p>
            <a:pPr algn="just">
              <a:buFont typeface="Arial" pitchFamily="34" charset="0"/>
              <a:buChar char="•"/>
            </a:pPr>
            <a:r>
              <a:rPr lang="el-GR" sz="1700" dirty="0" smtClean="0">
                <a:latin typeface="GFS Neohellenic" pitchFamily="2" charset="-95"/>
              </a:rPr>
              <a:t> Χρήση των ΤΠΕ</a:t>
            </a:r>
          </a:p>
          <a:p>
            <a:pPr algn="just"/>
            <a:endParaRPr lang="el-GR" sz="1700"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additive="base">
                                        <p:cTn id="7" dur="500" fill="hold"/>
                                        <p:tgtEl>
                                          <p:spTgt spid="124"/>
                                        </p:tgtEl>
                                        <p:attrNameLst>
                                          <p:attrName>ppt_x</p:attrName>
                                        </p:attrNameLst>
                                      </p:cBhvr>
                                      <p:tavLst>
                                        <p:tav tm="0">
                                          <p:val>
                                            <p:strVal val="1+#ppt_w/2"/>
                                          </p:val>
                                        </p:tav>
                                        <p:tav tm="100000">
                                          <p:val>
                                            <p:strVal val="#ppt_x"/>
                                          </p:val>
                                        </p:tav>
                                      </p:tavLst>
                                    </p:anim>
                                    <p:anim calcmode="lin" valueType="num">
                                      <p:cBhvr additive="base">
                                        <p:cTn id="8" dur="500" fill="hold"/>
                                        <p:tgtEl>
                                          <p:spTgt spid="12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22"/>
                                        </p:tgtEl>
                                        <p:attrNameLst>
                                          <p:attrName>style.visibility</p:attrName>
                                        </p:attrNameLst>
                                      </p:cBhvr>
                                      <p:to>
                                        <p:strVal val="visible"/>
                                      </p:to>
                                    </p:set>
                                    <p:anim calcmode="lin" valueType="num">
                                      <p:cBhvr additive="base">
                                        <p:cTn id="11" dur="500" fill="hold"/>
                                        <p:tgtEl>
                                          <p:spTgt spid="122"/>
                                        </p:tgtEl>
                                        <p:attrNameLst>
                                          <p:attrName>ppt_x</p:attrName>
                                        </p:attrNameLst>
                                      </p:cBhvr>
                                      <p:tavLst>
                                        <p:tav tm="0">
                                          <p:val>
                                            <p:strVal val="1+#ppt_w/2"/>
                                          </p:val>
                                        </p:tav>
                                        <p:tav tm="100000">
                                          <p:val>
                                            <p:strVal val="#ppt_x"/>
                                          </p:val>
                                        </p:tav>
                                      </p:tavLst>
                                    </p:anim>
                                    <p:anim calcmode="lin" valueType="num">
                                      <p:cBhvr additive="base">
                                        <p:cTn id="12" dur="500" fill="hold"/>
                                        <p:tgtEl>
                                          <p:spTgt spid="122"/>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23"/>
                                        </p:tgtEl>
                                        <p:attrNameLst>
                                          <p:attrName>style.visibility</p:attrName>
                                        </p:attrNameLst>
                                      </p:cBhvr>
                                      <p:to>
                                        <p:strVal val="visible"/>
                                      </p:to>
                                    </p:set>
                                    <p:anim calcmode="lin" valueType="num">
                                      <p:cBhvr additive="base">
                                        <p:cTn id="15" dur="500" fill="hold"/>
                                        <p:tgtEl>
                                          <p:spTgt spid="123"/>
                                        </p:tgtEl>
                                        <p:attrNameLst>
                                          <p:attrName>ppt_x</p:attrName>
                                        </p:attrNameLst>
                                      </p:cBhvr>
                                      <p:tavLst>
                                        <p:tav tm="0">
                                          <p:val>
                                            <p:strVal val="1+#ppt_w/2"/>
                                          </p:val>
                                        </p:tav>
                                        <p:tav tm="100000">
                                          <p:val>
                                            <p:strVal val="#ppt_x"/>
                                          </p:val>
                                        </p:tav>
                                      </p:tavLst>
                                    </p:anim>
                                    <p:anim calcmode="lin" valueType="num">
                                      <p:cBhvr additive="base">
                                        <p:cTn id="16" dur="500" fill="hold"/>
                                        <p:tgtEl>
                                          <p:spTgt spid="12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125"/>
                                        </p:tgtEl>
                                        <p:attrNameLst>
                                          <p:attrName>style.visibility</p:attrName>
                                        </p:attrNameLst>
                                      </p:cBhvr>
                                      <p:to>
                                        <p:strVal val="visible"/>
                                      </p:to>
                                    </p:set>
                                    <p:anim calcmode="lin" valueType="num">
                                      <p:cBhvr additive="base">
                                        <p:cTn id="21" dur="500" fill="hold"/>
                                        <p:tgtEl>
                                          <p:spTgt spid="125"/>
                                        </p:tgtEl>
                                        <p:attrNameLst>
                                          <p:attrName>ppt_x</p:attrName>
                                        </p:attrNameLst>
                                      </p:cBhvr>
                                      <p:tavLst>
                                        <p:tav tm="0">
                                          <p:val>
                                            <p:strVal val="1+#ppt_w/2"/>
                                          </p:val>
                                        </p:tav>
                                        <p:tav tm="100000">
                                          <p:val>
                                            <p:strVal val="#ppt_x"/>
                                          </p:val>
                                        </p:tav>
                                      </p:tavLst>
                                    </p:anim>
                                    <p:anim calcmode="lin" valueType="num">
                                      <p:cBhvr additive="base">
                                        <p:cTn id="22" dur="500" fill="hold"/>
                                        <p:tgtEl>
                                          <p:spTgt spid="125"/>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26"/>
                                        </p:tgtEl>
                                        <p:attrNameLst>
                                          <p:attrName>style.visibility</p:attrName>
                                        </p:attrNameLst>
                                      </p:cBhvr>
                                      <p:to>
                                        <p:strVal val="visible"/>
                                      </p:to>
                                    </p:set>
                                    <p:anim calcmode="lin" valueType="num">
                                      <p:cBhvr additive="base">
                                        <p:cTn id="25" dur="500" fill="hold"/>
                                        <p:tgtEl>
                                          <p:spTgt spid="126"/>
                                        </p:tgtEl>
                                        <p:attrNameLst>
                                          <p:attrName>ppt_x</p:attrName>
                                        </p:attrNameLst>
                                      </p:cBhvr>
                                      <p:tavLst>
                                        <p:tav tm="0">
                                          <p:val>
                                            <p:strVal val="1+#ppt_w/2"/>
                                          </p:val>
                                        </p:tav>
                                        <p:tav tm="100000">
                                          <p:val>
                                            <p:strVal val="#ppt_x"/>
                                          </p:val>
                                        </p:tav>
                                      </p:tavLst>
                                    </p:anim>
                                    <p:anim calcmode="lin" valueType="num">
                                      <p:cBhvr additive="base">
                                        <p:cTn id="26" dur="500" fill="hold"/>
                                        <p:tgtEl>
                                          <p:spTgt spid="126"/>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127"/>
                                        </p:tgtEl>
                                        <p:attrNameLst>
                                          <p:attrName>style.visibility</p:attrName>
                                        </p:attrNameLst>
                                      </p:cBhvr>
                                      <p:to>
                                        <p:strVal val="visible"/>
                                      </p:to>
                                    </p:set>
                                    <p:anim calcmode="lin" valueType="num">
                                      <p:cBhvr additive="base">
                                        <p:cTn id="29" dur="500" fill="hold"/>
                                        <p:tgtEl>
                                          <p:spTgt spid="127"/>
                                        </p:tgtEl>
                                        <p:attrNameLst>
                                          <p:attrName>ppt_x</p:attrName>
                                        </p:attrNameLst>
                                      </p:cBhvr>
                                      <p:tavLst>
                                        <p:tav tm="0">
                                          <p:val>
                                            <p:strVal val="1+#ppt_w/2"/>
                                          </p:val>
                                        </p:tav>
                                        <p:tav tm="100000">
                                          <p:val>
                                            <p:strVal val="#ppt_x"/>
                                          </p:val>
                                        </p:tav>
                                      </p:tavLst>
                                    </p:anim>
                                    <p:anim calcmode="lin" valueType="num">
                                      <p:cBhvr additive="base">
                                        <p:cTn id="30" dur="500" fill="hold"/>
                                        <p:tgtEl>
                                          <p:spTgt spid="1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 grpId="0" animBg="1"/>
      <p:bldP spid="124" grpId="0" animBg="1"/>
      <p:bldP spid="122" grpId="0"/>
      <p:bldP spid="123" grpId="0"/>
      <p:bldP spid="125" grpId="0"/>
      <p:bldP spid="1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128" name="Google Shape;8654;p79"/>
          <p:cNvGrpSpPr/>
          <p:nvPr/>
        </p:nvGrpSpPr>
        <p:grpSpPr>
          <a:xfrm>
            <a:off x="1547665" y="411510"/>
            <a:ext cx="5832663" cy="4536503"/>
            <a:chOff x="2593522" y="2407029"/>
            <a:chExt cx="391607" cy="364535"/>
          </a:xfrm>
        </p:grpSpPr>
        <p:sp>
          <p:nvSpPr>
            <p:cNvPr id="129" name="Google Shape;8655;p79"/>
            <p:cNvSpPr/>
            <p:nvPr/>
          </p:nvSpPr>
          <p:spPr>
            <a:xfrm>
              <a:off x="2602641" y="2573867"/>
              <a:ext cx="97291" cy="197697"/>
            </a:xfrm>
            <a:custGeom>
              <a:avLst/>
              <a:gdLst/>
              <a:ahLst/>
              <a:cxnLst/>
              <a:rect l="l" t="t" r="r" b="b"/>
              <a:pathLst>
                <a:path w="6498" h="13204" extrusionOk="0">
                  <a:moveTo>
                    <a:pt x="1" y="0"/>
                  </a:moveTo>
                  <a:lnTo>
                    <a:pt x="1" y="12678"/>
                  </a:lnTo>
                  <a:cubicBezTo>
                    <a:pt x="1" y="12972"/>
                    <a:pt x="232" y="13203"/>
                    <a:pt x="527" y="13203"/>
                  </a:cubicBezTo>
                  <a:lnTo>
                    <a:pt x="6497" y="13203"/>
                  </a:lnTo>
                  <a:lnTo>
                    <a:pt x="6497"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656;p79"/>
            <p:cNvSpPr/>
            <p:nvPr/>
          </p:nvSpPr>
          <p:spPr>
            <a:xfrm>
              <a:off x="2680078" y="2573867"/>
              <a:ext cx="19854" cy="156148"/>
            </a:xfrm>
            <a:custGeom>
              <a:avLst/>
              <a:gdLst/>
              <a:ahLst/>
              <a:cxnLst/>
              <a:rect l="l" t="t" r="r" b="b"/>
              <a:pathLst>
                <a:path w="1326" h="10429" extrusionOk="0">
                  <a:moveTo>
                    <a:pt x="548" y="0"/>
                  </a:moveTo>
                  <a:lnTo>
                    <a:pt x="548" y="6581"/>
                  </a:lnTo>
                  <a:cubicBezTo>
                    <a:pt x="548" y="6707"/>
                    <a:pt x="485" y="6854"/>
                    <a:pt x="379" y="6959"/>
                  </a:cubicBezTo>
                  <a:lnTo>
                    <a:pt x="169" y="7169"/>
                  </a:lnTo>
                  <a:cubicBezTo>
                    <a:pt x="64" y="7274"/>
                    <a:pt x="1" y="7401"/>
                    <a:pt x="22" y="7548"/>
                  </a:cubicBezTo>
                  <a:lnTo>
                    <a:pt x="22" y="10428"/>
                  </a:lnTo>
                  <a:lnTo>
                    <a:pt x="1325" y="10428"/>
                  </a:lnTo>
                  <a:lnTo>
                    <a:pt x="1325"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657;p79"/>
            <p:cNvSpPr/>
            <p:nvPr/>
          </p:nvSpPr>
          <p:spPr>
            <a:xfrm>
              <a:off x="2602641" y="2742907"/>
              <a:ext cx="57629" cy="28657"/>
            </a:xfrm>
            <a:custGeom>
              <a:avLst/>
              <a:gdLst/>
              <a:ahLst/>
              <a:cxnLst/>
              <a:rect l="l" t="t" r="r" b="b"/>
              <a:pathLst>
                <a:path w="3849" h="1914" extrusionOk="0">
                  <a:moveTo>
                    <a:pt x="1" y="0"/>
                  </a:moveTo>
                  <a:lnTo>
                    <a:pt x="1" y="1388"/>
                  </a:lnTo>
                  <a:cubicBezTo>
                    <a:pt x="1" y="1682"/>
                    <a:pt x="232" y="1913"/>
                    <a:pt x="548" y="1913"/>
                  </a:cubicBezTo>
                  <a:lnTo>
                    <a:pt x="3848" y="1913"/>
                  </a:lnTo>
                  <a:lnTo>
                    <a:pt x="3848"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658;p79"/>
            <p:cNvSpPr/>
            <p:nvPr/>
          </p:nvSpPr>
          <p:spPr>
            <a:xfrm>
              <a:off x="2593522" y="2516552"/>
              <a:ext cx="106410" cy="57330"/>
            </a:xfrm>
            <a:custGeom>
              <a:avLst/>
              <a:gdLst/>
              <a:ahLst/>
              <a:cxnLst/>
              <a:rect l="l" t="t" r="r" b="b"/>
              <a:pathLst>
                <a:path w="7107" h="3829" extrusionOk="0">
                  <a:moveTo>
                    <a:pt x="783" y="0"/>
                  </a:moveTo>
                  <a:cubicBezTo>
                    <a:pt x="526" y="0"/>
                    <a:pt x="315" y="203"/>
                    <a:pt x="295" y="464"/>
                  </a:cubicBezTo>
                  <a:lnTo>
                    <a:pt x="42" y="3239"/>
                  </a:lnTo>
                  <a:cubicBezTo>
                    <a:pt x="0" y="3555"/>
                    <a:pt x="253" y="3828"/>
                    <a:pt x="568" y="3828"/>
                  </a:cubicBezTo>
                  <a:lnTo>
                    <a:pt x="7106" y="3828"/>
                  </a:lnTo>
                  <a:lnTo>
                    <a:pt x="7106" y="2"/>
                  </a:lnTo>
                  <a:lnTo>
                    <a:pt x="820" y="2"/>
                  </a:lnTo>
                  <a:cubicBezTo>
                    <a:pt x="808" y="1"/>
                    <a:pt x="795" y="0"/>
                    <a:pt x="783"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659;p79"/>
            <p:cNvSpPr/>
            <p:nvPr/>
          </p:nvSpPr>
          <p:spPr>
            <a:xfrm>
              <a:off x="2593522" y="2516567"/>
              <a:ext cx="106410" cy="56985"/>
            </a:xfrm>
            <a:custGeom>
              <a:avLst/>
              <a:gdLst/>
              <a:ahLst/>
              <a:cxnLst/>
              <a:rect l="l" t="t" r="r" b="b"/>
              <a:pathLst>
                <a:path w="7107" h="3806" extrusionOk="0">
                  <a:moveTo>
                    <a:pt x="5719" y="1"/>
                  </a:moveTo>
                  <a:lnTo>
                    <a:pt x="5719" y="1809"/>
                  </a:lnTo>
                  <a:cubicBezTo>
                    <a:pt x="5719" y="1956"/>
                    <a:pt x="5782" y="2082"/>
                    <a:pt x="5887" y="2187"/>
                  </a:cubicBezTo>
                  <a:lnTo>
                    <a:pt x="6097" y="2397"/>
                  </a:lnTo>
                  <a:cubicBezTo>
                    <a:pt x="6181" y="2481"/>
                    <a:pt x="6244" y="2587"/>
                    <a:pt x="6244" y="2713"/>
                  </a:cubicBezTo>
                  <a:lnTo>
                    <a:pt x="84" y="2713"/>
                  </a:lnTo>
                  <a:lnTo>
                    <a:pt x="21" y="3238"/>
                  </a:lnTo>
                  <a:cubicBezTo>
                    <a:pt x="0" y="3533"/>
                    <a:pt x="232" y="3806"/>
                    <a:pt x="547" y="3806"/>
                  </a:cubicBezTo>
                  <a:lnTo>
                    <a:pt x="7106" y="3806"/>
                  </a:lnTo>
                  <a:lnTo>
                    <a:pt x="710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660;p79"/>
            <p:cNvSpPr/>
            <p:nvPr/>
          </p:nvSpPr>
          <p:spPr>
            <a:xfrm>
              <a:off x="2629726" y="2602794"/>
              <a:ext cx="43136" cy="61432"/>
            </a:xfrm>
            <a:custGeom>
              <a:avLst/>
              <a:gdLst/>
              <a:ahLst/>
              <a:cxnLst/>
              <a:rect l="l" t="t" r="r" b="b"/>
              <a:pathLst>
                <a:path w="2881" h="4103" extrusionOk="0">
                  <a:moveTo>
                    <a:pt x="1482" y="0"/>
                  </a:moveTo>
                  <a:cubicBezTo>
                    <a:pt x="1458" y="0"/>
                    <a:pt x="1433" y="1"/>
                    <a:pt x="1409" y="2"/>
                  </a:cubicBezTo>
                  <a:cubicBezTo>
                    <a:pt x="631" y="23"/>
                    <a:pt x="0" y="675"/>
                    <a:pt x="0" y="1453"/>
                  </a:cubicBezTo>
                  <a:lnTo>
                    <a:pt x="0" y="3766"/>
                  </a:lnTo>
                  <a:cubicBezTo>
                    <a:pt x="0" y="3955"/>
                    <a:pt x="147" y="4102"/>
                    <a:pt x="336" y="4102"/>
                  </a:cubicBezTo>
                  <a:lnTo>
                    <a:pt x="2565" y="4102"/>
                  </a:lnTo>
                  <a:cubicBezTo>
                    <a:pt x="2733" y="4102"/>
                    <a:pt x="2880" y="3955"/>
                    <a:pt x="2880" y="3766"/>
                  </a:cubicBezTo>
                  <a:lnTo>
                    <a:pt x="2880" y="1432"/>
                  </a:lnTo>
                  <a:cubicBezTo>
                    <a:pt x="2880" y="637"/>
                    <a:pt x="2248" y="0"/>
                    <a:pt x="1482" y="0"/>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661;p79"/>
            <p:cNvSpPr/>
            <p:nvPr/>
          </p:nvSpPr>
          <p:spPr>
            <a:xfrm>
              <a:off x="2646091" y="2602704"/>
              <a:ext cx="26771" cy="61522"/>
            </a:xfrm>
            <a:custGeom>
              <a:avLst/>
              <a:gdLst/>
              <a:ahLst/>
              <a:cxnLst/>
              <a:rect l="l" t="t" r="r" b="b"/>
              <a:pathLst>
                <a:path w="1788" h="4109" extrusionOk="0">
                  <a:moveTo>
                    <a:pt x="260" y="0"/>
                  </a:moveTo>
                  <a:cubicBezTo>
                    <a:pt x="174" y="0"/>
                    <a:pt x="93" y="20"/>
                    <a:pt x="0" y="50"/>
                  </a:cubicBezTo>
                  <a:cubicBezTo>
                    <a:pt x="652" y="197"/>
                    <a:pt x="1094" y="765"/>
                    <a:pt x="1094" y="1438"/>
                  </a:cubicBezTo>
                  <a:lnTo>
                    <a:pt x="1094" y="4108"/>
                  </a:lnTo>
                  <a:lnTo>
                    <a:pt x="1472" y="4108"/>
                  </a:lnTo>
                  <a:cubicBezTo>
                    <a:pt x="1640" y="4108"/>
                    <a:pt x="1787" y="3961"/>
                    <a:pt x="1787" y="3772"/>
                  </a:cubicBezTo>
                  <a:lnTo>
                    <a:pt x="1787" y="1459"/>
                  </a:lnTo>
                  <a:cubicBezTo>
                    <a:pt x="1787" y="660"/>
                    <a:pt x="1157" y="8"/>
                    <a:pt x="358" y="8"/>
                  </a:cubicBezTo>
                  <a:cubicBezTo>
                    <a:pt x="324" y="3"/>
                    <a:pt x="292" y="0"/>
                    <a:pt x="26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662;p79"/>
            <p:cNvSpPr/>
            <p:nvPr/>
          </p:nvSpPr>
          <p:spPr>
            <a:xfrm>
              <a:off x="2878719" y="2573867"/>
              <a:ext cx="97276" cy="197697"/>
            </a:xfrm>
            <a:custGeom>
              <a:avLst/>
              <a:gdLst/>
              <a:ahLst/>
              <a:cxnLst/>
              <a:rect l="l" t="t" r="r" b="b"/>
              <a:pathLst>
                <a:path w="6497" h="13204" extrusionOk="0">
                  <a:moveTo>
                    <a:pt x="0" y="0"/>
                  </a:moveTo>
                  <a:lnTo>
                    <a:pt x="0" y="13203"/>
                  </a:lnTo>
                  <a:lnTo>
                    <a:pt x="5971" y="13203"/>
                  </a:lnTo>
                  <a:cubicBezTo>
                    <a:pt x="6245" y="13203"/>
                    <a:pt x="6497" y="12972"/>
                    <a:pt x="6497" y="12678"/>
                  </a:cubicBezTo>
                  <a:lnTo>
                    <a:pt x="6497"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663;p79"/>
            <p:cNvSpPr/>
            <p:nvPr/>
          </p:nvSpPr>
          <p:spPr>
            <a:xfrm>
              <a:off x="2959929" y="2573867"/>
              <a:ext cx="15751" cy="197697"/>
            </a:xfrm>
            <a:custGeom>
              <a:avLst/>
              <a:gdLst/>
              <a:ahLst/>
              <a:cxnLst/>
              <a:rect l="l" t="t" r="r" b="b"/>
              <a:pathLst>
                <a:path w="1052" h="13204" extrusionOk="0">
                  <a:moveTo>
                    <a:pt x="1" y="0"/>
                  </a:moveTo>
                  <a:lnTo>
                    <a:pt x="1" y="13203"/>
                  </a:lnTo>
                  <a:lnTo>
                    <a:pt x="526" y="13203"/>
                  </a:lnTo>
                  <a:cubicBezTo>
                    <a:pt x="821" y="13203"/>
                    <a:pt x="1052" y="12972"/>
                    <a:pt x="1052" y="12678"/>
                  </a:cubicBezTo>
                  <a:lnTo>
                    <a:pt x="1052"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664;p79"/>
            <p:cNvSpPr/>
            <p:nvPr/>
          </p:nvSpPr>
          <p:spPr>
            <a:xfrm>
              <a:off x="2878719" y="2573867"/>
              <a:ext cx="20782" cy="156148"/>
            </a:xfrm>
            <a:custGeom>
              <a:avLst/>
              <a:gdLst/>
              <a:ahLst/>
              <a:cxnLst/>
              <a:rect l="l" t="t" r="r" b="b"/>
              <a:pathLst>
                <a:path w="1388" h="10429" extrusionOk="0">
                  <a:moveTo>
                    <a:pt x="0" y="0"/>
                  </a:moveTo>
                  <a:lnTo>
                    <a:pt x="0" y="10428"/>
                  </a:lnTo>
                  <a:lnTo>
                    <a:pt x="1388" y="10428"/>
                  </a:lnTo>
                  <a:lnTo>
                    <a:pt x="1388" y="7548"/>
                  </a:lnTo>
                  <a:cubicBezTo>
                    <a:pt x="1388" y="7401"/>
                    <a:pt x="1325" y="7274"/>
                    <a:pt x="1220" y="7169"/>
                  </a:cubicBezTo>
                  <a:lnTo>
                    <a:pt x="1009" y="6959"/>
                  </a:lnTo>
                  <a:cubicBezTo>
                    <a:pt x="904" y="6854"/>
                    <a:pt x="841" y="6707"/>
                    <a:pt x="841" y="6581"/>
                  </a:cubicBezTo>
                  <a:lnTo>
                    <a:pt x="841"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665;p79"/>
            <p:cNvSpPr/>
            <p:nvPr/>
          </p:nvSpPr>
          <p:spPr>
            <a:xfrm>
              <a:off x="2918381" y="2742907"/>
              <a:ext cx="57614" cy="28657"/>
            </a:xfrm>
            <a:custGeom>
              <a:avLst/>
              <a:gdLst/>
              <a:ahLst/>
              <a:cxnLst/>
              <a:rect l="l" t="t" r="r" b="b"/>
              <a:pathLst>
                <a:path w="3848" h="1914" extrusionOk="0">
                  <a:moveTo>
                    <a:pt x="0" y="0"/>
                  </a:moveTo>
                  <a:lnTo>
                    <a:pt x="0" y="1913"/>
                  </a:lnTo>
                  <a:lnTo>
                    <a:pt x="3322" y="1913"/>
                  </a:lnTo>
                  <a:cubicBezTo>
                    <a:pt x="3617" y="1913"/>
                    <a:pt x="3848" y="1682"/>
                    <a:pt x="3848" y="1388"/>
                  </a:cubicBezTo>
                  <a:lnTo>
                    <a:pt x="3848" y="0"/>
                  </a:lnTo>
                  <a:close/>
                </a:path>
              </a:pathLst>
            </a:custGeom>
            <a:solidFill>
              <a:srgbClr val="AABB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666;p79"/>
            <p:cNvSpPr/>
            <p:nvPr/>
          </p:nvSpPr>
          <p:spPr>
            <a:xfrm>
              <a:off x="2959929" y="2742907"/>
              <a:ext cx="15751" cy="28657"/>
            </a:xfrm>
            <a:custGeom>
              <a:avLst/>
              <a:gdLst/>
              <a:ahLst/>
              <a:cxnLst/>
              <a:rect l="l" t="t" r="r" b="b"/>
              <a:pathLst>
                <a:path w="1052" h="1914" extrusionOk="0">
                  <a:moveTo>
                    <a:pt x="1" y="0"/>
                  </a:moveTo>
                  <a:lnTo>
                    <a:pt x="1" y="1913"/>
                  </a:lnTo>
                  <a:lnTo>
                    <a:pt x="526" y="1913"/>
                  </a:lnTo>
                  <a:cubicBezTo>
                    <a:pt x="821" y="1913"/>
                    <a:pt x="1052" y="1682"/>
                    <a:pt x="1052" y="1388"/>
                  </a:cubicBezTo>
                  <a:lnTo>
                    <a:pt x="1052" y="0"/>
                  </a:lnTo>
                  <a:close/>
                </a:path>
              </a:pathLst>
            </a:custGeom>
            <a:solidFill>
              <a:srgbClr val="E7EC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667;p79"/>
            <p:cNvSpPr/>
            <p:nvPr/>
          </p:nvSpPr>
          <p:spPr>
            <a:xfrm>
              <a:off x="2878719" y="2516552"/>
              <a:ext cx="106410" cy="57330"/>
            </a:xfrm>
            <a:custGeom>
              <a:avLst/>
              <a:gdLst/>
              <a:ahLst/>
              <a:cxnLst/>
              <a:rect l="l" t="t" r="r" b="b"/>
              <a:pathLst>
                <a:path w="7107" h="3829" extrusionOk="0">
                  <a:moveTo>
                    <a:pt x="6306" y="0"/>
                  </a:moveTo>
                  <a:cubicBezTo>
                    <a:pt x="6293" y="0"/>
                    <a:pt x="6279" y="1"/>
                    <a:pt x="6266" y="2"/>
                  </a:cubicBezTo>
                  <a:lnTo>
                    <a:pt x="0" y="2"/>
                  </a:lnTo>
                  <a:lnTo>
                    <a:pt x="0" y="3828"/>
                  </a:lnTo>
                  <a:lnTo>
                    <a:pt x="6539" y="3828"/>
                  </a:lnTo>
                  <a:cubicBezTo>
                    <a:pt x="6854" y="3828"/>
                    <a:pt x="7107" y="3555"/>
                    <a:pt x="7064" y="3239"/>
                  </a:cubicBezTo>
                  <a:lnTo>
                    <a:pt x="6791" y="464"/>
                  </a:lnTo>
                  <a:cubicBezTo>
                    <a:pt x="6771" y="203"/>
                    <a:pt x="6579" y="0"/>
                    <a:pt x="6306"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668;p79"/>
            <p:cNvSpPr/>
            <p:nvPr/>
          </p:nvSpPr>
          <p:spPr>
            <a:xfrm>
              <a:off x="2878719" y="2516552"/>
              <a:ext cx="106410" cy="57330"/>
            </a:xfrm>
            <a:custGeom>
              <a:avLst/>
              <a:gdLst/>
              <a:ahLst/>
              <a:cxnLst/>
              <a:rect l="l" t="t" r="r" b="b"/>
              <a:pathLst>
                <a:path w="7107" h="3829" extrusionOk="0">
                  <a:moveTo>
                    <a:pt x="6324" y="0"/>
                  </a:moveTo>
                  <a:cubicBezTo>
                    <a:pt x="6312" y="0"/>
                    <a:pt x="6299" y="1"/>
                    <a:pt x="6287" y="2"/>
                  </a:cubicBezTo>
                  <a:lnTo>
                    <a:pt x="5635" y="2"/>
                  </a:lnTo>
                  <a:lnTo>
                    <a:pt x="5845" y="2125"/>
                  </a:lnTo>
                  <a:cubicBezTo>
                    <a:pt x="5887" y="2440"/>
                    <a:pt x="5635" y="2714"/>
                    <a:pt x="5319" y="2714"/>
                  </a:cubicBezTo>
                  <a:lnTo>
                    <a:pt x="0" y="2714"/>
                  </a:lnTo>
                  <a:lnTo>
                    <a:pt x="0" y="3828"/>
                  </a:lnTo>
                  <a:lnTo>
                    <a:pt x="6539" y="3828"/>
                  </a:lnTo>
                  <a:cubicBezTo>
                    <a:pt x="6854" y="3828"/>
                    <a:pt x="7107" y="3555"/>
                    <a:pt x="7064" y="3239"/>
                  </a:cubicBezTo>
                  <a:lnTo>
                    <a:pt x="6812" y="464"/>
                  </a:lnTo>
                  <a:cubicBezTo>
                    <a:pt x="6792" y="203"/>
                    <a:pt x="6581" y="0"/>
                    <a:pt x="632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669;p79"/>
            <p:cNvSpPr/>
            <p:nvPr/>
          </p:nvSpPr>
          <p:spPr>
            <a:xfrm>
              <a:off x="2675991" y="2714249"/>
              <a:ext cx="226669" cy="28672"/>
            </a:xfrm>
            <a:custGeom>
              <a:avLst/>
              <a:gdLst/>
              <a:ahLst/>
              <a:cxnLst/>
              <a:rect l="l" t="t" r="r" b="b"/>
              <a:pathLst>
                <a:path w="15139" h="1915" extrusionOk="0">
                  <a:moveTo>
                    <a:pt x="526" y="1"/>
                  </a:moveTo>
                  <a:cubicBezTo>
                    <a:pt x="232" y="1"/>
                    <a:pt x="1" y="232"/>
                    <a:pt x="1" y="527"/>
                  </a:cubicBezTo>
                  <a:lnTo>
                    <a:pt x="1" y="1914"/>
                  </a:lnTo>
                  <a:lnTo>
                    <a:pt x="15138" y="1914"/>
                  </a:lnTo>
                  <a:lnTo>
                    <a:pt x="15117" y="527"/>
                  </a:lnTo>
                  <a:cubicBezTo>
                    <a:pt x="15117" y="232"/>
                    <a:pt x="14886" y="1"/>
                    <a:pt x="14592" y="1"/>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671;p79"/>
            <p:cNvSpPr/>
            <p:nvPr/>
          </p:nvSpPr>
          <p:spPr>
            <a:xfrm>
              <a:off x="2660255" y="2742907"/>
              <a:ext cx="258141" cy="28657"/>
            </a:xfrm>
            <a:custGeom>
              <a:avLst/>
              <a:gdLst/>
              <a:ahLst/>
              <a:cxnLst/>
              <a:rect l="l" t="t" r="r" b="b"/>
              <a:pathLst>
                <a:path w="17241" h="1914" extrusionOk="0">
                  <a:moveTo>
                    <a:pt x="0" y="0"/>
                  </a:moveTo>
                  <a:lnTo>
                    <a:pt x="0" y="1913"/>
                  </a:lnTo>
                  <a:lnTo>
                    <a:pt x="17240" y="1913"/>
                  </a:lnTo>
                  <a:lnTo>
                    <a:pt x="17240"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672;p79"/>
            <p:cNvSpPr/>
            <p:nvPr/>
          </p:nvSpPr>
          <p:spPr>
            <a:xfrm>
              <a:off x="2660255" y="2742907"/>
              <a:ext cx="258141" cy="28657"/>
            </a:xfrm>
            <a:custGeom>
              <a:avLst/>
              <a:gdLst/>
              <a:ahLst/>
              <a:cxnLst/>
              <a:rect l="l" t="t" r="r" b="b"/>
              <a:pathLst>
                <a:path w="17241" h="1914" extrusionOk="0">
                  <a:moveTo>
                    <a:pt x="16610" y="0"/>
                  </a:moveTo>
                  <a:lnTo>
                    <a:pt x="16610" y="736"/>
                  </a:lnTo>
                  <a:cubicBezTo>
                    <a:pt x="16610" y="1030"/>
                    <a:pt x="16378" y="1262"/>
                    <a:pt x="16084" y="1262"/>
                  </a:cubicBezTo>
                  <a:lnTo>
                    <a:pt x="0" y="1262"/>
                  </a:lnTo>
                  <a:lnTo>
                    <a:pt x="0" y="1913"/>
                  </a:lnTo>
                  <a:lnTo>
                    <a:pt x="17240" y="1913"/>
                  </a:lnTo>
                  <a:lnTo>
                    <a:pt x="17240" y="0"/>
                  </a:ln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674;p79"/>
            <p:cNvSpPr/>
            <p:nvPr/>
          </p:nvSpPr>
          <p:spPr>
            <a:xfrm>
              <a:off x="2763191" y="2618560"/>
              <a:ext cx="52583" cy="95704"/>
            </a:xfrm>
            <a:custGeom>
              <a:avLst/>
              <a:gdLst/>
              <a:ahLst/>
              <a:cxnLst/>
              <a:rect l="l" t="t" r="r" b="b"/>
              <a:pathLst>
                <a:path w="3512" h="6392" extrusionOk="0">
                  <a:moveTo>
                    <a:pt x="1748" y="0"/>
                  </a:moveTo>
                  <a:cubicBezTo>
                    <a:pt x="1540" y="0"/>
                    <a:pt x="1335" y="64"/>
                    <a:pt x="1157" y="190"/>
                  </a:cubicBezTo>
                  <a:lnTo>
                    <a:pt x="463" y="652"/>
                  </a:lnTo>
                  <a:cubicBezTo>
                    <a:pt x="169" y="841"/>
                    <a:pt x="0" y="1178"/>
                    <a:pt x="0" y="1535"/>
                  </a:cubicBezTo>
                  <a:lnTo>
                    <a:pt x="0" y="6392"/>
                  </a:lnTo>
                  <a:lnTo>
                    <a:pt x="3511" y="6392"/>
                  </a:lnTo>
                  <a:lnTo>
                    <a:pt x="3511" y="1535"/>
                  </a:lnTo>
                  <a:cubicBezTo>
                    <a:pt x="3511" y="1178"/>
                    <a:pt x="3322" y="841"/>
                    <a:pt x="3028" y="652"/>
                  </a:cubicBezTo>
                  <a:lnTo>
                    <a:pt x="2355" y="190"/>
                  </a:lnTo>
                  <a:cubicBezTo>
                    <a:pt x="2166" y="64"/>
                    <a:pt x="1956" y="0"/>
                    <a:pt x="174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675;p79"/>
            <p:cNvSpPr/>
            <p:nvPr/>
          </p:nvSpPr>
          <p:spPr>
            <a:xfrm>
              <a:off x="2783329" y="2618515"/>
              <a:ext cx="32445" cy="95749"/>
            </a:xfrm>
            <a:custGeom>
              <a:avLst/>
              <a:gdLst/>
              <a:ahLst/>
              <a:cxnLst/>
              <a:rect l="l" t="t" r="r" b="b"/>
              <a:pathLst>
                <a:path w="2167" h="6395" extrusionOk="0">
                  <a:moveTo>
                    <a:pt x="414" y="0"/>
                  </a:moveTo>
                  <a:cubicBezTo>
                    <a:pt x="275" y="0"/>
                    <a:pt x="135" y="29"/>
                    <a:pt x="1" y="88"/>
                  </a:cubicBezTo>
                  <a:cubicBezTo>
                    <a:pt x="64" y="109"/>
                    <a:pt x="148" y="151"/>
                    <a:pt x="211" y="193"/>
                  </a:cubicBezTo>
                  <a:lnTo>
                    <a:pt x="905" y="655"/>
                  </a:lnTo>
                  <a:cubicBezTo>
                    <a:pt x="1199" y="844"/>
                    <a:pt x="1368" y="1181"/>
                    <a:pt x="1368" y="1538"/>
                  </a:cubicBezTo>
                  <a:lnTo>
                    <a:pt x="1368" y="6395"/>
                  </a:lnTo>
                  <a:lnTo>
                    <a:pt x="2166" y="6395"/>
                  </a:lnTo>
                  <a:lnTo>
                    <a:pt x="2166" y="1538"/>
                  </a:lnTo>
                  <a:cubicBezTo>
                    <a:pt x="2166" y="1181"/>
                    <a:pt x="1977" y="844"/>
                    <a:pt x="1683" y="655"/>
                  </a:cubicBezTo>
                  <a:lnTo>
                    <a:pt x="1010" y="193"/>
                  </a:lnTo>
                  <a:cubicBezTo>
                    <a:pt x="833" y="66"/>
                    <a:pt x="625" y="0"/>
                    <a:pt x="414" y="0"/>
                  </a:cubicBez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676;p79"/>
            <p:cNvSpPr/>
            <p:nvPr/>
          </p:nvSpPr>
          <p:spPr>
            <a:xfrm>
              <a:off x="2692041" y="2516253"/>
              <a:ext cx="47867" cy="32131"/>
            </a:xfrm>
            <a:custGeom>
              <a:avLst/>
              <a:gdLst/>
              <a:ahLst/>
              <a:cxnLst/>
              <a:rect l="l" t="t" r="r" b="b"/>
              <a:pathLst>
                <a:path w="3197" h="2146" extrusionOk="0">
                  <a:moveTo>
                    <a:pt x="1" y="1"/>
                  </a:moveTo>
                  <a:lnTo>
                    <a:pt x="1" y="1472"/>
                  </a:lnTo>
                  <a:cubicBezTo>
                    <a:pt x="1" y="1556"/>
                    <a:pt x="43" y="1640"/>
                    <a:pt x="106" y="1704"/>
                  </a:cubicBezTo>
                  <a:lnTo>
                    <a:pt x="526" y="2145"/>
                  </a:lnTo>
                  <a:lnTo>
                    <a:pt x="2671" y="2145"/>
                  </a:lnTo>
                  <a:lnTo>
                    <a:pt x="3112" y="1704"/>
                  </a:lnTo>
                  <a:cubicBezTo>
                    <a:pt x="3155" y="1640"/>
                    <a:pt x="3197" y="1556"/>
                    <a:pt x="3197" y="1472"/>
                  </a:cubicBezTo>
                  <a:lnTo>
                    <a:pt x="3197"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677;p79"/>
            <p:cNvSpPr/>
            <p:nvPr/>
          </p:nvSpPr>
          <p:spPr>
            <a:xfrm>
              <a:off x="2719112" y="2516253"/>
              <a:ext cx="20797" cy="31817"/>
            </a:xfrm>
            <a:custGeom>
              <a:avLst/>
              <a:gdLst/>
              <a:ahLst/>
              <a:cxnLst/>
              <a:rect l="l" t="t" r="r" b="b"/>
              <a:pathLst>
                <a:path w="1389" h="2125" extrusionOk="0">
                  <a:moveTo>
                    <a:pt x="1389" y="1"/>
                  </a:moveTo>
                  <a:lnTo>
                    <a:pt x="527" y="22"/>
                  </a:lnTo>
                  <a:lnTo>
                    <a:pt x="527" y="1598"/>
                  </a:lnTo>
                  <a:lnTo>
                    <a:pt x="1" y="2124"/>
                  </a:lnTo>
                  <a:lnTo>
                    <a:pt x="863" y="2124"/>
                  </a:lnTo>
                  <a:lnTo>
                    <a:pt x="1304" y="1704"/>
                  </a:lnTo>
                  <a:cubicBezTo>
                    <a:pt x="1368" y="1640"/>
                    <a:pt x="1389" y="1556"/>
                    <a:pt x="1389" y="1472"/>
                  </a:cubicBezTo>
                  <a:lnTo>
                    <a:pt x="1389"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678;p79"/>
            <p:cNvSpPr/>
            <p:nvPr/>
          </p:nvSpPr>
          <p:spPr>
            <a:xfrm>
              <a:off x="2692041" y="2682148"/>
              <a:ext cx="47867" cy="32116"/>
            </a:xfrm>
            <a:custGeom>
              <a:avLst/>
              <a:gdLst/>
              <a:ahLst/>
              <a:cxnLst/>
              <a:rect l="l" t="t" r="r" b="b"/>
              <a:pathLst>
                <a:path w="3197" h="2145" extrusionOk="0">
                  <a:moveTo>
                    <a:pt x="526" y="0"/>
                  </a:moveTo>
                  <a:lnTo>
                    <a:pt x="85" y="442"/>
                  </a:lnTo>
                  <a:cubicBezTo>
                    <a:pt x="22" y="505"/>
                    <a:pt x="1" y="589"/>
                    <a:pt x="1" y="673"/>
                  </a:cubicBezTo>
                  <a:lnTo>
                    <a:pt x="1" y="2145"/>
                  </a:lnTo>
                  <a:lnTo>
                    <a:pt x="3197" y="2145"/>
                  </a:lnTo>
                  <a:lnTo>
                    <a:pt x="3197" y="673"/>
                  </a:lnTo>
                  <a:cubicBezTo>
                    <a:pt x="3197" y="589"/>
                    <a:pt x="3155" y="505"/>
                    <a:pt x="3091" y="442"/>
                  </a:cubicBezTo>
                  <a:lnTo>
                    <a:pt x="265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679;p79"/>
            <p:cNvSpPr/>
            <p:nvPr/>
          </p:nvSpPr>
          <p:spPr>
            <a:xfrm>
              <a:off x="2719112" y="2682148"/>
              <a:ext cx="20797" cy="31802"/>
            </a:xfrm>
            <a:custGeom>
              <a:avLst/>
              <a:gdLst/>
              <a:ahLst/>
              <a:cxnLst/>
              <a:rect l="l" t="t" r="r" b="b"/>
              <a:pathLst>
                <a:path w="1389" h="2124" extrusionOk="0">
                  <a:moveTo>
                    <a:pt x="1" y="0"/>
                  </a:moveTo>
                  <a:lnTo>
                    <a:pt x="527" y="526"/>
                  </a:lnTo>
                  <a:lnTo>
                    <a:pt x="527" y="2124"/>
                  </a:lnTo>
                  <a:lnTo>
                    <a:pt x="1389" y="2124"/>
                  </a:lnTo>
                  <a:lnTo>
                    <a:pt x="1389" y="673"/>
                  </a:lnTo>
                  <a:cubicBezTo>
                    <a:pt x="1389" y="589"/>
                    <a:pt x="1347" y="505"/>
                    <a:pt x="1283" y="442"/>
                  </a:cubicBezTo>
                  <a:lnTo>
                    <a:pt x="863" y="0"/>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680;p79"/>
            <p:cNvSpPr/>
            <p:nvPr/>
          </p:nvSpPr>
          <p:spPr>
            <a:xfrm>
              <a:off x="2699917" y="2548369"/>
              <a:ext cx="31802" cy="133794"/>
            </a:xfrm>
            <a:custGeom>
              <a:avLst/>
              <a:gdLst/>
              <a:ahLst/>
              <a:cxnLst/>
              <a:rect l="l" t="t" r="r" b="b"/>
              <a:pathLst>
                <a:path w="2124" h="8936" extrusionOk="0">
                  <a:moveTo>
                    <a:pt x="0" y="0"/>
                  </a:moveTo>
                  <a:lnTo>
                    <a:pt x="0" y="8935"/>
                  </a:lnTo>
                  <a:lnTo>
                    <a:pt x="2124" y="8935"/>
                  </a:lnTo>
                  <a:lnTo>
                    <a:pt x="2124" y="0"/>
                  </a:ln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681;p79"/>
            <p:cNvSpPr/>
            <p:nvPr/>
          </p:nvSpPr>
          <p:spPr>
            <a:xfrm>
              <a:off x="2838742" y="2516253"/>
              <a:ext cx="47852" cy="32131"/>
            </a:xfrm>
            <a:custGeom>
              <a:avLst/>
              <a:gdLst/>
              <a:ahLst/>
              <a:cxnLst/>
              <a:rect l="l" t="t" r="r" b="b"/>
              <a:pathLst>
                <a:path w="3196" h="2146" extrusionOk="0">
                  <a:moveTo>
                    <a:pt x="0" y="1"/>
                  </a:moveTo>
                  <a:lnTo>
                    <a:pt x="0" y="1472"/>
                  </a:lnTo>
                  <a:cubicBezTo>
                    <a:pt x="0" y="1556"/>
                    <a:pt x="42" y="1640"/>
                    <a:pt x="105" y="1704"/>
                  </a:cubicBezTo>
                  <a:lnTo>
                    <a:pt x="526" y="2145"/>
                  </a:lnTo>
                  <a:lnTo>
                    <a:pt x="2670" y="2145"/>
                  </a:lnTo>
                  <a:lnTo>
                    <a:pt x="3091" y="1704"/>
                  </a:lnTo>
                  <a:cubicBezTo>
                    <a:pt x="3154" y="1640"/>
                    <a:pt x="3196" y="1556"/>
                    <a:pt x="3196" y="1472"/>
                  </a:cubicBezTo>
                  <a:lnTo>
                    <a:pt x="3196" y="1"/>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682;p79"/>
            <p:cNvSpPr/>
            <p:nvPr/>
          </p:nvSpPr>
          <p:spPr>
            <a:xfrm>
              <a:off x="2838742" y="2682148"/>
              <a:ext cx="47852" cy="32116"/>
            </a:xfrm>
            <a:custGeom>
              <a:avLst/>
              <a:gdLst/>
              <a:ahLst/>
              <a:cxnLst/>
              <a:rect l="l" t="t" r="r" b="b"/>
              <a:pathLst>
                <a:path w="3196" h="2145" extrusionOk="0">
                  <a:moveTo>
                    <a:pt x="526" y="0"/>
                  </a:moveTo>
                  <a:lnTo>
                    <a:pt x="105" y="442"/>
                  </a:lnTo>
                  <a:cubicBezTo>
                    <a:pt x="42" y="505"/>
                    <a:pt x="0" y="589"/>
                    <a:pt x="0" y="673"/>
                  </a:cubicBezTo>
                  <a:lnTo>
                    <a:pt x="0" y="2145"/>
                  </a:lnTo>
                  <a:lnTo>
                    <a:pt x="3196" y="2145"/>
                  </a:lnTo>
                  <a:lnTo>
                    <a:pt x="3196" y="673"/>
                  </a:lnTo>
                  <a:cubicBezTo>
                    <a:pt x="3196" y="589"/>
                    <a:pt x="3154" y="505"/>
                    <a:pt x="3112" y="442"/>
                  </a:cubicBezTo>
                  <a:lnTo>
                    <a:pt x="2670" y="0"/>
                  </a:ln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83;p79"/>
            <p:cNvSpPr/>
            <p:nvPr/>
          </p:nvSpPr>
          <p:spPr>
            <a:xfrm>
              <a:off x="2866127" y="2516253"/>
              <a:ext cx="20467" cy="31817"/>
            </a:xfrm>
            <a:custGeom>
              <a:avLst/>
              <a:gdLst/>
              <a:ahLst/>
              <a:cxnLst/>
              <a:rect l="l" t="t" r="r" b="b"/>
              <a:pathLst>
                <a:path w="1367" h="2125" extrusionOk="0">
                  <a:moveTo>
                    <a:pt x="1367" y="1"/>
                  </a:moveTo>
                  <a:lnTo>
                    <a:pt x="526" y="22"/>
                  </a:lnTo>
                  <a:lnTo>
                    <a:pt x="526" y="1598"/>
                  </a:lnTo>
                  <a:lnTo>
                    <a:pt x="0" y="2124"/>
                  </a:lnTo>
                  <a:lnTo>
                    <a:pt x="841" y="2124"/>
                  </a:lnTo>
                  <a:lnTo>
                    <a:pt x="1283" y="1704"/>
                  </a:lnTo>
                  <a:cubicBezTo>
                    <a:pt x="1346" y="1640"/>
                    <a:pt x="1367" y="1556"/>
                    <a:pt x="1367" y="1472"/>
                  </a:cubicBezTo>
                  <a:lnTo>
                    <a:pt x="1367" y="1"/>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84;p79"/>
            <p:cNvSpPr/>
            <p:nvPr/>
          </p:nvSpPr>
          <p:spPr>
            <a:xfrm>
              <a:off x="2865812" y="2682148"/>
              <a:ext cx="20782" cy="31802"/>
            </a:xfrm>
            <a:custGeom>
              <a:avLst/>
              <a:gdLst/>
              <a:ahLst/>
              <a:cxnLst/>
              <a:rect l="l" t="t" r="r" b="b"/>
              <a:pathLst>
                <a:path w="1388" h="2124" extrusionOk="0">
                  <a:moveTo>
                    <a:pt x="0" y="0"/>
                  </a:moveTo>
                  <a:lnTo>
                    <a:pt x="526" y="526"/>
                  </a:lnTo>
                  <a:lnTo>
                    <a:pt x="526" y="2124"/>
                  </a:lnTo>
                  <a:lnTo>
                    <a:pt x="1388" y="2124"/>
                  </a:lnTo>
                  <a:lnTo>
                    <a:pt x="1388" y="673"/>
                  </a:lnTo>
                  <a:cubicBezTo>
                    <a:pt x="1388" y="589"/>
                    <a:pt x="1346" y="505"/>
                    <a:pt x="1283" y="442"/>
                  </a:cubicBezTo>
                  <a:lnTo>
                    <a:pt x="862" y="0"/>
                  </a:lnTo>
                  <a:close/>
                </a:path>
              </a:pathLst>
            </a:custGeom>
            <a:solidFill>
              <a:srgbClr val="BEC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86;p79"/>
            <p:cNvSpPr/>
            <p:nvPr/>
          </p:nvSpPr>
          <p:spPr>
            <a:xfrm>
              <a:off x="2683238" y="2407029"/>
              <a:ext cx="212175" cy="80597"/>
            </a:xfrm>
            <a:custGeom>
              <a:avLst/>
              <a:gdLst/>
              <a:ahLst/>
              <a:cxnLst/>
              <a:rect l="l" t="t" r="r" b="b"/>
              <a:pathLst>
                <a:path w="14171" h="5383" extrusionOk="0">
                  <a:moveTo>
                    <a:pt x="7093" y="0"/>
                  </a:moveTo>
                  <a:cubicBezTo>
                    <a:pt x="6975" y="0"/>
                    <a:pt x="6854" y="42"/>
                    <a:pt x="6749" y="126"/>
                  </a:cubicBezTo>
                  <a:lnTo>
                    <a:pt x="0" y="5382"/>
                  </a:lnTo>
                  <a:lnTo>
                    <a:pt x="14171" y="5382"/>
                  </a:lnTo>
                  <a:lnTo>
                    <a:pt x="7422" y="126"/>
                  </a:lnTo>
                  <a:cubicBezTo>
                    <a:pt x="7327" y="42"/>
                    <a:pt x="7212" y="0"/>
                    <a:pt x="7093" y="0"/>
                  </a:cubicBezTo>
                  <a:close/>
                </a:path>
              </a:pathLst>
            </a:custGeom>
            <a:solidFill>
              <a:srgbClr val="E5EA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87;p79"/>
            <p:cNvSpPr/>
            <p:nvPr/>
          </p:nvSpPr>
          <p:spPr>
            <a:xfrm>
              <a:off x="2683238" y="2407029"/>
              <a:ext cx="212175" cy="80597"/>
            </a:xfrm>
            <a:custGeom>
              <a:avLst/>
              <a:gdLst/>
              <a:ahLst/>
              <a:cxnLst/>
              <a:rect l="l" t="t" r="r" b="b"/>
              <a:pathLst>
                <a:path w="14171" h="5383" extrusionOk="0">
                  <a:moveTo>
                    <a:pt x="7093" y="0"/>
                  </a:moveTo>
                  <a:cubicBezTo>
                    <a:pt x="6975" y="0"/>
                    <a:pt x="6854" y="42"/>
                    <a:pt x="6749" y="126"/>
                  </a:cubicBezTo>
                  <a:lnTo>
                    <a:pt x="6497" y="336"/>
                  </a:lnTo>
                  <a:lnTo>
                    <a:pt x="10723" y="3637"/>
                  </a:lnTo>
                  <a:cubicBezTo>
                    <a:pt x="11137" y="3927"/>
                    <a:pt x="10919" y="4584"/>
                    <a:pt x="10410" y="4584"/>
                  </a:cubicBezTo>
                  <a:cubicBezTo>
                    <a:pt x="10402" y="4584"/>
                    <a:pt x="10394" y="4584"/>
                    <a:pt x="10386" y="4583"/>
                  </a:cubicBezTo>
                  <a:lnTo>
                    <a:pt x="1030" y="4583"/>
                  </a:lnTo>
                  <a:lnTo>
                    <a:pt x="0" y="5382"/>
                  </a:lnTo>
                  <a:lnTo>
                    <a:pt x="14171" y="5382"/>
                  </a:lnTo>
                  <a:lnTo>
                    <a:pt x="7422" y="126"/>
                  </a:lnTo>
                  <a:cubicBezTo>
                    <a:pt x="7327" y="42"/>
                    <a:pt x="7212" y="0"/>
                    <a:pt x="709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88;p79"/>
            <p:cNvSpPr/>
            <p:nvPr/>
          </p:nvSpPr>
          <p:spPr>
            <a:xfrm>
              <a:off x="2668130" y="2487925"/>
              <a:ext cx="242390" cy="28657"/>
            </a:xfrm>
            <a:custGeom>
              <a:avLst/>
              <a:gdLst/>
              <a:ahLst/>
              <a:cxnLst/>
              <a:rect l="l" t="t" r="r" b="b"/>
              <a:pathLst>
                <a:path w="16189" h="1914" extrusionOk="0">
                  <a:moveTo>
                    <a:pt x="526" y="0"/>
                  </a:moveTo>
                  <a:cubicBezTo>
                    <a:pt x="231" y="0"/>
                    <a:pt x="0" y="232"/>
                    <a:pt x="0" y="526"/>
                  </a:cubicBezTo>
                  <a:lnTo>
                    <a:pt x="0" y="1388"/>
                  </a:lnTo>
                  <a:cubicBezTo>
                    <a:pt x="0" y="1661"/>
                    <a:pt x="231" y="1914"/>
                    <a:pt x="526" y="1914"/>
                  </a:cubicBezTo>
                  <a:lnTo>
                    <a:pt x="15663" y="1914"/>
                  </a:lnTo>
                  <a:cubicBezTo>
                    <a:pt x="15957" y="1914"/>
                    <a:pt x="16189" y="1661"/>
                    <a:pt x="16189" y="1388"/>
                  </a:cubicBezTo>
                  <a:lnTo>
                    <a:pt x="16189" y="526"/>
                  </a:lnTo>
                  <a:cubicBezTo>
                    <a:pt x="16189" y="232"/>
                    <a:pt x="15957" y="0"/>
                    <a:pt x="15663" y="0"/>
                  </a:cubicBezTo>
                  <a:close/>
                </a:path>
              </a:pathLst>
            </a:custGeom>
            <a:solidFill>
              <a:srgbClr val="D5DE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89;p79"/>
            <p:cNvSpPr/>
            <p:nvPr/>
          </p:nvSpPr>
          <p:spPr>
            <a:xfrm>
              <a:off x="2668130" y="2487611"/>
              <a:ext cx="242390" cy="28657"/>
            </a:xfrm>
            <a:custGeom>
              <a:avLst/>
              <a:gdLst/>
              <a:ahLst/>
              <a:cxnLst/>
              <a:rect l="l" t="t" r="r" b="b"/>
              <a:pathLst>
                <a:path w="16189" h="1914" extrusionOk="0">
                  <a:moveTo>
                    <a:pt x="15558" y="0"/>
                  </a:moveTo>
                  <a:lnTo>
                    <a:pt x="15558" y="757"/>
                  </a:lnTo>
                  <a:cubicBezTo>
                    <a:pt x="15558" y="1052"/>
                    <a:pt x="15306" y="1283"/>
                    <a:pt x="15032" y="1283"/>
                  </a:cubicBezTo>
                  <a:lnTo>
                    <a:pt x="0" y="1283"/>
                  </a:lnTo>
                  <a:lnTo>
                    <a:pt x="0" y="1388"/>
                  </a:lnTo>
                  <a:cubicBezTo>
                    <a:pt x="0" y="1682"/>
                    <a:pt x="231" y="1914"/>
                    <a:pt x="526" y="1914"/>
                  </a:cubicBezTo>
                  <a:lnTo>
                    <a:pt x="15663" y="1914"/>
                  </a:lnTo>
                  <a:cubicBezTo>
                    <a:pt x="15957" y="1914"/>
                    <a:pt x="16189" y="1682"/>
                    <a:pt x="16189" y="1388"/>
                  </a:cubicBezTo>
                  <a:lnTo>
                    <a:pt x="16189" y="526"/>
                  </a:lnTo>
                  <a:cubicBezTo>
                    <a:pt x="16189" y="253"/>
                    <a:pt x="15957" y="0"/>
                    <a:pt x="15663" y="0"/>
                  </a:cubicBezTo>
                  <a:close/>
                </a:path>
              </a:pathLst>
            </a:custGeom>
            <a:solidFill>
              <a:srgbClr val="A5B8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90;p79"/>
            <p:cNvSpPr/>
            <p:nvPr/>
          </p:nvSpPr>
          <p:spPr>
            <a:xfrm>
              <a:off x="2905789" y="2602495"/>
              <a:ext cx="43136" cy="61432"/>
            </a:xfrm>
            <a:custGeom>
              <a:avLst/>
              <a:gdLst/>
              <a:ahLst/>
              <a:cxnLst/>
              <a:rect l="l" t="t" r="r" b="b"/>
              <a:pathLst>
                <a:path w="2881" h="4103" extrusionOk="0">
                  <a:moveTo>
                    <a:pt x="1435" y="1"/>
                  </a:moveTo>
                  <a:cubicBezTo>
                    <a:pt x="652" y="1"/>
                    <a:pt x="0" y="645"/>
                    <a:pt x="0" y="1452"/>
                  </a:cubicBezTo>
                  <a:lnTo>
                    <a:pt x="0" y="3786"/>
                  </a:lnTo>
                  <a:cubicBezTo>
                    <a:pt x="0" y="3975"/>
                    <a:pt x="148" y="4101"/>
                    <a:pt x="316" y="4101"/>
                  </a:cubicBezTo>
                  <a:lnTo>
                    <a:pt x="2544" y="4101"/>
                  </a:lnTo>
                  <a:cubicBezTo>
                    <a:pt x="2556" y="4102"/>
                    <a:pt x="2568" y="4103"/>
                    <a:pt x="2580" y="4103"/>
                  </a:cubicBezTo>
                  <a:cubicBezTo>
                    <a:pt x="2752" y="4103"/>
                    <a:pt x="2881" y="3963"/>
                    <a:pt x="2881" y="3786"/>
                  </a:cubicBezTo>
                  <a:lnTo>
                    <a:pt x="2881" y="1473"/>
                  </a:lnTo>
                  <a:cubicBezTo>
                    <a:pt x="2881" y="695"/>
                    <a:pt x="2250" y="43"/>
                    <a:pt x="1472" y="1"/>
                  </a:cubicBezTo>
                  <a:cubicBezTo>
                    <a:pt x="1460" y="1"/>
                    <a:pt x="1447" y="1"/>
                    <a:pt x="1435"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91;p79"/>
            <p:cNvSpPr/>
            <p:nvPr/>
          </p:nvSpPr>
          <p:spPr>
            <a:xfrm>
              <a:off x="2922154" y="2602704"/>
              <a:ext cx="26456" cy="61522"/>
            </a:xfrm>
            <a:custGeom>
              <a:avLst/>
              <a:gdLst/>
              <a:ahLst/>
              <a:cxnLst/>
              <a:rect l="l" t="t" r="r" b="b"/>
              <a:pathLst>
                <a:path w="1767" h="4109" extrusionOk="0">
                  <a:moveTo>
                    <a:pt x="257" y="0"/>
                  </a:moveTo>
                  <a:cubicBezTo>
                    <a:pt x="166" y="0"/>
                    <a:pt x="78" y="20"/>
                    <a:pt x="1" y="50"/>
                  </a:cubicBezTo>
                  <a:cubicBezTo>
                    <a:pt x="631" y="197"/>
                    <a:pt x="1094" y="765"/>
                    <a:pt x="1094" y="1438"/>
                  </a:cubicBezTo>
                  <a:lnTo>
                    <a:pt x="1094" y="4108"/>
                  </a:lnTo>
                  <a:lnTo>
                    <a:pt x="1451" y="4108"/>
                  </a:lnTo>
                  <a:cubicBezTo>
                    <a:pt x="1620" y="4108"/>
                    <a:pt x="1767" y="3961"/>
                    <a:pt x="1767" y="3772"/>
                  </a:cubicBezTo>
                  <a:lnTo>
                    <a:pt x="1767" y="1459"/>
                  </a:lnTo>
                  <a:cubicBezTo>
                    <a:pt x="1767" y="660"/>
                    <a:pt x="1136" y="8"/>
                    <a:pt x="358" y="8"/>
                  </a:cubicBezTo>
                  <a:cubicBezTo>
                    <a:pt x="324" y="3"/>
                    <a:pt x="290" y="0"/>
                    <a:pt x="257"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2;p79"/>
            <p:cNvSpPr/>
            <p:nvPr/>
          </p:nvSpPr>
          <p:spPr>
            <a:xfrm>
              <a:off x="2758789" y="2542066"/>
              <a:ext cx="54156" cy="46115"/>
            </a:xfrm>
            <a:custGeom>
              <a:avLst/>
              <a:gdLst/>
              <a:ahLst/>
              <a:cxnLst/>
              <a:rect l="l" t="t" r="r" b="b"/>
              <a:pathLst>
                <a:path w="3617" h="3080" extrusionOk="0">
                  <a:moveTo>
                    <a:pt x="2060" y="1"/>
                  </a:moveTo>
                  <a:cubicBezTo>
                    <a:pt x="694" y="1"/>
                    <a:pt x="0" y="1661"/>
                    <a:pt x="967" y="2629"/>
                  </a:cubicBezTo>
                  <a:cubicBezTo>
                    <a:pt x="1285" y="2940"/>
                    <a:pt x="1673" y="3079"/>
                    <a:pt x="2053" y="3079"/>
                  </a:cubicBezTo>
                  <a:cubicBezTo>
                    <a:pt x="2853" y="3079"/>
                    <a:pt x="3616" y="2462"/>
                    <a:pt x="3616" y="1535"/>
                  </a:cubicBezTo>
                  <a:cubicBezTo>
                    <a:pt x="3616" y="673"/>
                    <a:pt x="2922" y="1"/>
                    <a:pt x="2060" y="1"/>
                  </a:cubicBezTo>
                  <a:close/>
                </a:path>
              </a:pathLst>
            </a:custGeom>
            <a:solidFill>
              <a:srgbClr val="F8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693;p79"/>
            <p:cNvSpPr/>
            <p:nvPr/>
          </p:nvSpPr>
          <p:spPr>
            <a:xfrm>
              <a:off x="2769794" y="2545210"/>
              <a:ext cx="46924" cy="43046"/>
            </a:xfrm>
            <a:custGeom>
              <a:avLst/>
              <a:gdLst/>
              <a:ahLst/>
              <a:cxnLst/>
              <a:rect l="l" t="t" r="r" b="b"/>
              <a:pathLst>
                <a:path w="3134" h="2875" extrusionOk="0">
                  <a:moveTo>
                    <a:pt x="2124" y="1"/>
                  </a:moveTo>
                  <a:cubicBezTo>
                    <a:pt x="2802" y="1119"/>
                    <a:pt x="1910" y="2360"/>
                    <a:pt x="812" y="2360"/>
                  </a:cubicBezTo>
                  <a:cubicBezTo>
                    <a:pt x="547" y="2360"/>
                    <a:pt x="270" y="2288"/>
                    <a:pt x="1" y="2124"/>
                  </a:cubicBezTo>
                  <a:lnTo>
                    <a:pt x="1" y="2124"/>
                  </a:lnTo>
                  <a:cubicBezTo>
                    <a:pt x="300" y="2615"/>
                    <a:pt x="811" y="2874"/>
                    <a:pt x="1327" y="2874"/>
                  </a:cubicBezTo>
                  <a:cubicBezTo>
                    <a:pt x="1718" y="2874"/>
                    <a:pt x="2111" y="2726"/>
                    <a:pt x="2419" y="2419"/>
                  </a:cubicBezTo>
                  <a:cubicBezTo>
                    <a:pt x="3134" y="1704"/>
                    <a:pt x="2986" y="526"/>
                    <a:pt x="2124" y="1"/>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6" name="185 - Ορθογώνιο"/>
          <p:cNvSpPr/>
          <p:nvPr/>
        </p:nvSpPr>
        <p:spPr>
          <a:xfrm>
            <a:off x="1043608" y="1203598"/>
            <a:ext cx="3384376" cy="1440160"/>
          </a:xfrm>
          <a:prstGeom prst="rect">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7" name="126 - Ορθογώνιο"/>
          <p:cNvSpPr/>
          <p:nvPr/>
        </p:nvSpPr>
        <p:spPr>
          <a:xfrm>
            <a:off x="5292080" y="1203598"/>
            <a:ext cx="3600400" cy="3528392"/>
          </a:xfrm>
          <a:prstGeom prst="rect">
            <a:avLst/>
          </a:prstGeom>
          <a:solidFill>
            <a:srgbClr val="00B050">
              <a:alpha val="79000"/>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tx1">
                    <a:lumMod val="50000"/>
                  </a:schemeClr>
                </a:solidFill>
                <a:latin typeface="GFS Neohellenic" pitchFamily="2" charset="-95"/>
              </a:rPr>
              <a:t>ΘΕΩΡΗΤΙΚΟ</a:t>
            </a:r>
            <a:br>
              <a:rPr lang="el-GR" sz="2000" dirty="0" smtClean="0">
                <a:solidFill>
                  <a:schemeClr val="tx1">
                    <a:lumMod val="50000"/>
                  </a:schemeClr>
                </a:solidFill>
                <a:latin typeface="GFS Neohellenic" pitchFamily="2" charset="-95"/>
              </a:rPr>
            </a:br>
            <a:r>
              <a:rPr lang="el-GR" sz="2000" dirty="0" smtClean="0">
                <a:solidFill>
                  <a:schemeClr val="tx1">
                    <a:lumMod val="50000"/>
                  </a:schemeClr>
                </a:solidFill>
                <a:latin typeface="GFS Neohellenic" pitchFamily="2" charset="-95"/>
              </a:rPr>
              <a:t>  ΠΛΑΙΣΙΟ</a:t>
            </a:r>
            <a:endParaRPr sz="2000" dirty="0">
              <a:solidFill>
                <a:schemeClr val="tx1">
                  <a:lumMod val="5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n-US" sz="9600" b="1" noProof="0" dirty="0" smtClean="0">
                <a:solidFill>
                  <a:schemeClr val="accent2"/>
                </a:solidFill>
                <a:latin typeface="Dosis"/>
                <a:ea typeface="Dosis"/>
                <a:cs typeface="Dosis"/>
                <a:sym typeface="Dosis"/>
              </a:rPr>
              <a:t>5</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ΘΕΩΡΗΤΙΚΟ</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ΠΛΑΙΣΙΟ (3/5)</a:t>
            </a:r>
            <a:endParaRPr sz="3600" dirty="0">
              <a:solidFill>
                <a:schemeClr val="accent6">
                  <a:lumMod val="50000"/>
                </a:schemeClr>
              </a:solidFill>
              <a:latin typeface="GFS Neohellenic" pitchFamily="2" charset="-95"/>
            </a:endParaRPr>
          </a:p>
        </p:txBody>
      </p:sp>
      <p:sp>
        <p:nvSpPr>
          <p:cNvPr id="122" name="Google Shape;1740;p46"/>
          <p:cNvSpPr txBox="1">
            <a:spLocks/>
          </p:cNvSpPr>
          <p:nvPr/>
        </p:nvSpPr>
        <p:spPr>
          <a:xfrm>
            <a:off x="1187624" y="1131590"/>
            <a:ext cx="3096344"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ΣΧΟΛΙΚΗ ΕΞΑΕ</a:t>
            </a:r>
          </a:p>
          <a:p>
            <a:pPr marL="0" marR="0" lvl="0" indent="0" algn="l" defTabSz="914400" rtl="0" eaLnBrk="1" fontAlgn="auto" latinLnBrk="0" hangingPunct="1">
              <a:lnSpc>
                <a:spcPct val="115000"/>
              </a:lnSpc>
              <a:spcBef>
                <a:spcPts val="0"/>
              </a:spcBef>
              <a:spcAft>
                <a:spcPts val="0"/>
              </a:spcAft>
              <a:buClr>
                <a:schemeClr val="accent1"/>
              </a:buClr>
              <a:buSzPts val="1200"/>
              <a:tabLst/>
              <a:defRPr/>
            </a:pP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grpSp>
        <p:nvGrpSpPr>
          <p:cNvPr id="83" name="Group 64">
            <a:extLst>
              <a:ext uri="{FF2B5EF4-FFF2-40B4-BE49-F238E27FC236}">
                <a16:creationId xmlns:a16="http://schemas.microsoft.com/office/drawing/2014/main" xmlns="" id="{B4722E80-26B1-49A7-A77F-B1A779C192A3}"/>
              </a:ext>
            </a:extLst>
          </p:cNvPr>
          <p:cNvGrpSpPr/>
          <p:nvPr/>
        </p:nvGrpSpPr>
        <p:grpSpPr>
          <a:xfrm>
            <a:off x="4860032" y="195486"/>
            <a:ext cx="4283968" cy="779589"/>
            <a:chOff x="5413660" y="1364859"/>
            <a:chExt cx="3937021" cy="1296739"/>
          </a:xfrm>
        </p:grpSpPr>
        <p:grpSp>
          <p:nvGrpSpPr>
            <p:cNvPr id="84" name="Group 65">
              <a:extLst>
                <a:ext uri="{FF2B5EF4-FFF2-40B4-BE49-F238E27FC236}">
                  <a16:creationId xmlns:a16="http://schemas.microsoft.com/office/drawing/2014/main" xmlns="" id="{3361FB6E-41F6-46EC-95A6-2BA02F153227}"/>
                </a:ext>
              </a:extLst>
            </p:cNvPr>
            <p:cNvGrpSpPr/>
            <p:nvPr/>
          </p:nvGrpSpPr>
          <p:grpSpPr>
            <a:xfrm>
              <a:off x="5413660" y="1364859"/>
              <a:ext cx="3914383" cy="1296739"/>
              <a:chOff x="3119462" y="2798298"/>
              <a:chExt cx="3914383" cy="1296739"/>
            </a:xfrm>
          </p:grpSpPr>
          <p:sp>
            <p:nvSpPr>
              <p:cNvPr id="109" name="Rectangle: Top Corners Rounded 69">
                <a:extLst>
                  <a:ext uri="{FF2B5EF4-FFF2-40B4-BE49-F238E27FC236}">
                    <a16:creationId xmlns:a16="http://schemas.microsoft.com/office/drawing/2014/main" xmlns="" id="{1CD8C1E3-BC7F-4186-82CA-C3C9C095A4B3}"/>
                  </a:ext>
                </a:extLst>
              </p:cNvPr>
              <p:cNvSpPr/>
              <p:nvPr/>
            </p:nvSpPr>
            <p:spPr>
              <a:xfrm rot="5400000">
                <a:off x="4428284" y="1489476"/>
                <a:ext cx="1296739"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Shape 70">
                <a:extLst>
                  <a:ext uri="{FF2B5EF4-FFF2-40B4-BE49-F238E27FC236}">
                    <a16:creationId xmlns:a16="http://schemas.microsoft.com/office/drawing/2014/main" xmlns="" id="{CA27B471-0242-4767-BD3A-CB39421E7FE6}"/>
                  </a:ext>
                </a:extLst>
              </p:cNvPr>
              <p:cNvSpPr/>
              <p:nvPr/>
            </p:nvSpPr>
            <p:spPr>
              <a:xfrm rot="5400000">
                <a:off x="6172866" y="3206661"/>
                <a:ext cx="1244869" cy="477083"/>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rgbClr val="FF5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TextBox 214">
              <a:extLst>
                <a:ext uri="{FF2B5EF4-FFF2-40B4-BE49-F238E27FC236}">
                  <a16:creationId xmlns:a16="http://schemas.microsoft.com/office/drawing/2014/main" xmlns="" id="{ACFD994F-F7C6-4492-9FDB-2BCAC456E34E}"/>
                </a:ext>
              </a:extLst>
            </p:cNvPr>
            <p:cNvSpPr txBox="1"/>
            <p:nvPr/>
          </p:nvSpPr>
          <p:spPr>
            <a:xfrm>
              <a:off x="8788650" y="1484634"/>
              <a:ext cx="562031" cy="1075083"/>
            </a:xfrm>
            <a:prstGeom prst="rect">
              <a:avLst/>
            </a:prstGeom>
            <a:noFill/>
          </p:spPr>
          <p:txBody>
            <a:bodyPr wrap="square" rtlCol="0">
              <a:spAutoFit/>
            </a:bodyPr>
            <a:lstStyle/>
            <a:p>
              <a:r>
                <a:rPr lang="en-US" sz="3600" b="1" dirty="0" smtClean="0">
                  <a:solidFill>
                    <a:schemeClr val="bg1"/>
                  </a:solidFill>
                  <a:latin typeface="GFS Neohellenic" pitchFamily="2" charset="-95"/>
                </a:rPr>
                <a:t>2</a:t>
              </a:r>
              <a:r>
                <a:rPr lang="el-GR" sz="3600" b="1" baseline="30000" dirty="0" smtClean="0">
                  <a:solidFill>
                    <a:schemeClr val="bg1"/>
                  </a:solidFill>
                  <a:latin typeface="GFS Neohellenic" pitchFamily="2" charset="-95"/>
                </a:rPr>
                <a:t>η</a:t>
              </a:r>
              <a:r>
                <a:rPr lang="el-GR" sz="3600" b="1" dirty="0" smtClean="0">
                  <a:solidFill>
                    <a:schemeClr val="bg1"/>
                  </a:solidFill>
                  <a:latin typeface="GFS Neohellenic" pitchFamily="2" charset="-95"/>
                </a:rPr>
                <a:t> </a:t>
              </a:r>
              <a:endParaRPr lang="en-US" sz="3600" b="1" dirty="0">
                <a:solidFill>
                  <a:schemeClr val="bg1"/>
                </a:solidFill>
                <a:latin typeface="GFS Neohellenic" pitchFamily="2" charset="-95"/>
              </a:endParaRPr>
            </a:p>
          </p:txBody>
        </p:sp>
      </p:grpSp>
      <p:sp>
        <p:nvSpPr>
          <p:cNvPr id="113" name="TextBox 184">
            <a:extLst>
              <a:ext uri="{FF2B5EF4-FFF2-40B4-BE49-F238E27FC236}">
                <a16:creationId xmlns:a16="http://schemas.microsoft.com/office/drawing/2014/main" xmlns="" id="{2EAA11E9-AB02-4892-BADA-1DE43E97962F}"/>
              </a:ext>
            </a:extLst>
          </p:cNvPr>
          <p:cNvSpPr txBox="1"/>
          <p:nvPr/>
        </p:nvSpPr>
        <p:spPr>
          <a:xfrm>
            <a:off x="5076056" y="339502"/>
            <a:ext cx="5372666" cy="400110"/>
          </a:xfrm>
          <a:prstGeom prst="rect">
            <a:avLst/>
          </a:prstGeom>
          <a:noFill/>
        </p:spPr>
        <p:txBody>
          <a:bodyPr wrap="square" rtlCol="0">
            <a:spAutoFit/>
          </a:bodyPr>
          <a:lstStyle/>
          <a:p>
            <a:pPr algn="just"/>
            <a:r>
              <a:rPr lang="el-GR" sz="2000" b="1" dirty="0" smtClean="0">
                <a:latin typeface="GFS Neohellenic" pitchFamily="2" charset="-95"/>
              </a:rPr>
              <a:t>Εξ Αποστάσεως Εκπαίδευση</a:t>
            </a:r>
            <a:endParaRPr lang="en-US" sz="2000" b="1" dirty="0">
              <a:latin typeface="GFS Neohellenic" pitchFamily="2" charset="-95"/>
            </a:endParaRPr>
          </a:p>
        </p:txBody>
      </p:sp>
      <p:pic>
        <p:nvPicPr>
          <p:cNvPr id="183" name="182 - Εικόνα" descr="Εικόνα2fd.png"/>
          <p:cNvPicPr>
            <a:picLocks noChangeAspect="1"/>
          </p:cNvPicPr>
          <p:nvPr/>
        </p:nvPicPr>
        <p:blipFill>
          <a:blip r:embed="rId3"/>
          <a:stretch>
            <a:fillRect/>
          </a:stretch>
        </p:blipFill>
        <p:spPr>
          <a:xfrm>
            <a:off x="4860032" y="1082787"/>
            <a:ext cx="4932040" cy="4060713"/>
          </a:xfrm>
          <a:prstGeom prst="rect">
            <a:avLst/>
          </a:prstGeom>
        </p:spPr>
      </p:pic>
      <p:sp>
        <p:nvSpPr>
          <p:cNvPr id="184" name="Google Shape;1740;p46"/>
          <p:cNvSpPr txBox="1">
            <a:spLocks/>
          </p:cNvSpPr>
          <p:nvPr/>
        </p:nvSpPr>
        <p:spPr>
          <a:xfrm>
            <a:off x="5364088" y="4279404"/>
            <a:ext cx="7272808"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1700" i="1" noProof="0" dirty="0" smtClean="0">
                <a:solidFill>
                  <a:schemeClr val="accent5">
                    <a:lumMod val="10000"/>
                  </a:schemeClr>
                </a:solidFill>
                <a:latin typeface="GFS Neohellenic" pitchFamily="2" charset="-95"/>
                <a:ea typeface="Asap"/>
                <a:cs typeface="Asap"/>
                <a:sym typeface="Asap"/>
              </a:rPr>
              <a:t>(</a:t>
            </a:r>
            <a:r>
              <a:rPr lang="en-US" sz="1700" i="1" noProof="0" dirty="0" smtClean="0">
                <a:solidFill>
                  <a:schemeClr val="accent5">
                    <a:lumMod val="10000"/>
                  </a:schemeClr>
                </a:solidFill>
                <a:latin typeface="GFS Neohellenic" pitchFamily="2" charset="-95"/>
                <a:ea typeface="Asap"/>
                <a:cs typeface="Asap"/>
                <a:sym typeface="Asap"/>
              </a:rPr>
              <a:t>Keegan, 2005</a:t>
            </a:r>
            <a:r>
              <a:rPr lang="el-GR" sz="1700" i="1" noProof="0" dirty="0" smtClean="0">
                <a:solidFill>
                  <a:schemeClr val="accent5">
                    <a:lumMod val="10000"/>
                  </a:schemeClr>
                </a:solidFill>
                <a:latin typeface="GFS Neohellenic" pitchFamily="2" charset="-95"/>
                <a:ea typeface="Asap"/>
                <a:cs typeface="Asap"/>
                <a:sym typeface="Asap"/>
              </a:rPr>
              <a:t>)</a:t>
            </a:r>
            <a:endParaRPr kumimoji="0" lang="el-GR" sz="1700" i="1"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85" name="184 - Ορθογώνιο"/>
          <p:cNvSpPr/>
          <p:nvPr/>
        </p:nvSpPr>
        <p:spPr>
          <a:xfrm>
            <a:off x="1115616" y="1491630"/>
            <a:ext cx="3744416" cy="1138773"/>
          </a:xfrm>
          <a:prstGeom prst="rect">
            <a:avLst/>
          </a:prstGeom>
        </p:spPr>
        <p:txBody>
          <a:bodyPr wrap="square">
            <a:spAutoFit/>
          </a:bodyPr>
          <a:lstStyle/>
          <a:p>
            <a:pPr algn="just">
              <a:buFont typeface="Arial" pitchFamily="34" charset="0"/>
              <a:buChar char="•"/>
            </a:pPr>
            <a:r>
              <a:rPr lang="el-GR" sz="1700" dirty="0" smtClean="0">
                <a:latin typeface="GFS Neohellenic" pitchFamily="2" charset="-95"/>
              </a:rPr>
              <a:t> Αυτοδύναμη</a:t>
            </a:r>
          </a:p>
          <a:p>
            <a:pPr algn="just">
              <a:buFont typeface="Arial" pitchFamily="34" charset="0"/>
              <a:buChar char="•"/>
            </a:pPr>
            <a:r>
              <a:rPr lang="el-GR" sz="1700" dirty="0" smtClean="0">
                <a:latin typeface="GFS Neohellenic" pitchFamily="2" charset="-95"/>
              </a:rPr>
              <a:t> Συμπληρωματική</a:t>
            </a:r>
          </a:p>
          <a:p>
            <a:pPr algn="just">
              <a:buFont typeface="Arial" pitchFamily="34" charset="0"/>
              <a:buChar char="•"/>
            </a:pPr>
            <a:r>
              <a:rPr lang="el-GR" sz="1700" dirty="0" smtClean="0">
                <a:latin typeface="GFS Neohellenic" pitchFamily="2" charset="-95"/>
              </a:rPr>
              <a:t> Μεικτή</a:t>
            </a:r>
          </a:p>
          <a:p>
            <a:pPr algn="just"/>
            <a:endParaRPr lang="el-GR" sz="1700" dirty="0">
              <a:latin typeface="GFS Neohellenic" pitchFamily="2" charset="-95"/>
            </a:endParaRPr>
          </a:p>
        </p:txBody>
      </p:sp>
      <p:sp>
        <p:nvSpPr>
          <p:cNvPr id="187" name="Google Shape;1740;p46"/>
          <p:cNvSpPr txBox="1">
            <a:spLocks/>
          </p:cNvSpPr>
          <p:nvPr/>
        </p:nvSpPr>
        <p:spPr>
          <a:xfrm>
            <a:off x="2771800" y="2211710"/>
            <a:ext cx="1584176" cy="576064"/>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1700" i="1" noProof="0" dirty="0" smtClean="0">
                <a:solidFill>
                  <a:schemeClr val="accent5">
                    <a:lumMod val="10000"/>
                  </a:schemeClr>
                </a:solidFill>
                <a:latin typeface="GFS Neohellenic" pitchFamily="2" charset="-95"/>
                <a:ea typeface="Asap"/>
                <a:cs typeface="Asap"/>
                <a:sym typeface="Asap"/>
              </a:rPr>
              <a:t>(Βασάλα</a:t>
            </a:r>
            <a:r>
              <a:rPr lang="en-US" sz="1700" i="1" noProof="0" dirty="0" smtClean="0">
                <a:solidFill>
                  <a:schemeClr val="accent5">
                    <a:lumMod val="10000"/>
                  </a:schemeClr>
                </a:solidFill>
                <a:latin typeface="GFS Neohellenic" pitchFamily="2" charset="-95"/>
                <a:ea typeface="Asap"/>
                <a:cs typeface="Asap"/>
                <a:sym typeface="Asap"/>
              </a:rPr>
              <a:t>, 2005</a:t>
            </a:r>
            <a:r>
              <a:rPr lang="el-GR" sz="1700" i="1" noProof="0" dirty="0" smtClean="0">
                <a:solidFill>
                  <a:schemeClr val="accent5">
                    <a:lumMod val="10000"/>
                  </a:schemeClr>
                </a:solidFill>
                <a:latin typeface="GFS Neohellenic" pitchFamily="2" charset="-95"/>
                <a:ea typeface="Asap"/>
                <a:cs typeface="Asap"/>
                <a:sym typeface="Asap"/>
              </a:rPr>
              <a:t>)</a:t>
            </a:r>
            <a:endParaRPr kumimoji="0" lang="el-GR" sz="1700" i="1"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88" name="187 - Ορθογώνιο"/>
          <p:cNvSpPr/>
          <p:nvPr/>
        </p:nvSpPr>
        <p:spPr>
          <a:xfrm>
            <a:off x="1691680" y="2787774"/>
            <a:ext cx="3456384" cy="1872208"/>
          </a:xfrm>
          <a:prstGeom prst="rect">
            <a:avLst/>
          </a:prstGeom>
          <a:solidFill>
            <a:srgbClr val="FFFF00">
              <a:alpha val="64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89" name="Google Shape;1740;p46"/>
          <p:cNvSpPr txBox="1">
            <a:spLocks/>
          </p:cNvSpPr>
          <p:nvPr/>
        </p:nvSpPr>
        <p:spPr>
          <a:xfrm>
            <a:off x="1763688" y="2787774"/>
            <a:ext cx="3096344" cy="864096"/>
          </a:xfrm>
          <a:prstGeom prst="rect">
            <a:avLst/>
          </a:prstGeom>
          <a:noFill/>
          <a:ln>
            <a:noFill/>
          </a:ln>
        </p:spPr>
        <p:txBody>
          <a:bodyPr spcFirstLastPara="1" wrap="square" lIns="90000" tIns="90000" rIns="90000" bIns="90000" anchor="t" anchorCtr="0">
            <a:noAutofit/>
          </a:bodyPr>
          <a:lstStyle/>
          <a:p>
            <a:pPr marL="0" marR="0" lvl="0" indent="0" algn="l" defTabSz="914400" rtl="0" eaLnBrk="1" fontAlgn="auto" latinLnBrk="0" hangingPunct="1">
              <a:lnSpc>
                <a:spcPct val="115000"/>
              </a:lnSpc>
              <a:spcBef>
                <a:spcPts val="0"/>
              </a:spcBef>
              <a:spcAft>
                <a:spcPts val="0"/>
              </a:spcAft>
              <a:buClr>
                <a:schemeClr val="accent1"/>
              </a:buClr>
              <a:buSzPts val="1200"/>
              <a:tabLst/>
              <a:defRPr/>
            </a:pPr>
            <a:r>
              <a:rPr lang="el-GR" sz="2000" b="1" u="sng" noProof="0" dirty="0" smtClean="0">
                <a:solidFill>
                  <a:schemeClr val="accent5">
                    <a:lumMod val="10000"/>
                  </a:schemeClr>
                </a:solidFill>
                <a:latin typeface="GFS Neohellenic" pitchFamily="2" charset="-95"/>
                <a:ea typeface="Asap"/>
                <a:cs typeface="Asap"/>
                <a:sym typeface="Asap"/>
              </a:rPr>
              <a:t>ΤΠΕ στην ΕΞΑΕ</a:t>
            </a:r>
          </a:p>
          <a:p>
            <a:pPr marL="0" marR="0" lvl="0" indent="0" algn="l" defTabSz="914400" rtl="0" eaLnBrk="1" fontAlgn="auto" latinLnBrk="0" hangingPunct="1">
              <a:lnSpc>
                <a:spcPct val="115000"/>
              </a:lnSpc>
              <a:spcBef>
                <a:spcPts val="0"/>
              </a:spcBef>
              <a:spcAft>
                <a:spcPts val="0"/>
              </a:spcAft>
              <a:buClr>
                <a:schemeClr val="accent1"/>
              </a:buClr>
              <a:buSzPts val="1200"/>
              <a:tabLst/>
              <a:defRPr/>
            </a:pPr>
            <a:endParaRPr kumimoji="0" lang="el-GR" sz="2000" b="1" i="0" u="sng"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191" name="190 - Ορθογώνιο"/>
          <p:cNvSpPr/>
          <p:nvPr/>
        </p:nvSpPr>
        <p:spPr>
          <a:xfrm>
            <a:off x="1691680" y="3219822"/>
            <a:ext cx="3528392" cy="1661993"/>
          </a:xfrm>
          <a:prstGeom prst="rect">
            <a:avLst/>
          </a:prstGeom>
        </p:spPr>
        <p:txBody>
          <a:bodyPr wrap="square">
            <a:spAutoFit/>
          </a:bodyPr>
          <a:lstStyle/>
          <a:p>
            <a:r>
              <a:rPr lang="el-GR" sz="1700" dirty="0" smtClean="0">
                <a:latin typeface="GFS Neohellenic" pitchFamily="2" charset="-95"/>
              </a:rPr>
              <a:t>Υποστηρίζουν μαθητοκεντρικές προσεγγίσεις, βιωματική και εξατομικευμένη μάθηση, ενισχύουν την καλύτερη επικοινωνία μαθητή – δασκάλου (</a:t>
            </a:r>
            <a:r>
              <a:rPr lang="el-GR" sz="1700" i="1" dirty="0" err="1" smtClean="0">
                <a:latin typeface="GFS Neohellenic" pitchFamily="2" charset="-95"/>
              </a:rPr>
              <a:t>Στυλιάρας</a:t>
            </a:r>
            <a:r>
              <a:rPr lang="el-GR" sz="1700" i="1" dirty="0" smtClean="0">
                <a:latin typeface="GFS Neohellenic" pitchFamily="2" charset="-95"/>
              </a:rPr>
              <a:t> &amp; Δήμου, 2015)</a:t>
            </a:r>
            <a:endParaRPr lang="el-GR" sz="1700" dirty="0" smtClean="0">
              <a:latin typeface="GFS Neohellenic" pitchFamily="2" charset="-95"/>
            </a:endParaRPr>
          </a:p>
          <a:p>
            <a:pPr algn="just"/>
            <a:endParaRPr lang="el-GR" sz="1700" dirty="0">
              <a:latin typeface="GFS Neohellenic" pitchFamily="2" charset="-95"/>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7"/>
                                        </p:tgtEl>
                                        <p:attrNameLst>
                                          <p:attrName>style.visibility</p:attrName>
                                        </p:attrNameLst>
                                      </p:cBhvr>
                                      <p:to>
                                        <p:strVal val="visible"/>
                                      </p:to>
                                    </p:set>
                                    <p:anim calcmode="lin" valueType="num">
                                      <p:cBhvr additive="base">
                                        <p:cTn id="7" dur="500" fill="hold"/>
                                        <p:tgtEl>
                                          <p:spTgt spid="127"/>
                                        </p:tgtEl>
                                        <p:attrNameLst>
                                          <p:attrName>ppt_x</p:attrName>
                                        </p:attrNameLst>
                                      </p:cBhvr>
                                      <p:tavLst>
                                        <p:tav tm="0">
                                          <p:val>
                                            <p:strVal val="#ppt_x"/>
                                          </p:val>
                                        </p:tav>
                                        <p:tav tm="100000">
                                          <p:val>
                                            <p:strVal val="#ppt_x"/>
                                          </p:val>
                                        </p:tav>
                                      </p:tavLst>
                                    </p:anim>
                                    <p:anim calcmode="lin" valueType="num">
                                      <p:cBhvr additive="base">
                                        <p:cTn id="8" dur="500" fill="hold"/>
                                        <p:tgtEl>
                                          <p:spTgt spid="1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3"/>
                                        </p:tgtEl>
                                        <p:attrNameLst>
                                          <p:attrName>style.visibility</p:attrName>
                                        </p:attrNameLst>
                                      </p:cBhvr>
                                      <p:to>
                                        <p:strVal val="visible"/>
                                      </p:to>
                                    </p:set>
                                    <p:anim calcmode="lin" valueType="num">
                                      <p:cBhvr additive="base">
                                        <p:cTn id="11" dur="500" fill="hold"/>
                                        <p:tgtEl>
                                          <p:spTgt spid="183"/>
                                        </p:tgtEl>
                                        <p:attrNameLst>
                                          <p:attrName>ppt_x</p:attrName>
                                        </p:attrNameLst>
                                      </p:cBhvr>
                                      <p:tavLst>
                                        <p:tav tm="0">
                                          <p:val>
                                            <p:strVal val="#ppt_x"/>
                                          </p:val>
                                        </p:tav>
                                        <p:tav tm="100000">
                                          <p:val>
                                            <p:strVal val="#ppt_x"/>
                                          </p:val>
                                        </p:tav>
                                      </p:tavLst>
                                    </p:anim>
                                    <p:anim calcmode="lin" valueType="num">
                                      <p:cBhvr additive="base">
                                        <p:cTn id="12" dur="500" fill="hold"/>
                                        <p:tgtEl>
                                          <p:spTgt spid="18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84"/>
                                        </p:tgtEl>
                                        <p:attrNameLst>
                                          <p:attrName>style.visibility</p:attrName>
                                        </p:attrNameLst>
                                      </p:cBhvr>
                                      <p:to>
                                        <p:strVal val="visible"/>
                                      </p:to>
                                    </p:set>
                                    <p:anim calcmode="lin" valueType="num">
                                      <p:cBhvr additive="base">
                                        <p:cTn id="15" dur="500" fill="hold"/>
                                        <p:tgtEl>
                                          <p:spTgt spid="184"/>
                                        </p:tgtEl>
                                        <p:attrNameLst>
                                          <p:attrName>ppt_x</p:attrName>
                                        </p:attrNameLst>
                                      </p:cBhvr>
                                      <p:tavLst>
                                        <p:tav tm="0">
                                          <p:val>
                                            <p:strVal val="#ppt_x"/>
                                          </p:val>
                                        </p:tav>
                                        <p:tav tm="100000">
                                          <p:val>
                                            <p:strVal val="#ppt_x"/>
                                          </p:val>
                                        </p:tav>
                                      </p:tavLst>
                                    </p:anim>
                                    <p:anim calcmode="lin" valueType="num">
                                      <p:cBhvr additive="base">
                                        <p:cTn id="16" dur="500" fill="hold"/>
                                        <p:tgtEl>
                                          <p:spTgt spid="184"/>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86"/>
                                        </p:tgtEl>
                                        <p:attrNameLst>
                                          <p:attrName>style.visibility</p:attrName>
                                        </p:attrNameLst>
                                      </p:cBhvr>
                                      <p:to>
                                        <p:strVal val="visible"/>
                                      </p:to>
                                    </p:set>
                                    <p:anim calcmode="lin" valueType="num">
                                      <p:cBhvr additive="base">
                                        <p:cTn id="21" dur="500" fill="hold"/>
                                        <p:tgtEl>
                                          <p:spTgt spid="186"/>
                                        </p:tgtEl>
                                        <p:attrNameLst>
                                          <p:attrName>ppt_x</p:attrName>
                                        </p:attrNameLst>
                                      </p:cBhvr>
                                      <p:tavLst>
                                        <p:tav tm="0">
                                          <p:val>
                                            <p:strVal val="#ppt_x"/>
                                          </p:val>
                                        </p:tav>
                                        <p:tav tm="100000">
                                          <p:val>
                                            <p:strVal val="#ppt_x"/>
                                          </p:val>
                                        </p:tav>
                                      </p:tavLst>
                                    </p:anim>
                                    <p:anim calcmode="lin" valueType="num">
                                      <p:cBhvr additive="base">
                                        <p:cTn id="22" dur="500" fill="hold"/>
                                        <p:tgtEl>
                                          <p:spTgt spid="18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22"/>
                                        </p:tgtEl>
                                        <p:attrNameLst>
                                          <p:attrName>style.visibility</p:attrName>
                                        </p:attrNameLst>
                                      </p:cBhvr>
                                      <p:to>
                                        <p:strVal val="visible"/>
                                      </p:to>
                                    </p:set>
                                    <p:anim calcmode="lin" valueType="num">
                                      <p:cBhvr additive="base">
                                        <p:cTn id="25" dur="500" fill="hold"/>
                                        <p:tgtEl>
                                          <p:spTgt spid="122"/>
                                        </p:tgtEl>
                                        <p:attrNameLst>
                                          <p:attrName>ppt_x</p:attrName>
                                        </p:attrNameLst>
                                      </p:cBhvr>
                                      <p:tavLst>
                                        <p:tav tm="0">
                                          <p:val>
                                            <p:strVal val="#ppt_x"/>
                                          </p:val>
                                        </p:tav>
                                        <p:tav tm="100000">
                                          <p:val>
                                            <p:strVal val="#ppt_x"/>
                                          </p:val>
                                        </p:tav>
                                      </p:tavLst>
                                    </p:anim>
                                    <p:anim calcmode="lin" valueType="num">
                                      <p:cBhvr additive="base">
                                        <p:cTn id="26" dur="500" fill="hold"/>
                                        <p:tgtEl>
                                          <p:spTgt spid="122"/>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85"/>
                                        </p:tgtEl>
                                        <p:attrNameLst>
                                          <p:attrName>style.visibility</p:attrName>
                                        </p:attrNameLst>
                                      </p:cBhvr>
                                      <p:to>
                                        <p:strVal val="visible"/>
                                      </p:to>
                                    </p:set>
                                    <p:anim calcmode="lin" valueType="num">
                                      <p:cBhvr additive="base">
                                        <p:cTn id="29" dur="500" fill="hold"/>
                                        <p:tgtEl>
                                          <p:spTgt spid="185"/>
                                        </p:tgtEl>
                                        <p:attrNameLst>
                                          <p:attrName>ppt_x</p:attrName>
                                        </p:attrNameLst>
                                      </p:cBhvr>
                                      <p:tavLst>
                                        <p:tav tm="0">
                                          <p:val>
                                            <p:strVal val="#ppt_x"/>
                                          </p:val>
                                        </p:tav>
                                        <p:tav tm="100000">
                                          <p:val>
                                            <p:strVal val="#ppt_x"/>
                                          </p:val>
                                        </p:tav>
                                      </p:tavLst>
                                    </p:anim>
                                    <p:anim calcmode="lin" valueType="num">
                                      <p:cBhvr additive="base">
                                        <p:cTn id="30" dur="500" fill="hold"/>
                                        <p:tgtEl>
                                          <p:spTgt spid="185"/>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87"/>
                                        </p:tgtEl>
                                        <p:attrNameLst>
                                          <p:attrName>style.visibility</p:attrName>
                                        </p:attrNameLst>
                                      </p:cBhvr>
                                      <p:to>
                                        <p:strVal val="visible"/>
                                      </p:to>
                                    </p:set>
                                    <p:anim calcmode="lin" valueType="num">
                                      <p:cBhvr additive="base">
                                        <p:cTn id="33" dur="500" fill="hold"/>
                                        <p:tgtEl>
                                          <p:spTgt spid="187"/>
                                        </p:tgtEl>
                                        <p:attrNameLst>
                                          <p:attrName>ppt_x</p:attrName>
                                        </p:attrNameLst>
                                      </p:cBhvr>
                                      <p:tavLst>
                                        <p:tav tm="0">
                                          <p:val>
                                            <p:strVal val="#ppt_x"/>
                                          </p:val>
                                        </p:tav>
                                        <p:tav tm="100000">
                                          <p:val>
                                            <p:strVal val="#ppt_x"/>
                                          </p:val>
                                        </p:tav>
                                      </p:tavLst>
                                    </p:anim>
                                    <p:anim calcmode="lin" valueType="num">
                                      <p:cBhvr additive="base">
                                        <p:cTn id="34" dur="500" fill="hold"/>
                                        <p:tgtEl>
                                          <p:spTgt spid="18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89"/>
                                        </p:tgtEl>
                                        <p:attrNameLst>
                                          <p:attrName>style.visibility</p:attrName>
                                        </p:attrNameLst>
                                      </p:cBhvr>
                                      <p:to>
                                        <p:strVal val="visible"/>
                                      </p:to>
                                    </p:set>
                                    <p:anim calcmode="lin" valueType="num">
                                      <p:cBhvr additive="base">
                                        <p:cTn id="39" dur="500" fill="hold"/>
                                        <p:tgtEl>
                                          <p:spTgt spid="189"/>
                                        </p:tgtEl>
                                        <p:attrNameLst>
                                          <p:attrName>ppt_x</p:attrName>
                                        </p:attrNameLst>
                                      </p:cBhvr>
                                      <p:tavLst>
                                        <p:tav tm="0">
                                          <p:val>
                                            <p:strVal val="#ppt_x"/>
                                          </p:val>
                                        </p:tav>
                                        <p:tav tm="100000">
                                          <p:val>
                                            <p:strVal val="#ppt_x"/>
                                          </p:val>
                                        </p:tav>
                                      </p:tavLst>
                                    </p:anim>
                                    <p:anim calcmode="lin" valueType="num">
                                      <p:cBhvr additive="base">
                                        <p:cTn id="40" dur="500" fill="hold"/>
                                        <p:tgtEl>
                                          <p:spTgt spid="18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91"/>
                                        </p:tgtEl>
                                        <p:attrNameLst>
                                          <p:attrName>style.visibility</p:attrName>
                                        </p:attrNameLst>
                                      </p:cBhvr>
                                      <p:to>
                                        <p:strVal val="visible"/>
                                      </p:to>
                                    </p:set>
                                    <p:anim calcmode="lin" valueType="num">
                                      <p:cBhvr additive="base">
                                        <p:cTn id="43" dur="500" fill="hold"/>
                                        <p:tgtEl>
                                          <p:spTgt spid="191"/>
                                        </p:tgtEl>
                                        <p:attrNameLst>
                                          <p:attrName>ppt_x</p:attrName>
                                        </p:attrNameLst>
                                      </p:cBhvr>
                                      <p:tavLst>
                                        <p:tav tm="0">
                                          <p:val>
                                            <p:strVal val="#ppt_x"/>
                                          </p:val>
                                        </p:tav>
                                        <p:tav tm="100000">
                                          <p:val>
                                            <p:strVal val="#ppt_x"/>
                                          </p:val>
                                        </p:tav>
                                      </p:tavLst>
                                    </p:anim>
                                    <p:anim calcmode="lin" valueType="num">
                                      <p:cBhvr additive="base">
                                        <p:cTn id="44" dur="500" fill="hold"/>
                                        <p:tgtEl>
                                          <p:spTgt spid="191"/>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88"/>
                                        </p:tgtEl>
                                        <p:attrNameLst>
                                          <p:attrName>style.visibility</p:attrName>
                                        </p:attrNameLst>
                                      </p:cBhvr>
                                      <p:to>
                                        <p:strVal val="visible"/>
                                      </p:to>
                                    </p:set>
                                    <p:anim calcmode="lin" valueType="num">
                                      <p:cBhvr additive="base">
                                        <p:cTn id="47" dur="500" fill="hold"/>
                                        <p:tgtEl>
                                          <p:spTgt spid="188"/>
                                        </p:tgtEl>
                                        <p:attrNameLst>
                                          <p:attrName>ppt_x</p:attrName>
                                        </p:attrNameLst>
                                      </p:cBhvr>
                                      <p:tavLst>
                                        <p:tav tm="0">
                                          <p:val>
                                            <p:strVal val="#ppt_x"/>
                                          </p:val>
                                        </p:tav>
                                        <p:tav tm="100000">
                                          <p:val>
                                            <p:strVal val="#ppt_x"/>
                                          </p:val>
                                        </p:tav>
                                      </p:tavLst>
                                    </p:anim>
                                    <p:anim calcmode="lin" valueType="num">
                                      <p:cBhvr additive="base">
                                        <p:cTn id="48" dur="500" fill="hold"/>
                                        <p:tgtEl>
                                          <p:spTgt spid="1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p:bldP spid="127" grpId="0" animBg="1"/>
      <p:bldP spid="122" grpId="0"/>
      <p:bldP spid="184" grpId="0"/>
      <p:bldP spid="185" grpId="0"/>
      <p:bldP spid="187" grpId="0"/>
      <p:bldP spid="188" grpId="0" animBg="1"/>
      <p:bldP spid="189" grpId="0"/>
      <p:bldP spid="19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grpSp>
        <p:nvGrpSpPr>
          <p:cNvPr id="245" name="Google Shape;14155;p82"/>
          <p:cNvGrpSpPr/>
          <p:nvPr/>
        </p:nvGrpSpPr>
        <p:grpSpPr>
          <a:xfrm>
            <a:off x="3275856" y="600397"/>
            <a:ext cx="4608512" cy="4543103"/>
            <a:chOff x="1314074" y="1499997"/>
            <a:chExt cx="364392" cy="366639"/>
          </a:xfrm>
        </p:grpSpPr>
        <p:sp>
          <p:nvSpPr>
            <p:cNvPr id="246" name="Google Shape;14156;p82"/>
            <p:cNvSpPr/>
            <p:nvPr/>
          </p:nvSpPr>
          <p:spPr>
            <a:xfrm>
              <a:off x="1467602" y="1715093"/>
              <a:ext cx="57073" cy="132440"/>
            </a:xfrm>
            <a:custGeom>
              <a:avLst/>
              <a:gdLst/>
              <a:ahLst/>
              <a:cxnLst/>
              <a:rect l="l" t="t" r="r" b="b"/>
              <a:pathLst>
                <a:path w="2184" h="5068" extrusionOk="0">
                  <a:moveTo>
                    <a:pt x="1" y="0"/>
                  </a:moveTo>
                  <a:lnTo>
                    <a:pt x="1" y="5068"/>
                  </a:lnTo>
                  <a:lnTo>
                    <a:pt x="2183" y="5068"/>
                  </a:lnTo>
                  <a:lnTo>
                    <a:pt x="2183" y="0"/>
                  </a:lnTo>
                  <a:close/>
                </a:path>
              </a:pathLst>
            </a:custGeom>
            <a:solidFill>
              <a:srgbClr val="C7D2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4157;p82"/>
            <p:cNvSpPr/>
            <p:nvPr/>
          </p:nvSpPr>
          <p:spPr>
            <a:xfrm>
              <a:off x="1494492" y="1756539"/>
              <a:ext cx="30183" cy="90993"/>
            </a:xfrm>
            <a:custGeom>
              <a:avLst/>
              <a:gdLst/>
              <a:ahLst/>
              <a:cxnLst/>
              <a:rect l="l" t="t" r="r" b="b"/>
              <a:pathLst>
                <a:path w="1155" h="3482" extrusionOk="0">
                  <a:moveTo>
                    <a:pt x="597" y="1"/>
                  </a:moveTo>
                  <a:cubicBezTo>
                    <a:pt x="270" y="1"/>
                    <a:pt x="0" y="270"/>
                    <a:pt x="0" y="607"/>
                  </a:cubicBezTo>
                  <a:lnTo>
                    <a:pt x="0" y="3482"/>
                  </a:lnTo>
                  <a:lnTo>
                    <a:pt x="1154" y="3482"/>
                  </a:lnTo>
                  <a:lnTo>
                    <a:pt x="1154" y="11"/>
                  </a:lnTo>
                  <a:lnTo>
                    <a:pt x="597" y="1"/>
                  </a:lnTo>
                  <a:close/>
                </a:path>
              </a:pathLst>
            </a:custGeom>
            <a:solidFill>
              <a:srgbClr val="D9E0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4158;p82"/>
            <p:cNvSpPr/>
            <p:nvPr/>
          </p:nvSpPr>
          <p:spPr>
            <a:xfrm>
              <a:off x="1408307" y="1830677"/>
              <a:ext cx="175924" cy="35958"/>
            </a:xfrm>
            <a:custGeom>
              <a:avLst/>
              <a:gdLst/>
              <a:ahLst/>
              <a:cxnLst/>
              <a:rect l="l" t="t" r="r" b="b"/>
              <a:pathLst>
                <a:path w="6732" h="1376" extrusionOk="0">
                  <a:moveTo>
                    <a:pt x="644" y="1"/>
                  </a:moveTo>
                  <a:cubicBezTo>
                    <a:pt x="289" y="1"/>
                    <a:pt x="0" y="289"/>
                    <a:pt x="0" y="645"/>
                  </a:cubicBezTo>
                  <a:lnTo>
                    <a:pt x="0" y="732"/>
                  </a:lnTo>
                  <a:cubicBezTo>
                    <a:pt x="0" y="1087"/>
                    <a:pt x="289" y="1376"/>
                    <a:pt x="644" y="1376"/>
                  </a:cubicBezTo>
                  <a:lnTo>
                    <a:pt x="6087" y="1376"/>
                  </a:lnTo>
                  <a:cubicBezTo>
                    <a:pt x="6443" y="1376"/>
                    <a:pt x="6731" y="1087"/>
                    <a:pt x="6731" y="732"/>
                  </a:cubicBezTo>
                  <a:lnTo>
                    <a:pt x="6731" y="645"/>
                  </a:lnTo>
                  <a:cubicBezTo>
                    <a:pt x="6731" y="289"/>
                    <a:pt x="6443" y="1"/>
                    <a:pt x="6087" y="1"/>
                  </a:cubicBezTo>
                  <a:close/>
                </a:path>
              </a:pathLst>
            </a:custGeom>
            <a:solidFill>
              <a:srgbClr val="697D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4159;p82"/>
            <p:cNvSpPr/>
            <p:nvPr/>
          </p:nvSpPr>
          <p:spPr>
            <a:xfrm>
              <a:off x="1431670" y="1849780"/>
              <a:ext cx="152562" cy="16855"/>
            </a:xfrm>
            <a:custGeom>
              <a:avLst/>
              <a:gdLst/>
              <a:ahLst/>
              <a:cxnLst/>
              <a:rect l="l" t="t" r="r" b="b"/>
              <a:pathLst>
                <a:path w="5838" h="645" extrusionOk="0">
                  <a:moveTo>
                    <a:pt x="645" y="1"/>
                  </a:moveTo>
                  <a:cubicBezTo>
                    <a:pt x="289" y="1"/>
                    <a:pt x="0" y="289"/>
                    <a:pt x="0" y="645"/>
                  </a:cubicBezTo>
                  <a:lnTo>
                    <a:pt x="5193" y="645"/>
                  </a:lnTo>
                  <a:cubicBezTo>
                    <a:pt x="5549" y="645"/>
                    <a:pt x="5837" y="356"/>
                    <a:pt x="5837" y="1"/>
                  </a:cubicBezTo>
                  <a:close/>
                </a:path>
              </a:pathLst>
            </a:custGeom>
            <a:solidFill>
              <a:srgbClr val="768C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4160;p82"/>
            <p:cNvSpPr/>
            <p:nvPr/>
          </p:nvSpPr>
          <p:spPr>
            <a:xfrm>
              <a:off x="1314074" y="1499997"/>
              <a:ext cx="364392" cy="231952"/>
            </a:xfrm>
            <a:custGeom>
              <a:avLst/>
              <a:gdLst/>
              <a:ahLst/>
              <a:cxnLst/>
              <a:rect l="l" t="t" r="r" b="b"/>
              <a:pathLst>
                <a:path w="13944" h="8876" extrusionOk="0">
                  <a:moveTo>
                    <a:pt x="1414" y="0"/>
                  </a:moveTo>
                  <a:cubicBezTo>
                    <a:pt x="635" y="0"/>
                    <a:pt x="0" y="635"/>
                    <a:pt x="0" y="1414"/>
                  </a:cubicBezTo>
                  <a:lnTo>
                    <a:pt x="0" y="7462"/>
                  </a:lnTo>
                  <a:cubicBezTo>
                    <a:pt x="0" y="8241"/>
                    <a:pt x="635" y="8876"/>
                    <a:pt x="1414" y="8876"/>
                  </a:cubicBezTo>
                  <a:lnTo>
                    <a:pt x="12520" y="8876"/>
                  </a:lnTo>
                  <a:cubicBezTo>
                    <a:pt x="13309" y="8876"/>
                    <a:pt x="13943" y="8241"/>
                    <a:pt x="13943" y="7462"/>
                  </a:cubicBezTo>
                  <a:lnTo>
                    <a:pt x="13943" y="1414"/>
                  </a:lnTo>
                  <a:cubicBezTo>
                    <a:pt x="13943" y="635"/>
                    <a:pt x="13309" y="0"/>
                    <a:pt x="12520" y="0"/>
                  </a:cubicBezTo>
                  <a:close/>
                </a:path>
              </a:pathLst>
            </a:custGeom>
            <a:solidFill>
              <a:srgbClr val="E5EA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4161;p82"/>
            <p:cNvSpPr/>
            <p:nvPr/>
          </p:nvSpPr>
          <p:spPr>
            <a:xfrm>
              <a:off x="1335920" y="1520092"/>
              <a:ext cx="320672" cy="188990"/>
            </a:xfrm>
            <a:custGeom>
              <a:avLst/>
              <a:gdLst/>
              <a:ahLst/>
              <a:cxnLst/>
              <a:rect l="l" t="t" r="r" b="b"/>
              <a:pathLst>
                <a:path w="12271" h="7232" extrusionOk="0">
                  <a:moveTo>
                    <a:pt x="895" y="0"/>
                  </a:moveTo>
                  <a:cubicBezTo>
                    <a:pt x="405" y="0"/>
                    <a:pt x="1" y="395"/>
                    <a:pt x="1" y="895"/>
                  </a:cubicBezTo>
                  <a:lnTo>
                    <a:pt x="1" y="6337"/>
                  </a:lnTo>
                  <a:cubicBezTo>
                    <a:pt x="1" y="6837"/>
                    <a:pt x="405" y="7232"/>
                    <a:pt x="895" y="7232"/>
                  </a:cubicBezTo>
                  <a:lnTo>
                    <a:pt x="11377" y="7232"/>
                  </a:lnTo>
                  <a:cubicBezTo>
                    <a:pt x="11838" y="7232"/>
                    <a:pt x="12213" y="6895"/>
                    <a:pt x="12271" y="6443"/>
                  </a:cubicBezTo>
                  <a:cubicBezTo>
                    <a:pt x="12271" y="6405"/>
                    <a:pt x="12271" y="6376"/>
                    <a:pt x="12271" y="6337"/>
                  </a:cubicBezTo>
                  <a:lnTo>
                    <a:pt x="12271" y="895"/>
                  </a:lnTo>
                  <a:cubicBezTo>
                    <a:pt x="12271" y="404"/>
                    <a:pt x="11867" y="0"/>
                    <a:pt x="11377" y="0"/>
                  </a:cubicBezTo>
                  <a:close/>
                </a:path>
              </a:pathLst>
            </a:custGeom>
            <a:solidFill>
              <a:srgbClr val="C5D0D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4162;p82"/>
            <p:cNvSpPr/>
            <p:nvPr/>
          </p:nvSpPr>
          <p:spPr>
            <a:xfrm>
              <a:off x="1359544" y="1520092"/>
              <a:ext cx="297048" cy="168398"/>
            </a:xfrm>
            <a:custGeom>
              <a:avLst/>
              <a:gdLst/>
              <a:ahLst/>
              <a:cxnLst/>
              <a:rect l="l" t="t" r="r" b="b"/>
              <a:pathLst>
                <a:path w="11367" h="6444" extrusionOk="0">
                  <a:moveTo>
                    <a:pt x="10480" y="0"/>
                  </a:moveTo>
                  <a:cubicBezTo>
                    <a:pt x="10475" y="0"/>
                    <a:pt x="10469" y="0"/>
                    <a:pt x="10463" y="0"/>
                  </a:cubicBezTo>
                  <a:lnTo>
                    <a:pt x="10" y="0"/>
                  </a:lnTo>
                  <a:cubicBezTo>
                    <a:pt x="1" y="29"/>
                    <a:pt x="1" y="68"/>
                    <a:pt x="10" y="96"/>
                  </a:cubicBezTo>
                  <a:lnTo>
                    <a:pt x="10" y="5549"/>
                  </a:lnTo>
                  <a:cubicBezTo>
                    <a:pt x="1" y="6039"/>
                    <a:pt x="414" y="6443"/>
                    <a:pt x="905" y="6443"/>
                  </a:cubicBezTo>
                  <a:lnTo>
                    <a:pt x="11367" y="6443"/>
                  </a:lnTo>
                  <a:cubicBezTo>
                    <a:pt x="11367" y="6405"/>
                    <a:pt x="11367" y="6376"/>
                    <a:pt x="11367" y="6337"/>
                  </a:cubicBezTo>
                  <a:lnTo>
                    <a:pt x="11367" y="895"/>
                  </a:lnTo>
                  <a:cubicBezTo>
                    <a:pt x="11367" y="400"/>
                    <a:pt x="10972" y="0"/>
                    <a:pt x="10480" y="0"/>
                  </a:cubicBezTo>
                  <a:close/>
                </a:path>
              </a:pathLst>
            </a:custGeom>
            <a:solidFill>
              <a:srgbClr val="D1DA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4163;p82"/>
            <p:cNvSpPr/>
            <p:nvPr/>
          </p:nvSpPr>
          <p:spPr>
            <a:xfrm>
              <a:off x="1482184" y="1540946"/>
              <a:ext cx="91751" cy="75418"/>
            </a:xfrm>
            <a:custGeom>
              <a:avLst/>
              <a:gdLst/>
              <a:ahLst/>
              <a:cxnLst/>
              <a:rect l="l" t="t" r="r" b="b"/>
              <a:pathLst>
                <a:path w="3511" h="2886" extrusionOk="0">
                  <a:moveTo>
                    <a:pt x="212" y="0"/>
                  </a:moveTo>
                  <a:cubicBezTo>
                    <a:pt x="96" y="0"/>
                    <a:pt x="0" y="97"/>
                    <a:pt x="0" y="212"/>
                  </a:cubicBezTo>
                  <a:lnTo>
                    <a:pt x="0" y="2683"/>
                  </a:lnTo>
                  <a:cubicBezTo>
                    <a:pt x="0" y="2799"/>
                    <a:pt x="96" y="2885"/>
                    <a:pt x="212" y="2885"/>
                  </a:cubicBezTo>
                  <a:lnTo>
                    <a:pt x="3318" y="2885"/>
                  </a:lnTo>
                  <a:cubicBezTo>
                    <a:pt x="3424" y="2885"/>
                    <a:pt x="3510" y="2789"/>
                    <a:pt x="3510" y="2683"/>
                  </a:cubicBezTo>
                  <a:lnTo>
                    <a:pt x="3510" y="212"/>
                  </a:lnTo>
                  <a:cubicBezTo>
                    <a:pt x="3510" y="97"/>
                    <a:pt x="3414" y="0"/>
                    <a:pt x="3299" y="0"/>
                  </a:cubicBezTo>
                  <a:close/>
                </a:path>
              </a:pathLst>
            </a:custGeom>
            <a:solidFill>
              <a:srgbClr val="A2B5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4164;p82"/>
            <p:cNvSpPr/>
            <p:nvPr/>
          </p:nvSpPr>
          <p:spPr>
            <a:xfrm>
              <a:off x="1482184" y="1540946"/>
              <a:ext cx="91751" cy="75418"/>
            </a:xfrm>
            <a:custGeom>
              <a:avLst/>
              <a:gdLst/>
              <a:ahLst/>
              <a:cxnLst/>
              <a:rect l="l" t="t" r="r" b="b"/>
              <a:pathLst>
                <a:path w="3511" h="2886" extrusionOk="0">
                  <a:moveTo>
                    <a:pt x="3260" y="0"/>
                  </a:moveTo>
                  <a:lnTo>
                    <a:pt x="1750" y="1164"/>
                  </a:lnTo>
                  <a:lnTo>
                    <a:pt x="1404" y="1443"/>
                  </a:lnTo>
                  <a:lnTo>
                    <a:pt x="0" y="2520"/>
                  </a:lnTo>
                  <a:lnTo>
                    <a:pt x="0" y="2683"/>
                  </a:lnTo>
                  <a:cubicBezTo>
                    <a:pt x="0" y="2799"/>
                    <a:pt x="96" y="2885"/>
                    <a:pt x="212" y="2885"/>
                  </a:cubicBezTo>
                  <a:lnTo>
                    <a:pt x="231" y="2885"/>
                  </a:lnTo>
                  <a:lnTo>
                    <a:pt x="1760" y="1702"/>
                  </a:lnTo>
                  <a:lnTo>
                    <a:pt x="2106" y="1433"/>
                  </a:lnTo>
                  <a:lnTo>
                    <a:pt x="3510" y="347"/>
                  </a:lnTo>
                  <a:lnTo>
                    <a:pt x="3510" y="212"/>
                  </a:lnTo>
                  <a:cubicBezTo>
                    <a:pt x="3510" y="97"/>
                    <a:pt x="3424" y="0"/>
                    <a:pt x="3299" y="0"/>
                  </a:cubicBez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4165;p82"/>
            <p:cNvSpPr/>
            <p:nvPr/>
          </p:nvSpPr>
          <p:spPr>
            <a:xfrm>
              <a:off x="1482184" y="1540946"/>
              <a:ext cx="91751" cy="75418"/>
            </a:xfrm>
            <a:custGeom>
              <a:avLst/>
              <a:gdLst/>
              <a:ahLst/>
              <a:cxnLst/>
              <a:rect l="l" t="t" r="r" b="b"/>
              <a:pathLst>
                <a:path w="3511" h="2886" extrusionOk="0">
                  <a:moveTo>
                    <a:pt x="212" y="0"/>
                  </a:moveTo>
                  <a:cubicBezTo>
                    <a:pt x="96" y="0"/>
                    <a:pt x="0" y="97"/>
                    <a:pt x="0" y="212"/>
                  </a:cubicBezTo>
                  <a:lnTo>
                    <a:pt x="0" y="375"/>
                  </a:lnTo>
                  <a:lnTo>
                    <a:pt x="1404" y="1443"/>
                  </a:lnTo>
                  <a:lnTo>
                    <a:pt x="1760" y="1702"/>
                  </a:lnTo>
                  <a:lnTo>
                    <a:pt x="3318" y="2885"/>
                  </a:lnTo>
                  <a:cubicBezTo>
                    <a:pt x="3424" y="2885"/>
                    <a:pt x="3510" y="2789"/>
                    <a:pt x="3510" y="2683"/>
                  </a:cubicBezTo>
                  <a:lnTo>
                    <a:pt x="3510" y="2501"/>
                  </a:lnTo>
                  <a:lnTo>
                    <a:pt x="2106" y="1443"/>
                  </a:lnTo>
                  <a:lnTo>
                    <a:pt x="1750" y="1164"/>
                  </a:lnTo>
                  <a:lnTo>
                    <a:pt x="221" y="0"/>
                  </a:lnTo>
                  <a:close/>
                </a:path>
              </a:pathLst>
            </a:custGeom>
            <a:solidFill>
              <a:srgbClr val="A9BAC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4166;p82"/>
            <p:cNvSpPr/>
            <p:nvPr/>
          </p:nvSpPr>
          <p:spPr>
            <a:xfrm>
              <a:off x="1578587" y="1619866"/>
              <a:ext cx="60418" cy="58302"/>
            </a:xfrm>
            <a:custGeom>
              <a:avLst/>
              <a:gdLst/>
              <a:ahLst/>
              <a:cxnLst/>
              <a:rect l="l" t="t" r="r" b="b"/>
              <a:pathLst>
                <a:path w="2312" h="2231" extrusionOk="0">
                  <a:moveTo>
                    <a:pt x="241" y="1"/>
                  </a:moveTo>
                  <a:cubicBezTo>
                    <a:pt x="105" y="1"/>
                    <a:pt x="0" y="136"/>
                    <a:pt x="42" y="279"/>
                  </a:cubicBezTo>
                  <a:lnTo>
                    <a:pt x="562" y="2077"/>
                  </a:lnTo>
                  <a:cubicBezTo>
                    <a:pt x="594" y="2180"/>
                    <a:pt x="682" y="2231"/>
                    <a:pt x="771" y="2231"/>
                  </a:cubicBezTo>
                  <a:cubicBezTo>
                    <a:pt x="863" y="2231"/>
                    <a:pt x="955" y="2175"/>
                    <a:pt x="985" y="2067"/>
                  </a:cubicBezTo>
                  <a:lnTo>
                    <a:pt x="1177" y="1308"/>
                  </a:lnTo>
                  <a:cubicBezTo>
                    <a:pt x="1196" y="1231"/>
                    <a:pt x="1254" y="1163"/>
                    <a:pt x="1331" y="1144"/>
                  </a:cubicBezTo>
                  <a:lnTo>
                    <a:pt x="2100" y="952"/>
                  </a:lnTo>
                  <a:cubicBezTo>
                    <a:pt x="2312" y="894"/>
                    <a:pt x="2312" y="596"/>
                    <a:pt x="2110" y="538"/>
                  </a:cubicBezTo>
                  <a:lnTo>
                    <a:pt x="302" y="9"/>
                  </a:lnTo>
                  <a:cubicBezTo>
                    <a:pt x="281" y="3"/>
                    <a:pt x="261" y="1"/>
                    <a:pt x="241" y="1"/>
                  </a:cubicBezTo>
                  <a:close/>
                </a:path>
              </a:pathLst>
            </a:custGeom>
            <a:solidFill>
              <a:srgbClr val="526A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4167;p82"/>
            <p:cNvSpPr/>
            <p:nvPr/>
          </p:nvSpPr>
          <p:spPr>
            <a:xfrm>
              <a:off x="1359597" y="1542200"/>
              <a:ext cx="122248" cy="143781"/>
            </a:xfrm>
            <a:custGeom>
              <a:avLst/>
              <a:gdLst/>
              <a:ahLst/>
              <a:cxnLst/>
              <a:rect l="l" t="t" r="r" b="b"/>
              <a:pathLst>
                <a:path w="4678" h="5502" extrusionOk="0">
                  <a:moveTo>
                    <a:pt x="2361" y="1866"/>
                  </a:moveTo>
                  <a:cubicBezTo>
                    <a:pt x="2393" y="1866"/>
                    <a:pt x="2427" y="1885"/>
                    <a:pt x="2441" y="1924"/>
                  </a:cubicBezTo>
                  <a:lnTo>
                    <a:pt x="2845" y="3251"/>
                  </a:lnTo>
                  <a:cubicBezTo>
                    <a:pt x="2855" y="3308"/>
                    <a:pt x="2826" y="3356"/>
                    <a:pt x="2768" y="3356"/>
                  </a:cubicBezTo>
                  <a:lnTo>
                    <a:pt x="1951" y="3356"/>
                  </a:lnTo>
                  <a:cubicBezTo>
                    <a:pt x="1903" y="3356"/>
                    <a:pt x="1864" y="3308"/>
                    <a:pt x="1883" y="3260"/>
                  </a:cubicBezTo>
                  <a:lnTo>
                    <a:pt x="2287" y="1924"/>
                  </a:lnTo>
                  <a:cubicBezTo>
                    <a:pt x="2297" y="1885"/>
                    <a:pt x="2328" y="1866"/>
                    <a:pt x="2361" y="1866"/>
                  </a:cubicBezTo>
                  <a:close/>
                  <a:moveTo>
                    <a:pt x="2191" y="0"/>
                  </a:moveTo>
                  <a:cubicBezTo>
                    <a:pt x="1845" y="0"/>
                    <a:pt x="1537" y="222"/>
                    <a:pt x="1422" y="558"/>
                  </a:cubicBezTo>
                  <a:lnTo>
                    <a:pt x="114" y="4616"/>
                  </a:lnTo>
                  <a:cubicBezTo>
                    <a:pt x="1" y="5148"/>
                    <a:pt x="422" y="5502"/>
                    <a:pt x="840" y="5502"/>
                  </a:cubicBezTo>
                  <a:cubicBezTo>
                    <a:pt x="1095" y="5502"/>
                    <a:pt x="1348" y="5370"/>
                    <a:pt x="1480" y="5068"/>
                  </a:cubicBezTo>
                  <a:lnTo>
                    <a:pt x="1605" y="4703"/>
                  </a:lnTo>
                  <a:cubicBezTo>
                    <a:pt x="1691" y="4433"/>
                    <a:pt x="1941" y="4251"/>
                    <a:pt x="2230" y="4251"/>
                  </a:cubicBezTo>
                  <a:lnTo>
                    <a:pt x="2460" y="4251"/>
                  </a:lnTo>
                  <a:cubicBezTo>
                    <a:pt x="2749" y="4251"/>
                    <a:pt x="2999" y="4433"/>
                    <a:pt x="3085" y="4703"/>
                  </a:cubicBezTo>
                  <a:lnTo>
                    <a:pt x="3210" y="5068"/>
                  </a:lnTo>
                  <a:cubicBezTo>
                    <a:pt x="3348" y="5358"/>
                    <a:pt x="3599" y="5484"/>
                    <a:pt x="3849" y="5484"/>
                  </a:cubicBezTo>
                  <a:cubicBezTo>
                    <a:pt x="4264" y="5484"/>
                    <a:pt x="4678" y="5138"/>
                    <a:pt x="4576" y="4616"/>
                  </a:cubicBezTo>
                  <a:lnTo>
                    <a:pt x="3258" y="558"/>
                  </a:lnTo>
                  <a:cubicBezTo>
                    <a:pt x="3153" y="222"/>
                    <a:pt x="2845" y="0"/>
                    <a:pt x="2499" y="0"/>
                  </a:cubicBezTo>
                  <a:close/>
                </a:path>
              </a:pathLst>
            </a:custGeom>
            <a:solidFill>
              <a:srgbClr val="4F64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 name="Freeform: Shape 46">
            <a:extLst>
              <a:ext uri="{FF2B5EF4-FFF2-40B4-BE49-F238E27FC236}">
                <a16:creationId xmlns:a16="http://schemas.microsoft.com/office/drawing/2014/main" xmlns="" id="{30105858-8A3E-4676-96A7-18C1A74E36F4}"/>
              </a:ext>
            </a:extLst>
          </p:cNvPr>
          <p:cNvSpPr/>
          <p:nvPr/>
        </p:nvSpPr>
        <p:spPr>
          <a:xfrm rot="5400000">
            <a:off x="189124" y="3642258"/>
            <a:ext cx="1168400" cy="2051720"/>
          </a:xfrm>
          <a:custGeom>
            <a:avLst/>
            <a:gdLst>
              <a:gd name="connsiteX0" fmla="*/ 1168400 w 1168400"/>
              <a:gd name="connsiteY0" fmla="*/ 0 h 2360918"/>
              <a:gd name="connsiteX1" fmla="*/ 1168400 w 1168400"/>
              <a:gd name="connsiteY1" fmla="*/ 2360918 h 2360918"/>
              <a:gd name="connsiteX2" fmla="*/ 1060340 w 1168400"/>
              <a:gd name="connsiteY2" fmla="*/ 2355461 h 2360918"/>
              <a:gd name="connsiteX3" fmla="*/ 0 w 1168400"/>
              <a:gd name="connsiteY3" fmla="*/ 1180459 h 2360918"/>
              <a:gd name="connsiteX4" fmla="*/ 1060340 w 1168400"/>
              <a:gd name="connsiteY4" fmla="*/ 5457 h 23609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8400" h="2360918">
                <a:moveTo>
                  <a:pt x="1168400" y="0"/>
                </a:moveTo>
                <a:lnTo>
                  <a:pt x="1168400" y="2360918"/>
                </a:lnTo>
                <a:lnTo>
                  <a:pt x="1060340" y="2355461"/>
                </a:lnTo>
                <a:cubicBezTo>
                  <a:pt x="464762" y="2294977"/>
                  <a:pt x="0" y="1791994"/>
                  <a:pt x="0" y="1180459"/>
                </a:cubicBezTo>
                <a:cubicBezTo>
                  <a:pt x="0" y="568924"/>
                  <a:pt x="464762" y="65941"/>
                  <a:pt x="1060340" y="5457"/>
                </a:cubicBez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Google Shape;1577;p44"/>
          <p:cNvSpPr txBox="1">
            <a:spLocks noGrp="1"/>
          </p:cNvSpPr>
          <p:nvPr>
            <p:ph type="title"/>
          </p:nvPr>
        </p:nvSpPr>
        <p:spPr>
          <a:xfrm>
            <a:off x="0" y="4615800"/>
            <a:ext cx="1772400" cy="527700"/>
          </a:xfrm>
          <a:prstGeom prst="rect">
            <a:avLst/>
          </a:prstGeom>
        </p:spPr>
        <p:txBody>
          <a:bodyPr spcFirstLastPara="1" wrap="square" lIns="91425" tIns="91425" rIns="36000" bIns="91425" anchor="b" anchorCtr="0">
            <a:noAutofit/>
          </a:bodyPr>
          <a:lstStyle/>
          <a:p>
            <a:pPr marL="0" lvl="0" indent="0" algn="l" rtl="0">
              <a:spcBef>
                <a:spcPts val="0"/>
              </a:spcBef>
              <a:spcAft>
                <a:spcPts val="0"/>
              </a:spcAft>
              <a:buNone/>
            </a:pPr>
            <a:r>
              <a:rPr lang="el-GR" sz="2000" dirty="0" smtClean="0">
                <a:solidFill>
                  <a:schemeClr val="tx1">
                    <a:lumMod val="50000"/>
                  </a:schemeClr>
                </a:solidFill>
                <a:latin typeface="GFS Neohellenic" pitchFamily="2" charset="-95"/>
              </a:rPr>
              <a:t>ΘΕΩΡΗΤΙΚΟ</a:t>
            </a:r>
            <a:br>
              <a:rPr lang="el-GR" sz="2000" dirty="0" smtClean="0">
                <a:solidFill>
                  <a:schemeClr val="tx1">
                    <a:lumMod val="50000"/>
                  </a:schemeClr>
                </a:solidFill>
                <a:latin typeface="GFS Neohellenic" pitchFamily="2" charset="-95"/>
              </a:rPr>
            </a:br>
            <a:r>
              <a:rPr lang="el-GR" sz="2000" dirty="0" smtClean="0">
                <a:solidFill>
                  <a:schemeClr val="tx1">
                    <a:lumMod val="50000"/>
                  </a:schemeClr>
                </a:solidFill>
                <a:latin typeface="GFS Neohellenic" pitchFamily="2" charset="-95"/>
              </a:rPr>
              <a:t>  ΠΛΑΙΣΙΟ</a:t>
            </a:r>
            <a:endParaRPr sz="2000" dirty="0">
              <a:solidFill>
                <a:schemeClr val="tx1">
                  <a:lumMod val="50000"/>
                </a:schemeClr>
              </a:solidFill>
              <a:latin typeface="GFS Neohellenic" pitchFamily="2" charset="-95"/>
            </a:endParaRPr>
          </a:p>
        </p:txBody>
      </p:sp>
      <p:sp>
        <p:nvSpPr>
          <p:cNvPr id="16" name="Google Shape;1637;p45"/>
          <p:cNvSpPr txBox="1">
            <a:spLocks/>
          </p:cNvSpPr>
          <p:nvPr/>
        </p:nvSpPr>
        <p:spPr>
          <a:xfrm>
            <a:off x="251520" y="0"/>
            <a:ext cx="2558700" cy="1397700"/>
          </a:xfrm>
          <a:prstGeom prst="rect">
            <a:avLst/>
          </a:prstGeom>
          <a:noFill/>
          <a:ln>
            <a:noFill/>
          </a:ln>
        </p:spPr>
        <p:txBody>
          <a:bodyPr spcFirstLastPara="1" wrap="square" lIns="90000" tIns="90000" rIns="90000" bIns="90000" anchor="b" anchorCtr="0">
            <a:noAutofit/>
          </a:bodyPr>
          <a:lstStyle/>
          <a:p>
            <a:pPr marL="0" marR="0" lvl="0" indent="0" algn="l" defTabSz="914400" rtl="0" eaLnBrk="1" fontAlgn="auto" latinLnBrk="0" hangingPunct="1">
              <a:lnSpc>
                <a:spcPct val="100000"/>
              </a:lnSpc>
              <a:spcBef>
                <a:spcPts val="0"/>
              </a:spcBef>
              <a:spcAft>
                <a:spcPts val="0"/>
              </a:spcAft>
              <a:buClr>
                <a:schemeClr val="accent1"/>
              </a:buClr>
              <a:buSzPts val="2000"/>
              <a:buFont typeface="Dosis"/>
              <a:buNone/>
              <a:tabLst/>
              <a:defRPr/>
            </a:pPr>
            <a:r>
              <a:rPr kumimoji="0" lang="en" sz="9600" b="1" i="0" u="none" strike="noStrike" kern="0" cap="none" spc="0" normalizeH="0" baseline="0" noProof="0" dirty="0" smtClean="0">
                <a:ln>
                  <a:noFill/>
                </a:ln>
                <a:solidFill>
                  <a:schemeClr val="accent2"/>
                </a:solidFill>
                <a:effectLst/>
                <a:uLnTx/>
                <a:uFillTx/>
                <a:latin typeface="Dosis"/>
                <a:ea typeface="Dosis"/>
                <a:cs typeface="Dosis"/>
                <a:sym typeface="Dosis"/>
              </a:rPr>
              <a:t>0</a:t>
            </a:r>
            <a:r>
              <a:rPr lang="en-US" sz="9600" b="1" noProof="0" dirty="0" smtClean="0">
                <a:solidFill>
                  <a:schemeClr val="accent2"/>
                </a:solidFill>
                <a:latin typeface="Dosis"/>
                <a:ea typeface="Dosis"/>
                <a:cs typeface="Dosis"/>
                <a:sym typeface="Dosis"/>
              </a:rPr>
              <a:t>5</a:t>
            </a:r>
            <a:endParaRPr kumimoji="0" lang="en" sz="9600" b="1" i="0" u="none" strike="noStrike" kern="0" cap="none" spc="0" normalizeH="0" baseline="0" noProof="0" dirty="0">
              <a:ln>
                <a:noFill/>
              </a:ln>
              <a:solidFill>
                <a:schemeClr val="accent2"/>
              </a:solidFill>
              <a:effectLst/>
              <a:uLnTx/>
              <a:uFillTx/>
              <a:latin typeface="Dosis"/>
              <a:ea typeface="Dosis"/>
              <a:cs typeface="Dosis"/>
              <a:sym typeface="Dosis"/>
            </a:endParaRPr>
          </a:p>
        </p:txBody>
      </p:sp>
      <p:cxnSp>
        <p:nvCxnSpPr>
          <p:cNvPr id="17" name="Google Shape;1639;p45"/>
          <p:cNvCxnSpPr/>
          <p:nvPr/>
        </p:nvCxnSpPr>
        <p:spPr>
          <a:xfrm flipV="1">
            <a:off x="251520" y="123478"/>
            <a:ext cx="0" cy="1008112"/>
          </a:xfrm>
          <a:prstGeom prst="straightConnector1">
            <a:avLst/>
          </a:prstGeom>
          <a:noFill/>
          <a:ln w="38100" cap="flat" cmpd="sng">
            <a:solidFill>
              <a:srgbClr val="EE7302"/>
            </a:solidFill>
            <a:prstDash val="solid"/>
            <a:round/>
            <a:headEnd type="none" w="sm" len="sm"/>
            <a:tailEnd type="oval" w="sm" len="sm"/>
          </a:ln>
        </p:spPr>
      </p:cxnSp>
      <p:sp>
        <p:nvSpPr>
          <p:cNvPr id="18" name="Google Shape;1636;p45"/>
          <p:cNvSpPr txBox="1">
            <a:spLocks noGrp="1"/>
          </p:cNvSpPr>
          <p:nvPr>
            <p:ph type="title"/>
          </p:nvPr>
        </p:nvSpPr>
        <p:spPr>
          <a:xfrm>
            <a:off x="1691680" y="0"/>
            <a:ext cx="6588224" cy="1296144"/>
          </a:xfrm>
          <a:prstGeom prst="rect">
            <a:avLst/>
          </a:prstGeom>
        </p:spPr>
        <p:txBody>
          <a:bodyPr spcFirstLastPara="1" wrap="square" lIns="91425" tIns="91425" rIns="216000" bIns="91425" anchor="t" anchorCtr="0">
            <a:noAutofit/>
          </a:bodyPr>
          <a:lstStyle/>
          <a:p>
            <a:r>
              <a:rPr lang="el-GR" sz="3600" dirty="0" smtClean="0">
                <a:solidFill>
                  <a:schemeClr val="accent6">
                    <a:lumMod val="50000"/>
                  </a:schemeClr>
                </a:solidFill>
                <a:latin typeface="GFS Neohellenic" pitchFamily="2" charset="-95"/>
              </a:rPr>
              <a:t>ΘΕΩΡΗΤΙΚΟ</a:t>
            </a:r>
            <a:br>
              <a:rPr lang="el-GR" sz="3600" dirty="0" smtClean="0">
                <a:solidFill>
                  <a:schemeClr val="accent6">
                    <a:lumMod val="50000"/>
                  </a:schemeClr>
                </a:solidFill>
                <a:latin typeface="GFS Neohellenic" pitchFamily="2" charset="-95"/>
              </a:rPr>
            </a:br>
            <a:r>
              <a:rPr lang="el-GR" sz="3600" dirty="0" smtClean="0">
                <a:solidFill>
                  <a:schemeClr val="accent6">
                    <a:lumMod val="50000"/>
                  </a:schemeClr>
                </a:solidFill>
                <a:latin typeface="GFS Neohellenic" pitchFamily="2" charset="-95"/>
              </a:rPr>
              <a:t>ΠΛΑΙΣΙΟ (4/5)</a:t>
            </a:r>
            <a:endParaRPr sz="3600" dirty="0">
              <a:solidFill>
                <a:schemeClr val="accent6">
                  <a:lumMod val="50000"/>
                </a:schemeClr>
              </a:solidFill>
              <a:latin typeface="GFS Neohellenic" pitchFamily="2" charset="-95"/>
            </a:endParaRPr>
          </a:p>
        </p:txBody>
      </p:sp>
      <p:grpSp>
        <p:nvGrpSpPr>
          <p:cNvPr id="60" name="Group 78">
            <a:extLst>
              <a:ext uri="{FF2B5EF4-FFF2-40B4-BE49-F238E27FC236}">
                <a16:creationId xmlns:a16="http://schemas.microsoft.com/office/drawing/2014/main" xmlns="" id="{637FF8BE-A26E-4F5D-8B48-CDEADC51BDC7}"/>
              </a:ext>
            </a:extLst>
          </p:cNvPr>
          <p:cNvGrpSpPr/>
          <p:nvPr/>
        </p:nvGrpSpPr>
        <p:grpSpPr>
          <a:xfrm>
            <a:off x="4860032" y="195486"/>
            <a:ext cx="4608511" cy="785759"/>
            <a:chOff x="5413660" y="1364859"/>
            <a:chExt cx="4196394" cy="1215099"/>
          </a:xfrm>
        </p:grpSpPr>
        <p:grpSp>
          <p:nvGrpSpPr>
            <p:cNvPr id="61" name="Group 79">
              <a:extLst>
                <a:ext uri="{FF2B5EF4-FFF2-40B4-BE49-F238E27FC236}">
                  <a16:creationId xmlns:a16="http://schemas.microsoft.com/office/drawing/2014/main" xmlns="" id="{7602462C-0718-4C8B-AD8C-37935779043A}"/>
                </a:ext>
              </a:extLst>
            </p:cNvPr>
            <p:cNvGrpSpPr/>
            <p:nvPr/>
          </p:nvGrpSpPr>
          <p:grpSpPr>
            <a:xfrm>
              <a:off x="5413660" y="1364859"/>
              <a:ext cx="3914383" cy="1215099"/>
              <a:chOff x="3119462" y="2798298"/>
              <a:chExt cx="3914383" cy="1215099"/>
            </a:xfrm>
          </p:grpSpPr>
          <p:sp>
            <p:nvSpPr>
              <p:cNvPr id="63" name="Rectangle: Top Corners Rounded 83">
                <a:extLst>
                  <a:ext uri="{FF2B5EF4-FFF2-40B4-BE49-F238E27FC236}">
                    <a16:creationId xmlns:a16="http://schemas.microsoft.com/office/drawing/2014/main" xmlns="" id="{921145F7-DD54-4B8E-B47A-C55E4EFF5D3B}"/>
                  </a:ext>
                </a:extLst>
              </p:cNvPr>
              <p:cNvSpPr/>
              <p:nvPr/>
            </p:nvSpPr>
            <p:spPr>
              <a:xfrm rot="5400000">
                <a:off x="4473877" y="1443883"/>
                <a:ext cx="1205553" cy="3914383"/>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Shape 84">
                <a:extLst>
                  <a:ext uri="{FF2B5EF4-FFF2-40B4-BE49-F238E27FC236}">
                    <a16:creationId xmlns:a16="http://schemas.microsoft.com/office/drawing/2014/main" xmlns="" id="{6B051CC9-FF3F-4128-922F-B844268E8483}"/>
                  </a:ext>
                </a:extLst>
              </p:cNvPr>
              <p:cNvSpPr/>
              <p:nvPr/>
            </p:nvSpPr>
            <p:spPr>
              <a:xfrm rot="5400000">
                <a:off x="6163882" y="3143436"/>
                <a:ext cx="1213342" cy="526580"/>
              </a:xfrm>
              <a:custGeom>
                <a:avLst/>
                <a:gdLst>
                  <a:gd name="connsiteX0" fmla="*/ 0 w 1213343"/>
                  <a:gd name="connsiteY0" fmla="*/ 452500 h 452500"/>
                  <a:gd name="connsiteX1" fmla="*/ 0 w 1213343"/>
                  <a:gd name="connsiteY1" fmla="*/ 202228 h 452500"/>
                  <a:gd name="connsiteX2" fmla="*/ 202228 w 1213343"/>
                  <a:gd name="connsiteY2" fmla="*/ 0 h 452500"/>
                  <a:gd name="connsiteX3" fmla="*/ 1011115 w 1213343"/>
                  <a:gd name="connsiteY3" fmla="*/ 0 h 452500"/>
                  <a:gd name="connsiteX4" fmla="*/ 1213343 w 1213343"/>
                  <a:gd name="connsiteY4" fmla="*/ 202228 h 452500"/>
                  <a:gd name="connsiteX5" fmla="*/ 1213343 w 1213343"/>
                  <a:gd name="connsiteY5" fmla="*/ 452500 h 4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3343" h="452500">
                    <a:moveTo>
                      <a:pt x="0" y="452500"/>
                    </a:moveTo>
                    <a:lnTo>
                      <a:pt x="0" y="202228"/>
                    </a:lnTo>
                    <a:cubicBezTo>
                      <a:pt x="0" y="90541"/>
                      <a:pt x="90541" y="0"/>
                      <a:pt x="202228" y="0"/>
                    </a:cubicBezTo>
                    <a:lnTo>
                      <a:pt x="1011115" y="0"/>
                    </a:lnTo>
                    <a:cubicBezTo>
                      <a:pt x="1122802" y="0"/>
                      <a:pt x="1213343" y="90541"/>
                      <a:pt x="1213343" y="202228"/>
                    </a:cubicBezTo>
                    <a:lnTo>
                      <a:pt x="1213343" y="45250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TextBox 225">
              <a:extLst>
                <a:ext uri="{FF2B5EF4-FFF2-40B4-BE49-F238E27FC236}">
                  <a16:creationId xmlns:a16="http://schemas.microsoft.com/office/drawing/2014/main" xmlns="" id="{46D10031-27B3-4C49-98B3-5B12E260223A}"/>
                </a:ext>
              </a:extLst>
            </p:cNvPr>
            <p:cNvSpPr txBox="1"/>
            <p:nvPr/>
          </p:nvSpPr>
          <p:spPr>
            <a:xfrm>
              <a:off x="8824023" y="1543127"/>
              <a:ext cx="786031" cy="999487"/>
            </a:xfrm>
            <a:prstGeom prst="rect">
              <a:avLst/>
            </a:prstGeom>
            <a:noFill/>
          </p:spPr>
          <p:txBody>
            <a:bodyPr wrap="square" rtlCol="0">
              <a:spAutoFit/>
            </a:bodyPr>
            <a:lstStyle/>
            <a:p>
              <a:r>
                <a:rPr lang="en-US" sz="3600" b="1" dirty="0" smtClean="0">
                  <a:solidFill>
                    <a:schemeClr val="bg1"/>
                  </a:solidFill>
                  <a:latin typeface="GFS Neohellenic" pitchFamily="2" charset="-95"/>
                </a:rPr>
                <a:t>3</a:t>
              </a:r>
              <a:r>
                <a:rPr lang="el-GR" sz="3600" b="1" baseline="30000" dirty="0" smtClean="0">
                  <a:solidFill>
                    <a:schemeClr val="bg1"/>
                  </a:solidFill>
                  <a:latin typeface="GFS Neohellenic" pitchFamily="2" charset="-95"/>
                </a:rPr>
                <a:t>η</a:t>
              </a:r>
              <a:endParaRPr lang="en-US" sz="3600" b="1" dirty="0">
                <a:solidFill>
                  <a:schemeClr val="bg1"/>
                </a:solidFill>
                <a:latin typeface="GFS Neohellenic" pitchFamily="2" charset="-95"/>
              </a:endParaRPr>
            </a:p>
          </p:txBody>
        </p:sp>
      </p:grpSp>
      <p:sp>
        <p:nvSpPr>
          <p:cNvPr id="65" name="TextBox 184">
            <a:extLst>
              <a:ext uri="{FF2B5EF4-FFF2-40B4-BE49-F238E27FC236}">
                <a16:creationId xmlns:a16="http://schemas.microsoft.com/office/drawing/2014/main" xmlns="" id="{2EAA11E9-AB02-4892-BADA-1DE43E97962F}"/>
              </a:ext>
            </a:extLst>
          </p:cNvPr>
          <p:cNvSpPr txBox="1"/>
          <p:nvPr/>
        </p:nvSpPr>
        <p:spPr>
          <a:xfrm>
            <a:off x="4932040" y="267494"/>
            <a:ext cx="5372666" cy="707886"/>
          </a:xfrm>
          <a:prstGeom prst="rect">
            <a:avLst/>
          </a:prstGeom>
          <a:noFill/>
        </p:spPr>
        <p:txBody>
          <a:bodyPr wrap="square" rtlCol="0">
            <a:spAutoFit/>
          </a:bodyPr>
          <a:lstStyle/>
          <a:p>
            <a:pPr algn="just"/>
            <a:r>
              <a:rPr lang="el-GR" sz="2000" b="1" dirty="0" smtClean="0">
                <a:latin typeface="GFS Neohellenic" pitchFamily="2" charset="-95"/>
              </a:rPr>
              <a:t>Το Εκπαιδευτικό Υλικό </a:t>
            </a:r>
          </a:p>
          <a:p>
            <a:pPr algn="just"/>
            <a:r>
              <a:rPr lang="el-GR" sz="2000" b="1" dirty="0" smtClean="0">
                <a:latin typeface="GFS Neohellenic" pitchFamily="2" charset="-95"/>
              </a:rPr>
              <a:t>στην ΕξΑΕ</a:t>
            </a:r>
            <a:endParaRPr lang="en-US" sz="2000" b="1" dirty="0">
              <a:latin typeface="GFS Neohellenic" pitchFamily="2" charset="-95"/>
            </a:endParaRPr>
          </a:p>
        </p:txBody>
      </p:sp>
      <p:sp>
        <p:nvSpPr>
          <p:cNvPr id="258" name="257 - Στρογγυλεμένο ορθογώνιο"/>
          <p:cNvSpPr/>
          <p:nvPr/>
        </p:nvSpPr>
        <p:spPr>
          <a:xfrm>
            <a:off x="1547664" y="1203598"/>
            <a:ext cx="7272808" cy="3672408"/>
          </a:xfrm>
          <a:prstGeom prst="roundRect">
            <a:avLst/>
          </a:prstGeom>
          <a:solidFill>
            <a:schemeClr val="accent1">
              <a:alpha val="9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l-GR" dirty="0" smtClean="0"/>
          </a:p>
        </p:txBody>
      </p:sp>
      <p:sp>
        <p:nvSpPr>
          <p:cNvPr id="260" name="259 - Στρογγυλεμένο ορθογώνιο"/>
          <p:cNvSpPr/>
          <p:nvPr/>
        </p:nvSpPr>
        <p:spPr>
          <a:xfrm>
            <a:off x="3923928" y="2499742"/>
            <a:ext cx="2448272" cy="1008112"/>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1" name="Google Shape;1740;p46"/>
          <p:cNvSpPr txBox="1">
            <a:spLocks/>
          </p:cNvSpPr>
          <p:nvPr/>
        </p:nvSpPr>
        <p:spPr>
          <a:xfrm>
            <a:off x="3851920" y="2499742"/>
            <a:ext cx="2592288" cy="936104"/>
          </a:xfrm>
          <a:prstGeom prst="rect">
            <a:avLst/>
          </a:prstGeom>
          <a:noFill/>
          <a:ln>
            <a:noFill/>
          </a:ln>
        </p:spPr>
        <p:txBody>
          <a:bodyPr spcFirstLastPara="1" wrap="square" lIns="90000" tIns="90000" rIns="90000" bIns="90000" anchor="t" anchorCtr="0">
            <a:noAutofit/>
          </a:bodyPr>
          <a:lstStyle/>
          <a:p>
            <a:pPr marL="0" marR="0" lvl="0" indent="0" algn="ctr" defTabSz="914400" rtl="0" eaLnBrk="1" fontAlgn="auto" latinLnBrk="0" hangingPunct="1">
              <a:lnSpc>
                <a:spcPct val="70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Αρχές σχεδιασμού εκπαιδευτικού υλικού με τη μεθοδολογία </a:t>
            </a:r>
          </a:p>
          <a:p>
            <a:pPr marL="0" marR="0" lvl="0" indent="0" algn="ctr" defTabSz="914400" rtl="0" eaLnBrk="1" fontAlgn="auto" latinLnBrk="0" hangingPunct="1">
              <a:lnSpc>
                <a:spcPct val="70000"/>
              </a:lnSpc>
              <a:spcBef>
                <a:spcPts val="0"/>
              </a:spcBef>
              <a:spcAft>
                <a:spcPts val="0"/>
              </a:spcAft>
              <a:buClr>
                <a:schemeClr val="accent1"/>
              </a:buClr>
              <a:buSzPts val="1200"/>
              <a:tabLst/>
              <a:defRPr/>
            </a:pPr>
            <a:r>
              <a:rPr lang="el-GR" sz="2000" b="1" dirty="0" smtClean="0">
                <a:solidFill>
                  <a:schemeClr val="accent5">
                    <a:lumMod val="10000"/>
                  </a:schemeClr>
                </a:solidFill>
                <a:latin typeface="GFS Neohellenic" pitchFamily="2" charset="-95"/>
                <a:ea typeface="Asap"/>
                <a:cs typeface="Asap"/>
                <a:sym typeface="Asap"/>
              </a:rPr>
              <a:t>της ΕξΑΕ</a:t>
            </a:r>
            <a:endParaRPr kumimoji="0" lang="el-GR" sz="2000" b="1"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sp>
        <p:nvSpPr>
          <p:cNvPr id="262" name="Google Shape;1740;p46"/>
          <p:cNvSpPr txBox="1">
            <a:spLocks/>
          </p:cNvSpPr>
          <p:nvPr/>
        </p:nvSpPr>
        <p:spPr>
          <a:xfrm>
            <a:off x="1691680" y="1419622"/>
            <a:ext cx="3312368" cy="936104"/>
          </a:xfrm>
          <a:prstGeom prst="rect">
            <a:avLst/>
          </a:prstGeom>
          <a:noFill/>
          <a:ln>
            <a:noFill/>
          </a:ln>
        </p:spPr>
        <p:txBody>
          <a:bodyPr spcFirstLastPara="1" wrap="square" lIns="90000" tIns="90000" rIns="90000" bIns="90000" anchor="t" anchorCtr="0">
            <a:noAutofit/>
          </a:bodyPr>
          <a:lstStyle/>
          <a:p>
            <a:pPr marL="0" marR="0" lvl="0" indent="0" defTabSz="914400" rtl="0" eaLnBrk="1" fontAlgn="auto" latinLnBrk="0" hangingPunct="1">
              <a:lnSpc>
                <a:spcPct val="70000"/>
              </a:lnSpc>
              <a:spcBef>
                <a:spcPts val="0"/>
              </a:spcBef>
              <a:spcAft>
                <a:spcPts val="0"/>
              </a:spcAft>
              <a:buClr>
                <a:schemeClr val="accent1"/>
              </a:buClr>
              <a:buSzPts val="1200"/>
              <a:tabLst/>
              <a:defRPr/>
            </a:pPr>
            <a:r>
              <a:rPr lang="el-GR" sz="1800" noProof="0" dirty="0" smtClean="0">
                <a:solidFill>
                  <a:schemeClr val="accent5">
                    <a:lumMod val="10000"/>
                  </a:schemeClr>
                </a:solidFill>
                <a:latin typeface="GFS Neohellenic" pitchFamily="2" charset="-95"/>
                <a:ea typeface="Asap"/>
                <a:cs typeface="Asap"/>
                <a:sym typeface="Asap"/>
              </a:rPr>
              <a:t>Το εκπαιδευτικό υλικό οφείλει να παρακινήσει και να διευκολύνει τον εκπαιδευόμενο στη μελέτη του (</a:t>
            </a:r>
            <a:r>
              <a:rPr lang="en-US" sz="1800" b="1" i="1" noProof="0" dirty="0" smtClean="0">
                <a:solidFill>
                  <a:schemeClr val="accent5">
                    <a:lumMod val="10000"/>
                  </a:schemeClr>
                </a:solidFill>
                <a:latin typeface="GFS Neohellenic" pitchFamily="2" charset="-95"/>
                <a:ea typeface="Asap"/>
                <a:cs typeface="Asap"/>
                <a:sym typeface="Asap"/>
              </a:rPr>
              <a:t>Holmberg</a:t>
            </a:r>
            <a:r>
              <a:rPr lang="en-US" sz="1800" i="1" noProof="0" dirty="0" smtClean="0">
                <a:solidFill>
                  <a:schemeClr val="accent5">
                    <a:lumMod val="10000"/>
                  </a:schemeClr>
                </a:solidFill>
                <a:latin typeface="GFS Neohellenic" pitchFamily="2" charset="-95"/>
                <a:ea typeface="Asap"/>
                <a:cs typeface="Asap"/>
                <a:sym typeface="Asap"/>
              </a:rPr>
              <a:t>, 2002)</a:t>
            </a:r>
            <a:r>
              <a:rPr lang="el-GR" sz="1800" i="1" noProof="0" dirty="0" smtClean="0">
                <a:solidFill>
                  <a:schemeClr val="accent5">
                    <a:lumMod val="10000"/>
                  </a:schemeClr>
                </a:solidFill>
                <a:latin typeface="GFS Neohellenic" pitchFamily="2" charset="-95"/>
                <a:ea typeface="Asap"/>
                <a:cs typeface="Asap"/>
                <a:sym typeface="Asap"/>
              </a:rPr>
              <a:t>.</a:t>
            </a:r>
            <a:endParaRPr kumimoji="0" lang="el-GR" sz="1800" i="0" strike="noStrike" kern="0" cap="none" spc="0" normalizeH="0" baseline="0" noProof="0" dirty="0">
              <a:ln>
                <a:noFill/>
              </a:ln>
              <a:solidFill>
                <a:schemeClr val="accent5">
                  <a:lumMod val="10000"/>
                </a:schemeClr>
              </a:solidFill>
              <a:effectLst/>
              <a:uLnTx/>
              <a:uFillTx/>
              <a:latin typeface="GFS Neohellenic" pitchFamily="2" charset="-95"/>
              <a:ea typeface="Asap"/>
              <a:cs typeface="Asap"/>
              <a:sym typeface="Asap"/>
            </a:endParaRPr>
          </a:p>
        </p:txBody>
      </p:sp>
      <p:cxnSp>
        <p:nvCxnSpPr>
          <p:cNvPr id="269" name="268 - Ευθεία γραμμή σύνδεσης"/>
          <p:cNvCxnSpPr/>
          <p:nvPr/>
        </p:nvCxnSpPr>
        <p:spPr>
          <a:xfrm flipH="1">
            <a:off x="1547664" y="3003798"/>
            <a:ext cx="2365200" cy="0"/>
          </a:xfrm>
          <a:prstGeom prst="line">
            <a:avLst/>
          </a:prstGeom>
          <a:ln w="19050" cmpd="thickThin">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82" name="281 - Ευθεία γραμμή σύνδεσης"/>
          <p:cNvCxnSpPr/>
          <p:nvPr/>
        </p:nvCxnSpPr>
        <p:spPr>
          <a:xfrm>
            <a:off x="5148064" y="1203598"/>
            <a:ext cx="0" cy="1292400"/>
          </a:xfrm>
          <a:prstGeom prst="line">
            <a:avLst/>
          </a:prstGeom>
          <a:ln w="19050" cmpd="thickThin">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85" name="284 - Ευθεία γραμμή σύνδεσης"/>
          <p:cNvCxnSpPr/>
          <p:nvPr/>
        </p:nvCxnSpPr>
        <p:spPr>
          <a:xfrm>
            <a:off x="5148064" y="3507854"/>
            <a:ext cx="0" cy="1353600"/>
          </a:xfrm>
          <a:prstGeom prst="line">
            <a:avLst/>
          </a:prstGeom>
          <a:ln w="19050" cmpd="thickThin">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286" name="285 - Ευθεία γραμμή σύνδεσης"/>
          <p:cNvCxnSpPr>
            <a:endCxn id="260" idx="3"/>
          </p:cNvCxnSpPr>
          <p:nvPr/>
        </p:nvCxnSpPr>
        <p:spPr>
          <a:xfrm flipH="1">
            <a:off x="6372200" y="3003798"/>
            <a:ext cx="2437200" cy="0"/>
          </a:xfrm>
          <a:prstGeom prst="line">
            <a:avLst/>
          </a:prstGeom>
          <a:ln w="19050" cmpd="thickThin">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88" name="Google Shape;1740;p46"/>
          <p:cNvSpPr txBox="1">
            <a:spLocks/>
          </p:cNvSpPr>
          <p:nvPr/>
        </p:nvSpPr>
        <p:spPr>
          <a:xfrm>
            <a:off x="5364088" y="1347614"/>
            <a:ext cx="3312368" cy="936104"/>
          </a:xfrm>
          <a:prstGeom prst="rect">
            <a:avLst/>
          </a:prstGeom>
          <a:noFill/>
          <a:ln>
            <a:noFill/>
          </a:ln>
        </p:spPr>
        <p:txBody>
          <a:bodyPr spcFirstLastPara="1" wrap="square" lIns="90000" tIns="90000" rIns="90000" bIns="90000" anchor="t" anchorCtr="0">
            <a:noAutofit/>
          </a:bodyPr>
          <a:lstStyle/>
          <a:p>
            <a:pPr marL="0" marR="0" lvl="0" indent="0" algn="r" defTabSz="914400" rtl="0" eaLnBrk="1" fontAlgn="auto" latinLnBrk="0" hangingPunct="1">
              <a:lnSpc>
                <a:spcPct val="70000"/>
              </a:lnSpc>
              <a:spcBef>
                <a:spcPts val="0"/>
              </a:spcBef>
              <a:spcAft>
                <a:spcPts val="0"/>
              </a:spcAft>
              <a:buClr>
                <a:schemeClr val="accent1"/>
              </a:buClr>
              <a:buSzPts val="1200"/>
              <a:tabLst/>
              <a:defRPr/>
            </a:pPr>
            <a:r>
              <a:rPr lang="el-GR" sz="1800" dirty="0" smtClean="0">
                <a:solidFill>
                  <a:schemeClr val="accent5">
                    <a:lumMod val="10000"/>
                  </a:schemeClr>
                </a:solidFill>
                <a:latin typeface="GFS Neohellenic" pitchFamily="2" charset="-95"/>
                <a:ea typeface="Asap"/>
                <a:cs typeface="Asap"/>
                <a:sym typeface="Asap"/>
              </a:rPr>
              <a:t>Η </a:t>
            </a:r>
            <a:r>
              <a:rPr lang="el-GR" sz="1800" b="1" dirty="0" smtClean="0">
                <a:solidFill>
                  <a:schemeClr val="accent5">
                    <a:lumMod val="10000"/>
                  </a:schemeClr>
                </a:solidFill>
                <a:latin typeface="GFS Neohellenic" pitchFamily="2" charset="-95"/>
                <a:ea typeface="Asap"/>
                <a:cs typeface="Asap"/>
                <a:sym typeface="Asap"/>
              </a:rPr>
              <a:t>Γνωστική Θεωρία Πολυμεσικής Μάθησης </a:t>
            </a:r>
            <a:r>
              <a:rPr lang="el-GR" sz="1800" dirty="0" smtClean="0">
                <a:solidFill>
                  <a:schemeClr val="accent5">
                    <a:lumMod val="10000"/>
                  </a:schemeClr>
                </a:solidFill>
                <a:latin typeface="GFS Neohellenic" pitchFamily="2" charset="-95"/>
                <a:ea typeface="Asap"/>
                <a:cs typeface="Asap"/>
                <a:sym typeface="Asap"/>
              </a:rPr>
              <a:t>κατά </a:t>
            </a:r>
            <a:r>
              <a:rPr lang="en-US" sz="1800" dirty="0" smtClean="0">
                <a:solidFill>
                  <a:schemeClr val="accent5">
                    <a:lumMod val="10000"/>
                  </a:schemeClr>
                </a:solidFill>
                <a:latin typeface="GFS Neohellenic" pitchFamily="2" charset="-95"/>
                <a:ea typeface="Asap"/>
                <a:cs typeface="Asap"/>
                <a:sym typeface="Asap"/>
              </a:rPr>
              <a:t>Mayer (200</a:t>
            </a:r>
            <a:r>
              <a:rPr lang="el-GR" sz="1800" dirty="0" smtClean="0">
                <a:solidFill>
                  <a:schemeClr val="accent5">
                    <a:lumMod val="10000"/>
                  </a:schemeClr>
                </a:solidFill>
                <a:latin typeface="GFS Neohellenic" pitchFamily="2" charset="-95"/>
                <a:ea typeface="Asap"/>
                <a:cs typeface="Asap"/>
                <a:sym typeface="Asap"/>
              </a:rPr>
              <a:t>1</a:t>
            </a:r>
            <a:r>
              <a:rPr lang="en-US" sz="1800" dirty="0" smtClean="0">
                <a:solidFill>
                  <a:schemeClr val="accent5">
                    <a:lumMod val="10000"/>
                  </a:schemeClr>
                </a:solidFill>
                <a:latin typeface="GFS Neohellenic" pitchFamily="2" charset="-95"/>
                <a:ea typeface="Asap"/>
                <a:cs typeface="Asap"/>
                <a:sym typeface="Asap"/>
              </a:rPr>
              <a:t>)</a:t>
            </a:r>
            <a:r>
              <a:rPr lang="el-GR" sz="1800" dirty="0" smtClean="0">
                <a:solidFill>
                  <a:schemeClr val="accent5">
                    <a:lumMod val="10000"/>
                  </a:schemeClr>
                </a:solidFill>
                <a:latin typeface="GFS Neohellenic" pitchFamily="2" charset="-95"/>
                <a:ea typeface="Asap"/>
                <a:cs typeface="Asap"/>
                <a:sym typeface="Asap"/>
              </a:rPr>
              <a:t> προτείνει 12 αρχές που παρέχουν κατευθύνσεις για την ανάπτυξη αποτελεσματικού ψηφιακού Ε.Υ.</a:t>
            </a:r>
          </a:p>
        </p:txBody>
      </p:sp>
      <p:sp>
        <p:nvSpPr>
          <p:cNvPr id="289" name="Google Shape;1740;p46"/>
          <p:cNvSpPr txBox="1">
            <a:spLocks/>
          </p:cNvSpPr>
          <p:nvPr/>
        </p:nvSpPr>
        <p:spPr>
          <a:xfrm>
            <a:off x="1691680" y="3579862"/>
            <a:ext cx="3312368" cy="936104"/>
          </a:xfrm>
          <a:prstGeom prst="rect">
            <a:avLst/>
          </a:prstGeom>
          <a:noFill/>
          <a:ln>
            <a:noFill/>
          </a:ln>
        </p:spPr>
        <p:txBody>
          <a:bodyPr spcFirstLastPara="1" wrap="square" lIns="90000" tIns="90000" rIns="90000" bIns="90000" anchor="t" anchorCtr="0">
            <a:noAutofit/>
          </a:bodyPr>
          <a:lstStyle/>
          <a:p>
            <a:pPr marL="0" marR="0" lvl="0" indent="0" defTabSz="914400" rtl="0" eaLnBrk="1" fontAlgn="auto" latinLnBrk="0" hangingPunct="1">
              <a:lnSpc>
                <a:spcPct val="70000"/>
              </a:lnSpc>
              <a:spcBef>
                <a:spcPts val="0"/>
              </a:spcBef>
              <a:spcAft>
                <a:spcPts val="0"/>
              </a:spcAft>
              <a:buClr>
                <a:schemeClr val="accent1"/>
              </a:buClr>
              <a:buSzPts val="1200"/>
              <a:tabLst/>
              <a:defRPr/>
            </a:pPr>
            <a:r>
              <a:rPr lang="el-GR" sz="1800" dirty="0" smtClean="0">
                <a:solidFill>
                  <a:schemeClr val="accent5">
                    <a:lumMod val="10000"/>
                  </a:schemeClr>
                </a:solidFill>
                <a:latin typeface="GFS Neohellenic" pitchFamily="2" charset="-95"/>
                <a:ea typeface="Asap"/>
                <a:cs typeface="Asap"/>
                <a:sym typeface="Asap"/>
              </a:rPr>
              <a:t>Η κατηγοριοποίηση των </a:t>
            </a:r>
            <a:r>
              <a:rPr lang="en-US" sz="1800" b="1" dirty="0" smtClean="0">
                <a:solidFill>
                  <a:schemeClr val="accent5">
                    <a:lumMod val="10000"/>
                  </a:schemeClr>
                </a:solidFill>
                <a:latin typeface="GFS Neohellenic" pitchFamily="2" charset="-95"/>
                <a:ea typeface="Asap"/>
                <a:cs typeface="Asap"/>
                <a:sym typeface="Asap"/>
              </a:rPr>
              <a:t>West – </a:t>
            </a:r>
            <a:r>
              <a:rPr lang="el-GR" sz="1800" b="1" dirty="0" smtClean="0">
                <a:solidFill>
                  <a:schemeClr val="accent5">
                    <a:lumMod val="10000"/>
                  </a:schemeClr>
                </a:solidFill>
                <a:latin typeface="GFS Neohellenic" pitchFamily="2" charset="-95"/>
                <a:ea typeface="Asap"/>
                <a:cs typeface="Asap"/>
                <a:sym typeface="Asap"/>
              </a:rPr>
              <a:t>Λιοναράκη </a:t>
            </a:r>
            <a:r>
              <a:rPr lang="el-GR" sz="1800" dirty="0" smtClean="0">
                <a:solidFill>
                  <a:schemeClr val="accent5">
                    <a:lumMod val="10000"/>
                  </a:schemeClr>
                </a:solidFill>
                <a:latin typeface="GFS Neohellenic" pitchFamily="2" charset="-95"/>
                <a:ea typeface="Asap"/>
                <a:cs typeface="Asap"/>
                <a:sym typeface="Asap"/>
              </a:rPr>
              <a:t>(2001) περιγράφει τα βασικά στοιχεία που πρέπει να περιλαμβάνει ένα εκπαιδευτικό υλικό στην ΕξΑΕ.</a:t>
            </a:r>
          </a:p>
        </p:txBody>
      </p:sp>
      <p:sp>
        <p:nvSpPr>
          <p:cNvPr id="291" name="Google Shape;1740;p46"/>
          <p:cNvSpPr txBox="1">
            <a:spLocks/>
          </p:cNvSpPr>
          <p:nvPr/>
        </p:nvSpPr>
        <p:spPr>
          <a:xfrm>
            <a:off x="5148064" y="3507854"/>
            <a:ext cx="3528392" cy="936104"/>
          </a:xfrm>
          <a:prstGeom prst="rect">
            <a:avLst/>
          </a:prstGeom>
          <a:noFill/>
          <a:ln>
            <a:noFill/>
          </a:ln>
        </p:spPr>
        <p:txBody>
          <a:bodyPr spcFirstLastPara="1" wrap="square" lIns="90000" tIns="90000" rIns="90000" bIns="90000" anchor="t" anchorCtr="0">
            <a:noAutofit/>
          </a:bodyPr>
          <a:lstStyle/>
          <a:p>
            <a:pPr marL="0" marR="0" lvl="0" indent="0" algn="r" defTabSz="914400" rtl="0" eaLnBrk="1" fontAlgn="auto" latinLnBrk="0" hangingPunct="1">
              <a:lnSpc>
                <a:spcPct val="70000"/>
              </a:lnSpc>
              <a:spcBef>
                <a:spcPts val="0"/>
              </a:spcBef>
              <a:spcAft>
                <a:spcPts val="0"/>
              </a:spcAft>
              <a:buClr>
                <a:schemeClr val="accent1"/>
              </a:buClr>
              <a:buSzPts val="1200"/>
              <a:tabLst/>
              <a:defRPr/>
            </a:pPr>
            <a:r>
              <a:rPr lang="el-GR" sz="1800" dirty="0" smtClean="0">
                <a:solidFill>
                  <a:schemeClr val="accent5">
                    <a:lumMod val="10000"/>
                  </a:schemeClr>
                </a:solidFill>
                <a:latin typeface="GFS Neohellenic" pitchFamily="2" charset="-95"/>
                <a:ea typeface="Asap"/>
                <a:cs typeface="Asap"/>
                <a:sym typeface="Asap"/>
              </a:rPr>
              <a:t>Το μοντέλο </a:t>
            </a:r>
            <a:r>
              <a:rPr lang="en-US" sz="1800" b="1" dirty="0" smtClean="0">
                <a:solidFill>
                  <a:schemeClr val="accent5">
                    <a:lumMod val="10000"/>
                  </a:schemeClr>
                </a:solidFill>
                <a:latin typeface="GFS Neohellenic" pitchFamily="2" charset="-95"/>
                <a:ea typeface="Asap"/>
                <a:cs typeface="Asap"/>
                <a:sym typeface="Asap"/>
              </a:rPr>
              <a:t>ADDIE </a:t>
            </a:r>
            <a:r>
              <a:rPr lang="el-GR" sz="1800" dirty="0" smtClean="0">
                <a:solidFill>
                  <a:schemeClr val="accent5">
                    <a:lumMod val="10000"/>
                  </a:schemeClr>
                </a:solidFill>
                <a:latin typeface="GFS Neohellenic" pitchFamily="2" charset="-95"/>
                <a:ea typeface="Asap"/>
                <a:cs typeface="Asap"/>
                <a:sym typeface="Asap"/>
              </a:rPr>
              <a:t>αποτελεί έναν οδηγό για την ανάπτυξη και σχεδίαση εκπαιδευτικής διαδικασίας. Είναι ευρέως διαδεδομένο στη δημιουργία ΕΥ στην ΕξΑΕ.</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8"/>
                                        </p:tgtEl>
                                        <p:attrNameLst>
                                          <p:attrName>style.visibility</p:attrName>
                                        </p:attrNameLst>
                                      </p:cBhvr>
                                      <p:to>
                                        <p:strVal val="visible"/>
                                      </p:to>
                                    </p:set>
                                    <p:anim calcmode="lin" valueType="num">
                                      <p:cBhvr additive="base">
                                        <p:cTn id="7" dur="500" fill="hold"/>
                                        <p:tgtEl>
                                          <p:spTgt spid="258"/>
                                        </p:tgtEl>
                                        <p:attrNameLst>
                                          <p:attrName>ppt_x</p:attrName>
                                        </p:attrNameLst>
                                      </p:cBhvr>
                                      <p:tavLst>
                                        <p:tav tm="0">
                                          <p:val>
                                            <p:strVal val="#ppt_x"/>
                                          </p:val>
                                        </p:tav>
                                        <p:tav tm="100000">
                                          <p:val>
                                            <p:strVal val="#ppt_x"/>
                                          </p:val>
                                        </p:tav>
                                      </p:tavLst>
                                    </p:anim>
                                    <p:anim calcmode="lin" valueType="num">
                                      <p:cBhvr additive="base">
                                        <p:cTn id="8" dur="500" fill="hold"/>
                                        <p:tgtEl>
                                          <p:spTgt spid="25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61"/>
                                        </p:tgtEl>
                                        <p:attrNameLst>
                                          <p:attrName>style.visibility</p:attrName>
                                        </p:attrNameLst>
                                      </p:cBhvr>
                                      <p:to>
                                        <p:strVal val="visible"/>
                                      </p:to>
                                    </p:set>
                                    <p:anim calcmode="lin" valueType="num">
                                      <p:cBhvr additive="base">
                                        <p:cTn id="11" dur="500" fill="hold"/>
                                        <p:tgtEl>
                                          <p:spTgt spid="261"/>
                                        </p:tgtEl>
                                        <p:attrNameLst>
                                          <p:attrName>ppt_x</p:attrName>
                                        </p:attrNameLst>
                                      </p:cBhvr>
                                      <p:tavLst>
                                        <p:tav tm="0">
                                          <p:val>
                                            <p:strVal val="#ppt_x"/>
                                          </p:val>
                                        </p:tav>
                                        <p:tav tm="100000">
                                          <p:val>
                                            <p:strVal val="#ppt_x"/>
                                          </p:val>
                                        </p:tav>
                                      </p:tavLst>
                                    </p:anim>
                                    <p:anim calcmode="lin" valueType="num">
                                      <p:cBhvr additive="base">
                                        <p:cTn id="12" dur="500" fill="hold"/>
                                        <p:tgtEl>
                                          <p:spTgt spid="26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60"/>
                                        </p:tgtEl>
                                        <p:attrNameLst>
                                          <p:attrName>style.visibility</p:attrName>
                                        </p:attrNameLst>
                                      </p:cBhvr>
                                      <p:to>
                                        <p:strVal val="visible"/>
                                      </p:to>
                                    </p:set>
                                    <p:anim calcmode="lin" valueType="num">
                                      <p:cBhvr additive="base">
                                        <p:cTn id="15" dur="500" fill="hold"/>
                                        <p:tgtEl>
                                          <p:spTgt spid="260"/>
                                        </p:tgtEl>
                                        <p:attrNameLst>
                                          <p:attrName>ppt_x</p:attrName>
                                        </p:attrNameLst>
                                      </p:cBhvr>
                                      <p:tavLst>
                                        <p:tav tm="0">
                                          <p:val>
                                            <p:strVal val="#ppt_x"/>
                                          </p:val>
                                        </p:tav>
                                        <p:tav tm="100000">
                                          <p:val>
                                            <p:strVal val="#ppt_x"/>
                                          </p:val>
                                        </p:tav>
                                      </p:tavLst>
                                    </p:anim>
                                    <p:anim calcmode="lin" valueType="num">
                                      <p:cBhvr additive="base">
                                        <p:cTn id="16" dur="500" fill="hold"/>
                                        <p:tgtEl>
                                          <p:spTgt spid="26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82"/>
                                        </p:tgtEl>
                                        <p:attrNameLst>
                                          <p:attrName>style.visibility</p:attrName>
                                        </p:attrNameLst>
                                      </p:cBhvr>
                                      <p:to>
                                        <p:strVal val="visible"/>
                                      </p:to>
                                    </p:set>
                                    <p:anim calcmode="lin" valueType="num">
                                      <p:cBhvr additive="base">
                                        <p:cTn id="19" dur="500" fill="hold"/>
                                        <p:tgtEl>
                                          <p:spTgt spid="282"/>
                                        </p:tgtEl>
                                        <p:attrNameLst>
                                          <p:attrName>ppt_x</p:attrName>
                                        </p:attrNameLst>
                                      </p:cBhvr>
                                      <p:tavLst>
                                        <p:tav tm="0">
                                          <p:val>
                                            <p:strVal val="#ppt_x"/>
                                          </p:val>
                                        </p:tav>
                                        <p:tav tm="100000">
                                          <p:val>
                                            <p:strVal val="#ppt_x"/>
                                          </p:val>
                                        </p:tav>
                                      </p:tavLst>
                                    </p:anim>
                                    <p:anim calcmode="lin" valueType="num">
                                      <p:cBhvr additive="base">
                                        <p:cTn id="20" dur="500" fill="hold"/>
                                        <p:tgtEl>
                                          <p:spTgt spid="28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69"/>
                                        </p:tgtEl>
                                        <p:attrNameLst>
                                          <p:attrName>style.visibility</p:attrName>
                                        </p:attrNameLst>
                                      </p:cBhvr>
                                      <p:to>
                                        <p:strVal val="visible"/>
                                      </p:to>
                                    </p:set>
                                    <p:anim calcmode="lin" valueType="num">
                                      <p:cBhvr additive="base">
                                        <p:cTn id="23" dur="500" fill="hold"/>
                                        <p:tgtEl>
                                          <p:spTgt spid="269"/>
                                        </p:tgtEl>
                                        <p:attrNameLst>
                                          <p:attrName>ppt_x</p:attrName>
                                        </p:attrNameLst>
                                      </p:cBhvr>
                                      <p:tavLst>
                                        <p:tav tm="0">
                                          <p:val>
                                            <p:strVal val="#ppt_x"/>
                                          </p:val>
                                        </p:tav>
                                        <p:tav tm="100000">
                                          <p:val>
                                            <p:strVal val="#ppt_x"/>
                                          </p:val>
                                        </p:tav>
                                      </p:tavLst>
                                    </p:anim>
                                    <p:anim calcmode="lin" valueType="num">
                                      <p:cBhvr additive="base">
                                        <p:cTn id="24" dur="500" fill="hold"/>
                                        <p:tgtEl>
                                          <p:spTgt spid="269"/>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85"/>
                                        </p:tgtEl>
                                        <p:attrNameLst>
                                          <p:attrName>style.visibility</p:attrName>
                                        </p:attrNameLst>
                                      </p:cBhvr>
                                      <p:to>
                                        <p:strVal val="visible"/>
                                      </p:to>
                                    </p:set>
                                    <p:anim calcmode="lin" valueType="num">
                                      <p:cBhvr additive="base">
                                        <p:cTn id="27" dur="500" fill="hold"/>
                                        <p:tgtEl>
                                          <p:spTgt spid="285"/>
                                        </p:tgtEl>
                                        <p:attrNameLst>
                                          <p:attrName>ppt_x</p:attrName>
                                        </p:attrNameLst>
                                      </p:cBhvr>
                                      <p:tavLst>
                                        <p:tav tm="0">
                                          <p:val>
                                            <p:strVal val="#ppt_x"/>
                                          </p:val>
                                        </p:tav>
                                        <p:tav tm="100000">
                                          <p:val>
                                            <p:strVal val="#ppt_x"/>
                                          </p:val>
                                        </p:tav>
                                      </p:tavLst>
                                    </p:anim>
                                    <p:anim calcmode="lin" valueType="num">
                                      <p:cBhvr additive="base">
                                        <p:cTn id="28" dur="500" fill="hold"/>
                                        <p:tgtEl>
                                          <p:spTgt spid="28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86"/>
                                        </p:tgtEl>
                                        <p:attrNameLst>
                                          <p:attrName>style.visibility</p:attrName>
                                        </p:attrNameLst>
                                      </p:cBhvr>
                                      <p:to>
                                        <p:strVal val="visible"/>
                                      </p:to>
                                    </p:set>
                                    <p:anim calcmode="lin" valueType="num">
                                      <p:cBhvr additive="base">
                                        <p:cTn id="31" dur="500" fill="hold"/>
                                        <p:tgtEl>
                                          <p:spTgt spid="286"/>
                                        </p:tgtEl>
                                        <p:attrNameLst>
                                          <p:attrName>ppt_x</p:attrName>
                                        </p:attrNameLst>
                                      </p:cBhvr>
                                      <p:tavLst>
                                        <p:tav tm="0">
                                          <p:val>
                                            <p:strVal val="#ppt_x"/>
                                          </p:val>
                                        </p:tav>
                                        <p:tav tm="100000">
                                          <p:val>
                                            <p:strVal val="#ppt_x"/>
                                          </p:val>
                                        </p:tav>
                                      </p:tavLst>
                                    </p:anim>
                                    <p:anim calcmode="lin" valueType="num">
                                      <p:cBhvr additive="base">
                                        <p:cTn id="32" dur="500" fill="hold"/>
                                        <p:tgtEl>
                                          <p:spTgt spid="28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262"/>
                                        </p:tgtEl>
                                        <p:attrNameLst>
                                          <p:attrName>style.visibility</p:attrName>
                                        </p:attrNameLst>
                                      </p:cBhvr>
                                      <p:to>
                                        <p:strVal val="visible"/>
                                      </p:to>
                                    </p:set>
                                    <p:anim calcmode="lin" valueType="num">
                                      <p:cBhvr additive="base">
                                        <p:cTn id="37" dur="500" fill="hold"/>
                                        <p:tgtEl>
                                          <p:spTgt spid="262"/>
                                        </p:tgtEl>
                                        <p:attrNameLst>
                                          <p:attrName>ppt_x</p:attrName>
                                        </p:attrNameLst>
                                      </p:cBhvr>
                                      <p:tavLst>
                                        <p:tav tm="0">
                                          <p:val>
                                            <p:strVal val="0-#ppt_w/2"/>
                                          </p:val>
                                        </p:tav>
                                        <p:tav tm="100000">
                                          <p:val>
                                            <p:strVal val="#ppt_x"/>
                                          </p:val>
                                        </p:tav>
                                      </p:tavLst>
                                    </p:anim>
                                    <p:anim calcmode="lin" valueType="num">
                                      <p:cBhvr additive="base">
                                        <p:cTn id="38" dur="500" fill="hold"/>
                                        <p:tgtEl>
                                          <p:spTgt spid="26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1" nodeType="clickEffect">
                                  <p:stCondLst>
                                    <p:cond delay="0"/>
                                  </p:stCondLst>
                                  <p:childTnLst>
                                    <p:set>
                                      <p:cBhvr>
                                        <p:cTn id="42" dur="1" fill="hold">
                                          <p:stCondLst>
                                            <p:cond delay="0"/>
                                          </p:stCondLst>
                                        </p:cTn>
                                        <p:tgtEl>
                                          <p:spTgt spid="288"/>
                                        </p:tgtEl>
                                        <p:attrNameLst>
                                          <p:attrName>style.visibility</p:attrName>
                                        </p:attrNameLst>
                                      </p:cBhvr>
                                      <p:to>
                                        <p:strVal val="visible"/>
                                      </p:to>
                                    </p:set>
                                    <p:anim calcmode="lin" valueType="num">
                                      <p:cBhvr additive="base">
                                        <p:cTn id="43" dur="500" fill="hold"/>
                                        <p:tgtEl>
                                          <p:spTgt spid="288"/>
                                        </p:tgtEl>
                                        <p:attrNameLst>
                                          <p:attrName>ppt_x</p:attrName>
                                        </p:attrNameLst>
                                      </p:cBhvr>
                                      <p:tavLst>
                                        <p:tav tm="0">
                                          <p:val>
                                            <p:strVal val="1+#ppt_w/2"/>
                                          </p:val>
                                        </p:tav>
                                        <p:tav tm="100000">
                                          <p:val>
                                            <p:strVal val="#ppt_x"/>
                                          </p:val>
                                        </p:tav>
                                      </p:tavLst>
                                    </p:anim>
                                    <p:anim calcmode="lin" valueType="num">
                                      <p:cBhvr additive="base">
                                        <p:cTn id="44" dur="500" fill="hold"/>
                                        <p:tgtEl>
                                          <p:spTgt spid="288"/>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1" nodeType="clickEffect">
                                  <p:stCondLst>
                                    <p:cond delay="0"/>
                                  </p:stCondLst>
                                  <p:childTnLst>
                                    <p:set>
                                      <p:cBhvr>
                                        <p:cTn id="48" dur="1" fill="hold">
                                          <p:stCondLst>
                                            <p:cond delay="0"/>
                                          </p:stCondLst>
                                        </p:cTn>
                                        <p:tgtEl>
                                          <p:spTgt spid="289"/>
                                        </p:tgtEl>
                                        <p:attrNameLst>
                                          <p:attrName>style.visibility</p:attrName>
                                        </p:attrNameLst>
                                      </p:cBhvr>
                                      <p:to>
                                        <p:strVal val="visible"/>
                                      </p:to>
                                    </p:set>
                                    <p:anim calcmode="lin" valueType="num">
                                      <p:cBhvr additive="base">
                                        <p:cTn id="49" dur="500" fill="hold"/>
                                        <p:tgtEl>
                                          <p:spTgt spid="289"/>
                                        </p:tgtEl>
                                        <p:attrNameLst>
                                          <p:attrName>ppt_x</p:attrName>
                                        </p:attrNameLst>
                                      </p:cBhvr>
                                      <p:tavLst>
                                        <p:tav tm="0">
                                          <p:val>
                                            <p:strVal val="0-#ppt_w/2"/>
                                          </p:val>
                                        </p:tav>
                                        <p:tav tm="100000">
                                          <p:val>
                                            <p:strVal val="#ppt_x"/>
                                          </p:val>
                                        </p:tav>
                                      </p:tavLst>
                                    </p:anim>
                                    <p:anim calcmode="lin" valueType="num">
                                      <p:cBhvr additive="base">
                                        <p:cTn id="50" dur="500" fill="hold"/>
                                        <p:tgtEl>
                                          <p:spTgt spid="289"/>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91"/>
                                        </p:tgtEl>
                                        <p:attrNameLst>
                                          <p:attrName>style.visibility</p:attrName>
                                        </p:attrNameLst>
                                      </p:cBhvr>
                                      <p:to>
                                        <p:strVal val="visible"/>
                                      </p:to>
                                    </p:set>
                                    <p:anim calcmode="lin" valueType="num">
                                      <p:cBhvr additive="base">
                                        <p:cTn id="55" dur="500" fill="hold"/>
                                        <p:tgtEl>
                                          <p:spTgt spid="291"/>
                                        </p:tgtEl>
                                        <p:attrNameLst>
                                          <p:attrName>ppt_x</p:attrName>
                                        </p:attrNameLst>
                                      </p:cBhvr>
                                      <p:tavLst>
                                        <p:tav tm="0">
                                          <p:val>
                                            <p:strVal val="1+#ppt_w/2"/>
                                          </p:val>
                                        </p:tav>
                                        <p:tav tm="100000">
                                          <p:val>
                                            <p:strVal val="#ppt_x"/>
                                          </p:val>
                                        </p:tav>
                                      </p:tavLst>
                                    </p:anim>
                                    <p:anim calcmode="lin" valueType="num">
                                      <p:cBhvr additive="base">
                                        <p:cTn id="56" dur="500" fill="hold"/>
                                        <p:tgtEl>
                                          <p:spTgt spid="29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 grpId="0" animBg="1"/>
      <p:bldP spid="260" grpId="0" animBg="1"/>
      <p:bldP spid="261" grpId="0"/>
      <p:bldP spid="262" grpId="0"/>
      <p:bldP spid="288" grpId="1"/>
      <p:bldP spid="289" grpId="1"/>
      <p:bldP spid="291" grpId="0"/>
    </p:bldLst>
  </p:timing>
</p:sld>
</file>

<file path=ppt/theme/theme1.xml><?xml version="1.0" encoding="utf-8"?>
<a:theme xmlns:a="http://schemas.openxmlformats.org/drawingml/2006/main" name="Let's Explore New Worlds! by Slidesgo">
  <a:themeElements>
    <a:clrScheme name="Simple Light">
      <a:dk1>
        <a:srgbClr val="1F2E56"/>
      </a:dk1>
      <a:lt1>
        <a:srgbClr val="FFFFFF"/>
      </a:lt1>
      <a:dk2>
        <a:srgbClr val="C4CBD0"/>
      </a:dk2>
      <a:lt2>
        <a:srgbClr val="EE7302"/>
      </a:lt2>
      <a:accent1>
        <a:srgbClr val="FEB123"/>
      </a:accent1>
      <a:accent2>
        <a:srgbClr val="EE7302"/>
      </a:accent2>
      <a:accent3>
        <a:srgbClr val="1F2E56"/>
      </a:accent3>
      <a:accent4>
        <a:srgbClr val="513390"/>
      </a:accent4>
      <a:accent5>
        <a:srgbClr val="EEEEEE"/>
      </a:accent5>
      <a:accent6>
        <a:srgbClr val="00CA7F"/>
      </a:accent6>
      <a:hlink>
        <a:srgbClr val="C4CBD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4517</TotalTime>
  <Words>1842</Words>
  <Application>Microsoft Office PowerPoint</Application>
  <PresentationFormat>Προβολή στην οθόνη (16:9)</PresentationFormat>
  <Paragraphs>351</Paragraphs>
  <Slides>28</Slides>
  <Notes>28</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28</vt:i4>
      </vt:variant>
    </vt:vector>
  </HeadingPairs>
  <TitlesOfParts>
    <vt:vector size="36" baseType="lpstr">
      <vt:lpstr>Arial</vt:lpstr>
      <vt:lpstr>GFS Neohellenic</vt:lpstr>
      <vt:lpstr>Dosis</vt:lpstr>
      <vt:lpstr>Asap</vt:lpstr>
      <vt:lpstr>Century Gothic</vt:lpstr>
      <vt:lpstr>Wingdings</vt:lpstr>
      <vt:lpstr>Bebas Neue</vt:lpstr>
      <vt:lpstr>Let's Explore New Worlds! by Slidesgo</vt:lpstr>
      <vt:lpstr>Διαφάνεια 1</vt:lpstr>
      <vt:lpstr>ΣΚΟΠΟΣ ΤΗΣ  ΕΡΓΑΣΙΑΣ</vt:lpstr>
      <vt:lpstr>ΣΥΝΕΙΣΦΟΡΑ ΤΗΣ  ΕΡΓΑΣΙΑΣ</vt:lpstr>
      <vt:lpstr>ΕΡΕΥΝΗΤΙΚΑ ΕΡΩΤΗΜΑΤΑ</vt:lpstr>
      <vt:lpstr>ΔΟΜΗ ΠΑΡΟΥΣΙΑΣΗΣ</vt:lpstr>
      <vt:lpstr>ΘΕΩΡΗΤΙΚΟ   ΠΛΑΙΣΙΟ</vt:lpstr>
      <vt:lpstr>ΘΕΩΡΗΤΙΚΟ   ΠΛΑΙΣΙΟ</vt:lpstr>
      <vt:lpstr>ΘΕΩΡΗΤΙΚΟ   ΠΛΑΙΣΙΟ</vt:lpstr>
      <vt:lpstr>ΘΕΩΡΗΤΙΚΟ   ΠΛΑΙΣΙΟ</vt:lpstr>
      <vt:lpstr>ΘΕΩΡΗΤΙΚΟ   ΠΛΑΙΣΙΟ</vt:lpstr>
      <vt:lpstr>ΘΕΩΡΗΤΙΚΟ   ΠΛΑΙΣΙΟ</vt:lpstr>
      <vt:lpstr>ΣΧΕΔΙΑΣΜΟΣ       Ε.Υ.</vt:lpstr>
      <vt:lpstr>ΣΧΕΔΙΑΣΜΟΣ       Ε.Υ.</vt:lpstr>
      <vt:lpstr>ΣΧΕΔΙΑΣΜΟΣ       Ε.Υ.</vt:lpstr>
      <vt:lpstr>ΘΕΩΡΗΤΙΚΟ   ΠΛΑΙΣΙΟ</vt:lpstr>
      <vt:lpstr>ΜΕΘΟΔΟΛΟΓΙΑ    ΕΡΕΥΝΑΣ</vt:lpstr>
      <vt:lpstr>ΜΕΘΟΔΟΛΟΓΙΑ    ΕΡΕΥΝΑΣ</vt:lpstr>
      <vt:lpstr>ΜΕΘΟΔΟΛΟΓΙΑ    ΕΡΕΥΝΑΣ</vt:lpstr>
      <vt:lpstr>ΘΕΩΡΗΤΙΚΟ   ΠΛΑΙΣΙΟ</vt:lpstr>
      <vt:lpstr> ΑΠΟΤΕ- ΛΕΣΜΑΤΑ</vt:lpstr>
      <vt:lpstr> ΑΠΟΤΕ- ΛΕΣΜΑΤΑ</vt:lpstr>
      <vt:lpstr> ΑΠΟΤΕ- ΛΕΣΜΑΤΑ</vt:lpstr>
      <vt:lpstr> ΑΠΟΤΕ- ΛΕΣΜΑΤΑ</vt:lpstr>
      <vt:lpstr>ΘΕΩΡΗΤΙΚΟ   ΠΛΑΙΣΙΟ</vt:lpstr>
      <vt:lpstr>ΣΥΜΠΕ- ΡΑΣΜΑΤΑ</vt:lpstr>
      <vt:lpstr>ΣΥΜΠΕ- ΡΑΣΜΑΤΑ</vt:lpstr>
      <vt:lpstr>ΣΥΜΠΕ- ΡΑΣΜΑΤΑ</vt:lpstr>
      <vt:lpstr>ΤΕΛΟΣ ΠΑΡΟΥΣΙΑΣΗΣ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184</cp:revision>
  <dcterms:modified xsi:type="dcterms:W3CDTF">2022-03-15T19:20:31Z</dcterms:modified>
</cp:coreProperties>
</file>